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AF4C-9621-45A2-9EC3-93E6388473FC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0DA-BEA3-4B22-BD57-0E4D6DA8C3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682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AF4C-9621-45A2-9EC3-93E6388473FC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0DA-BEA3-4B22-BD57-0E4D6DA8C3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328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AF4C-9621-45A2-9EC3-93E6388473FC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0DA-BEA3-4B22-BD57-0E4D6DA8C3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999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AF4C-9621-45A2-9EC3-93E6388473FC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0DA-BEA3-4B22-BD57-0E4D6DA8C3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551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AF4C-9621-45A2-9EC3-93E6388473FC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0DA-BEA3-4B22-BD57-0E4D6DA8C3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380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AF4C-9621-45A2-9EC3-93E6388473FC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0DA-BEA3-4B22-BD57-0E4D6DA8C3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08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AF4C-9621-45A2-9EC3-93E6388473FC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0DA-BEA3-4B22-BD57-0E4D6DA8C3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920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AF4C-9621-45A2-9EC3-93E6388473FC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0DA-BEA3-4B22-BD57-0E4D6DA8C3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684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AF4C-9621-45A2-9EC3-93E6388473FC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0DA-BEA3-4B22-BD57-0E4D6DA8C3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5936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AF4C-9621-45A2-9EC3-93E6388473FC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0DA-BEA3-4B22-BD57-0E4D6DA8C3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7334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CAF4C-9621-45A2-9EC3-93E6388473FC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4E0DA-BEA3-4B22-BD57-0E4D6DA8C3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9391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CAF4C-9621-45A2-9EC3-93E6388473FC}" type="datetimeFigureOut">
              <a:rPr lang="fr-FR" smtClean="0"/>
              <a:t>03/01/2024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4E0DA-BEA3-4B22-BD57-0E4D6DA8C3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231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err="1" smtClean="0"/>
              <a:t>الموضوع:علم</a:t>
            </a:r>
            <a:r>
              <a:rPr lang="ar-DZ" dirty="0" smtClean="0"/>
              <a:t> المتاحف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7937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تمهيد: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260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مفهوم علم المتاحف: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DZ" dirty="0" smtClean="0"/>
              <a:t>هو علم يختص بدراسة المتحف وتحديد مفهومه و الطرق التي تمكن من إنجازه و الكيفية  الصحيحة لتطبيق الضوابط  و المعايير  الأساسية </a:t>
            </a:r>
            <a:r>
              <a:rPr lang="ar-DZ" dirty="0" err="1" smtClean="0"/>
              <a:t>لاقامة</a:t>
            </a:r>
            <a:r>
              <a:rPr lang="ar-DZ" dirty="0" smtClean="0"/>
              <a:t> ما يخص العمارة </a:t>
            </a:r>
            <a:r>
              <a:rPr lang="ar-DZ" dirty="0" err="1" smtClean="0"/>
              <a:t>المتحفية</a:t>
            </a:r>
            <a:r>
              <a:rPr lang="ar-DZ" dirty="0" smtClean="0"/>
              <a:t> ،كما يدرس اقسام المتحف والقاعات المختلفة الخاصة  </a:t>
            </a:r>
            <a:r>
              <a:rPr lang="ar-DZ" dirty="0" err="1" smtClean="0"/>
              <a:t>با</a:t>
            </a:r>
            <a:r>
              <a:rPr lang="ar-DZ" dirty="0" smtClean="0"/>
              <a:t> العرض ،يقوم علم المتاحف أيضا بدراسة الطرق والتقنيات الخاصة </a:t>
            </a:r>
            <a:r>
              <a:rPr lang="ar-DZ" dirty="0" err="1" smtClean="0"/>
              <a:t>با</a:t>
            </a:r>
            <a:r>
              <a:rPr lang="ar-DZ" dirty="0" smtClean="0"/>
              <a:t> العروض </a:t>
            </a:r>
            <a:r>
              <a:rPr lang="ar-DZ" dirty="0" err="1" smtClean="0"/>
              <a:t>المتحفية</a:t>
            </a:r>
            <a:r>
              <a:rPr lang="ar-DZ" dirty="0" smtClean="0"/>
              <a:t> والوسائل الصحيحة لحماية ما يعرض </a:t>
            </a:r>
            <a:r>
              <a:rPr lang="ar-DZ" dirty="0" err="1" smtClean="0"/>
              <a:t>با</a:t>
            </a:r>
            <a:r>
              <a:rPr lang="ar-DZ" dirty="0" smtClean="0"/>
              <a:t> المتحف ووسائل الحفظ تهتم بحفظ </a:t>
            </a:r>
            <a:r>
              <a:rPr lang="ar-DZ" dirty="0" err="1" smtClean="0"/>
              <a:t>مافي</a:t>
            </a:r>
            <a:r>
              <a:rPr lang="ar-DZ" dirty="0" smtClean="0"/>
              <a:t> العرض والمخزن والقطع الموجودة في المختبرات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9246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err="1" smtClean="0"/>
              <a:t>نشاة</a:t>
            </a:r>
            <a:r>
              <a:rPr lang="ar-DZ" dirty="0" smtClean="0"/>
              <a:t> علم المتاحف: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DZ" dirty="0" smtClean="0"/>
              <a:t>يعد علم المتاحف من الفروع الأساسية لعلم </a:t>
            </a:r>
            <a:r>
              <a:rPr lang="ar-DZ" dirty="0" err="1" smtClean="0"/>
              <a:t>الاقار</a:t>
            </a:r>
            <a:r>
              <a:rPr lang="ar-DZ" dirty="0" smtClean="0"/>
              <a:t>  وهو جزء منه </a:t>
            </a:r>
            <a:r>
              <a:rPr lang="ar-DZ" dirty="0" err="1" smtClean="0"/>
              <a:t>بدات</a:t>
            </a:r>
            <a:r>
              <a:rPr lang="ar-DZ" dirty="0" smtClean="0"/>
              <a:t> فكرة ظهور هدا العلم  مع بداية القرن </a:t>
            </a:r>
            <a:r>
              <a:rPr lang="ar-DZ" dirty="0" err="1" smtClean="0"/>
              <a:t>التامن</a:t>
            </a:r>
            <a:r>
              <a:rPr lang="ar-DZ" dirty="0" smtClean="0"/>
              <a:t> عشر  بفضل تاجر الماني يدعى </a:t>
            </a:r>
            <a:r>
              <a:rPr lang="ar-DZ" dirty="0" err="1" smtClean="0"/>
              <a:t>كاسبير</a:t>
            </a:r>
            <a:r>
              <a:rPr lang="ar-DZ" dirty="0" smtClean="0"/>
              <a:t> </a:t>
            </a:r>
            <a:r>
              <a:rPr lang="ar-DZ" dirty="0" err="1" smtClean="0"/>
              <a:t>نايكل</a:t>
            </a:r>
            <a:r>
              <a:rPr lang="ar-DZ" dirty="0" smtClean="0"/>
              <a:t>  الدي اهتم بجمع التحف </a:t>
            </a:r>
            <a:r>
              <a:rPr lang="ar-DZ" dirty="0" err="1" smtClean="0"/>
              <a:t>الاترية</a:t>
            </a:r>
            <a:r>
              <a:rPr lang="ar-DZ" dirty="0" smtClean="0"/>
              <a:t> بمختلف أنواعها  وعمل على المحافظة عليها  وتصنيفها </a:t>
            </a:r>
            <a:r>
              <a:rPr lang="ar-DZ" dirty="0" err="1" smtClean="0"/>
              <a:t>تصنيفا،الف</a:t>
            </a:r>
            <a:r>
              <a:rPr lang="ar-DZ" dirty="0" smtClean="0"/>
              <a:t> كتاب سنة 1727 عنوانه </a:t>
            </a:r>
            <a:r>
              <a:rPr lang="ar-DZ" dirty="0" err="1" smtClean="0"/>
              <a:t>ميزيو</a:t>
            </a:r>
            <a:r>
              <a:rPr lang="ar-DZ" dirty="0" smtClean="0"/>
              <a:t> </a:t>
            </a:r>
            <a:r>
              <a:rPr lang="ar-DZ" dirty="0" err="1" smtClean="0"/>
              <a:t>غرافيا</a:t>
            </a:r>
            <a:r>
              <a:rPr lang="ar-DZ" dirty="0" smtClean="0"/>
              <a:t> </a:t>
            </a:r>
            <a:r>
              <a:rPr lang="ar-DZ" dirty="0" err="1" smtClean="0"/>
              <a:t>با</a:t>
            </a:r>
            <a:r>
              <a:rPr lang="ar-DZ" dirty="0" smtClean="0"/>
              <a:t> الألمانية ،يتضمن طرق المحافظة على المجموعات الاثرية التي جمعت من طرف الهواة </a:t>
            </a:r>
            <a:r>
              <a:rPr lang="ar-DZ" dirty="0" err="1" smtClean="0"/>
              <a:t>وبفظل</a:t>
            </a:r>
            <a:r>
              <a:rPr lang="ar-DZ" dirty="0" smtClean="0"/>
              <a:t> هدا  التاجر ظهرت  فكرة الاهتمام بعلم المتاحف  خاصة  </a:t>
            </a:r>
            <a:r>
              <a:rPr lang="ar-DZ" dirty="0" err="1" smtClean="0"/>
              <a:t>خاصة</a:t>
            </a:r>
            <a:r>
              <a:rPr lang="ar-DZ" dirty="0" smtClean="0"/>
              <a:t> لدى الدول الغربية اد ساهمت هده العوامل في ظهور  علم المتاحف كهلم قائم بحد </a:t>
            </a:r>
            <a:r>
              <a:rPr lang="ar-DZ" dirty="0" err="1" smtClean="0"/>
              <a:t>داته</a:t>
            </a:r>
            <a:r>
              <a:rPr lang="ar-DZ" dirty="0" smtClean="0"/>
              <a:t> أسست الدائرة الدولية للمتاحف في باريس بعد الحرب العالمية تانية سنة1947 ،غير اسمها الى المجلس الدولي للمتاحف </a:t>
            </a:r>
            <a:r>
              <a:rPr lang="ar-DZ" dirty="0" err="1" smtClean="0"/>
              <a:t>ايكوم</a:t>
            </a:r>
            <a:r>
              <a:rPr lang="ar-DZ" dirty="0" smtClean="0"/>
              <a:t> </a:t>
            </a:r>
            <a:r>
              <a:rPr lang="ar-DZ" dirty="0" err="1" smtClean="0"/>
              <a:t>بحيت</a:t>
            </a:r>
            <a:r>
              <a:rPr lang="ar-DZ" dirty="0" smtClean="0"/>
              <a:t> اخدت فكرة علم المتاحف تتطور بتطور المتحف بحد </a:t>
            </a:r>
            <a:r>
              <a:rPr lang="ar-DZ" dirty="0" err="1" smtClean="0"/>
              <a:t>داته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0596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776549"/>
            <a:ext cx="10515600" cy="4400414"/>
          </a:xfrm>
        </p:spPr>
        <p:txBody>
          <a:bodyPr/>
          <a:lstStyle/>
          <a:p>
            <a:r>
              <a:rPr lang="ar-DZ" dirty="0" smtClean="0"/>
              <a:t>مهمة المتحف وأهدافه:</a:t>
            </a:r>
          </a:p>
          <a:p>
            <a:r>
              <a:rPr lang="ar-DZ" dirty="0" smtClean="0"/>
              <a:t>يهدف كل متحف عموما الى حماية </a:t>
            </a:r>
            <a:r>
              <a:rPr lang="ar-DZ" dirty="0" err="1" smtClean="0"/>
              <a:t>الثراث</a:t>
            </a:r>
            <a:r>
              <a:rPr lang="ar-DZ" dirty="0" smtClean="0"/>
              <a:t> و الاعمال الفنية </a:t>
            </a:r>
            <a:r>
              <a:rPr lang="ar-DZ" dirty="0" err="1" smtClean="0"/>
              <a:t>دات</a:t>
            </a:r>
            <a:r>
              <a:rPr lang="ar-DZ" dirty="0" smtClean="0"/>
              <a:t> القيمة </a:t>
            </a:r>
            <a:r>
              <a:rPr lang="ar-DZ" dirty="0" err="1" smtClean="0"/>
              <a:t>الثراتية</a:t>
            </a:r>
            <a:r>
              <a:rPr lang="ar-DZ" dirty="0" smtClean="0"/>
              <a:t> /لكن سياسية المتاحف تهتم </a:t>
            </a:r>
            <a:r>
              <a:rPr lang="ar-DZ" dirty="0" err="1" smtClean="0"/>
              <a:t>باتراء</a:t>
            </a:r>
            <a:r>
              <a:rPr lang="ar-DZ" dirty="0" smtClean="0"/>
              <a:t> هدا </a:t>
            </a:r>
            <a:r>
              <a:rPr lang="ar-DZ" dirty="0" err="1" smtClean="0"/>
              <a:t>الثراث</a:t>
            </a:r>
            <a:r>
              <a:rPr lang="ar-DZ" dirty="0" smtClean="0"/>
              <a:t> والتعريف به في اطار ثقافي </a:t>
            </a:r>
            <a:r>
              <a:rPr lang="ar-DZ" dirty="0" err="1" smtClean="0"/>
              <a:t>يتاقلم</a:t>
            </a:r>
            <a:r>
              <a:rPr lang="ar-DZ" dirty="0" smtClean="0"/>
              <a:t> مع حاجيات ومتطلبات </a:t>
            </a:r>
            <a:r>
              <a:rPr lang="ar-DZ" dirty="0" err="1" smtClean="0"/>
              <a:t>المجتمع،لدلك</a:t>
            </a:r>
            <a:r>
              <a:rPr lang="ar-DZ" dirty="0" smtClean="0"/>
              <a:t> عملت المؤسسة </a:t>
            </a:r>
            <a:r>
              <a:rPr lang="ar-DZ" dirty="0" err="1" smtClean="0"/>
              <a:t>المتحفية</a:t>
            </a:r>
            <a:r>
              <a:rPr lang="ar-DZ" dirty="0" smtClean="0"/>
              <a:t> دائما على انجاح </a:t>
            </a:r>
            <a:r>
              <a:rPr lang="ar-DZ" dirty="0" err="1" smtClean="0"/>
              <a:t>مهمتهاالرئيسية</a:t>
            </a:r>
            <a:r>
              <a:rPr lang="ar-DZ" dirty="0" smtClean="0"/>
              <a:t> وهي المحافظة على المجموعات </a:t>
            </a:r>
            <a:r>
              <a:rPr lang="ar-DZ" dirty="0" err="1" smtClean="0"/>
              <a:t>المتحفية</a:t>
            </a:r>
            <a:r>
              <a:rPr lang="ar-DZ" dirty="0" smtClean="0"/>
              <a:t> من خلال توفير البيئة الملائمة لحفظها وصونها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4155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وضائف المتحف: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DZ" dirty="0" err="1" smtClean="0"/>
              <a:t>تتمتل</a:t>
            </a:r>
            <a:r>
              <a:rPr lang="ar-DZ" dirty="0" smtClean="0"/>
              <a:t> وضائف المتحف </a:t>
            </a:r>
            <a:r>
              <a:rPr lang="ar-DZ" dirty="0" err="1" smtClean="0"/>
              <a:t>في:ذ</a:t>
            </a:r>
            <a:endParaRPr lang="ar-DZ" dirty="0" smtClean="0"/>
          </a:p>
          <a:p>
            <a:r>
              <a:rPr lang="ar-DZ" dirty="0" smtClean="0"/>
              <a:t>-جمع التحف </a:t>
            </a:r>
            <a:r>
              <a:rPr lang="ar-DZ" dirty="0" err="1" smtClean="0"/>
              <a:t>المتمتلة</a:t>
            </a:r>
            <a:r>
              <a:rPr lang="ar-DZ" dirty="0" smtClean="0"/>
              <a:t> المقتنيات المختلفة </a:t>
            </a:r>
          </a:p>
          <a:p>
            <a:r>
              <a:rPr lang="ar-DZ" dirty="0" smtClean="0"/>
              <a:t>جرد التحف تسجيلها وتصويرها,</a:t>
            </a:r>
          </a:p>
          <a:p>
            <a:r>
              <a:rPr lang="ar-DZ" dirty="0" smtClean="0"/>
              <a:t>-عرض التحف </a:t>
            </a:r>
            <a:r>
              <a:rPr lang="ar-DZ" dirty="0" err="1" smtClean="0"/>
              <a:t>باساليب</a:t>
            </a:r>
            <a:r>
              <a:rPr lang="ar-DZ" dirty="0" smtClean="0"/>
              <a:t> وتقنيات مختلفة,</a:t>
            </a:r>
          </a:p>
          <a:p>
            <a:r>
              <a:rPr lang="ar-DZ" dirty="0" smtClean="0"/>
              <a:t>تخزين التحف ضمن الشروط اللازمة للحفاظ عليها داخل المخازن,</a:t>
            </a:r>
          </a:p>
          <a:p>
            <a:r>
              <a:rPr lang="ar-DZ" dirty="0" smtClean="0"/>
              <a:t>-دراستها وتحليل معطياتها</a:t>
            </a:r>
          </a:p>
          <a:p>
            <a:r>
              <a:rPr lang="ar-DZ" dirty="0" smtClean="0"/>
              <a:t>-توفير الحماية والصيانة من خلال اتباع مجموعة من الخطوات باستعمال وسائل مختلفة,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2610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وسائل الرقابة والحماية داخل المتحف: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DZ" dirty="0" smtClean="0"/>
              <a:t>يعمل المختصين على توفير الحماية للمقتنيات من خلال توفير مجموعة من الأجهزة المستخدمة في حماية التحف متل أجهزة مراقبة وحماية المقتنيات من بينها أجهزة قياس درجة الرطوبة و الحرارة,</a:t>
            </a:r>
          </a:p>
          <a:p>
            <a:r>
              <a:rPr lang="ar-DZ" dirty="0" smtClean="0"/>
              <a:t>ضبط الرطوبة من خلال جهاز </a:t>
            </a:r>
            <a:r>
              <a:rPr lang="ar-DZ" dirty="0" err="1" smtClean="0"/>
              <a:t>الهيقرومتر</a:t>
            </a:r>
            <a:r>
              <a:rPr lang="ar-DZ" dirty="0" smtClean="0"/>
              <a:t> </a:t>
            </a:r>
            <a:r>
              <a:rPr lang="ar-DZ" dirty="0" err="1" smtClean="0"/>
              <a:t>وتتمتل</a:t>
            </a:r>
            <a:r>
              <a:rPr lang="ar-DZ" dirty="0" smtClean="0"/>
              <a:t> وظيفته في امتصاص الرطوبة الزائدة كما يستعمل ايضا جال </a:t>
            </a:r>
            <a:r>
              <a:rPr lang="ar-DZ" dirty="0" err="1" smtClean="0"/>
              <a:t>سيليكا</a:t>
            </a:r>
            <a:r>
              <a:rPr lang="ar-DZ" dirty="0" smtClean="0"/>
              <a:t>,</a:t>
            </a:r>
          </a:p>
          <a:p>
            <a:r>
              <a:rPr lang="ar-DZ" dirty="0" smtClean="0"/>
              <a:t>قياس درجة الحرارة باستعمال جهاز الترمومتر,</a:t>
            </a:r>
          </a:p>
          <a:p>
            <a:r>
              <a:rPr lang="ar-DZ" dirty="0" smtClean="0"/>
              <a:t>قياس درجة اشعة الضوء المسلطة على التحف من خلال جهاز </a:t>
            </a:r>
            <a:r>
              <a:rPr lang="ar-DZ" dirty="0" err="1" smtClean="0"/>
              <a:t>الليكس</a:t>
            </a:r>
            <a:r>
              <a:rPr lang="ar-DZ" dirty="0" smtClean="0"/>
              <a:t> ماتر,</a:t>
            </a:r>
          </a:p>
          <a:p>
            <a:r>
              <a:rPr lang="ar-DZ" dirty="0" smtClean="0"/>
              <a:t>تجنب اندلاع الحرائق من خلال استعمال أجهزة الإطفاء المختلفة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59069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382</Words>
  <Application>Microsoft Office PowerPoint</Application>
  <PresentationFormat>Grand écran</PresentationFormat>
  <Paragraphs>22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Thème Office</vt:lpstr>
      <vt:lpstr>الموضوع:علم المتاحف</vt:lpstr>
      <vt:lpstr>تمهيد:</vt:lpstr>
      <vt:lpstr>مفهوم علم المتاحف:</vt:lpstr>
      <vt:lpstr>نشاة علم المتاحف:</vt:lpstr>
      <vt:lpstr>Présentation PowerPoint</vt:lpstr>
      <vt:lpstr>وضائف المتحف:</vt:lpstr>
      <vt:lpstr>وسائل الرقابة والحماية داخل المتحف: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الموضوع:علم المتاحف</dc:title>
  <dc:creator>Utilisateur Windows</dc:creator>
  <cp:lastModifiedBy>Utilisateur Windows</cp:lastModifiedBy>
  <cp:revision>4</cp:revision>
  <dcterms:created xsi:type="dcterms:W3CDTF">2024-01-03T17:25:19Z</dcterms:created>
  <dcterms:modified xsi:type="dcterms:W3CDTF">2024-01-03T17:51:40Z</dcterms:modified>
</cp:coreProperties>
</file>