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30275213" cy="42803763"/>
  <p:notesSz cx="29606875" cy="421338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83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83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83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83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2">
          <p15:clr>
            <a:srgbClr val="A4A3A4"/>
          </p15:clr>
        </p15:guide>
        <p15:guide id="2" pos="9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9A46"/>
    <a:srgbClr val="0000FF"/>
    <a:srgbClr val="003300"/>
    <a:srgbClr val="0C0351"/>
    <a:srgbClr val="10046C"/>
    <a:srgbClr val="6C1304"/>
    <a:srgbClr val="891805"/>
    <a:srgbClr val="BD2107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8671" autoAdjust="0"/>
    <p:restoredTop sz="92636" autoAdjust="0"/>
  </p:normalViewPr>
  <p:slideViewPr>
    <p:cSldViewPr>
      <p:cViewPr>
        <p:scale>
          <a:sx n="59" d="100"/>
          <a:sy n="59" d="100"/>
        </p:scale>
        <p:origin x="-318" y="-2118"/>
      </p:cViewPr>
      <p:guideLst>
        <p:guide orient="horz" pos="13482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9" d="100"/>
        <a:sy n="9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2830175" cy="210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6770350" y="0"/>
            <a:ext cx="12830175" cy="210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83C8513-6F2F-4461-A41B-CF11B586B532}" type="datetimeFigureOut">
              <a:rPr lang="fr-FR"/>
              <a:pPr>
                <a:defRPr/>
              </a:pPr>
              <a:t>04/04/2023</a:t>
            </a:fld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15438" y="3160713"/>
            <a:ext cx="11176000" cy="15798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960688" y="20013613"/>
            <a:ext cx="23685500" cy="1895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0019288"/>
            <a:ext cx="12830175" cy="210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6770350" y="40019288"/>
            <a:ext cx="12830175" cy="210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B9A6478-0993-44B7-B11C-D0A8AF05A45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41999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417621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125" y="13296900"/>
            <a:ext cx="25734963" cy="91757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838" y="24255413"/>
            <a:ext cx="21191537" cy="109394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D742B-E07E-4B31-A46C-BB4CE033854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1C746-5EDE-4079-827B-5EFA0FEFA1E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51950" y="1714500"/>
            <a:ext cx="6811963" cy="36518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1300" y="1714500"/>
            <a:ext cx="20288250" cy="36518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4A537-A4B3-40F1-AF39-586A8C22424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3C51B-EBB7-4AF2-91F9-C209BEC4DF0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775" y="27505025"/>
            <a:ext cx="25734963" cy="8501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775" y="18141950"/>
            <a:ext cx="25734963" cy="93630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8484A-86B2-497A-BE20-3E80DC5CA36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1300" y="9990138"/>
            <a:ext cx="13549313" cy="28243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13013" y="9990138"/>
            <a:ext cx="13550900" cy="28243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FD5F5-5ED1-450C-B427-EC37113B898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1714500"/>
            <a:ext cx="27246263" cy="71342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475" y="9580563"/>
            <a:ext cx="13376275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475" y="13574713"/>
            <a:ext cx="13376275" cy="24661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700" y="9580563"/>
            <a:ext cx="13381038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700" y="13574713"/>
            <a:ext cx="13381038" cy="24661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96597-876D-47D5-B42A-DC65EE8BCEF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D51FD-5CC6-4001-8C63-E7F342C4E7A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396A2-91A4-457C-9981-D62E9C8ED89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1704975"/>
            <a:ext cx="9959975" cy="7251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400" y="1704975"/>
            <a:ext cx="16924338" cy="36531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475" y="8956675"/>
            <a:ext cx="9959975" cy="29279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70D78-D82B-4D1E-8486-70F2BDB715B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075" y="29962475"/>
            <a:ext cx="18165763" cy="35369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075" y="3824288"/>
            <a:ext cx="18165763" cy="25682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075" y="33499425"/>
            <a:ext cx="18165763" cy="5024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48CA6-F066-46BD-A884-4F72DB96A8B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1300" y="1714500"/>
            <a:ext cx="27252613" cy="713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23234" tIns="211617" rIns="423234" bIns="2116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1300" y="9990138"/>
            <a:ext cx="27252613" cy="2824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23234" tIns="211617" rIns="423234" bIns="2116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1300" y="38976300"/>
            <a:ext cx="7069138" cy="297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3234" tIns="211617" rIns="423234" bIns="21161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6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2563" y="38976300"/>
            <a:ext cx="9590087" cy="297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3234" tIns="211617" rIns="423234" bIns="211617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6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4775" y="38976300"/>
            <a:ext cx="7069138" cy="297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3234" tIns="211617" rIns="423234" bIns="21161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600"/>
            </a:lvl1pPr>
          </a:lstStyle>
          <a:p>
            <a:pPr>
              <a:defRPr/>
            </a:pPr>
            <a:fld id="{89FCC95A-51AD-41E8-B72D-77791D5BCAC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30688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230688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Arial" charset="0"/>
          <a:cs typeface="Arial" charset="0"/>
        </a:defRPr>
      </a:lvl2pPr>
      <a:lvl3pPr algn="ctr" defTabSz="4230688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Arial" charset="0"/>
          <a:cs typeface="Arial" charset="0"/>
        </a:defRPr>
      </a:lvl3pPr>
      <a:lvl4pPr algn="ctr" defTabSz="4230688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Arial" charset="0"/>
          <a:cs typeface="Arial" charset="0"/>
        </a:defRPr>
      </a:lvl4pPr>
      <a:lvl5pPr algn="ctr" defTabSz="4230688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Arial" charset="0"/>
          <a:cs typeface="Arial" charset="0"/>
        </a:defRPr>
      </a:lvl5pPr>
      <a:lvl6pPr marL="457200" algn="ctr" defTabSz="4230688" rtl="0" fontAlgn="base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Arial" charset="0"/>
          <a:cs typeface="Arial" charset="0"/>
        </a:defRPr>
      </a:lvl6pPr>
      <a:lvl7pPr marL="914400" algn="ctr" defTabSz="4230688" rtl="0" fontAlgn="base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Arial" charset="0"/>
          <a:cs typeface="Arial" charset="0"/>
        </a:defRPr>
      </a:lvl7pPr>
      <a:lvl8pPr marL="1371600" algn="ctr" defTabSz="4230688" rtl="0" fontAlgn="base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Arial" charset="0"/>
          <a:cs typeface="Arial" charset="0"/>
        </a:defRPr>
      </a:lvl8pPr>
      <a:lvl9pPr marL="1828800" algn="ctr" defTabSz="4230688" rtl="0" fontAlgn="base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584325" indent="-1584325" algn="l" defTabSz="4230688" rtl="0" eaLnBrk="0" fontAlgn="base" hangingPunct="0">
        <a:spcBef>
          <a:spcPct val="20000"/>
        </a:spcBef>
        <a:spcAft>
          <a:spcPct val="0"/>
        </a:spcAft>
        <a:buChar char="•"/>
        <a:defRPr sz="14900">
          <a:solidFill>
            <a:schemeClr val="tx1"/>
          </a:solidFill>
          <a:latin typeface="+mn-lt"/>
          <a:ea typeface="+mn-ea"/>
          <a:cs typeface="+mn-cs"/>
        </a:defRPr>
      </a:lvl1pPr>
      <a:lvl2pPr marL="3436938" indent="-1322388" algn="l" defTabSz="4230688" rtl="0" eaLnBrk="0" fontAlgn="base" hangingPunct="0">
        <a:spcBef>
          <a:spcPct val="20000"/>
        </a:spcBef>
        <a:spcAft>
          <a:spcPct val="0"/>
        </a:spcAft>
        <a:buChar char="–"/>
        <a:defRPr sz="12900">
          <a:solidFill>
            <a:schemeClr val="tx1"/>
          </a:solidFill>
          <a:latin typeface="+mn-lt"/>
          <a:cs typeface="+mn-cs"/>
        </a:defRPr>
      </a:lvl2pPr>
      <a:lvl3pPr marL="5291138" indent="-1060450" algn="l" defTabSz="4230688" rtl="0" eaLnBrk="0" fontAlgn="base" hangingPunct="0">
        <a:spcBef>
          <a:spcPct val="20000"/>
        </a:spcBef>
        <a:spcAft>
          <a:spcPct val="0"/>
        </a:spcAft>
        <a:buChar char="•"/>
        <a:defRPr sz="11200">
          <a:solidFill>
            <a:schemeClr val="tx1"/>
          </a:solidFill>
          <a:latin typeface="+mn-lt"/>
          <a:cs typeface="+mn-cs"/>
        </a:defRPr>
      </a:lvl3pPr>
      <a:lvl4pPr marL="7405688" indent="-1055688" algn="l" defTabSz="4230688" rtl="0" eaLnBrk="0" fontAlgn="base" hangingPunct="0">
        <a:spcBef>
          <a:spcPct val="20000"/>
        </a:spcBef>
        <a:spcAft>
          <a:spcPct val="0"/>
        </a:spcAft>
        <a:buChar char="–"/>
        <a:defRPr sz="9300">
          <a:solidFill>
            <a:schemeClr val="tx1"/>
          </a:solidFill>
          <a:latin typeface="+mn-lt"/>
          <a:cs typeface="+mn-cs"/>
        </a:defRPr>
      </a:lvl4pPr>
      <a:lvl5pPr marL="9520238" indent="-1054100" algn="l" defTabSz="4230688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  <a:cs typeface="+mn-cs"/>
        </a:defRPr>
      </a:lvl5pPr>
      <a:lvl6pPr marL="9977438" indent="-1054100" algn="l" defTabSz="4230688" rtl="0" fontAlgn="base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  <a:cs typeface="+mn-cs"/>
        </a:defRPr>
      </a:lvl6pPr>
      <a:lvl7pPr marL="10434638" indent="-1054100" algn="l" defTabSz="4230688" rtl="0" fontAlgn="base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  <a:cs typeface="+mn-cs"/>
        </a:defRPr>
      </a:lvl7pPr>
      <a:lvl8pPr marL="10891838" indent="-1054100" algn="l" defTabSz="4230688" rtl="0" fontAlgn="base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  <a:cs typeface="+mn-cs"/>
        </a:defRPr>
      </a:lvl8pPr>
      <a:lvl9pPr marL="11349038" indent="-1054100" algn="l" defTabSz="4230688" rtl="0" fontAlgn="base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36"/>
          <p:cNvSpPr>
            <a:spLocks noChangeArrowheads="1"/>
          </p:cNvSpPr>
          <p:nvPr/>
        </p:nvSpPr>
        <p:spPr bwMode="auto">
          <a:xfrm>
            <a:off x="0" y="19761200"/>
            <a:ext cx="3027521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/>
          </a:p>
        </p:txBody>
      </p:sp>
      <p:sp>
        <p:nvSpPr>
          <p:cNvPr id="2055" name="Rectangle 38"/>
          <p:cNvSpPr>
            <a:spLocks noChangeArrowheads="1"/>
          </p:cNvSpPr>
          <p:nvPr/>
        </p:nvSpPr>
        <p:spPr bwMode="auto">
          <a:xfrm>
            <a:off x="584200" y="18278475"/>
            <a:ext cx="3027521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/>
          </a:p>
        </p:txBody>
      </p:sp>
      <p:sp>
        <p:nvSpPr>
          <p:cNvPr id="2058" name="Rectangle 753"/>
          <p:cNvSpPr>
            <a:spLocks noChangeArrowheads="1"/>
          </p:cNvSpPr>
          <p:nvPr/>
        </p:nvSpPr>
        <p:spPr bwMode="auto">
          <a:xfrm>
            <a:off x="0" y="19567525"/>
            <a:ext cx="3027521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/>
          </a:p>
        </p:txBody>
      </p:sp>
      <p:sp>
        <p:nvSpPr>
          <p:cNvPr id="2059" name="Rectangle 755"/>
          <p:cNvSpPr>
            <a:spLocks noChangeArrowheads="1"/>
          </p:cNvSpPr>
          <p:nvPr/>
        </p:nvSpPr>
        <p:spPr bwMode="auto">
          <a:xfrm>
            <a:off x="0" y="19567525"/>
            <a:ext cx="3027521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/>
          </a:p>
        </p:txBody>
      </p:sp>
      <p:sp>
        <p:nvSpPr>
          <p:cNvPr id="2060" name="Rectangle 757"/>
          <p:cNvSpPr>
            <a:spLocks noChangeArrowheads="1"/>
          </p:cNvSpPr>
          <p:nvPr/>
        </p:nvSpPr>
        <p:spPr bwMode="auto">
          <a:xfrm>
            <a:off x="0" y="19567525"/>
            <a:ext cx="3027521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/>
          </a:p>
        </p:txBody>
      </p:sp>
      <p:sp>
        <p:nvSpPr>
          <p:cNvPr id="2062" name="Text Box 775"/>
          <p:cNvSpPr txBox="1">
            <a:spLocks noChangeArrowheads="1"/>
          </p:cNvSpPr>
          <p:nvPr/>
        </p:nvSpPr>
        <p:spPr bwMode="auto">
          <a:xfrm>
            <a:off x="23961725" y="13946188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230688" eaLnBrk="1" hangingPunct="1"/>
            <a:endParaRPr lang="fr-FR" sz="2000"/>
          </a:p>
        </p:txBody>
      </p:sp>
      <p:sp>
        <p:nvSpPr>
          <p:cNvPr id="2091" name="Rectangle 11"/>
          <p:cNvSpPr>
            <a:spLocks noChangeArrowheads="1"/>
          </p:cNvSpPr>
          <p:nvPr/>
        </p:nvSpPr>
        <p:spPr bwMode="auto">
          <a:xfrm>
            <a:off x="1546225" y="784225"/>
            <a:ext cx="520700" cy="5730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fr-FR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3027521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94" name="Rectangle 765"/>
          <p:cNvSpPr>
            <a:spLocks noChangeArrowheads="1"/>
          </p:cNvSpPr>
          <p:nvPr/>
        </p:nvSpPr>
        <p:spPr bwMode="auto">
          <a:xfrm>
            <a:off x="2003583" y="20363489"/>
            <a:ext cx="13057823" cy="202516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180975" eaLnBrk="1" hangingPunct="1"/>
            <a:endParaRPr lang="en-GB" sz="2800" b="1" dirty="0"/>
          </a:p>
          <a:p>
            <a:r>
              <a:rPr lang="es-ES" sz="2800" b="1" dirty="0" smtClean="0">
                <a:latin typeface="Bodoni MT" pitchFamily="18" charset="0"/>
              </a:rPr>
              <a:t>I. INTRODUCTION</a:t>
            </a:r>
          </a:p>
          <a:p>
            <a:endParaRPr lang="es-ES" sz="2200" b="1" dirty="0" smtClean="0"/>
          </a:p>
          <a:p>
            <a:pPr algn="just"/>
            <a:r>
              <a:rPr lang="en-US" sz="2600" dirty="0" err="1" smtClean="0">
                <a:latin typeface="Bodoni MT" panose="02070603080606020203" pitchFamily="18" charset="0"/>
              </a:rPr>
              <a:t>Présentation</a:t>
            </a:r>
            <a:r>
              <a:rPr lang="en-US" sz="2600" dirty="0" smtClean="0">
                <a:latin typeface="Bodoni MT" panose="02070603080606020203" pitchFamily="18" charset="0"/>
              </a:rPr>
              <a:t> </a:t>
            </a:r>
            <a:r>
              <a:rPr lang="fr-FR" sz="2600" dirty="0" smtClean="0">
                <a:latin typeface="Bodoni MT" panose="02070603080606020203" pitchFamily="18" charset="0"/>
                <a:ea typeface="Calibri" panose="020F0502020204030204" pitchFamily="34" charset="0"/>
                <a:cs typeface="Arial" panose="020B0604020202020204" pitchFamily="34" charset="0"/>
              </a:rPr>
              <a:t>de l’organisme d’accueil, </a:t>
            </a:r>
            <a:r>
              <a:rPr lang="fr-FR" sz="2600" smtClean="0">
                <a:latin typeface="Bodoni MT" panose="02070603080606020203" pitchFamily="18" charset="0"/>
                <a:ea typeface="Calibri" panose="020F0502020204030204" pitchFamily="34" charset="0"/>
                <a:cs typeface="Arial" panose="020B0604020202020204" pitchFamily="34" charset="0"/>
              </a:rPr>
              <a:t>durée et </a:t>
            </a:r>
            <a:r>
              <a:rPr lang="fr-FR" sz="2600" dirty="0" smtClean="0">
                <a:latin typeface="Bodoni MT" panose="02070603080606020203" pitchFamily="18" charset="0"/>
                <a:ea typeface="Calibri" panose="020F0502020204030204" pitchFamily="34" charset="0"/>
                <a:cs typeface="Arial" panose="020B0604020202020204" pitchFamily="34" charset="0"/>
              </a:rPr>
              <a:t>objectifs du stage</a:t>
            </a:r>
            <a:endParaRPr lang="fr-FR" sz="2600" dirty="0" smtClean="0">
              <a:latin typeface="Bodoni MT" panose="02070603080606020203" pitchFamily="18" charset="0"/>
            </a:endParaRPr>
          </a:p>
          <a:p>
            <a:pPr algn="just"/>
            <a:endParaRPr lang="en-US" sz="2600" dirty="0"/>
          </a:p>
          <a:p>
            <a:pPr algn="just"/>
            <a:endParaRPr lang="en-US" sz="2600" b="1" dirty="0" smtClean="0"/>
          </a:p>
          <a:p>
            <a:pPr algn="just"/>
            <a:endParaRPr lang="en-US" sz="2600" b="1" dirty="0"/>
          </a:p>
          <a:p>
            <a:pPr algn="just"/>
            <a:endParaRPr lang="en-US" sz="2600" b="1" dirty="0" smtClean="0"/>
          </a:p>
          <a:p>
            <a:pPr algn="just"/>
            <a:endParaRPr lang="en-US" sz="2600" b="1" dirty="0" smtClean="0">
              <a:latin typeface="Bodoni MT" panose="02070603080606020203" pitchFamily="18" charset="0"/>
            </a:endParaRPr>
          </a:p>
          <a:p>
            <a:pPr algn="just"/>
            <a:endParaRPr lang="en-US" sz="2600" b="1" dirty="0">
              <a:latin typeface="Bodoni MT" panose="02070603080606020203" pitchFamily="18" charset="0"/>
            </a:endParaRPr>
          </a:p>
          <a:p>
            <a:pPr algn="just"/>
            <a:endParaRPr lang="en-US" sz="2600" b="1" dirty="0" smtClean="0">
              <a:latin typeface="Bodoni MT" panose="02070603080606020203" pitchFamily="18" charset="0"/>
            </a:endParaRPr>
          </a:p>
          <a:p>
            <a:pPr algn="just"/>
            <a:endParaRPr lang="en-US" sz="2600" b="1" dirty="0">
              <a:latin typeface="Bodoni MT" panose="02070603080606020203" pitchFamily="18" charset="0"/>
            </a:endParaRPr>
          </a:p>
          <a:p>
            <a:pPr algn="just"/>
            <a:endParaRPr lang="en-US" sz="2600" b="1" dirty="0">
              <a:latin typeface="Bodoni MT" panose="02070603080606020203" pitchFamily="18" charset="0"/>
            </a:endParaRPr>
          </a:p>
          <a:p>
            <a:pPr algn="just"/>
            <a:endParaRPr lang="en-US" sz="2600" b="1" dirty="0" smtClean="0">
              <a:latin typeface="Bodoni MT" panose="02070603080606020203" pitchFamily="18" charset="0"/>
            </a:endParaRPr>
          </a:p>
          <a:p>
            <a:pPr algn="just"/>
            <a:endParaRPr lang="en-US" sz="2600" b="1" dirty="0">
              <a:latin typeface="Bodoni MT" panose="02070603080606020203" pitchFamily="18" charset="0"/>
            </a:endParaRPr>
          </a:p>
          <a:p>
            <a:pPr algn="just"/>
            <a:endParaRPr lang="en-US" sz="2600" b="1" dirty="0" smtClean="0">
              <a:latin typeface="Bodoni MT" panose="02070603080606020203" pitchFamily="18" charset="0"/>
            </a:endParaRPr>
          </a:p>
          <a:p>
            <a:pPr algn="just"/>
            <a:endParaRPr lang="en-US" sz="26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r>
              <a:rPr lang="es-ES" sz="2800" b="1" dirty="0" smtClean="0">
                <a:latin typeface="Bodoni MT" panose="02070603080606020203" pitchFamily="18" charset="0"/>
              </a:rPr>
              <a:t>II. TRAVAUX EFFECTUES</a:t>
            </a: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  <a:p>
            <a:pPr algn="just"/>
            <a:endParaRPr lang="es-ES" sz="2800" b="1" dirty="0">
              <a:latin typeface="Bodoni MT" panose="02070603080606020203" pitchFamily="18" charset="0"/>
            </a:endParaRPr>
          </a:p>
          <a:p>
            <a:pPr algn="just"/>
            <a:endParaRPr lang="es-ES" sz="2800" b="1" dirty="0" smtClean="0">
              <a:latin typeface="Bodoni MT" panose="02070603080606020203" pitchFamily="18" charset="0"/>
            </a:endParaRPr>
          </a:p>
        </p:txBody>
      </p:sp>
      <p:pic>
        <p:nvPicPr>
          <p:cNvPr id="93" name="Image 9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225" y="863083"/>
            <a:ext cx="2413434" cy="3566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e 11"/>
          <p:cNvGrpSpPr/>
          <p:nvPr/>
        </p:nvGrpSpPr>
        <p:grpSpPr>
          <a:xfrm>
            <a:off x="1841341" y="10688806"/>
            <a:ext cx="8300638" cy="8470106"/>
            <a:chOff x="2037397" y="12341917"/>
            <a:chExt cx="8300638" cy="8470106"/>
          </a:xfrm>
        </p:grpSpPr>
        <p:grpSp>
          <p:nvGrpSpPr>
            <p:cNvPr id="9" name="Groupe 8"/>
            <p:cNvGrpSpPr/>
            <p:nvPr/>
          </p:nvGrpSpPr>
          <p:grpSpPr>
            <a:xfrm>
              <a:off x="2037397" y="12341917"/>
              <a:ext cx="8300638" cy="3208542"/>
              <a:chOff x="2040731" y="11865546"/>
              <a:chExt cx="8300638" cy="3208542"/>
            </a:xfrm>
          </p:grpSpPr>
          <p:sp>
            <p:nvSpPr>
              <p:cNvPr id="82" name="Rectangle 765"/>
              <p:cNvSpPr>
                <a:spLocks noChangeArrowheads="1"/>
              </p:cNvSpPr>
              <p:nvPr/>
            </p:nvSpPr>
            <p:spPr bwMode="auto">
              <a:xfrm>
                <a:off x="5676500" y="12663942"/>
                <a:ext cx="4664869" cy="17235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pPr indent="180975" eaLnBrk="1" hangingPunct="1"/>
                <a:endParaRPr lang="en-GB" sz="2800" b="1" dirty="0"/>
              </a:p>
              <a:p>
                <a:pPr algn="just"/>
                <a:r>
                  <a:rPr lang="fr-FR" sz="2400" b="1" dirty="0" smtClean="0">
                    <a:latin typeface="Bodoni MT" pitchFamily="18" charset="0"/>
                  </a:rPr>
                  <a:t>NOM et Prénom de l’étudiant (e)</a:t>
                </a:r>
              </a:p>
              <a:p>
                <a:pPr algn="just"/>
                <a:endParaRPr lang="fr-FR" sz="800" b="1" dirty="0" smtClean="0">
                  <a:latin typeface="Bodoni MT" pitchFamily="18" charset="0"/>
                </a:endParaRPr>
              </a:p>
              <a:p>
                <a:pPr algn="just"/>
                <a:r>
                  <a:rPr lang="fr-FR" sz="2400" b="1" dirty="0" smtClean="0">
                    <a:latin typeface="Bodoni MT" pitchFamily="18" charset="0"/>
                  </a:rPr>
                  <a:t>E-Mail :</a:t>
                </a:r>
                <a:endParaRPr lang="fr-FR" sz="2400" dirty="0" smtClean="0">
                  <a:latin typeface="Bodoni MT" pitchFamily="18" charset="0"/>
                </a:endParaRPr>
              </a:p>
              <a:p>
                <a:pPr algn="just"/>
                <a:endParaRPr lang="fr-FR" sz="2200" dirty="0"/>
              </a:p>
            </p:txBody>
          </p:sp>
          <p:sp>
            <p:nvSpPr>
              <p:cNvPr id="4" name="Rectangle 3"/>
              <p:cNvSpPr/>
              <p:nvPr/>
            </p:nvSpPr>
            <p:spPr bwMode="auto">
              <a:xfrm>
                <a:off x="2040731" y="11865546"/>
                <a:ext cx="3190875" cy="3208542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23068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83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98" name="Rectangle 765"/>
              <p:cNvSpPr>
                <a:spLocks noChangeArrowheads="1"/>
              </p:cNvSpPr>
              <p:nvPr/>
            </p:nvSpPr>
            <p:spPr bwMode="auto">
              <a:xfrm>
                <a:off x="2869406" y="12844832"/>
                <a:ext cx="1838724" cy="13542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pPr indent="180975" eaLnBrk="1" hangingPunct="1"/>
                <a:endParaRPr lang="en-GB" sz="2800" b="1" dirty="0"/>
              </a:p>
              <a:p>
                <a:pPr algn="just"/>
                <a:r>
                  <a:rPr lang="fr-FR" sz="3200" b="1" dirty="0" smtClean="0">
                    <a:latin typeface="Bodoni MT" pitchFamily="18" charset="0"/>
                  </a:rPr>
                  <a:t>PHOTO</a:t>
                </a:r>
                <a:endParaRPr lang="fr-FR" sz="3200" dirty="0" smtClean="0">
                  <a:latin typeface="Bodoni MT" pitchFamily="18" charset="0"/>
                </a:endParaRPr>
              </a:p>
              <a:p>
                <a:pPr algn="just"/>
                <a:endParaRPr lang="fr-FR" sz="2200" dirty="0"/>
              </a:p>
            </p:txBody>
          </p:sp>
        </p:grpSp>
        <p:grpSp>
          <p:nvGrpSpPr>
            <p:cNvPr id="103" name="Groupe 102"/>
            <p:cNvGrpSpPr/>
            <p:nvPr/>
          </p:nvGrpSpPr>
          <p:grpSpPr>
            <a:xfrm>
              <a:off x="2037397" y="15881214"/>
              <a:ext cx="8300638" cy="3208542"/>
              <a:chOff x="2040731" y="11865546"/>
              <a:chExt cx="8300638" cy="3208542"/>
            </a:xfrm>
          </p:grpSpPr>
          <p:sp>
            <p:nvSpPr>
              <p:cNvPr id="104" name="Rectangle 765"/>
              <p:cNvSpPr>
                <a:spLocks noChangeArrowheads="1"/>
              </p:cNvSpPr>
              <p:nvPr/>
            </p:nvSpPr>
            <p:spPr bwMode="auto">
              <a:xfrm>
                <a:off x="5676500" y="12663942"/>
                <a:ext cx="4664869" cy="17235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pPr indent="180975" eaLnBrk="1" hangingPunct="1"/>
                <a:endParaRPr lang="en-GB" sz="2800" b="1" dirty="0"/>
              </a:p>
              <a:p>
                <a:pPr algn="just"/>
                <a:r>
                  <a:rPr lang="fr-FR" sz="2400" b="1" dirty="0" smtClean="0">
                    <a:latin typeface="Bodoni MT" pitchFamily="18" charset="0"/>
                  </a:rPr>
                  <a:t>NOM et Prénom de l’étudiant (e)</a:t>
                </a:r>
              </a:p>
              <a:p>
                <a:pPr algn="just"/>
                <a:endParaRPr lang="fr-FR" sz="800" b="1" dirty="0" smtClean="0">
                  <a:latin typeface="Bodoni MT" pitchFamily="18" charset="0"/>
                </a:endParaRPr>
              </a:p>
              <a:p>
                <a:pPr algn="just"/>
                <a:r>
                  <a:rPr lang="fr-FR" sz="2400" b="1" dirty="0" smtClean="0">
                    <a:latin typeface="Bodoni MT" pitchFamily="18" charset="0"/>
                  </a:rPr>
                  <a:t>E-Mail:</a:t>
                </a:r>
                <a:endParaRPr lang="fr-FR" sz="2400" dirty="0" smtClean="0">
                  <a:latin typeface="Bodoni MT" pitchFamily="18" charset="0"/>
                </a:endParaRPr>
              </a:p>
              <a:p>
                <a:pPr algn="just"/>
                <a:endParaRPr lang="fr-FR" sz="2200" dirty="0"/>
              </a:p>
            </p:txBody>
          </p:sp>
          <p:sp>
            <p:nvSpPr>
              <p:cNvPr id="105" name="Rectangle 104"/>
              <p:cNvSpPr/>
              <p:nvPr/>
            </p:nvSpPr>
            <p:spPr bwMode="auto">
              <a:xfrm>
                <a:off x="2040731" y="11865546"/>
                <a:ext cx="3190875" cy="3208542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23068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83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106" name="Rectangle 765"/>
              <p:cNvSpPr>
                <a:spLocks noChangeArrowheads="1"/>
              </p:cNvSpPr>
              <p:nvPr/>
            </p:nvSpPr>
            <p:spPr bwMode="auto">
              <a:xfrm>
                <a:off x="2869406" y="12844832"/>
                <a:ext cx="1838724" cy="13542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pPr indent="180975" eaLnBrk="1" hangingPunct="1"/>
                <a:endParaRPr lang="en-GB" sz="2800" b="1" dirty="0"/>
              </a:p>
              <a:p>
                <a:pPr algn="just"/>
                <a:r>
                  <a:rPr lang="fr-FR" sz="3200" b="1" dirty="0" smtClean="0">
                    <a:latin typeface="Bodoni MT" pitchFamily="18" charset="0"/>
                  </a:rPr>
                  <a:t>PHOTO</a:t>
                </a:r>
                <a:endParaRPr lang="fr-FR" sz="3200" dirty="0" smtClean="0">
                  <a:latin typeface="Bodoni MT" pitchFamily="18" charset="0"/>
                </a:endParaRPr>
              </a:p>
              <a:p>
                <a:pPr algn="just"/>
                <a:endParaRPr lang="fr-FR" sz="2200" dirty="0"/>
              </a:p>
            </p:txBody>
          </p:sp>
        </p:grpSp>
        <p:sp>
          <p:nvSpPr>
            <p:cNvPr id="107" name="Rectangle 765"/>
            <p:cNvSpPr>
              <a:spLocks noChangeArrowheads="1"/>
            </p:cNvSpPr>
            <p:nvPr/>
          </p:nvSpPr>
          <p:spPr bwMode="auto">
            <a:xfrm>
              <a:off x="2037397" y="19088474"/>
              <a:ext cx="7762875" cy="1723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endParaRPr lang="es-ES" sz="2600" b="1" dirty="0" smtClean="0">
                <a:latin typeface="Bodoni MT" pitchFamily="18" charset="0"/>
              </a:endParaRPr>
            </a:p>
            <a:p>
              <a:r>
                <a:rPr lang="es-ES" sz="2400" b="1" dirty="0" smtClean="0">
                  <a:latin typeface="Bodoni MT" pitchFamily="18" charset="0"/>
                </a:rPr>
                <a:t>NOM et </a:t>
              </a:r>
              <a:r>
                <a:rPr lang="es-ES" sz="2400" b="1" dirty="0" err="1" smtClean="0">
                  <a:latin typeface="Bodoni MT" pitchFamily="18" charset="0"/>
                </a:rPr>
                <a:t>Prénom</a:t>
              </a:r>
              <a:r>
                <a:rPr lang="es-ES" sz="2400" b="1" dirty="0" smtClean="0">
                  <a:latin typeface="Bodoni MT" pitchFamily="18" charset="0"/>
                </a:rPr>
                <a:t> du maître de </a:t>
              </a:r>
              <a:r>
                <a:rPr lang="es-ES" sz="2400" b="1" dirty="0" err="1" smtClean="0">
                  <a:latin typeface="Bodoni MT" pitchFamily="18" charset="0"/>
                </a:rPr>
                <a:t>stage</a:t>
              </a:r>
              <a:r>
                <a:rPr lang="es-ES" sz="2400" b="1" dirty="0" smtClean="0">
                  <a:latin typeface="Bodoni MT" pitchFamily="18" charset="0"/>
                </a:rPr>
                <a:t> :</a:t>
              </a:r>
            </a:p>
            <a:p>
              <a:endParaRPr lang="es-ES" sz="800" b="1" dirty="0" smtClean="0">
                <a:latin typeface="Bodoni MT" pitchFamily="18" charset="0"/>
              </a:endParaRPr>
            </a:p>
            <a:p>
              <a:r>
                <a:rPr lang="es-ES" sz="2400" b="1" dirty="0" smtClean="0">
                  <a:latin typeface="Bodoni MT" pitchFamily="18" charset="0"/>
                </a:rPr>
                <a:t>NOM et </a:t>
              </a:r>
              <a:r>
                <a:rPr lang="es-ES" sz="2400" b="1" dirty="0" err="1" smtClean="0">
                  <a:latin typeface="Bodoni MT" pitchFamily="18" charset="0"/>
                </a:rPr>
                <a:t>Prénom</a:t>
              </a:r>
              <a:r>
                <a:rPr lang="es-ES" sz="2400" b="1" dirty="0" smtClean="0">
                  <a:latin typeface="Bodoni MT" pitchFamily="18" charset="0"/>
                </a:rPr>
                <a:t> du </a:t>
              </a:r>
              <a:r>
                <a:rPr lang="es-ES" sz="2400" b="1" dirty="0" err="1" smtClean="0">
                  <a:latin typeface="Bodoni MT" pitchFamily="18" charset="0"/>
                </a:rPr>
                <a:t>titeur</a:t>
              </a:r>
              <a:r>
                <a:rPr lang="es-ES" sz="2400" b="1" dirty="0" smtClean="0">
                  <a:latin typeface="Bodoni MT" pitchFamily="18" charset="0"/>
                </a:rPr>
                <a:t> </a:t>
              </a:r>
              <a:r>
                <a:rPr lang="es-ES" sz="2400" b="1" dirty="0" err="1" smtClean="0">
                  <a:latin typeface="Bodoni MT" pitchFamily="18" charset="0"/>
                </a:rPr>
                <a:t>académique</a:t>
              </a:r>
              <a:r>
                <a:rPr lang="es-ES" sz="2400" b="1" dirty="0" smtClean="0">
                  <a:latin typeface="Bodoni MT" pitchFamily="18" charset="0"/>
                </a:rPr>
                <a:t>:</a:t>
              </a:r>
              <a:endParaRPr lang="fr-FR" sz="2400" dirty="0" smtClean="0">
                <a:latin typeface="Bodoni MT" pitchFamily="18" charset="0"/>
              </a:endParaRPr>
            </a:p>
            <a:p>
              <a:pPr algn="just"/>
              <a:r>
                <a:rPr lang="en-US" sz="2400" dirty="0" smtClean="0">
                  <a:latin typeface="Bodoni MT" pitchFamily="18" charset="0"/>
                </a:rPr>
                <a:t>	</a:t>
              </a:r>
              <a:endParaRPr lang="fr-FR" sz="2400" dirty="0">
                <a:latin typeface="Bodoni MT" pitchFamily="18" charset="0"/>
              </a:endParaRPr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1349176" y="813975"/>
            <a:ext cx="27576860" cy="8173356"/>
            <a:chOff x="1349176" y="813975"/>
            <a:chExt cx="27576860" cy="8173356"/>
          </a:xfrm>
        </p:grpSpPr>
        <p:sp>
          <p:nvSpPr>
            <p:cNvPr id="2081" name="Rectangle 533"/>
            <p:cNvSpPr>
              <a:spLocks noChangeArrowheads="1"/>
            </p:cNvSpPr>
            <p:nvPr/>
          </p:nvSpPr>
          <p:spPr bwMode="auto">
            <a:xfrm>
              <a:off x="1772761" y="6986783"/>
              <a:ext cx="25904031" cy="2000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endParaRPr lang="en-US" sz="800" dirty="0" smtClean="0"/>
            </a:p>
            <a:p>
              <a:pPr algn="ctr"/>
              <a:r>
                <a:rPr lang="en-US" sz="6000" b="1" dirty="0" smtClean="0">
                  <a:solidFill>
                    <a:srgbClr val="006600"/>
                  </a:solidFill>
                  <a:latin typeface="Arial Rounded MT Bold" pitchFamily="34" charset="0"/>
                </a:rPr>
                <a:t>Stage de </a:t>
              </a:r>
              <a:r>
                <a:rPr lang="en-US" sz="6000" b="1" dirty="0" err="1">
                  <a:solidFill>
                    <a:srgbClr val="006600"/>
                  </a:solidFill>
                  <a:latin typeface="Arial Rounded MT Bold" pitchFamily="34" charset="0"/>
                </a:rPr>
                <a:t>M</a:t>
              </a:r>
              <a:r>
                <a:rPr lang="en-US" sz="6000" b="1" dirty="0" err="1" smtClean="0">
                  <a:solidFill>
                    <a:srgbClr val="006600"/>
                  </a:solidFill>
                  <a:latin typeface="Arial Rounded MT Bold" pitchFamily="34" charset="0"/>
                </a:rPr>
                <a:t>ise</a:t>
              </a:r>
              <a:r>
                <a:rPr lang="en-US" sz="6000" b="1" dirty="0" smtClean="0">
                  <a:solidFill>
                    <a:srgbClr val="006600"/>
                  </a:solidFill>
                  <a:latin typeface="Arial Rounded MT Bold" pitchFamily="34" charset="0"/>
                </a:rPr>
                <a:t> en Situation </a:t>
              </a:r>
              <a:r>
                <a:rPr lang="en-US" sz="6000" b="1" dirty="0" err="1" smtClean="0">
                  <a:solidFill>
                    <a:srgbClr val="006600"/>
                  </a:solidFill>
                  <a:latin typeface="Arial Rounded MT Bold" pitchFamily="34" charset="0"/>
                </a:rPr>
                <a:t>Professionnelle</a:t>
              </a:r>
              <a:r>
                <a:rPr lang="en-US" sz="6000" b="1" dirty="0" smtClean="0">
                  <a:solidFill>
                    <a:srgbClr val="006600"/>
                  </a:solidFill>
                  <a:latin typeface="Arial Rounded MT Bold" pitchFamily="34" charset="0"/>
                </a:rPr>
                <a:t> (M.S.P.)</a:t>
              </a:r>
              <a:endParaRPr lang="en-US" sz="6000" b="1" dirty="0">
                <a:solidFill>
                  <a:srgbClr val="006600"/>
                </a:solidFill>
                <a:latin typeface="Arial Rounded MT Bold" pitchFamily="34" charset="0"/>
              </a:endParaRPr>
            </a:p>
            <a:p>
              <a:pPr algn="ctr"/>
              <a:endParaRPr lang="en-US" sz="1600" dirty="0">
                <a:solidFill>
                  <a:srgbClr val="006600"/>
                </a:solidFill>
                <a:latin typeface="Arial Rounded MT Bold" pitchFamily="34" charset="0"/>
              </a:endParaRPr>
            </a:p>
            <a:p>
              <a:pPr algn="ctr"/>
              <a:r>
                <a:rPr lang="en-US" sz="4000" b="1" dirty="0" err="1" smtClean="0">
                  <a:solidFill>
                    <a:srgbClr val="006600"/>
                  </a:solidFill>
                  <a:latin typeface="Arial Rounded MT Bold" pitchFamily="34" charset="0"/>
                </a:rPr>
                <a:t>Spécialité</a:t>
              </a:r>
              <a:r>
                <a:rPr lang="en-US" sz="4000" b="1" dirty="0" smtClean="0">
                  <a:solidFill>
                    <a:srgbClr val="006600"/>
                  </a:solidFill>
                  <a:latin typeface="Arial Rounded MT Bold" pitchFamily="34" charset="0"/>
                </a:rPr>
                <a:t>: </a:t>
              </a:r>
              <a:r>
                <a:rPr lang="en-US" sz="4000" b="1" dirty="0" err="1" smtClean="0">
                  <a:solidFill>
                    <a:srgbClr val="006600"/>
                  </a:solidFill>
                  <a:latin typeface="Arial Rounded MT Bold" pitchFamily="34" charset="0"/>
                </a:rPr>
                <a:t>Technologie</a:t>
              </a:r>
              <a:r>
                <a:rPr lang="en-US" sz="4000" b="1" dirty="0" smtClean="0">
                  <a:solidFill>
                    <a:srgbClr val="006600"/>
                  </a:solidFill>
                  <a:latin typeface="Arial Rounded MT Bold" pitchFamily="34" charset="0"/>
                </a:rPr>
                <a:t> des Industries </a:t>
              </a:r>
              <a:r>
                <a:rPr lang="en-US" sz="4000" b="1" dirty="0" smtClean="0">
                  <a:solidFill>
                    <a:srgbClr val="006600"/>
                  </a:solidFill>
                  <a:latin typeface="Arial Rounded MT Bold" pitchFamily="34" charset="0"/>
                </a:rPr>
                <a:t>Agro-</a:t>
              </a:r>
              <a:r>
                <a:rPr lang="en-US" sz="4000" b="1" dirty="0" err="1" smtClean="0">
                  <a:solidFill>
                    <a:srgbClr val="006600"/>
                  </a:solidFill>
                  <a:latin typeface="Arial Rounded MT Bold" pitchFamily="34" charset="0"/>
                </a:rPr>
                <a:t>alimentaires</a:t>
              </a:r>
              <a:r>
                <a:rPr lang="en-US" sz="4000" b="1" dirty="0" smtClean="0">
                  <a:solidFill>
                    <a:srgbClr val="006600"/>
                  </a:solidFill>
                  <a:latin typeface="Arial Rounded MT Bold" pitchFamily="34" charset="0"/>
                </a:rPr>
                <a:t> (TIAA)</a:t>
              </a:r>
              <a:endParaRPr lang="en-US" sz="4000" b="1" dirty="0">
                <a:solidFill>
                  <a:srgbClr val="006600"/>
                </a:solidFill>
                <a:latin typeface="Arial Rounded MT Bold" pitchFamily="34" charset="0"/>
              </a:endParaRPr>
            </a:p>
          </p:txBody>
        </p:sp>
        <p:grpSp>
          <p:nvGrpSpPr>
            <p:cNvPr id="3" name="Groupe 2"/>
            <p:cNvGrpSpPr/>
            <p:nvPr/>
          </p:nvGrpSpPr>
          <p:grpSpPr>
            <a:xfrm>
              <a:off x="1349176" y="813975"/>
              <a:ext cx="27576860" cy="4768741"/>
              <a:chOff x="1349176" y="813975"/>
              <a:chExt cx="27576860" cy="4768741"/>
            </a:xfrm>
          </p:grpSpPr>
          <p:grpSp>
            <p:nvGrpSpPr>
              <p:cNvPr id="16" name="Groupe 15"/>
              <p:cNvGrpSpPr/>
              <p:nvPr/>
            </p:nvGrpSpPr>
            <p:grpSpPr>
              <a:xfrm>
                <a:off x="25043606" y="1045210"/>
                <a:ext cx="3252311" cy="3204562"/>
                <a:chOff x="25043606" y="1045210"/>
                <a:chExt cx="3252311" cy="3204562"/>
              </a:xfrm>
            </p:grpSpPr>
            <p:sp>
              <p:nvSpPr>
                <p:cNvPr id="14" name="Ellipse 13"/>
                <p:cNvSpPr/>
                <p:nvPr/>
              </p:nvSpPr>
              <p:spPr bwMode="auto">
                <a:xfrm>
                  <a:off x="25043606" y="1045210"/>
                  <a:ext cx="3252311" cy="3204562"/>
                </a:xfrm>
                <a:prstGeom prst="ellipse">
                  <a:avLst/>
                </a:prstGeom>
                <a:solidFill>
                  <a:srgbClr val="FFFF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4230688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83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5" name="ZoneTexte 14"/>
                <p:cNvSpPr txBox="1"/>
                <p:nvPr/>
              </p:nvSpPr>
              <p:spPr>
                <a:xfrm>
                  <a:off x="25653206" y="1598866"/>
                  <a:ext cx="2362200" cy="193899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2000" b="1" dirty="0" smtClean="0"/>
                    <a:t>L1</a:t>
                  </a:r>
                  <a:endParaRPr lang="fr-FR" sz="12000" b="1" dirty="0"/>
                </a:p>
              </p:txBody>
            </p:sp>
          </p:grpSp>
          <p:sp>
            <p:nvSpPr>
              <p:cNvPr id="2" name="Rectangle 1"/>
              <p:cNvSpPr/>
              <p:nvPr/>
            </p:nvSpPr>
            <p:spPr>
              <a:xfrm>
                <a:off x="1349176" y="813975"/>
                <a:ext cx="27576860" cy="47687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ar-DZ" sz="80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جامعة أبو بكر </a:t>
                </a:r>
                <a:r>
                  <a:rPr lang="ar-DZ" sz="8000" b="1" dirty="0" err="1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بلقايد</a:t>
                </a:r>
                <a:r>
                  <a:rPr lang="ar-DZ" sz="80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تلمسان</a:t>
                </a:r>
                <a:endParaRPr lang="fr-FR" sz="66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sz="7200" dirty="0">
                    <a:latin typeface="Albertus Medium" panose="020E06020303040203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Université Abou </a:t>
                </a:r>
                <a:r>
                  <a:rPr lang="fr-FR" sz="7200" dirty="0" err="1">
                    <a:latin typeface="Albertus Medium" panose="020E06020303040203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Bekr-Belkaïd</a:t>
                </a:r>
                <a:endParaRPr lang="fr-FR" sz="66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sz="7200" dirty="0" smtClean="0">
                    <a:latin typeface="Albertus Medium" panose="020E06020303040203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Institut </a:t>
                </a:r>
                <a:r>
                  <a:rPr lang="fr-FR" sz="7200" dirty="0">
                    <a:latin typeface="Albertus Medium" panose="020E06020303040203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des Sciences et Techniques </a:t>
                </a:r>
                <a:r>
                  <a:rPr lang="fr-FR" sz="7200" dirty="0" smtClean="0">
                    <a:latin typeface="Albertus Medium" panose="020E06020303040203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Appliquées</a:t>
                </a: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fr-FR" sz="6000" dirty="0" smtClean="0">
                    <a:effectLst/>
                    <a:latin typeface="Albertus Medium" panose="020E06020303040203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Département des sciences</a:t>
                </a:r>
                <a:endParaRPr lang="fr-FR" sz="6000" dirty="0">
                  <a:effectLst/>
                  <a:latin typeface="Albertus Medium" panose="020E06020303040203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8" name="Zone de texte 2"/>
            <p:cNvSpPr txBox="1">
              <a:spLocks noChangeArrowheads="1"/>
            </p:cNvSpPr>
            <p:nvPr/>
          </p:nvSpPr>
          <p:spPr bwMode="auto">
            <a:xfrm>
              <a:off x="7998932" y="5930398"/>
              <a:ext cx="14693900" cy="61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3200" dirty="0">
                  <a:effectLst/>
                  <a:latin typeface="Albertus MT Lt" panose="020E05020303040203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Adresse : I.S.T.A, Pôle </a:t>
              </a:r>
              <a:r>
                <a:rPr lang="fr-FR" sz="3200" dirty="0" err="1">
                  <a:effectLst/>
                  <a:latin typeface="Albertus MT Lt" panose="020E05020303040203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Kiffane</a:t>
              </a:r>
              <a:r>
                <a:rPr lang="fr-FR" sz="3200" dirty="0">
                  <a:effectLst/>
                  <a:latin typeface="Albertus MT Lt" panose="020E05020303040203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, Hai </a:t>
              </a:r>
              <a:r>
                <a:rPr lang="fr-FR" sz="3200" dirty="0" err="1">
                  <a:effectLst/>
                  <a:latin typeface="Albertus MT Lt" panose="020E05020303040203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Zitoun</a:t>
              </a:r>
              <a:r>
                <a:rPr lang="fr-FR" sz="3200" dirty="0">
                  <a:effectLst/>
                  <a:latin typeface="Albertus MT Lt" panose="020E05020303040203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, Tlemcen 13000, Tél : </a:t>
              </a:r>
              <a:r>
                <a:rPr lang="fr-FR" sz="3200" dirty="0" smtClean="0">
                  <a:effectLst/>
                  <a:latin typeface="Albertus MT Lt" panose="020E05020303040203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213.43.27.24.72</a:t>
              </a:r>
              <a:endPara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9" name="Rectangle 765"/>
          <p:cNvSpPr>
            <a:spLocks noChangeArrowheads="1"/>
          </p:cNvSpPr>
          <p:nvPr/>
        </p:nvSpPr>
        <p:spPr bwMode="auto">
          <a:xfrm>
            <a:off x="15506300" y="11658926"/>
            <a:ext cx="13057823" cy="242220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180975" eaLnBrk="1" hangingPunct="1"/>
            <a:endParaRPr lang="en-GB" sz="2800" b="1" dirty="0"/>
          </a:p>
          <a:p>
            <a:endParaRPr lang="es-ES" sz="2800" b="1" dirty="0">
              <a:latin typeface="Bodoni MT" pitchFamily="18" charset="0"/>
            </a:endParaRPr>
          </a:p>
          <a:p>
            <a:r>
              <a:rPr lang="es-ES" sz="2800" b="1" dirty="0" smtClean="0">
                <a:latin typeface="Bodoni MT" pitchFamily="18" charset="0"/>
              </a:rPr>
              <a:t>III. COMPETENCES ACQUISES</a:t>
            </a: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r>
              <a:rPr lang="es-ES" sz="2800" b="1" dirty="0" smtClean="0">
                <a:latin typeface="Bodoni MT" pitchFamily="18" charset="0"/>
              </a:rPr>
              <a:t>IV. CONCLUSION</a:t>
            </a: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es-ES" sz="2800" b="1" dirty="0" smtClean="0">
              <a:latin typeface="Bodoni MT" pitchFamily="18" charset="0"/>
            </a:endParaRPr>
          </a:p>
          <a:p>
            <a:endParaRPr lang="es-ES" sz="2800" b="1" dirty="0">
              <a:latin typeface="Bodoni MT" pitchFamily="18" charset="0"/>
            </a:endParaRPr>
          </a:p>
          <a:p>
            <a:endParaRPr lang="fr-F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2306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2306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2593</TotalTime>
  <Words>98</Words>
  <Application>Microsoft Office PowerPoint</Application>
  <PresentationFormat>Personnalisé</PresentationFormat>
  <Paragraphs>127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Albertus Medium</vt:lpstr>
      <vt:lpstr>Albertus MT Lt</vt:lpstr>
      <vt:lpstr>Arial</vt:lpstr>
      <vt:lpstr>Arial Rounded MT Bold</vt:lpstr>
      <vt:lpstr>Bodoni MT</vt:lpstr>
      <vt:lpstr>Calibri</vt:lpstr>
      <vt:lpstr>Default Design</vt:lpstr>
      <vt:lpstr>Présentation PowerPoint</vt:lpstr>
    </vt:vector>
  </TitlesOfParts>
  <Company>Injazat Data Systems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maa251</dc:creator>
  <cp:lastModifiedBy>Utilisateur Windows</cp:lastModifiedBy>
  <cp:revision>332</cp:revision>
  <dcterms:created xsi:type="dcterms:W3CDTF">2010-03-04T06:28:41Z</dcterms:created>
  <dcterms:modified xsi:type="dcterms:W3CDTF">2023-04-04T11:19:44Z</dcterms:modified>
</cp:coreProperties>
</file>