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0275213" cy="42803763"/>
  <p:notesSz cx="29606875" cy="42133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A46"/>
    <a:srgbClr val="0000FF"/>
    <a:srgbClr val="003300"/>
    <a:srgbClr val="0C0351"/>
    <a:srgbClr val="10046C"/>
    <a:srgbClr val="6C1304"/>
    <a:srgbClr val="891805"/>
    <a:srgbClr val="BD210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671" autoAdjust="0"/>
    <p:restoredTop sz="92636" autoAdjust="0"/>
  </p:normalViewPr>
  <p:slideViewPr>
    <p:cSldViewPr>
      <p:cViewPr>
        <p:scale>
          <a:sx n="59" d="100"/>
          <a:sy n="59" d="100"/>
        </p:scale>
        <p:origin x="-318" y="-2118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8301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770350" y="0"/>
            <a:ext cx="128301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3C8513-6F2F-4461-A41B-CF11B586B532}" type="datetimeFigureOut">
              <a:rPr lang="fr-FR"/>
              <a:pPr>
                <a:defRPr/>
              </a:pPr>
              <a:t>04/04/2023</a:t>
            </a:fld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15438" y="3160713"/>
            <a:ext cx="11176000" cy="1579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60688" y="20013613"/>
            <a:ext cx="23685500" cy="189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019288"/>
            <a:ext cx="12830175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770350" y="40019288"/>
            <a:ext cx="12830175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9A6478-0993-44B7-B11C-D0A8AF05A4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9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1762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742B-E07E-4B31-A46C-BB4CE033854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1C746-5EDE-4079-827B-5EFA0FEFA1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1950" y="1714500"/>
            <a:ext cx="6811963" cy="3651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300" y="1714500"/>
            <a:ext cx="20288250" cy="3651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A537-A4B3-40F1-AF39-586A8C22424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C51B-EBB7-4AF2-91F9-C209BEC4DF0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8484A-86B2-497A-BE20-3E80DC5CA36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0" y="9990138"/>
            <a:ext cx="13549313" cy="282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3" y="9990138"/>
            <a:ext cx="13550900" cy="282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D5F5-5ED1-450C-B427-EC37113B898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6597-876D-47D5-B42A-DC65EE8BCEF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51FD-5CC6-4001-8C63-E7F342C4E7A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396A2-91A4-457C-9981-D62E9C8ED89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0D78-D82B-4D1E-8486-70F2BDB715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8CA6-F066-46BD-A884-4F72DB96A8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1300" y="1714500"/>
            <a:ext cx="27252613" cy="713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3234" tIns="211617" rIns="423234" bIns="2116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9990138"/>
            <a:ext cx="27252613" cy="282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1300" y="38976300"/>
            <a:ext cx="7069138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2563" y="38976300"/>
            <a:ext cx="9590087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4775" y="38976300"/>
            <a:ext cx="7069138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pPr>
              <a:defRPr/>
            </a:pPr>
            <a:fld id="{89FCC95A-51AD-41E8-B72D-77791D5BCA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2pPr>
      <a:lvl3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3pPr>
      <a:lvl4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4pPr>
      <a:lvl5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84325" indent="-1584325" algn="l" defTabSz="4230688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36938" indent="-1322388" algn="l" defTabSz="4230688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  <a:cs typeface="+mn-cs"/>
        </a:defRPr>
      </a:lvl2pPr>
      <a:lvl3pPr marL="5291138" indent="-1060450" algn="l" defTabSz="42306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cs typeface="+mn-cs"/>
        </a:defRPr>
      </a:lvl3pPr>
      <a:lvl4pPr marL="7405688" indent="-1055688" algn="l" defTabSz="4230688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  <a:cs typeface="+mn-cs"/>
        </a:defRPr>
      </a:lvl4pPr>
      <a:lvl5pPr marL="9520238" indent="-1054100" algn="l" defTabSz="423068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5pPr>
      <a:lvl6pPr marL="99774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6pPr>
      <a:lvl7pPr marL="104346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7pPr>
      <a:lvl8pPr marL="108918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8pPr>
      <a:lvl9pPr marL="113490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6"/>
          <p:cNvSpPr>
            <a:spLocks noChangeArrowheads="1"/>
          </p:cNvSpPr>
          <p:nvPr/>
        </p:nvSpPr>
        <p:spPr bwMode="auto">
          <a:xfrm>
            <a:off x="0" y="1976120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584200" y="1827847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8" name="Rectangle 753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9" name="Rectangle 755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0" name="Rectangle 757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2" name="Text Box 775"/>
          <p:cNvSpPr txBox="1">
            <a:spLocks noChangeArrowheads="1"/>
          </p:cNvSpPr>
          <p:nvPr/>
        </p:nvSpPr>
        <p:spPr bwMode="auto">
          <a:xfrm>
            <a:off x="23961725" y="139461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230688" eaLnBrk="1" hangingPunct="1"/>
            <a:endParaRPr lang="fr-FR" sz="2000"/>
          </a:p>
        </p:txBody>
      </p:sp>
      <p:sp>
        <p:nvSpPr>
          <p:cNvPr id="2091" name="Rectangle 11"/>
          <p:cNvSpPr>
            <a:spLocks noChangeArrowheads="1"/>
          </p:cNvSpPr>
          <p:nvPr/>
        </p:nvSpPr>
        <p:spPr bwMode="auto">
          <a:xfrm>
            <a:off x="1546225" y="784225"/>
            <a:ext cx="520700" cy="573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4" name="Rectangle 765"/>
          <p:cNvSpPr>
            <a:spLocks noChangeArrowheads="1"/>
          </p:cNvSpPr>
          <p:nvPr/>
        </p:nvSpPr>
        <p:spPr bwMode="auto">
          <a:xfrm>
            <a:off x="2003583" y="20363489"/>
            <a:ext cx="13057823" cy="202516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eaLnBrk="1" hangingPunct="1"/>
            <a:endParaRPr lang="en-GB" sz="2800" b="1" dirty="0"/>
          </a:p>
          <a:p>
            <a:r>
              <a:rPr lang="es-ES" sz="2800" b="1" dirty="0" smtClean="0">
                <a:latin typeface="Bodoni MT" pitchFamily="18" charset="0"/>
              </a:rPr>
              <a:t>I. INTRODUCTION</a:t>
            </a:r>
          </a:p>
          <a:p>
            <a:endParaRPr lang="es-ES" sz="2200" b="1" dirty="0" smtClean="0"/>
          </a:p>
          <a:p>
            <a:pPr algn="just"/>
            <a:r>
              <a:rPr lang="en-US" sz="2600" dirty="0" err="1" smtClean="0">
                <a:latin typeface="Bodoni MT" panose="02070603080606020203" pitchFamily="18" charset="0"/>
              </a:rPr>
              <a:t>Présentation</a:t>
            </a:r>
            <a:r>
              <a:rPr lang="en-US" sz="2600" dirty="0" smtClean="0">
                <a:latin typeface="Bodoni MT" panose="02070603080606020203" pitchFamily="18" charset="0"/>
              </a:rPr>
              <a:t> </a:t>
            </a:r>
            <a:r>
              <a:rPr lang="fr-FR" sz="2600" dirty="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l’organisme d’accueil, </a:t>
            </a:r>
            <a:r>
              <a:rPr lang="fr-FR" sz="260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durée et </a:t>
            </a:r>
            <a:r>
              <a:rPr lang="fr-FR" sz="2600" dirty="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objectifs du stage</a:t>
            </a:r>
            <a:endParaRPr lang="fr-FR" sz="2600" dirty="0" smtClean="0">
              <a:latin typeface="Bodoni MT" panose="02070603080606020203" pitchFamily="18" charset="0"/>
            </a:endParaRPr>
          </a:p>
          <a:p>
            <a:pPr algn="just"/>
            <a:endParaRPr lang="en-US" sz="2600" dirty="0"/>
          </a:p>
          <a:p>
            <a:pPr algn="just"/>
            <a:endParaRPr lang="en-US" sz="2600" b="1" dirty="0" smtClean="0"/>
          </a:p>
          <a:p>
            <a:pPr algn="just"/>
            <a:endParaRPr lang="en-US" sz="2600" b="1" dirty="0"/>
          </a:p>
          <a:p>
            <a:pPr algn="just"/>
            <a:endParaRPr lang="en-US" sz="2600" b="1" dirty="0" smtClean="0"/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r>
              <a:rPr lang="es-ES" sz="2800" b="1" dirty="0" smtClean="0">
                <a:latin typeface="Bodoni MT" panose="02070603080606020203" pitchFamily="18" charset="0"/>
              </a:rPr>
              <a:t>II. TRAVAUX EFFECTUES</a:t>
            </a: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</p:txBody>
      </p:sp>
      <p:pic>
        <p:nvPicPr>
          <p:cNvPr id="93" name="Image 9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863083"/>
            <a:ext cx="2413434" cy="356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e 11"/>
          <p:cNvGrpSpPr/>
          <p:nvPr/>
        </p:nvGrpSpPr>
        <p:grpSpPr>
          <a:xfrm>
            <a:off x="1841341" y="10688806"/>
            <a:ext cx="8300638" cy="8470106"/>
            <a:chOff x="2037397" y="12341917"/>
            <a:chExt cx="8300638" cy="8470106"/>
          </a:xfrm>
        </p:grpSpPr>
        <p:grpSp>
          <p:nvGrpSpPr>
            <p:cNvPr id="9" name="Groupe 8"/>
            <p:cNvGrpSpPr/>
            <p:nvPr/>
          </p:nvGrpSpPr>
          <p:grpSpPr>
            <a:xfrm>
              <a:off x="2037397" y="12341917"/>
              <a:ext cx="8300638" cy="3208542"/>
              <a:chOff x="2040731" y="11865546"/>
              <a:chExt cx="8300638" cy="3208542"/>
            </a:xfrm>
          </p:grpSpPr>
          <p:sp>
            <p:nvSpPr>
              <p:cNvPr id="82" name="Rectangle 765"/>
              <p:cNvSpPr>
                <a:spLocks noChangeArrowheads="1"/>
              </p:cNvSpPr>
              <p:nvPr/>
            </p:nvSpPr>
            <p:spPr bwMode="auto">
              <a:xfrm>
                <a:off x="5676500" y="12663942"/>
                <a:ext cx="4664869" cy="1723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NOM et Prénom de l’étudiant (e)</a:t>
                </a:r>
              </a:p>
              <a:p>
                <a:pPr algn="just"/>
                <a:endParaRPr lang="fr-FR" sz="800" b="1" dirty="0" smtClean="0">
                  <a:latin typeface="Bodoni MT" pitchFamily="18" charset="0"/>
                </a:endParaRPr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E-Mail :</a:t>
                </a:r>
                <a:endParaRPr lang="fr-FR" sz="24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2040731" y="11865546"/>
                <a:ext cx="3190875" cy="32085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2306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8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Rectangle 765"/>
              <p:cNvSpPr>
                <a:spLocks noChangeArrowheads="1"/>
              </p:cNvSpPr>
              <p:nvPr/>
            </p:nvSpPr>
            <p:spPr bwMode="auto">
              <a:xfrm>
                <a:off x="2869406" y="12844832"/>
                <a:ext cx="1838724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3200" b="1" dirty="0" smtClean="0">
                    <a:latin typeface="Bodoni MT" pitchFamily="18" charset="0"/>
                  </a:rPr>
                  <a:t>PHOTO</a:t>
                </a:r>
                <a:endParaRPr lang="fr-FR" sz="32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</p:grpSp>
        <p:grpSp>
          <p:nvGrpSpPr>
            <p:cNvPr id="103" name="Groupe 102"/>
            <p:cNvGrpSpPr/>
            <p:nvPr/>
          </p:nvGrpSpPr>
          <p:grpSpPr>
            <a:xfrm>
              <a:off x="2037397" y="15881214"/>
              <a:ext cx="8300638" cy="3208542"/>
              <a:chOff x="2040731" y="11865546"/>
              <a:chExt cx="8300638" cy="3208542"/>
            </a:xfrm>
          </p:grpSpPr>
          <p:sp>
            <p:nvSpPr>
              <p:cNvPr id="104" name="Rectangle 765"/>
              <p:cNvSpPr>
                <a:spLocks noChangeArrowheads="1"/>
              </p:cNvSpPr>
              <p:nvPr/>
            </p:nvSpPr>
            <p:spPr bwMode="auto">
              <a:xfrm>
                <a:off x="5676500" y="12663942"/>
                <a:ext cx="4664869" cy="1723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NOM et Prénom de l’étudiant (e)</a:t>
                </a:r>
              </a:p>
              <a:p>
                <a:pPr algn="just"/>
                <a:endParaRPr lang="fr-FR" sz="800" b="1" dirty="0" smtClean="0">
                  <a:latin typeface="Bodoni MT" pitchFamily="18" charset="0"/>
                </a:endParaRPr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E-Mail:</a:t>
                </a:r>
                <a:endParaRPr lang="fr-FR" sz="24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2040731" y="11865546"/>
                <a:ext cx="3190875" cy="32085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2306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8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Rectangle 765"/>
              <p:cNvSpPr>
                <a:spLocks noChangeArrowheads="1"/>
              </p:cNvSpPr>
              <p:nvPr/>
            </p:nvSpPr>
            <p:spPr bwMode="auto">
              <a:xfrm>
                <a:off x="2869406" y="12844832"/>
                <a:ext cx="1838724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3200" b="1" dirty="0" smtClean="0">
                    <a:latin typeface="Bodoni MT" pitchFamily="18" charset="0"/>
                  </a:rPr>
                  <a:t>PHOTO</a:t>
                </a:r>
                <a:endParaRPr lang="fr-FR" sz="32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</p:grpSp>
        <p:sp>
          <p:nvSpPr>
            <p:cNvPr id="107" name="Rectangle 765"/>
            <p:cNvSpPr>
              <a:spLocks noChangeArrowheads="1"/>
            </p:cNvSpPr>
            <p:nvPr/>
          </p:nvSpPr>
          <p:spPr bwMode="auto">
            <a:xfrm>
              <a:off x="2037397" y="19088474"/>
              <a:ext cx="7762875" cy="1723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 sz="2600" b="1" dirty="0" smtClean="0">
                <a:latin typeface="Bodoni MT" pitchFamily="18" charset="0"/>
              </a:endParaRPr>
            </a:p>
            <a:p>
              <a:r>
                <a:rPr lang="es-ES" sz="2400" b="1" dirty="0" smtClean="0">
                  <a:latin typeface="Bodoni MT" pitchFamily="18" charset="0"/>
                </a:rPr>
                <a:t>NOM et </a:t>
              </a:r>
              <a:r>
                <a:rPr lang="es-ES" sz="2400" b="1" dirty="0" err="1" smtClean="0">
                  <a:latin typeface="Bodoni MT" pitchFamily="18" charset="0"/>
                </a:rPr>
                <a:t>Prénom</a:t>
              </a:r>
              <a:r>
                <a:rPr lang="es-ES" sz="2400" b="1" dirty="0" smtClean="0">
                  <a:latin typeface="Bodoni MT" pitchFamily="18" charset="0"/>
                </a:rPr>
                <a:t> du maître de </a:t>
              </a:r>
              <a:r>
                <a:rPr lang="es-ES" sz="2400" b="1" dirty="0" err="1" smtClean="0">
                  <a:latin typeface="Bodoni MT" pitchFamily="18" charset="0"/>
                </a:rPr>
                <a:t>stage</a:t>
              </a:r>
              <a:r>
                <a:rPr lang="es-ES" sz="2400" b="1" dirty="0" smtClean="0">
                  <a:latin typeface="Bodoni MT" pitchFamily="18" charset="0"/>
                </a:rPr>
                <a:t> :</a:t>
              </a:r>
            </a:p>
            <a:p>
              <a:endParaRPr lang="es-ES" sz="800" b="1" dirty="0" smtClean="0">
                <a:latin typeface="Bodoni MT" pitchFamily="18" charset="0"/>
              </a:endParaRPr>
            </a:p>
            <a:p>
              <a:r>
                <a:rPr lang="es-ES" sz="2400" b="1" dirty="0" smtClean="0">
                  <a:latin typeface="Bodoni MT" pitchFamily="18" charset="0"/>
                </a:rPr>
                <a:t>NOM et </a:t>
              </a:r>
              <a:r>
                <a:rPr lang="es-ES" sz="2400" b="1" dirty="0" err="1" smtClean="0">
                  <a:latin typeface="Bodoni MT" pitchFamily="18" charset="0"/>
                </a:rPr>
                <a:t>Prénom</a:t>
              </a:r>
              <a:r>
                <a:rPr lang="es-ES" sz="2400" b="1" dirty="0" smtClean="0">
                  <a:latin typeface="Bodoni MT" pitchFamily="18" charset="0"/>
                </a:rPr>
                <a:t> du </a:t>
              </a:r>
              <a:r>
                <a:rPr lang="es-ES" sz="2400" b="1" dirty="0" err="1" smtClean="0">
                  <a:latin typeface="Bodoni MT" pitchFamily="18" charset="0"/>
                </a:rPr>
                <a:t>titeur</a:t>
              </a:r>
              <a:r>
                <a:rPr lang="es-ES" sz="2400" b="1" dirty="0" smtClean="0">
                  <a:latin typeface="Bodoni MT" pitchFamily="18" charset="0"/>
                </a:rPr>
                <a:t> </a:t>
              </a:r>
              <a:r>
                <a:rPr lang="es-ES" sz="2400" b="1" dirty="0" err="1" smtClean="0">
                  <a:latin typeface="Bodoni MT" pitchFamily="18" charset="0"/>
                </a:rPr>
                <a:t>académique</a:t>
              </a:r>
              <a:r>
                <a:rPr lang="es-ES" sz="2400" b="1" dirty="0" smtClean="0">
                  <a:latin typeface="Bodoni MT" pitchFamily="18" charset="0"/>
                </a:rPr>
                <a:t>:</a:t>
              </a:r>
              <a:endParaRPr lang="fr-FR" sz="2400" dirty="0" smtClean="0">
                <a:latin typeface="Bodoni MT" pitchFamily="18" charset="0"/>
              </a:endParaRPr>
            </a:p>
            <a:p>
              <a:pPr algn="just"/>
              <a:r>
                <a:rPr lang="en-US" sz="2400" dirty="0" smtClean="0">
                  <a:latin typeface="Bodoni MT" pitchFamily="18" charset="0"/>
                </a:rPr>
                <a:t>	</a:t>
              </a:r>
              <a:endParaRPr lang="fr-FR" sz="2400" dirty="0">
                <a:latin typeface="Bodoni MT" pitchFamily="18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349176" y="813975"/>
            <a:ext cx="27576860" cy="8173356"/>
            <a:chOff x="1349176" y="813975"/>
            <a:chExt cx="27576860" cy="8173356"/>
          </a:xfrm>
        </p:grpSpPr>
        <p:sp>
          <p:nvSpPr>
            <p:cNvPr id="2081" name="Rectangle 533"/>
            <p:cNvSpPr>
              <a:spLocks noChangeArrowheads="1"/>
            </p:cNvSpPr>
            <p:nvPr/>
          </p:nvSpPr>
          <p:spPr bwMode="auto">
            <a:xfrm>
              <a:off x="1772761" y="6986783"/>
              <a:ext cx="25904031" cy="20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800" dirty="0" smtClean="0"/>
            </a:p>
            <a:p>
              <a:pPr algn="ctr"/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Stage de </a:t>
              </a:r>
              <a:r>
                <a:rPr lang="en-US" sz="6000" b="1" dirty="0" err="1">
                  <a:solidFill>
                    <a:srgbClr val="006600"/>
                  </a:solidFill>
                  <a:latin typeface="Arial Rounded MT Bold" pitchFamily="34" charset="0"/>
                </a:rPr>
                <a:t>M</a:t>
              </a:r>
              <a:r>
                <a:rPr lang="en-US" sz="6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ise</a:t>
              </a:r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en Situation </a:t>
              </a:r>
              <a:r>
                <a:rPr lang="en-US" sz="6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Professionnelle</a:t>
              </a:r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(M.S.P.)</a:t>
              </a:r>
              <a:endParaRPr lang="en-US" sz="6000" b="1" dirty="0">
                <a:solidFill>
                  <a:srgbClr val="006600"/>
                </a:solidFill>
                <a:latin typeface="Arial Rounded MT Bold" pitchFamily="34" charset="0"/>
              </a:endParaRPr>
            </a:p>
            <a:p>
              <a:pPr algn="ctr"/>
              <a:endParaRPr lang="en-US" sz="1600" dirty="0">
                <a:solidFill>
                  <a:srgbClr val="006600"/>
                </a:solidFill>
                <a:latin typeface="Arial Rounded MT Bold" pitchFamily="34" charset="0"/>
              </a:endParaRPr>
            </a:p>
            <a:p>
              <a:pPr algn="ctr"/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Spécialité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: </a:t>
              </a:r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Technologie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des Industries 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Agro-</a:t>
              </a:r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alimentaires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(TIAA)</a:t>
              </a:r>
              <a:endParaRPr lang="en-US" sz="4000" b="1" dirty="0">
                <a:solidFill>
                  <a:srgbClr val="006600"/>
                </a:solidFill>
                <a:latin typeface="Arial Rounded MT Bold" pitchFamily="34" charset="0"/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1349176" y="813975"/>
              <a:ext cx="27576860" cy="4768741"/>
              <a:chOff x="1349176" y="813975"/>
              <a:chExt cx="27576860" cy="4768741"/>
            </a:xfrm>
          </p:grpSpPr>
          <p:grpSp>
            <p:nvGrpSpPr>
              <p:cNvPr id="16" name="Groupe 15"/>
              <p:cNvGrpSpPr/>
              <p:nvPr/>
            </p:nvGrpSpPr>
            <p:grpSpPr>
              <a:xfrm>
                <a:off x="25043606" y="1045210"/>
                <a:ext cx="3252311" cy="3204562"/>
                <a:chOff x="25043606" y="1045210"/>
                <a:chExt cx="3252311" cy="3204562"/>
              </a:xfrm>
            </p:grpSpPr>
            <p:sp>
              <p:nvSpPr>
                <p:cNvPr id="14" name="Ellipse 13"/>
                <p:cNvSpPr/>
                <p:nvPr/>
              </p:nvSpPr>
              <p:spPr bwMode="auto">
                <a:xfrm>
                  <a:off x="25043606" y="1045210"/>
                  <a:ext cx="3252311" cy="3204562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2306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83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" name="ZoneTexte 14"/>
                <p:cNvSpPr txBox="1"/>
                <p:nvPr/>
              </p:nvSpPr>
              <p:spPr>
                <a:xfrm>
                  <a:off x="25653206" y="1598866"/>
                  <a:ext cx="236220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2000" b="1" dirty="0" smtClean="0"/>
                    <a:t>L1</a:t>
                  </a:r>
                  <a:endParaRPr lang="fr-FR" sz="12000" b="1" dirty="0"/>
                </a:p>
              </p:txBody>
            </p:sp>
          </p:grpSp>
          <p:sp>
            <p:nvSpPr>
              <p:cNvPr id="2" name="Rectangle 1"/>
              <p:cNvSpPr/>
              <p:nvPr/>
            </p:nvSpPr>
            <p:spPr>
              <a:xfrm>
                <a:off x="1349176" y="813975"/>
                <a:ext cx="27576860" cy="4768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ar-DZ" sz="8000" b="1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جامعة أبو بكر </a:t>
                </a:r>
                <a:r>
                  <a:rPr lang="ar-DZ" sz="80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بلقايد</a:t>
                </a:r>
                <a:r>
                  <a:rPr lang="ar-DZ" sz="8000" b="1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تلمسان</a:t>
                </a:r>
                <a:endParaRPr lang="fr-FR" sz="66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7200" dirty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Université Abou </a:t>
                </a:r>
                <a:r>
                  <a:rPr lang="fr-FR" sz="7200" dirty="0" err="1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Bekr-Belkaïd</a:t>
                </a:r>
                <a:endParaRPr lang="fr-FR" sz="66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7200" dirty="0" smtClean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Institut </a:t>
                </a:r>
                <a:r>
                  <a:rPr lang="fr-FR" sz="7200" dirty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des Sciences et Techniques </a:t>
                </a:r>
                <a:r>
                  <a:rPr lang="fr-FR" sz="7200" dirty="0" smtClean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Appliquées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6000" dirty="0" smtClean="0">
                    <a:effectLst/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Département des sciences</a:t>
                </a:r>
                <a:endParaRPr lang="fr-FR" sz="6000" dirty="0">
                  <a:effectLst/>
                  <a:latin typeface="Albertus Medium" panose="020E06020303040203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8" name="Zone de texte 2"/>
            <p:cNvSpPr txBox="1">
              <a:spLocks noChangeArrowheads="1"/>
            </p:cNvSpPr>
            <p:nvPr/>
          </p:nvSpPr>
          <p:spPr bwMode="auto">
            <a:xfrm>
              <a:off x="7998932" y="5930398"/>
              <a:ext cx="14693900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Adresse : I.S.T.A, Pôle </a:t>
              </a:r>
              <a:r>
                <a:rPr lang="fr-FR" sz="3200" dirty="0" err="1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Kiffane</a:t>
              </a: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Hai </a:t>
              </a:r>
              <a:r>
                <a:rPr lang="fr-FR" sz="3200" dirty="0" err="1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Zitoun</a:t>
              </a: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Tlemcen 13000, Tél : </a:t>
              </a:r>
              <a:r>
                <a:rPr lang="fr-FR" sz="3200" dirty="0" smtClean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213.43.27.24.72</a:t>
              </a:r>
              <a:endPara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Rectangle 765"/>
          <p:cNvSpPr>
            <a:spLocks noChangeArrowheads="1"/>
          </p:cNvSpPr>
          <p:nvPr/>
        </p:nvSpPr>
        <p:spPr bwMode="auto">
          <a:xfrm>
            <a:off x="15506300" y="11658926"/>
            <a:ext cx="13057823" cy="242220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eaLnBrk="1" hangingPunct="1"/>
            <a:endParaRPr lang="en-GB" sz="2800" b="1" dirty="0"/>
          </a:p>
          <a:p>
            <a:endParaRPr lang="es-ES" sz="2800" b="1" dirty="0">
              <a:latin typeface="Bodoni MT" pitchFamily="18" charset="0"/>
            </a:endParaRPr>
          </a:p>
          <a:p>
            <a:r>
              <a:rPr lang="es-ES" sz="2800" b="1" dirty="0" smtClean="0">
                <a:latin typeface="Bodoni MT" pitchFamily="18" charset="0"/>
              </a:rPr>
              <a:t>III. COMPETENCES ACQUISES</a:t>
            </a: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r>
              <a:rPr lang="es-ES" sz="2800" b="1" dirty="0" smtClean="0">
                <a:latin typeface="Bodoni MT" pitchFamily="18" charset="0"/>
              </a:rPr>
              <a:t>IV. CONCLUSION</a:t>
            </a: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0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0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98</Words>
  <Application>Microsoft Office PowerPoint</Application>
  <PresentationFormat>Personnalisé</PresentationFormat>
  <Paragraphs>127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Albertus Medium</vt:lpstr>
      <vt:lpstr>Albertus MT Lt</vt:lpstr>
      <vt:lpstr>Arial</vt:lpstr>
      <vt:lpstr>Arial Rounded MT Bold</vt:lpstr>
      <vt:lpstr>Bodoni MT</vt:lpstr>
      <vt:lpstr>Calibri</vt:lpstr>
      <vt:lpstr>Default Design</vt:lpstr>
      <vt:lpstr>Présentation PowerPoint</vt:lpstr>
    </vt:vector>
  </TitlesOfParts>
  <Company>Injazat Data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maa251</dc:creator>
  <cp:lastModifiedBy>Utilisateur Windows</cp:lastModifiedBy>
  <cp:revision>332</cp:revision>
  <dcterms:created xsi:type="dcterms:W3CDTF">2010-03-04T06:28:41Z</dcterms:created>
  <dcterms:modified xsi:type="dcterms:W3CDTF">2023-04-04T11:19:44Z</dcterms:modified>
</cp:coreProperties>
</file>