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323" r:id="rId5"/>
    <p:sldId id="324" r:id="rId6"/>
    <p:sldId id="321" r:id="rId7"/>
    <p:sldId id="325" r:id="rId8"/>
    <p:sldId id="326" r:id="rId9"/>
    <p:sldId id="333" r:id="rId10"/>
    <p:sldId id="329" r:id="rId11"/>
    <p:sldId id="332" r:id="rId12"/>
    <p:sldId id="331" r:id="rId13"/>
    <p:sldId id="327" r:id="rId14"/>
    <p:sldId id="328" r:id="rId15"/>
    <p:sldId id="281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FA57B-8BC9-4966-98DB-68E1E4E4C86A}" type="doc">
      <dgm:prSet loTypeId="urn:microsoft.com/office/officeart/2005/8/layout/pyramid2" loCatId="pyramid" qsTypeId="urn:microsoft.com/office/officeart/2005/8/quickstyle/3d3" qsCatId="3D" csTypeId="urn:microsoft.com/office/officeart/2005/8/colors/accent3_1" csCatId="accent3" phldr="1"/>
      <dgm:spPr/>
    </dgm:pt>
    <dgm:pt modelId="{0902E06E-EEC3-4E50-A123-C6666BF234F3}">
      <dgm:prSet phldrT="[Texte]"/>
      <dgm:spPr/>
      <dgm:t>
        <a:bodyPr/>
        <a:lstStyle/>
        <a:p>
          <a:r>
            <a:rPr lang="fr-FR" dirty="0" err="1" smtClean="0"/>
            <a:t>Remember</a:t>
          </a:r>
          <a:endParaRPr lang="fr-FR" dirty="0"/>
        </a:p>
      </dgm:t>
    </dgm:pt>
    <dgm:pt modelId="{946036F7-677F-4C08-ACA7-29639E889958}" type="sibTrans" cxnId="{EA01D759-9352-494B-AD17-FB8DB2B04BA9}">
      <dgm:prSet/>
      <dgm:spPr/>
      <dgm:t>
        <a:bodyPr/>
        <a:lstStyle/>
        <a:p>
          <a:endParaRPr lang="fr-FR"/>
        </a:p>
      </dgm:t>
    </dgm:pt>
    <dgm:pt modelId="{3531E5AB-D7CB-4A42-9A35-083C3A29C611}" type="parTrans" cxnId="{EA01D759-9352-494B-AD17-FB8DB2B04BA9}">
      <dgm:prSet/>
      <dgm:spPr/>
      <dgm:t>
        <a:bodyPr/>
        <a:lstStyle/>
        <a:p>
          <a:endParaRPr lang="fr-FR"/>
        </a:p>
      </dgm:t>
    </dgm:pt>
    <dgm:pt modelId="{209269BC-D8D7-4F97-AE01-0E93FD05B52A}">
      <dgm:prSet phldrT="[Texte]"/>
      <dgm:spPr/>
      <dgm:t>
        <a:bodyPr/>
        <a:lstStyle/>
        <a:p>
          <a:r>
            <a:rPr lang="fr-FR" dirty="0" err="1" smtClean="0"/>
            <a:t>Understand</a:t>
          </a:r>
          <a:endParaRPr lang="fr-FR" dirty="0"/>
        </a:p>
      </dgm:t>
    </dgm:pt>
    <dgm:pt modelId="{4F5D82FB-AFB9-4201-8FFA-9564AB164C46}" type="sibTrans" cxnId="{E1E83281-4FBE-4FEB-B7DF-233A67436865}">
      <dgm:prSet/>
      <dgm:spPr/>
      <dgm:t>
        <a:bodyPr/>
        <a:lstStyle/>
        <a:p>
          <a:endParaRPr lang="fr-FR"/>
        </a:p>
      </dgm:t>
    </dgm:pt>
    <dgm:pt modelId="{A5211140-79D0-47EB-AF98-D132A3F92203}" type="parTrans" cxnId="{E1E83281-4FBE-4FEB-B7DF-233A67436865}">
      <dgm:prSet/>
      <dgm:spPr/>
      <dgm:t>
        <a:bodyPr/>
        <a:lstStyle/>
        <a:p>
          <a:endParaRPr lang="fr-FR"/>
        </a:p>
      </dgm:t>
    </dgm:pt>
    <dgm:pt modelId="{44A45683-27A9-4B85-B503-8A3C874CF7DE}">
      <dgm:prSet phldrT="[Texte]"/>
      <dgm:spPr/>
      <dgm:t>
        <a:bodyPr/>
        <a:lstStyle/>
        <a:p>
          <a:r>
            <a:rPr lang="fr-FR" dirty="0" err="1" smtClean="0"/>
            <a:t>Apply</a:t>
          </a:r>
          <a:endParaRPr lang="fr-FR" dirty="0"/>
        </a:p>
      </dgm:t>
    </dgm:pt>
    <dgm:pt modelId="{B62B6BF0-26F0-4B0A-8A98-6950C4B6B449}" type="sibTrans" cxnId="{76DD24A8-13CF-44B8-A0B6-78BE5329AEAB}">
      <dgm:prSet/>
      <dgm:spPr/>
      <dgm:t>
        <a:bodyPr/>
        <a:lstStyle/>
        <a:p>
          <a:endParaRPr lang="fr-FR"/>
        </a:p>
      </dgm:t>
    </dgm:pt>
    <dgm:pt modelId="{FEC23E21-3158-4654-BB77-35A60FEC43CF}" type="parTrans" cxnId="{76DD24A8-13CF-44B8-A0B6-78BE5329AEAB}">
      <dgm:prSet/>
      <dgm:spPr/>
      <dgm:t>
        <a:bodyPr/>
        <a:lstStyle/>
        <a:p>
          <a:endParaRPr lang="fr-FR"/>
        </a:p>
      </dgm:t>
    </dgm:pt>
    <dgm:pt modelId="{09F85C36-717A-4198-8A72-D1388058FE75}">
      <dgm:prSet phldrT="[Texte]"/>
      <dgm:spPr/>
      <dgm:t>
        <a:bodyPr/>
        <a:lstStyle/>
        <a:p>
          <a:r>
            <a:rPr lang="fr-FR" dirty="0" err="1" smtClean="0"/>
            <a:t>Analyze</a:t>
          </a:r>
          <a:endParaRPr lang="fr-FR" dirty="0"/>
        </a:p>
      </dgm:t>
    </dgm:pt>
    <dgm:pt modelId="{788F0C58-9657-489C-9065-7CB864FF4D1F}" type="sibTrans" cxnId="{D99DBFDC-2641-4C9B-8C52-F2FE07551AED}">
      <dgm:prSet/>
      <dgm:spPr/>
      <dgm:t>
        <a:bodyPr/>
        <a:lstStyle/>
        <a:p>
          <a:endParaRPr lang="fr-FR"/>
        </a:p>
      </dgm:t>
    </dgm:pt>
    <dgm:pt modelId="{74C84689-751C-4AAD-84DF-FD08C34164E3}" type="parTrans" cxnId="{D99DBFDC-2641-4C9B-8C52-F2FE07551AED}">
      <dgm:prSet/>
      <dgm:spPr/>
      <dgm:t>
        <a:bodyPr/>
        <a:lstStyle/>
        <a:p>
          <a:endParaRPr lang="fr-FR"/>
        </a:p>
      </dgm:t>
    </dgm:pt>
    <dgm:pt modelId="{5216CE81-54C3-4FE4-8A64-733E85C89637}">
      <dgm:prSet phldrT="[Texte]"/>
      <dgm:spPr/>
      <dgm:t>
        <a:bodyPr/>
        <a:lstStyle/>
        <a:p>
          <a:r>
            <a:rPr lang="fr-FR" dirty="0" err="1" smtClean="0"/>
            <a:t>Evaluate</a:t>
          </a:r>
          <a:endParaRPr lang="fr-FR" dirty="0"/>
        </a:p>
      </dgm:t>
    </dgm:pt>
    <dgm:pt modelId="{A1F65BF4-69AF-409B-8BDA-88B7607A09A4}" type="sibTrans" cxnId="{7BD9993D-1BD0-4D21-94BD-7F3AAED32423}">
      <dgm:prSet/>
      <dgm:spPr/>
      <dgm:t>
        <a:bodyPr/>
        <a:lstStyle/>
        <a:p>
          <a:endParaRPr lang="fr-FR"/>
        </a:p>
      </dgm:t>
    </dgm:pt>
    <dgm:pt modelId="{BD118D10-4D63-461E-B039-5C4E22F8B62C}" type="parTrans" cxnId="{7BD9993D-1BD0-4D21-94BD-7F3AAED32423}">
      <dgm:prSet/>
      <dgm:spPr/>
      <dgm:t>
        <a:bodyPr/>
        <a:lstStyle/>
        <a:p>
          <a:endParaRPr lang="fr-FR"/>
        </a:p>
      </dgm:t>
    </dgm:pt>
    <dgm:pt modelId="{8011C598-FE86-471A-BB8B-545C687CC16D}">
      <dgm:prSet phldrT="[Texte]"/>
      <dgm:spPr/>
      <dgm:t>
        <a:bodyPr/>
        <a:lstStyle/>
        <a:p>
          <a:r>
            <a:rPr lang="fr-FR" dirty="0" err="1" smtClean="0"/>
            <a:t>Create</a:t>
          </a:r>
          <a:endParaRPr lang="fr-FR" dirty="0"/>
        </a:p>
      </dgm:t>
    </dgm:pt>
    <dgm:pt modelId="{5B966DBF-9728-4924-92FD-2E165272E311}" type="sibTrans" cxnId="{594BFDEB-BE63-45F8-86DF-CD198C83B148}">
      <dgm:prSet/>
      <dgm:spPr/>
      <dgm:t>
        <a:bodyPr/>
        <a:lstStyle/>
        <a:p>
          <a:endParaRPr lang="fr-FR"/>
        </a:p>
      </dgm:t>
    </dgm:pt>
    <dgm:pt modelId="{BB263C3E-89F2-4EFD-B6AA-0BBB936F3EE7}" type="parTrans" cxnId="{594BFDEB-BE63-45F8-86DF-CD198C83B148}">
      <dgm:prSet/>
      <dgm:spPr/>
      <dgm:t>
        <a:bodyPr/>
        <a:lstStyle/>
        <a:p>
          <a:endParaRPr lang="fr-FR"/>
        </a:p>
      </dgm:t>
    </dgm:pt>
    <dgm:pt modelId="{3392D65D-54B7-4706-B8E9-63FD98D00DEC}" type="pres">
      <dgm:prSet presAssocID="{FA0FA57B-8BC9-4966-98DB-68E1E4E4C86A}" presName="compositeShape" presStyleCnt="0">
        <dgm:presLayoutVars>
          <dgm:dir/>
          <dgm:resizeHandles/>
        </dgm:presLayoutVars>
      </dgm:prSet>
      <dgm:spPr/>
    </dgm:pt>
    <dgm:pt modelId="{D8FBD5DA-044B-43F3-A920-49B8B92B3AA3}" type="pres">
      <dgm:prSet presAssocID="{FA0FA57B-8BC9-4966-98DB-68E1E4E4C86A}" presName="pyramid" presStyleLbl="node1" presStyleIdx="0" presStyleCnt="1"/>
      <dgm:spPr/>
    </dgm:pt>
    <dgm:pt modelId="{E68A440B-6F6D-4FDA-82FF-FDA6E46C2AB6}" type="pres">
      <dgm:prSet presAssocID="{FA0FA57B-8BC9-4966-98DB-68E1E4E4C86A}" presName="theList" presStyleCnt="0"/>
      <dgm:spPr/>
    </dgm:pt>
    <dgm:pt modelId="{E841DDD5-C340-4562-88CE-4EAA042A95C3}" type="pres">
      <dgm:prSet presAssocID="{8011C598-FE86-471A-BB8B-545C687CC16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C34D7-35B5-4C5D-A62D-551DDD41A3F8}" type="pres">
      <dgm:prSet presAssocID="{8011C598-FE86-471A-BB8B-545C687CC16D}" presName="aSpace" presStyleCnt="0"/>
      <dgm:spPr/>
    </dgm:pt>
    <dgm:pt modelId="{8B6D429E-79A5-4381-A5F2-9A5430B0A445}" type="pres">
      <dgm:prSet presAssocID="{5216CE81-54C3-4FE4-8A64-733E85C89637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6E8465-4EE4-4987-85AC-53739981B167}" type="pres">
      <dgm:prSet presAssocID="{5216CE81-54C3-4FE4-8A64-733E85C89637}" presName="aSpace" presStyleCnt="0"/>
      <dgm:spPr/>
    </dgm:pt>
    <dgm:pt modelId="{46268829-CF59-4F0B-986B-43EFABF5F755}" type="pres">
      <dgm:prSet presAssocID="{09F85C36-717A-4198-8A72-D1388058FE7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112F2-A0A7-4B58-9461-7D8D561106EA}" type="pres">
      <dgm:prSet presAssocID="{09F85C36-717A-4198-8A72-D1388058FE75}" presName="aSpace" presStyleCnt="0"/>
      <dgm:spPr/>
    </dgm:pt>
    <dgm:pt modelId="{FCBFE5EA-C0F0-469E-869F-8CF563E13448}" type="pres">
      <dgm:prSet presAssocID="{44A45683-27A9-4B85-B503-8A3C874CF7D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05576-2435-4784-8DCB-A6870BC7BDAE}" type="pres">
      <dgm:prSet presAssocID="{44A45683-27A9-4B85-B503-8A3C874CF7DE}" presName="aSpace" presStyleCnt="0"/>
      <dgm:spPr/>
    </dgm:pt>
    <dgm:pt modelId="{7D01BC2E-BDA9-468A-A69C-49E6D67BAC5B}" type="pres">
      <dgm:prSet presAssocID="{209269BC-D8D7-4F97-AE01-0E93FD05B52A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88427-EE9A-46A9-8831-764AFDDABF1E}" type="pres">
      <dgm:prSet presAssocID="{209269BC-D8D7-4F97-AE01-0E93FD05B52A}" presName="aSpace" presStyleCnt="0"/>
      <dgm:spPr/>
    </dgm:pt>
    <dgm:pt modelId="{7C83684E-331B-4C32-9839-634938A80F8A}" type="pres">
      <dgm:prSet presAssocID="{0902E06E-EEC3-4E50-A123-C6666BF234F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D9CC9-C237-41DF-B3A4-EE4A25D54E93}" type="pres">
      <dgm:prSet presAssocID="{0902E06E-EEC3-4E50-A123-C6666BF234F3}" presName="aSpace" presStyleCnt="0"/>
      <dgm:spPr/>
    </dgm:pt>
  </dgm:ptLst>
  <dgm:cxnLst>
    <dgm:cxn modelId="{9E0691F7-473F-4EBA-8B72-5FAF42A095CE}" type="presOf" srcId="{0902E06E-EEC3-4E50-A123-C6666BF234F3}" destId="{7C83684E-331B-4C32-9839-634938A80F8A}" srcOrd="0" destOrd="0" presId="urn:microsoft.com/office/officeart/2005/8/layout/pyramid2"/>
    <dgm:cxn modelId="{35C76153-2674-49E2-8216-966295834772}" type="presOf" srcId="{8011C598-FE86-471A-BB8B-545C687CC16D}" destId="{E841DDD5-C340-4562-88CE-4EAA042A95C3}" srcOrd="0" destOrd="0" presId="urn:microsoft.com/office/officeart/2005/8/layout/pyramid2"/>
    <dgm:cxn modelId="{1BEF3A33-54AE-4154-88ED-130E37E67A3B}" type="presOf" srcId="{FA0FA57B-8BC9-4966-98DB-68E1E4E4C86A}" destId="{3392D65D-54B7-4706-B8E9-63FD98D00DEC}" srcOrd="0" destOrd="0" presId="urn:microsoft.com/office/officeart/2005/8/layout/pyramid2"/>
    <dgm:cxn modelId="{594BFDEB-BE63-45F8-86DF-CD198C83B148}" srcId="{FA0FA57B-8BC9-4966-98DB-68E1E4E4C86A}" destId="{8011C598-FE86-471A-BB8B-545C687CC16D}" srcOrd="0" destOrd="0" parTransId="{BB263C3E-89F2-4EFD-B6AA-0BBB936F3EE7}" sibTransId="{5B966DBF-9728-4924-92FD-2E165272E311}"/>
    <dgm:cxn modelId="{76DD24A8-13CF-44B8-A0B6-78BE5329AEAB}" srcId="{FA0FA57B-8BC9-4966-98DB-68E1E4E4C86A}" destId="{44A45683-27A9-4B85-B503-8A3C874CF7DE}" srcOrd="3" destOrd="0" parTransId="{FEC23E21-3158-4654-BB77-35A60FEC43CF}" sibTransId="{B62B6BF0-26F0-4B0A-8A98-6950C4B6B449}"/>
    <dgm:cxn modelId="{7BD9993D-1BD0-4D21-94BD-7F3AAED32423}" srcId="{FA0FA57B-8BC9-4966-98DB-68E1E4E4C86A}" destId="{5216CE81-54C3-4FE4-8A64-733E85C89637}" srcOrd="1" destOrd="0" parTransId="{BD118D10-4D63-461E-B039-5C4E22F8B62C}" sibTransId="{A1F65BF4-69AF-409B-8BDA-88B7607A09A4}"/>
    <dgm:cxn modelId="{D99DBFDC-2641-4C9B-8C52-F2FE07551AED}" srcId="{FA0FA57B-8BC9-4966-98DB-68E1E4E4C86A}" destId="{09F85C36-717A-4198-8A72-D1388058FE75}" srcOrd="2" destOrd="0" parTransId="{74C84689-751C-4AAD-84DF-FD08C34164E3}" sibTransId="{788F0C58-9657-489C-9065-7CB864FF4D1F}"/>
    <dgm:cxn modelId="{EA01D759-9352-494B-AD17-FB8DB2B04BA9}" srcId="{FA0FA57B-8BC9-4966-98DB-68E1E4E4C86A}" destId="{0902E06E-EEC3-4E50-A123-C6666BF234F3}" srcOrd="5" destOrd="0" parTransId="{3531E5AB-D7CB-4A42-9A35-083C3A29C611}" sibTransId="{946036F7-677F-4C08-ACA7-29639E889958}"/>
    <dgm:cxn modelId="{951F8D03-442A-4839-8357-899360BFE46C}" type="presOf" srcId="{209269BC-D8D7-4F97-AE01-0E93FD05B52A}" destId="{7D01BC2E-BDA9-468A-A69C-49E6D67BAC5B}" srcOrd="0" destOrd="0" presId="urn:microsoft.com/office/officeart/2005/8/layout/pyramid2"/>
    <dgm:cxn modelId="{C0350426-6635-4057-A43D-6CDC1DC0B4C4}" type="presOf" srcId="{44A45683-27A9-4B85-B503-8A3C874CF7DE}" destId="{FCBFE5EA-C0F0-469E-869F-8CF563E13448}" srcOrd="0" destOrd="0" presId="urn:microsoft.com/office/officeart/2005/8/layout/pyramid2"/>
    <dgm:cxn modelId="{E1E83281-4FBE-4FEB-B7DF-233A67436865}" srcId="{FA0FA57B-8BC9-4966-98DB-68E1E4E4C86A}" destId="{209269BC-D8D7-4F97-AE01-0E93FD05B52A}" srcOrd="4" destOrd="0" parTransId="{A5211140-79D0-47EB-AF98-D132A3F92203}" sibTransId="{4F5D82FB-AFB9-4201-8FFA-9564AB164C46}"/>
    <dgm:cxn modelId="{417CC774-F7AF-45BF-8987-76DAD3CB4254}" type="presOf" srcId="{5216CE81-54C3-4FE4-8A64-733E85C89637}" destId="{8B6D429E-79A5-4381-A5F2-9A5430B0A445}" srcOrd="0" destOrd="0" presId="urn:microsoft.com/office/officeart/2005/8/layout/pyramid2"/>
    <dgm:cxn modelId="{A35D69AE-94BE-40FB-BDE6-6211DFB5F677}" type="presOf" srcId="{09F85C36-717A-4198-8A72-D1388058FE75}" destId="{46268829-CF59-4F0B-986B-43EFABF5F755}" srcOrd="0" destOrd="0" presId="urn:microsoft.com/office/officeart/2005/8/layout/pyramid2"/>
    <dgm:cxn modelId="{6D373E2E-DE9B-4606-8110-C3A8D1CB34E0}" type="presParOf" srcId="{3392D65D-54B7-4706-B8E9-63FD98D00DEC}" destId="{D8FBD5DA-044B-43F3-A920-49B8B92B3AA3}" srcOrd="0" destOrd="0" presId="urn:microsoft.com/office/officeart/2005/8/layout/pyramid2"/>
    <dgm:cxn modelId="{149E1E3A-0C0E-45B1-99E6-BD789489F8CE}" type="presParOf" srcId="{3392D65D-54B7-4706-B8E9-63FD98D00DEC}" destId="{E68A440B-6F6D-4FDA-82FF-FDA6E46C2AB6}" srcOrd="1" destOrd="0" presId="urn:microsoft.com/office/officeart/2005/8/layout/pyramid2"/>
    <dgm:cxn modelId="{AA139BC2-9AF2-41F8-A16F-8F8CBC80E6EE}" type="presParOf" srcId="{E68A440B-6F6D-4FDA-82FF-FDA6E46C2AB6}" destId="{E841DDD5-C340-4562-88CE-4EAA042A95C3}" srcOrd="0" destOrd="0" presId="urn:microsoft.com/office/officeart/2005/8/layout/pyramid2"/>
    <dgm:cxn modelId="{2F2A9FAA-ED3C-4518-9873-E50CB7300949}" type="presParOf" srcId="{E68A440B-6F6D-4FDA-82FF-FDA6E46C2AB6}" destId="{49DC34D7-35B5-4C5D-A62D-551DDD41A3F8}" srcOrd="1" destOrd="0" presId="urn:microsoft.com/office/officeart/2005/8/layout/pyramid2"/>
    <dgm:cxn modelId="{27C79917-9EE1-4713-A422-5E5F8500476A}" type="presParOf" srcId="{E68A440B-6F6D-4FDA-82FF-FDA6E46C2AB6}" destId="{8B6D429E-79A5-4381-A5F2-9A5430B0A445}" srcOrd="2" destOrd="0" presId="urn:microsoft.com/office/officeart/2005/8/layout/pyramid2"/>
    <dgm:cxn modelId="{B227A1E7-1C3B-4DDF-8D51-F6AC9674C158}" type="presParOf" srcId="{E68A440B-6F6D-4FDA-82FF-FDA6E46C2AB6}" destId="{E96E8465-4EE4-4987-85AC-53739981B167}" srcOrd="3" destOrd="0" presId="urn:microsoft.com/office/officeart/2005/8/layout/pyramid2"/>
    <dgm:cxn modelId="{4FDEE8EA-BC23-4810-9103-AE9DEC83A96A}" type="presParOf" srcId="{E68A440B-6F6D-4FDA-82FF-FDA6E46C2AB6}" destId="{46268829-CF59-4F0B-986B-43EFABF5F755}" srcOrd="4" destOrd="0" presId="urn:microsoft.com/office/officeart/2005/8/layout/pyramid2"/>
    <dgm:cxn modelId="{E96B735D-94F7-4BD8-B373-CAD8F2DF997D}" type="presParOf" srcId="{E68A440B-6F6D-4FDA-82FF-FDA6E46C2AB6}" destId="{534112F2-A0A7-4B58-9461-7D8D561106EA}" srcOrd="5" destOrd="0" presId="urn:microsoft.com/office/officeart/2005/8/layout/pyramid2"/>
    <dgm:cxn modelId="{42916F2E-1792-4C96-8781-B741BE7BC554}" type="presParOf" srcId="{E68A440B-6F6D-4FDA-82FF-FDA6E46C2AB6}" destId="{FCBFE5EA-C0F0-469E-869F-8CF563E13448}" srcOrd="6" destOrd="0" presId="urn:microsoft.com/office/officeart/2005/8/layout/pyramid2"/>
    <dgm:cxn modelId="{47007528-966A-4798-BB2A-301B6EA9D0BC}" type="presParOf" srcId="{E68A440B-6F6D-4FDA-82FF-FDA6E46C2AB6}" destId="{07505576-2435-4784-8DCB-A6870BC7BDAE}" srcOrd="7" destOrd="0" presId="urn:microsoft.com/office/officeart/2005/8/layout/pyramid2"/>
    <dgm:cxn modelId="{29ED5B6B-C7EE-4656-830D-3DF249EC6311}" type="presParOf" srcId="{E68A440B-6F6D-4FDA-82FF-FDA6E46C2AB6}" destId="{7D01BC2E-BDA9-468A-A69C-49E6D67BAC5B}" srcOrd="8" destOrd="0" presId="urn:microsoft.com/office/officeart/2005/8/layout/pyramid2"/>
    <dgm:cxn modelId="{97E40E2C-5AD6-4457-9C0A-E62438BC7ADF}" type="presParOf" srcId="{E68A440B-6F6D-4FDA-82FF-FDA6E46C2AB6}" destId="{8B888427-EE9A-46A9-8831-764AFDDABF1E}" srcOrd="9" destOrd="0" presId="urn:microsoft.com/office/officeart/2005/8/layout/pyramid2"/>
    <dgm:cxn modelId="{E8DD0834-0D42-4C5F-AD0F-1428F3400405}" type="presParOf" srcId="{E68A440B-6F6D-4FDA-82FF-FDA6E46C2AB6}" destId="{7C83684E-331B-4C32-9839-634938A80F8A}" srcOrd="10" destOrd="0" presId="urn:microsoft.com/office/officeart/2005/8/layout/pyramid2"/>
    <dgm:cxn modelId="{128C9F21-39C9-4583-971B-2406BEA562E3}" type="presParOf" srcId="{E68A440B-6F6D-4FDA-82FF-FDA6E46C2AB6}" destId="{366D9CC9-C237-41DF-B3A4-EE4A25D54E93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xmlns="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xmlns="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xmlns="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xmlns="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xmlns="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xmlns="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xmlns="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xmlns="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xmlns="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xmlns="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xmlns="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xmlns="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DB1076-7CAA-4A2C-93BD-B9BDC464E920}"/>
              </a:ext>
            </a:extLst>
          </p:cNvPr>
          <p:cNvSpPr txBox="1"/>
          <p:nvPr/>
        </p:nvSpPr>
        <p:spPr>
          <a:xfrm>
            <a:off x="4235757" y="4443824"/>
            <a:ext cx="65645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Intelligence ?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EE5899-1E72-4D7A-8D7D-C99B8B3F8E79}"/>
              </a:ext>
            </a:extLst>
          </p:cNvPr>
          <p:cNvSpPr txBox="1"/>
          <p:nvPr/>
        </p:nvSpPr>
        <p:spPr>
          <a:xfrm>
            <a:off x="5630667" y="5832351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altLang="ko-KR" sz="1867" dirty="0" smtClean="0">
                <a:solidFill>
                  <a:schemeClr val="bg1"/>
                </a:solidFill>
                <a:cs typeface="Arial" pitchFamily="34" charset="0"/>
              </a:rPr>
              <a:t>An Introduction to Cognitive Science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xmlns="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xmlns="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775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6544491"/>
          </a:xfrm>
        </p:spPr>
        <p:txBody>
          <a:bodyPr/>
          <a:lstStyle/>
          <a:p>
            <a:endParaRPr lang="fr-FR" sz="2600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984102" y="574766"/>
          <a:ext cx="8797109" cy="54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58214" y="365759"/>
            <a:ext cx="11573197" cy="6021978"/>
          </a:xfrm>
        </p:spPr>
        <p:txBody>
          <a:bodyPr/>
          <a:lstStyle/>
          <a:p>
            <a:r>
              <a:rPr lang="en-US" sz="2800" dirty="0" smtClean="0"/>
              <a:t>Some of the Cognitive mental skills are: </a:t>
            </a:r>
            <a:endParaRPr lang="fr-FR" sz="2800" dirty="0" smtClean="0"/>
          </a:p>
          <a:p>
            <a:pPr algn="l"/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400" b="1" i="1" u="dbl" dirty="0" smtClean="0">
                <a:solidFill>
                  <a:schemeClr val="accent4">
                    <a:lumMod val="75000"/>
                  </a:schemeClr>
                </a:solidFill>
              </a:rPr>
              <a:t>Remembering:</a:t>
            </a:r>
            <a:r>
              <a:rPr lang="en-US" sz="2400" b="1" i="1" dirty="0" smtClean="0"/>
              <a:t> </a:t>
            </a:r>
            <a:r>
              <a:rPr lang="en-US" sz="2400" dirty="0" smtClean="0"/>
              <a:t> Retrieving relevant knowledge from long-term memory </a:t>
            </a:r>
            <a:r>
              <a:rPr lang="en-US" sz="2400" dirty="0" smtClean="0"/>
              <a:t>( duplicate/memorize/define/).</a:t>
            </a:r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u="dbl" dirty="0" smtClean="0">
                <a:solidFill>
                  <a:schemeClr val="accent4">
                    <a:lumMod val="75000"/>
                  </a:schemeClr>
                </a:solidFill>
              </a:rPr>
              <a:t>Understanding:</a:t>
            </a:r>
            <a:r>
              <a:rPr lang="en-US" sz="2400" dirty="0" smtClean="0"/>
              <a:t> Determining the meaning of instructional messages, including oral, written, and graphic communication </a:t>
            </a:r>
            <a:r>
              <a:rPr lang="en-US" sz="2400" dirty="0" smtClean="0"/>
              <a:t>(recognize/classify/describe).</a:t>
            </a:r>
            <a:endParaRPr lang="en-US" sz="2400" dirty="0" smtClean="0"/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u="dbl" dirty="0" smtClean="0">
                <a:solidFill>
                  <a:schemeClr val="accent4">
                    <a:lumMod val="75000"/>
                  </a:schemeClr>
                </a:solidFill>
              </a:rPr>
              <a:t>Applying:</a:t>
            </a:r>
            <a:r>
              <a:rPr lang="en-US" sz="2400" b="1" i="1" dirty="0" smtClean="0"/>
              <a:t> </a:t>
            </a:r>
            <a:r>
              <a:rPr lang="en-US" sz="2400" dirty="0" smtClean="0"/>
              <a:t>Carrying out or using a procedure in a given situation </a:t>
            </a:r>
            <a:r>
              <a:rPr lang="en-US" sz="2400" dirty="0" smtClean="0"/>
              <a:t>(execute/use/interpret/).</a:t>
            </a:r>
            <a:endParaRPr lang="en-US" sz="2400" dirty="0" smtClean="0"/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u="dbl" dirty="0" smtClean="0">
                <a:solidFill>
                  <a:schemeClr val="accent4">
                    <a:lumMod val="75000"/>
                  </a:schemeClr>
                </a:solidFill>
              </a:rPr>
              <a:t>Analyzing:</a:t>
            </a:r>
            <a:r>
              <a:rPr lang="en-US" sz="2400" b="1" i="1" dirty="0" smtClean="0"/>
              <a:t> </a:t>
            </a:r>
            <a:r>
              <a:rPr lang="en-US" sz="2400" dirty="0" smtClean="0"/>
              <a:t>Breaking material into its constituent parts and detecting how the parts relate to one another and to an overall structure (</a:t>
            </a:r>
            <a:r>
              <a:rPr lang="en-US" sz="2400" dirty="0" smtClean="0"/>
              <a:t>compare/examine/Judge).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58214" y="365759"/>
            <a:ext cx="11573197" cy="465037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Cognitive science is …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interdisciplinary</a:t>
            </a:r>
            <a:r>
              <a:rPr lang="en-US" sz="2800" dirty="0" smtClean="0"/>
              <a:t> scientific study of the mind and its processes.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It examines …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/>
              <a:t>The nature and the functions of cognition.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Cognitive psychologists …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/>
              <a:t>Study how people acquire and perceive, process and store, information.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413ED13-471C-4382-B143-7C6D7C6FE93B}"/>
              </a:ext>
            </a:extLst>
          </p:cNvPr>
          <p:cNvSpPr txBox="1"/>
          <p:nvPr/>
        </p:nvSpPr>
        <p:spPr>
          <a:xfrm>
            <a:off x="2304801" y="3226526"/>
            <a:ext cx="390005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Read the text and complete</a:t>
            </a:r>
          </a:p>
          <a:p>
            <a:pPr marL="171450" indent="-171450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the reading-report worksheet.</a:t>
            </a:r>
            <a:endParaRPr lang="en-US" altLang="ko-KR" sz="20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7BE2F2B-66CA-4517-8A22-C95121A7255C}"/>
              </a:ext>
            </a:extLst>
          </p:cNvPr>
          <p:cNvSpPr txBox="1"/>
          <p:nvPr/>
        </p:nvSpPr>
        <p:spPr>
          <a:xfrm>
            <a:off x="7755270" y="4898799"/>
            <a:ext cx="39925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4800" b="1" i="1" dirty="0" err="1" smtClean="0">
                <a:solidFill>
                  <a:schemeClr val="accent3"/>
                </a:solidFill>
                <a:cs typeface="Arial" pitchFamily="34" charset="0"/>
              </a:rPr>
              <a:t>Homework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xmlns="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59">
            <a:extLst>
              <a:ext uri="{FF2B5EF4-FFF2-40B4-BE49-F238E27FC236}">
                <a16:creationId xmlns:a16="http://schemas.microsoft.com/office/drawing/2014/main" xmlns="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xmlns="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Espace réservé pour une image  38" descr="images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44" r="8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4135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44983" y="1227909"/>
            <a:ext cx="6557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</a:rPr>
              <a:t>Здравствуй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err="1" smtClean="0">
                <a:solidFill>
                  <a:srgbClr val="FF0000"/>
                </a:solidFill>
              </a:rPr>
              <a:t>Вы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говорите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по</a:t>
            </a: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err="1" smtClean="0">
                <a:solidFill>
                  <a:srgbClr val="FF0000"/>
                </a:solidFill>
              </a:rPr>
              <a:t>английски</a:t>
            </a:r>
            <a:r>
              <a:rPr lang="fr-FR" sz="3200" b="1" dirty="0" smtClean="0">
                <a:solidFill>
                  <a:srgbClr val="FF0000"/>
                </a:solidFill>
              </a:rPr>
              <a:t>?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你好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你会说英语吗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？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i-IN" sz="3200" b="1" dirty="0" smtClean="0">
                <a:solidFill>
                  <a:schemeClr val="bg1"/>
                </a:solidFill>
              </a:rPr>
              <a:t>नमस्ते</a:t>
            </a:r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hi-IN" sz="3200" b="1" dirty="0" smtClean="0">
                <a:solidFill>
                  <a:schemeClr val="bg1"/>
                </a:solidFill>
              </a:rPr>
              <a:t>क्या आप अंग्रेज़ी बोलते हैं</a:t>
            </a:r>
            <a:r>
              <a:rPr lang="fr-FR" sz="3200" b="1" dirty="0" smtClean="0">
                <a:solidFill>
                  <a:schemeClr val="bg1"/>
                </a:solidFill>
              </a:rPr>
              <a:t>?</a:t>
            </a:r>
            <a:endParaRPr lang="fr-FR" sz="3200" dirty="0" smtClean="0">
              <a:solidFill>
                <a:schemeClr val="bg1"/>
              </a:solidFill>
            </a:endParaRPr>
          </a:p>
          <a:p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1520" y="809898"/>
            <a:ext cx="60481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Merhaba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İngilizce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biliyor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musun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سلام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آیا انگ</a:t>
            </a:r>
            <a:r>
              <a:rPr lang="ar-SA" sz="3200" b="1" dirty="0" err="1" smtClean="0">
                <a:solidFill>
                  <a:srgbClr val="FF0000"/>
                </a:solidFill>
              </a:rPr>
              <a:t>لیسی</a:t>
            </a:r>
            <a:r>
              <a:rPr lang="ar-SA" sz="3200" b="1" dirty="0" smtClean="0">
                <a:solidFill>
                  <a:srgbClr val="FF0000"/>
                </a:solidFill>
              </a:rPr>
              <a:t> صحبت می ک</a:t>
            </a:r>
            <a:r>
              <a:rPr lang="ar-SA" sz="3200" b="1" dirty="0" err="1" smtClean="0">
                <a:solidFill>
                  <a:srgbClr val="FF0000"/>
                </a:solidFill>
              </a:rPr>
              <a:t>نید</a:t>
            </a:r>
            <a:r>
              <a:rPr lang="ar-SA" sz="3200" b="1" dirty="0" smtClean="0">
                <a:solidFill>
                  <a:srgbClr val="FF0000"/>
                </a:solidFill>
              </a:rPr>
              <a:t>؟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bg1"/>
                </a:solidFill>
              </a:rPr>
              <a:t>Hallo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err="1" smtClean="0">
                <a:solidFill>
                  <a:schemeClr val="bg1"/>
                </a:solidFill>
              </a:rPr>
              <a:t>Sprichst</a:t>
            </a:r>
            <a:r>
              <a:rPr lang="fr-FR" sz="3200" b="1" dirty="0" smtClean="0">
                <a:solidFill>
                  <a:schemeClr val="bg1"/>
                </a:solidFill>
              </a:rPr>
              <a:t> du </a:t>
            </a:r>
            <a:r>
              <a:rPr lang="fr-FR" sz="3200" b="1" dirty="0" err="1" smtClean="0">
                <a:solidFill>
                  <a:schemeClr val="bg1"/>
                </a:solidFill>
              </a:rPr>
              <a:t>Englisch</a:t>
            </a:r>
            <a:r>
              <a:rPr lang="fr-FR" sz="3200" b="1" dirty="0" smtClean="0">
                <a:solidFill>
                  <a:schemeClr val="bg1"/>
                </a:solidFill>
              </a:rPr>
              <a:t>?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b="1" dirty="0" smtClean="0"/>
              <a:t>Mental Processes …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802AF2-1191-4664-AA40-521DC48378E2}"/>
              </a:ext>
            </a:extLst>
          </p:cNvPr>
          <p:cNvSpPr txBox="1"/>
          <p:nvPr/>
        </p:nvSpPr>
        <p:spPr>
          <a:xfrm>
            <a:off x="904680" y="1527743"/>
            <a:ext cx="10390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things that individuals can do with their minds …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86D57F5F-3873-469A-88A9-424C98D379C8}"/>
              </a:ext>
            </a:extLst>
          </p:cNvPr>
          <p:cNvSpPr txBox="1">
            <a:spLocks/>
          </p:cNvSpPr>
          <p:nvPr/>
        </p:nvSpPr>
        <p:spPr>
          <a:xfrm>
            <a:off x="613951" y="2956818"/>
            <a:ext cx="3278780" cy="188950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Involving feelings and emotional areas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(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attitude or self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xmlns="" id="{04C9031F-6E53-4739-89B2-4E5D8BE83286}"/>
              </a:ext>
            </a:extLst>
          </p:cNvPr>
          <p:cNvSpPr txBox="1">
            <a:spLocks/>
          </p:cNvSpPr>
          <p:nvPr/>
        </p:nvSpPr>
        <p:spPr>
          <a:xfrm>
            <a:off x="4807131" y="3161213"/>
            <a:ext cx="2782388" cy="197249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Manual and physical skills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(fundamental and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skilled movements)</a:t>
            </a:r>
            <a:endParaRPr lang="en-US" altLang="ko-K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E0780BE1-AE57-44A1-8A24-010A46010F05}"/>
              </a:ext>
            </a:extLst>
          </p:cNvPr>
          <p:cNvSpPr txBox="1">
            <a:spLocks/>
          </p:cNvSpPr>
          <p:nvPr/>
        </p:nvSpPr>
        <p:spPr>
          <a:xfrm>
            <a:off x="8203474" y="3095898"/>
            <a:ext cx="3448595" cy="215537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Higher mental processes,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involving intellectual skills and </a:t>
            </a:r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</a:rPr>
              <a:t>knowledge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such as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perception, memory, …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726969-86C3-4E0A-A7D5-AF1B338BD4B0}"/>
              </a:ext>
            </a:extLst>
          </p:cNvPr>
          <p:cNvSpPr/>
          <p:nvPr/>
        </p:nvSpPr>
        <p:spPr>
          <a:xfrm>
            <a:off x="1113688" y="2337954"/>
            <a:ext cx="2268786" cy="42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C5901FA-3D44-4D00-B8D5-926BAB1D7ED9}"/>
              </a:ext>
            </a:extLst>
          </p:cNvPr>
          <p:cNvSpPr/>
          <p:nvPr/>
        </p:nvSpPr>
        <p:spPr>
          <a:xfrm>
            <a:off x="5061857" y="2272639"/>
            <a:ext cx="2268786" cy="424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D250D68-0E7C-4831-AF6D-B71BB6677200}"/>
              </a:ext>
            </a:extLst>
          </p:cNvPr>
          <p:cNvSpPr/>
          <p:nvPr/>
        </p:nvSpPr>
        <p:spPr>
          <a:xfrm>
            <a:off x="8683451" y="2259576"/>
            <a:ext cx="2268786" cy="424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xmlns="" id="{7BE9BDF8-D9B3-4973-84B6-82816678C3EA}"/>
              </a:ext>
            </a:extLst>
          </p:cNvPr>
          <p:cNvSpPr txBox="1">
            <a:spLocks/>
          </p:cNvSpPr>
          <p:nvPr/>
        </p:nvSpPr>
        <p:spPr>
          <a:xfrm>
            <a:off x="1348080" y="2436866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Affective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8CA1BDD3-CE3E-4AD3-9E3C-2B41C3038F97}"/>
              </a:ext>
            </a:extLst>
          </p:cNvPr>
          <p:cNvSpPr txBox="1">
            <a:spLocks/>
          </p:cNvSpPr>
          <p:nvPr/>
        </p:nvSpPr>
        <p:spPr>
          <a:xfrm>
            <a:off x="5283180" y="2332384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Psychomotor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xmlns="" id="{C0A888A3-027B-4D26-BBD6-E7DCC0B89A59}"/>
              </a:ext>
            </a:extLst>
          </p:cNvPr>
          <p:cNvSpPr txBox="1">
            <a:spLocks/>
          </p:cNvSpPr>
          <p:nvPr/>
        </p:nvSpPr>
        <p:spPr>
          <a:xfrm>
            <a:off x="8904764" y="2358511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  <a:cs typeface="Arial" pitchFamily="34" charset="0"/>
              </a:rPr>
              <a:t>Cognitive</a:t>
            </a: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5" grpId="0"/>
      <p:bldP spid="22" grpId="0"/>
      <p:bldP spid="3" grpId="0" animBg="1"/>
      <p:bldP spid="37" grpId="0" animBg="1"/>
      <p:bldP spid="38" grpId="0" animBg="1"/>
      <p:bldP spid="14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6544491"/>
          </a:xfrm>
        </p:spPr>
        <p:txBody>
          <a:bodyPr/>
          <a:lstStyle/>
          <a:p>
            <a:r>
              <a:rPr lang="fr-FR" sz="2600" b="1" dirty="0" err="1" smtClean="0"/>
              <a:t>Knowledge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…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Information that is stored in short term memory or long term memory. </a:t>
            </a:r>
          </a:p>
          <a:p>
            <a:r>
              <a:rPr lang="en-US" sz="2600" b="1" dirty="0" smtClean="0"/>
              <a:t>It can be …</a:t>
            </a:r>
          </a:p>
          <a:p>
            <a:pPr algn="l"/>
            <a:r>
              <a:rPr lang="en-US" sz="2600" i="1" u="sng" dirty="0" smtClean="0">
                <a:solidFill>
                  <a:schemeClr val="accent4">
                    <a:lumMod val="75000"/>
                  </a:schemeClr>
                </a:solidFill>
              </a:rPr>
              <a:t>Factual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600" dirty="0" smtClean="0"/>
              <a:t> including isolated bits of information, such as vocabulary definitions and knowledge about specific details.</a:t>
            </a:r>
          </a:p>
          <a:p>
            <a:pPr algn="l"/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i="1" u="sng" dirty="0" smtClean="0">
                <a:solidFill>
                  <a:schemeClr val="accent4">
                    <a:lumMod val="75000"/>
                  </a:schemeClr>
                </a:solidFill>
              </a:rPr>
              <a:t>Conceptual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600" dirty="0" smtClean="0"/>
              <a:t> consisting of systems of information, such as classifications and categories.</a:t>
            </a:r>
          </a:p>
          <a:p>
            <a:pPr algn="l"/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i="1" u="sng" dirty="0" smtClean="0">
                <a:solidFill>
                  <a:schemeClr val="accent4">
                    <a:lumMod val="75000"/>
                  </a:schemeClr>
                </a:solidFill>
              </a:rPr>
              <a:t>Procedural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600" dirty="0" smtClean="0"/>
              <a:t> including algorithms, techniques and knowledge about when and how to use a particular procedure - knowing how to do something.</a:t>
            </a:r>
          </a:p>
          <a:p>
            <a:pPr algn="l"/>
            <a:endParaRPr lang="en-US" sz="2600" dirty="0" smtClean="0"/>
          </a:p>
          <a:p>
            <a:pPr algn="l"/>
            <a:endParaRPr lang="fr-FR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2600" dirty="0" smtClean="0"/>
          </a:p>
          <a:p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71277" y="313509"/>
            <a:ext cx="11573197" cy="6544491"/>
          </a:xfrm>
        </p:spPr>
        <p:txBody>
          <a:bodyPr/>
          <a:lstStyle/>
          <a:p>
            <a:r>
              <a:rPr lang="en-US" sz="2800" dirty="0" smtClean="0"/>
              <a:t>Cognition is "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the mental action or process of acquiring knowledge and understanding through thought, experience and senses</a:t>
            </a:r>
            <a:r>
              <a:rPr lang="en-US" sz="2800" dirty="0" smtClean="0"/>
              <a:t>". </a:t>
            </a:r>
          </a:p>
          <a:p>
            <a:endParaRPr lang="en-US" sz="2800" dirty="0" smtClean="0"/>
          </a:p>
          <a:p>
            <a:r>
              <a:rPr lang="en-US" sz="2800" dirty="0" smtClean="0"/>
              <a:t>Cognitive processes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use existing knowledge and generate new knowledge.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44983" y="1227909"/>
            <a:ext cx="6557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</a:rPr>
              <a:t>Здравствуй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err="1" smtClean="0">
                <a:solidFill>
                  <a:srgbClr val="FF0000"/>
                </a:solidFill>
              </a:rPr>
              <a:t>Вы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говорите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по</a:t>
            </a:r>
            <a:r>
              <a:rPr lang="fr-FR" sz="3200" b="1" dirty="0" smtClean="0">
                <a:solidFill>
                  <a:srgbClr val="FF0000"/>
                </a:solidFill>
              </a:rPr>
              <a:t>-</a:t>
            </a:r>
            <a:r>
              <a:rPr lang="fr-FR" sz="3200" b="1" dirty="0" err="1" smtClean="0">
                <a:solidFill>
                  <a:srgbClr val="FF0000"/>
                </a:solidFill>
              </a:rPr>
              <a:t>английски</a:t>
            </a:r>
            <a:r>
              <a:rPr lang="fr-FR" sz="3200" b="1" dirty="0" smtClean="0">
                <a:solidFill>
                  <a:srgbClr val="FF0000"/>
                </a:solidFill>
              </a:rPr>
              <a:t>?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你好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你会说英语吗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？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i-IN" sz="3200" b="1" dirty="0" smtClean="0">
                <a:solidFill>
                  <a:schemeClr val="bg1"/>
                </a:solidFill>
              </a:rPr>
              <a:t>नमस्ते</a:t>
            </a:r>
            <a:r>
              <a:rPr lang="fr-FR" sz="3200" b="1" dirty="0" smtClean="0">
                <a:solidFill>
                  <a:schemeClr val="bg1"/>
                </a:solidFill>
              </a:rPr>
              <a:t> 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r>
              <a:rPr lang="hi-IN" sz="3200" b="1" dirty="0" smtClean="0">
                <a:solidFill>
                  <a:schemeClr val="bg1"/>
                </a:solidFill>
              </a:rPr>
              <a:t>क्या आप अंग्रेज़ी बोलते हैं</a:t>
            </a:r>
            <a:r>
              <a:rPr lang="fr-FR" sz="3200" b="1" dirty="0" smtClean="0">
                <a:solidFill>
                  <a:schemeClr val="bg1"/>
                </a:solidFill>
              </a:rPr>
              <a:t>?</a:t>
            </a:r>
            <a:endParaRPr lang="fr-FR" sz="3200" dirty="0" smtClean="0">
              <a:solidFill>
                <a:schemeClr val="bg1"/>
              </a:solidFill>
            </a:endParaRPr>
          </a:p>
          <a:p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258214" y="365759"/>
            <a:ext cx="11573197" cy="4650377"/>
          </a:xfrm>
        </p:spPr>
        <p:txBody>
          <a:bodyPr/>
          <a:lstStyle/>
          <a:p>
            <a:r>
              <a:rPr lang="fr-FR" sz="2800" dirty="0" smtClean="0"/>
              <a:t>Reading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err="1" smtClean="0"/>
              <a:t>complex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mental</a:t>
            </a:r>
            <a:r>
              <a:rPr lang="fr-FR" sz="2800" dirty="0" smtClean="0"/>
              <a:t> </a:t>
            </a:r>
            <a:r>
              <a:rPr lang="fr-FR" sz="2800" dirty="0" err="1" smtClean="0"/>
              <a:t>process</a:t>
            </a:r>
            <a:endParaRPr lang="fr-FR" sz="2800" dirty="0" smtClean="0"/>
          </a:p>
          <a:p>
            <a:r>
              <a:rPr lang="fr-FR" sz="2800" dirty="0" smtClean="0"/>
              <a:t>		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cognitive</a:t>
            </a:r>
          </a:p>
          <a:p>
            <a:r>
              <a:rPr lang="fr-FR" sz="2800" dirty="0" smtClean="0"/>
              <a:t>	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affective</a:t>
            </a:r>
          </a:p>
          <a:p>
            <a:r>
              <a:rPr lang="fr-FR" sz="2800" dirty="0" err="1" smtClean="0">
                <a:solidFill>
                  <a:schemeClr val="accent4">
                    <a:lumMod val="75000"/>
                  </a:schemeClr>
                </a:solidFill>
              </a:rPr>
              <a:t>psychomotor</a:t>
            </a:r>
            <a:endParaRPr lang="fr-FR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2800" dirty="0" smtClean="0"/>
          </a:p>
          <a:p>
            <a:r>
              <a:rPr lang="fr-FR" sz="2800" dirty="0" smtClean="0"/>
              <a:t>	</a:t>
            </a:r>
            <a:endParaRPr lang="fr-FR" sz="2400" dirty="0"/>
          </a:p>
        </p:txBody>
      </p:sp>
      <p:pic>
        <p:nvPicPr>
          <p:cNvPr id="3" name="Picture 4" descr="Problématiq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32" y="4189514"/>
            <a:ext cx="1363716" cy="111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9655" y="195818"/>
            <a:ext cx="11573197" cy="724247"/>
          </a:xfrm>
        </p:spPr>
        <p:txBody>
          <a:bodyPr/>
          <a:lstStyle/>
          <a:p>
            <a:r>
              <a:rPr lang="fr-FR" sz="4400" dirty="0" err="1" smtClean="0"/>
              <a:t>What</a:t>
            </a:r>
            <a:r>
              <a:rPr lang="fr-FR" sz="4400" dirty="0" smtClean="0"/>
              <a:t> do </a:t>
            </a:r>
            <a:r>
              <a:rPr lang="fr-FR" sz="4400" dirty="0" err="1" smtClean="0"/>
              <a:t>you</a:t>
            </a:r>
            <a:r>
              <a:rPr lang="fr-FR" sz="4400" dirty="0" smtClean="0"/>
              <a:t> </a:t>
            </a:r>
            <a:r>
              <a:rPr lang="fr-FR" sz="4400" dirty="0" err="1" smtClean="0"/>
              <a:t>need</a:t>
            </a:r>
            <a:r>
              <a:rPr lang="fr-FR" sz="4400" dirty="0" smtClean="0"/>
              <a:t> to do </a:t>
            </a:r>
            <a:r>
              <a:rPr lang="fr-FR" sz="4400" dirty="0" err="1" smtClean="0"/>
              <a:t>this</a:t>
            </a:r>
            <a:r>
              <a:rPr lang="fr-FR" sz="4400" dirty="0" smtClean="0"/>
              <a:t>?</a:t>
            </a:r>
          </a:p>
        </p:txBody>
      </p:sp>
      <p:pic>
        <p:nvPicPr>
          <p:cNvPr id="1026" name="Picture 2" descr="C:\Users\N'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29" y="1598612"/>
            <a:ext cx="6387737" cy="52593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77881" y="1049774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What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is</a:t>
            </a:r>
            <a:r>
              <a:rPr lang="fr-FR" dirty="0" smtClean="0">
                <a:solidFill>
                  <a:srgbClr val="FFFF00"/>
                </a:solidFill>
              </a:rPr>
              <a:t> the best move for white?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168</Words>
  <Application>Microsoft Office PowerPoint</Application>
  <PresentationFormat>Personnalisé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N's</cp:lastModifiedBy>
  <cp:revision>166</cp:revision>
  <dcterms:created xsi:type="dcterms:W3CDTF">2019-01-14T06:35:35Z</dcterms:created>
  <dcterms:modified xsi:type="dcterms:W3CDTF">2022-10-10T21:39:54Z</dcterms:modified>
</cp:coreProperties>
</file>