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hachemi Fatima zahra" userId="72c47297-c012-4889-8b15-0f55b8d396ee" providerId="ADAL" clId="{8F3DE217-AD95-46BA-AAA7-664B66DCF7BC}"/>
    <pc:docChg chg="modSld">
      <pc:chgData name="Belhachemi Fatima zahra" userId="72c47297-c012-4889-8b15-0f55b8d396ee" providerId="ADAL" clId="{8F3DE217-AD95-46BA-AAA7-664B66DCF7BC}" dt="2025-12-23T21:59:21.353" v="45" actId="11529"/>
      <pc:docMkLst>
        <pc:docMk/>
      </pc:docMkLst>
      <pc:sldChg chg="addSp modSp mod">
        <pc:chgData name="Belhachemi Fatima zahra" userId="72c47297-c012-4889-8b15-0f55b8d396ee" providerId="ADAL" clId="{8F3DE217-AD95-46BA-AAA7-664B66DCF7BC}" dt="2025-12-23T21:59:21.353" v="45" actId="11529"/>
        <pc:sldMkLst>
          <pc:docMk/>
          <pc:sldMk cId="476329810" sldId="257"/>
        </pc:sldMkLst>
        <pc:spChg chg="mod">
          <ac:chgData name="Belhachemi Fatima zahra" userId="72c47297-c012-4889-8b15-0f55b8d396ee" providerId="ADAL" clId="{8F3DE217-AD95-46BA-AAA7-664B66DCF7BC}" dt="2025-12-23T21:53:59.298" v="16" actId="255"/>
          <ac:spMkLst>
            <pc:docMk/>
            <pc:sldMk cId="476329810" sldId="257"/>
            <ac:spMk id="3" creationId="{FDEE5F52-2F83-09CB-94C3-32C30C5FED87}"/>
          </ac:spMkLst>
        </pc:spChg>
        <pc:spChg chg="mod">
          <ac:chgData name="Belhachemi Fatima zahra" userId="72c47297-c012-4889-8b15-0f55b8d396ee" providerId="ADAL" clId="{8F3DE217-AD95-46BA-AAA7-664B66DCF7BC}" dt="2025-12-23T21:52:55.587" v="12" actId="1076"/>
          <ac:spMkLst>
            <pc:docMk/>
            <pc:sldMk cId="476329810" sldId="257"/>
            <ac:spMk id="4" creationId="{121EFF14-9E49-BCA5-E1A5-A172B71A4793}"/>
          </ac:spMkLst>
        </pc:spChg>
        <pc:spChg chg="mod">
          <ac:chgData name="Belhachemi Fatima zahra" userId="72c47297-c012-4889-8b15-0f55b8d396ee" providerId="ADAL" clId="{8F3DE217-AD95-46BA-AAA7-664B66DCF7BC}" dt="2025-12-23T21:57:53.600" v="40" actId="1076"/>
          <ac:spMkLst>
            <pc:docMk/>
            <pc:sldMk cId="476329810" sldId="257"/>
            <ac:spMk id="6" creationId="{3E64CFFC-AE3B-8B48-8A80-801CC1F06F76}"/>
          </ac:spMkLst>
        </pc:spChg>
        <pc:spChg chg="mod">
          <ac:chgData name="Belhachemi Fatima zahra" userId="72c47297-c012-4889-8b15-0f55b8d396ee" providerId="ADAL" clId="{8F3DE217-AD95-46BA-AAA7-664B66DCF7BC}" dt="2025-12-23T21:57:06.482" v="38" actId="14100"/>
          <ac:spMkLst>
            <pc:docMk/>
            <pc:sldMk cId="476329810" sldId="257"/>
            <ac:spMk id="7" creationId="{8D28BB70-BFC0-AE0D-3A11-A3E9ADA0B44A}"/>
          </ac:spMkLst>
        </pc:spChg>
        <pc:spChg chg="mod">
          <ac:chgData name="Belhachemi Fatima zahra" userId="72c47297-c012-4889-8b15-0f55b8d396ee" providerId="ADAL" clId="{8F3DE217-AD95-46BA-AAA7-664B66DCF7BC}" dt="2025-12-23T21:58:14.147" v="42" actId="14100"/>
          <ac:spMkLst>
            <pc:docMk/>
            <pc:sldMk cId="476329810" sldId="257"/>
            <ac:spMk id="8" creationId="{917CFC36-B173-ED7B-BF9D-9E7A73AF6E22}"/>
          </ac:spMkLst>
        </pc:spChg>
        <pc:spChg chg="mod">
          <ac:chgData name="Belhachemi Fatima zahra" userId="72c47297-c012-4889-8b15-0f55b8d396ee" providerId="ADAL" clId="{8F3DE217-AD95-46BA-AAA7-664B66DCF7BC}" dt="2025-12-23T21:58:03.018" v="41" actId="1076"/>
          <ac:spMkLst>
            <pc:docMk/>
            <pc:sldMk cId="476329810" sldId="257"/>
            <ac:spMk id="9" creationId="{A8FA819A-3D43-72B7-8701-5CE05B6F9C8A}"/>
          </ac:spMkLst>
        </pc:spChg>
        <pc:cxnChg chg="add mod">
          <ac:chgData name="Belhachemi Fatima zahra" userId="72c47297-c012-4889-8b15-0f55b8d396ee" providerId="ADAL" clId="{8F3DE217-AD95-46BA-AAA7-664B66DCF7BC}" dt="2025-12-23T21:59:00.303" v="44" actId="13822"/>
          <ac:cxnSpMkLst>
            <pc:docMk/>
            <pc:sldMk cId="476329810" sldId="257"/>
            <ac:cxnSpMk id="5" creationId="{44155291-C8DB-9238-5695-285D5B55D79A}"/>
          </ac:cxnSpMkLst>
        </pc:cxnChg>
        <pc:cxnChg chg="add">
          <ac:chgData name="Belhachemi Fatima zahra" userId="72c47297-c012-4889-8b15-0f55b8d396ee" providerId="ADAL" clId="{8F3DE217-AD95-46BA-AAA7-664B66DCF7BC}" dt="2025-12-23T21:59:21.353" v="45" actId="11529"/>
          <ac:cxnSpMkLst>
            <pc:docMk/>
            <pc:sldMk cId="476329810" sldId="257"/>
            <ac:cxnSpMk id="11" creationId="{500654BB-97A8-614E-21C2-9E1B344E2AF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F4F92-458A-41CA-DAEC-FB396B12E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3FED97-1A0C-A3C8-D04C-27A0EEB09D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6D827B-1BDF-0335-44E4-A4340012E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D60F1B-A560-6AD9-E9ED-EB556F76B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CB208F-08BF-D151-E340-0F0E9899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79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E035E2-BD5F-26F3-126C-3EDC7E78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E0DF5B-5DEE-DCD3-258E-EFCAA9EE0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28348-BB03-F9FE-9505-A2433B5A5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2E0D0F-414F-6B0A-A5BE-CE2B959E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B059AC-6D59-F76A-2626-2A1C9A888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31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1E15334-27CF-470F-C49F-9471D6DD6A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159DA7-4741-91EB-6861-FB6C7920B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19A4B8-AB2E-466B-B93A-EAE43D3D0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E2EC0E-4331-AB81-7A3C-2DD2A286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C4F9F0-C539-C5B3-86CA-05D575C9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7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3C5BD1-8703-05F0-4918-4F1F56D40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CC77DE-AFF8-03C9-BB7E-03178441B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4CF640-3BAA-C7DE-55D8-9F0B90071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5D07F8-EC87-7890-CD9A-83D7F48E9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8EB89D-EA99-2617-DAAE-4D5B88DE4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7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AF0E4D-5C18-A248-F29F-B8BC54DE7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AC4735-9FB5-57F1-A1F1-98898CA0B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18D169-3B4E-76B2-BBED-432EDDE2F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5C148D-0FCF-4D3F-B3CF-EA4B7446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CF923-9C32-E8ED-9A87-8FF4893A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41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6D42B-EFC3-2301-B090-E91FB6E29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A8580D-198E-7ACE-AD65-EB1ABBE5C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59E2F5-2A85-4AA3-51C0-A6FACD113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FC1F93-4106-89DE-F1D9-57560121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A207A2-8546-8F2A-4A49-9C4A4A746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845E4C-424D-16CE-9877-39C2A030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7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EB942-9FA5-A31E-1948-FE3F29CFD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B15AF-EFDC-88B4-E074-7AF2B0049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0E63A5-12DB-6CE1-66B5-1E9C48CF2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C2E588-0B6B-006A-8F2D-404255484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0351DEF-9B88-C680-D48D-6542CB50B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0470232-4177-684D-41BD-6B07F932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258DFD-3C01-FFD0-2208-3DF0C7849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FB4DF8-5AA7-0CC7-9879-9085E378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92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E13EA0-5DBB-1036-BFDB-DC9901AA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600CBF-B089-0E50-DD21-97F07852C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6798D0-D29C-308B-86B2-156B6F81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E16DA1-7486-F75C-5DDC-A9B9D1B5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4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C426CA7-EABB-45D9-2259-2FF939E2C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5C0F6E-37EB-AD00-212F-1B7F2BC2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CA8CCB-B324-1DCA-4924-D9597BA6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72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07A7A3-43D5-07DA-50B7-68FBB423E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8A3B30-298E-2503-0116-28B630490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CF4404-027F-44C2-9E08-B7F65B925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25312A-E9F4-ECD0-B724-BE08EF16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EA524A-116A-1E74-9FB3-7A3CC372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A69B73-3C5B-3FD4-A518-2282ED0F6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38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4E188-48B5-3D11-BD77-214124FBE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2EF350D-4CFB-7ECB-1269-17FC83F5A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596D91-1D2E-DF61-4265-1117A4063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121CD2-9A4A-5E3B-DC80-00130C02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6CDAD7-FAE1-A250-9004-C25BC8700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E7DBB4-E754-4B91-61A6-EB93B891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29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991B2CC-64D8-92C4-0B5E-FF18098B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2AB808-4553-E0C3-3CD1-D12E94286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7ED62-BAC8-4E98-C0BE-D6C1BB33C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BF5C3-B890-4634-BA9A-6EB5A38584C8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CDD447-41D1-BC31-7D7E-149F882D9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5CB130-8BE4-01D1-023E-8085D8133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D4DAD-A66A-491E-950D-2A6F801A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25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EE5F52-2F83-09CB-94C3-32C30C5FE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588" y="741355"/>
            <a:ext cx="4731026" cy="221841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8000" b="1" dirty="0">
                <a:solidFill>
                  <a:srgbClr val="C00000"/>
                </a:solidFill>
              </a:rPr>
              <a:t>1. Forces (</a:t>
            </a:r>
            <a:r>
              <a:rPr lang="fr-FR" sz="8000" b="1" dirty="0" err="1">
                <a:solidFill>
                  <a:srgbClr val="C00000"/>
                </a:solidFill>
              </a:rPr>
              <a:t>Strengths</a:t>
            </a:r>
            <a:r>
              <a:rPr lang="fr-FR" sz="8000" b="1" dirty="0">
                <a:solidFill>
                  <a:srgbClr val="C00000"/>
                </a:solidFill>
              </a:rPr>
              <a:t>) – Interne</a:t>
            </a:r>
          </a:p>
          <a:p>
            <a:r>
              <a:rPr lang="fr-FR" sz="6400" dirty="0"/>
              <a:t>Produits de qualité respectant les normes sanitaires.</a:t>
            </a:r>
          </a:p>
          <a:p>
            <a:r>
              <a:rPr lang="fr-FR" sz="6400" dirty="0"/>
              <a:t>Bonne réputation sur le marché local.</a:t>
            </a:r>
          </a:p>
          <a:p>
            <a:r>
              <a:rPr lang="fr-FR" sz="6400" dirty="0"/>
              <a:t>Approvisionnement régulier auprès de producteurs locaux.</a:t>
            </a:r>
          </a:p>
          <a:p>
            <a:r>
              <a:rPr lang="fr-FR" sz="6400" dirty="0"/>
              <a:t>Équipe expérimentée dans la transformation et la logistique.</a:t>
            </a:r>
          </a:p>
          <a:p>
            <a:r>
              <a:rPr lang="fr-FR" sz="6400" dirty="0"/>
              <a:t>Forte capacité de production.</a:t>
            </a:r>
            <a:br>
              <a:rPr lang="fr-FR" sz="6400" dirty="0"/>
            </a:br>
            <a:endParaRPr lang="fr-FR" sz="6400" dirty="0"/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21EFF14-9E49-BCA5-E1A5-A172B71A4793}"/>
              </a:ext>
            </a:extLst>
          </p:cNvPr>
          <p:cNvSpPr txBox="1"/>
          <p:nvPr/>
        </p:nvSpPr>
        <p:spPr>
          <a:xfrm>
            <a:off x="4853611" y="280179"/>
            <a:ext cx="4079020" cy="2679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64CFFC-AE3B-8B48-8A80-801CC1F06F76}"/>
              </a:ext>
            </a:extLst>
          </p:cNvPr>
          <p:cNvSpPr txBox="1"/>
          <p:nvPr/>
        </p:nvSpPr>
        <p:spPr>
          <a:xfrm>
            <a:off x="5710260" y="707411"/>
            <a:ext cx="551575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2. Faiblesses (</a:t>
            </a:r>
            <a:r>
              <a:rPr lang="fr-FR" sz="2000" b="1" dirty="0" err="1">
                <a:solidFill>
                  <a:srgbClr val="C00000"/>
                </a:solidFill>
              </a:rPr>
              <a:t>Weaknesses</a:t>
            </a:r>
            <a:r>
              <a:rPr lang="fr-FR" sz="2000" b="1" dirty="0">
                <a:solidFill>
                  <a:srgbClr val="C00000"/>
                </a:solidFill>
              </a:rPr>
              <a:t>) – Interne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Manque de diversification des produits.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Dépendance à un seul fournisseur clé.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Processus de production parfois peu automatisés.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Budget marketing limité.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Faible présence digitale (réseaux sociaux, site web).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D28BB70-BFC0-AE0D-3A11-A3E9ADA0B44A}"/>
              </a:ext>
            </a:extLst>
          </p:cNvPr>
          <p:cNvSpPr txBox="1"/>
          <p:nvPr/>
        </p:nvSpPr>
        <p:spPr>
          <a:xfrm>
            <a:off x="5611787" y="3159824"/>
            <a:ext cx="571270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2000" b="1" dirty="0">
                <a:solidFill>
                  <a:srgbClr val="C00000"/>
                </a:solidFill>
              </a:rPr>
              <a:t>4. Menaces (</a:t>
            </a:r>
            <a:r>
              <a:rPr lang="fr-FR" sz="2000" b="1" dirty="0" err="1">
                <a:solidFill>
                  <a:srgbClr val="C00000"/>
                </a:solidFill>
              </a:rPr>
              <a:t>Threats</a:t>
            </a:r>
            <a:r>
              <a:rPr lang="fr-FR" sz="2000" b="1" dirty="0">
                <a:solidFill>
                  <a:srgbClr val="C00000"/>
                </a:solidFill>
              </a:rPr>
              <a:t>) – Externe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Hausse des prix des matières premières.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Concurrence locale et internationale accrue.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Instabilité économique et inflation.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Changements dans les réglementations alimentaires.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Risques liés à la rupture de la chaîne d’approvisionnement.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17CFC36-B173-ED7B-BF9D-9E7A73AF6E22}"/>
              </a:ext>
            </a:extLst>
          </p:cNvPr>
          <p:cNvSpPr txBox="1"/>
          <p:nvPr/>
        </p:nvSpPr>
        <p:spPr>
          <a:xfrm>
            <a:off x="266497" y="3320895"/>
            <a:ext cx="534529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3. Opportunités (</a:t>
            </a:r>
            <a:r>
              <a:rPr lang="fr-FR" sz="2000" b="1" dirty="0" err="1">
                <a:solidFill>
                  <a:srgbClr val="C00000"/>
                </a:solidFill>
              </a:rPr>
              <a:t>Opportunities</a:t>
            </a:r>
            <a:r>
              <a:rPr lang="fr-FR" sz="2000" b="1" dirty="0">
                <a:solidFill>
                  <a:srgbClr val="C00000"/>
                </a:solidFill>
              </a:rPr>
              <a:t>) – Externe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Demande croissante pour les produits bio et locaux.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Possibilité d’exportation dans de nouveaux marchés.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Programmes gouvernementaux de soutien à l’agroalimentaire.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Usage du e-commerce et de la livraison à domicile.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Partenariats potentiels avec restaurants, supermarchés et hôtels.</a:t>
            </a:r>
          </a:p>
          <a:p>
            <a:br>
              <a:rPr lang="fr-FR" dirty="0"/>
            </a:b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8FA819A-3D43-72B7-8701-5CE05B6F9C8A}"/>
              </a:ext>
            </a:extLst>
          </p:cNvPr>
          <p:cNvSpPr txBox="1"/>
          <p:nvPr/>
        </p:nvSpPr>
        <p:spPr>
          <a:xfrm>
            <a:off x="2295276" y="40102"/>
            <a:ext cx="7601447" cy="461665"/>
          </a:xfrm>
          <a:prstGeom prst="rect">
            <a:avLst/>
          </a:prstGeom>
          <a:solidFill>
            <a:srgbClr val="7D3FAE"/>
          </a:solidFill>
        </p:spPr>
        <p:txBody>
          <a:bodyPr wrap="square" rtlCol="0">
            <a:spAutoFit/>
          </a:bodyPr>
          <a:lstStyle/>
          <a:p>
            <a:r>
              <a:rPr lang="fr-FR" sz="2400" dirty="0"/>
              <a:t>L’analyse </a:t>
            </a:r>
            <a:r>
              <a:rPr lang="fr-FR" sz="2400" dirty="0" err="1"/>
              <a:t>swot</a:t>
            </a:r>
            <a:r>
              <a:rPr lang="fr-FR" sz="2400" dirty="0"/>
              <a:t> sur une entreprise de production alimentaire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44155291-C8DB-9238-5695-285D5B55D79A}"/>
              </a:ext>
            </a:extLst>
          </p:cNvPr>
          <p:cNvCxnSpPr/>
          <p:nvPr/>
        </p:nvCxnSpPr>
        <p:spPr>
          <a:xfrm>
            <a:off x="5611787" y="707411"/>
            <a:ext cx="0" cy="53557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00654BB-97A8-614E-21C2-9E1B344E2AFF}"/>
              </a:ext>
            </a:extLst>
          </p:cNvPr>
          <p:cNvCxnSpPr/>
          <p:nvPr/>
        </p:nvCxnSpPr>
        <p:spPr>
          <a:xfrm>
            <a:off x="506437" y="3159824"/>
            <a:ext cx="107195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29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189</Words>
  <Application>Microsoft Office PowerPoint</Application>
  <PresentationFormat>Grand écran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Belhachemi Fatima zahra</dc:creator>
  <cp:lastModifiedBy>Belhachemi Fatima zahra</cp:lastModifiedBy>
  <cp:revision>1</cp:revision>
  <dcterms:created xsi:type="dcterms:W3CDTF">2025-12-06T00:56:19Z</dcterms:created>
  <dcterms:modified xsi:type="dcterms:W3CDTF">2025-12-23T21:59:42Z</dcterms:modified>
</cp:coreProperties>
</file>