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2" r:id="rId4"/>
    <p:sldId id="305" r:id="rId5"/>
    <p:sldId id="309" r:id="rId6"/>
    <p:sldId id="304" r:id="rId7"/>
    <p:sldId id="312" r:id="rId8"/>
    <p:sldId id="30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2673-D789-4F90-A8DE-F61131A56BFA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9A9A-2C68-48E1-AA20-F885915A7A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2673-D789-4F90-A8DE-F61131A56BFA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9A9A-2C68-48E1-AA20-F885915A7A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2673-D789-4F90-A8DE-F61131A56BFA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9A9A-2C68-48E1-AA20-F885915A7A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2673-D789-4F90-A8DE-F61131A56BFA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9A9A-2C68-48E1-AA20-F885915A7A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2673-D789-4F90-A8DE-F61131A56BFA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9A9A-2C68-48E1-AA20-F885915A7A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2673-D789-4F90-A8DE-F61131A56BFA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9A9A-2C68-48E1-AA20-F885915A7A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2673-D789-4F90-A8DE-F61131A56BFA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9A9A-2C68-48E1-AA20-F885915A7A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2673-D789-4F90-A8DE-F61131A56BFA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9A9A-2C68-48E1-AA20-F885915A7A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2673-D789-4F90-A8DE-F61131A56BFA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9A9A-2C68-48E1-AA20-F885915A7A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2673-D789-4F90-A8DE-F61131A56BFA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9A9A-2C68-48E1-AA20-F885915A7A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2673-D789-4F90-A8DE-F61131A56BFA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9A9A-2C68-48E1-AA20-F885915A7A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62673-D789-4F90-A8DE-F61131A56BFA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29A9A-2C68-48E1-AA20-F885915A7A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4857760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ar-DZ" b="1" dirty="0"/>
              <a:t> 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ar-DZ" b="1" dirty="0" smtClean="0"/>
              <a:t>الحضارة العربية الإسلامية</a:t>
            </a:r>
            <a:r>
              <a:rPr lang="ar-DZ" b="1" dirty="0"/>
              <a:t/>
            </a:r>
            <a:br>
              <a:rPr lang="ar-DZ" b="1" dirty="0"/>
            </a:br>
            <a:endParaRPr lang="fr-FR" dirty="0"/>
          </a:p>
        </p:txBody>
      </p:sp>
      <p:pic>
        <p:nvPicPr>
          <p:cNvPr id="45058" name="Picture 2" descr="مظاهر ومصادر الحضارة الإسلامي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16" cy="4572008"/>
          </a:xfrm>
          <a:prstGeom prst="rect">
            <a:avLst/>
          </a:prstGeom>
          <a:noFill/>
        </p:spPr>
      </p:pic>
      <p:pic>
        <p:nvPicPr>
          <p:cNvPr id="45060" name="Picture 4" descr="صورة ذات صل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0"/>
            <a:ext cx="3143240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ar-DZ" dirty="0" smtClean="0"/>
              <a:t>مفاهيم ومصطلحات في الحضارة الإسلامية</a:t>
            </a:r>
            <a:endParaRPr lang="fr-FR" dirty="0"/>
          </a:p>
        </p:txBody>
      </p:sp>
      <p:pic>
        <p:nvPicPr>
          <p:cNvPr id="1028" name="Picture 4" descr="صورة ذات صلة"/>
          <p:cNvPicPr>
            <a:picLocks noChangeAspect="1" noChangeArrowheads="1"/>
          </p:cNvPicPr>
          <p:nvPr/>
        </p:nvPicPr>
        <p:blipFill>
          <a:blip r:embed="rId2"/>
          <a:srcRect t="12500" r="4688" b="16666"/>
          <a:stretch>
            <a:fillRect/>
          </a:stretch>
        </p:blipFill>
        <p:spPr bwMode="auto">
          <a:xfrm>
            <a:off x="5357817" y="1390090"/>
            <a:ext cx="3786183" cy="2110348"/>
          </a:xfrm>
          <a:prstGeom prst="rect">
            <a:avLst/>
          </a:prstGeom>
          <a:noFill/>
        </p:spPr>
      </p:pic>
      <p:pic>
        <p:nvPicPr>
          <p:cNvPr id="1032" name="Picture 8" descr="Résultat de recherche d'images pour &quot;les nomade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1"/>
            <a:ext cx="3714744" cy="2786059"/>
          </a:xfrm>
          <a:prstGeom prst="rect">
            <a:avLst/>
          </a:prstGeom>
          <a:noFill/>
        </p:spPr>
      </p:pic>
      <p:pic>
        <p:nvPicPr>
          <p:cNvPr id="11" name="Picture 6" descr="Image associé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143380"/>
            <a:ext cx="3270576" cy="2177130"/>
          </a:xfrm>
          <a:prstGeom prst="rect">
            <a:avLst/>
          </a:prstGeom>
          <a:noFill/>
        </p:spPr>
      </p:pic>
      <p:pic>
        <p:nvPicPr>
          <p:cNvPr id="55298" name="Picture 2" descr="★ La société industrielle : mythe ou réalité ?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5202243" cy="292626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286380" y="3714752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>
                <a:cs typeface="+mj-cs"/>
              </a:rPr>
              <a:t>القرى </a:t>
            </a:r>
            <a:r>
              <a:rPr lang="ar-DZ" sz="2400" b="1" dirty="0" err="1" smtClean="0">
                <a:cs typeface="+mj-cs"/>
              </a:rPr>
              <a:t>و</a:t>
            </a:r>
            <a:r>
              <a:rPr lang="ar-DZ" sz="2400" b="1" dirty="0" smtClean="0">
                <a:cs typeface="+mj-cs"/>
              </a:rPr>
              <a:t> الأرياف</a:t>
            </a:r>
            <a:endParaRPr lang="fr-FR" sz="2400" b="1" dirty="0"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786710" y="6396335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>
                <a:cs typeface="+mj-cs"/>
              </a:rPr>
              <a:t>المدن</a:t>
            </a:r>
            <a:endParaRPr lang="fr-FR" sz="2400" b="1" dirty="0"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57554" y="578645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>
                <a:cs typeface="+mj-cs"/>
              </a:rPr>
              <a:t>البدو الرحل</a:t>
            </a:r>
            <a:endParaRPr lang="fr-FR" sz="2400" b="1" dirty="0">
              <a:cs typeface="+mj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00430" y="378619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>
                <a:cs typeface="+mj-cs"/>
              </a:rPr>
              <a:t>مجتمع صناعي</a:t>
            </a:r>
            <a:endParaRPr lang="fr-FR" sz="24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8736" t="4226" r="5627"/>
          <a:stretch>
            <a:fillRect/>
          </a:stretch>
        </p:blipFill>
        <p:spPr bwMode="auto">
          <a:xfrm rot="5400000">
            <a:off x="5894106" y="-1893609"/>
            <a:ext cx="1356285" cy="514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 descr="http://college.saintebarbe.pagesperso-orange.fr/rome/images/vil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3" y="1428736"/>
            <a:ext cx="3857627" cy="2324863"/>
          </a:xfrm>
          <a:prstGeom prst="rect">
            <a:avLst/>
          </a:prstGeom>
          <a:noFill/>
        </p:spPr>
      </p:pic>
      <p:pic>
        <p:nvPicPr>
          <p:cNvPr id="60423" name="Picture 7" descr="Résultat de recherche d'images pour &quot;civilisation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4568" y="3786190"/>
            <a:ext cx="2569432" cy="1991310"/>
          </a:xfrm>
          <a:prstGeom prst="rect">
            <a:avLst/>
          </a:prstGeom>
          <a:noFill/>
        </p:spPr>
      </p:pic>
      <p:pic>
        <p:nvPicPr>
          <p:cNvPr id="60425" name="Picture 9" descr="Résultat de recherche d'images pour &quot;tradition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643306" cy="1664416"/>
          </a:xfrm>
          <a:prstGeom prst="rect">
            <a:avLst/>
          </a:prstGeom>
          <a:noFill/>
        </p:spPr>
      </p:pic>
      <p:pic>
        <p:nvPicPr>
          <p:cNvPr id="60427" name="Picture 11" descr="Image associé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88105"/>
            <a:ext cx="2285984" cy="3441136"/>
          </a:xfrm>
          <a:prstGeom prst="rect">
            <a:avLst/>
          </a:prstGeom>
          <a:noFill/>
        </p:spPr>
      </p:pic>
      <p:pic>
        <p:nvPicPr>
          <p:cNvPr id="60429" name="Picture 13" descr="Résultat de recherche d'images pour &quot;pretre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3929066"/>
            <a:ext cx="3357586" cy="224018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857488" y="307181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>
                <a:cs typeface="+mj-cs"/>
              </a:rPr>
              <a:t>العادات </a:t>
            </a:r>
            <a:r>
              <a:rPr lang="ar-DZ" sz="2400" b="1" dirty="0" err="1" smtClean="0">
                <a:cs typeface="+mj-cs"/>
              </a:rPr>
              <a:t>و</a:t>
            </a:r>
            <a:r>
              <a:rPr lang="ar-DZ" sz="2400" b="1" dirty="0" smtClean="0">
                <a:cs typeface="+mj-cs"/>
              </a:rPr>
              <a:t> التقاليد</a:t>
            </a:r>
            <a:endParaRPr lang="fr-FR" sz="2400" b="1" dirty="0"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7620" y="614364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>
                <a:cs typeface="+mj-cs"/>
              </a:rPr>
              <a:t>القيم الدينية</a:t>
            </a:r>
            <a:endParaRPr lang="fr-FR" sz="24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3490" name="Picture 2" descr="Résultat de recherche d'images pour &quot;cultu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53500" cy="2857500"/>
          </a:xfrm>
          <a:prstGeom prst="rect">
            <a:avLst/>
          </a:prstGeom>
          <a:noFill/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0034" y="3143248"/>
            <a:ext cx="825820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DZ" sz="2400" dirty="0" smtClean="0"/>
              <a:t>الحضارة </a:t>
            </a:r>
            <a:r>
              <a:rPr lang="ar-DZ" sz="2400" b="1" dirty="0" smtClean="0"/>
              <a:t>مجموعة المظاهر السياسية 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 الاجتماعية  والاقتصادية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الفكرية لأمة </a:t>
            </a:r>
            <a:r>
              <a:rPr lang="ar-DZ" sz="2400" dirty="0" smtClean="0"/>
              <a:t>من   الأمم بتناقلها أبناؤها جيلا بعد جيل</a:t>
            </a:r>
          </a:p>
          <a:p>
            <a:pPr algn="r" rtl="1">
              <a:buNone/>
            </a:pPr>
            <a:r>
              <a:rPr lang="ar-DZ" sz="2400" dirty="0" smtClean="0"/>
              <a:t>من أرقى الحضارات التي وجدت في تاريخ البشريّة </a:t>
            </a:r>
            <a:r>
              <a:rPr lang="ar-DZ" sz="2400" b="1" dirty="0" smtClean="0"/>
              <a:t>هي الحضارة الإسلاميّة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22381" t="2891" r="66428" b="37561"/>
          <a:stretch>
            <a:fillRect/>
          </a:stretch>
        </p:blipFill>
        <p:spPr bwMode="auto">
          <a:xfrm rot="5400000">
            <a:off x="6143637" y="1142983"/>
            <a:ext cx="500065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3198" t="1975" r="85612" b="44890"/>
          <a:stretch>
            <a:fillRect/>
          </a:stretch>
        </p:blipFill>
        <p:spPr bwMode="auto">
          <a:xfrm rot="5400000">
            <a:off x="6607983" y="607199"/>
            <a:ext cx="5000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14175" t="-650" r="77832" b="72251"/>
          <a:stretch>
            <a:fillRect/>
          </a:stretch>
        </p:blipFill>
        <p:spPr bwMode="auto">
          <a:xfrm rot="5400000">
            <a:off x="7572380" y="1928818"/>
            <a:ext cx="357189" cy="22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31973" t="1059" r="58435" b="48554"/>
          <a:stretch>
            <a:fillRect/>
          </a:stretch>
        </p:blipFill>
        <p:spPr bwMode="auto">
          <a:xfrm rot="5400000">
            <a:off x="6750860" y="1964520"/>
            <a:ext cx="428627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l="39967" t="143" r="42448"/>
          <a:stretch>
            <a:fillRect/>
          </a:stretch>
        </p:blipFill>
        <p:spPr bwMode="auto">
          <a:xfrm rot="5400000">
            <a:off x="4643438" y="571480"/>
            <a:ext cx="785818" cy="77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l="57552" t="1059" r="26461"/>
          <a:stretch>
            <a:fillRect/>
          </a:stretch>
        </p:blipFill>
        <p:spPr bwMode="auto">
          <a:xfrm rot="5400000">
            <a:off x="4929157" y="1428737"/>
            <a:ext cx="714381" cy="77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 l="19243" t="5805"/>
          <a:stretch>
            <a:fillRect/>
          </a:stretch>
        </p:blipFill>
        <p:spPr bwMode="auto">
          <a:xfrm rot="5400000">
            <a:off x="5625088" y="-875730"/>
            <a:ext cx="642942" cy="639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 descr="نتيجة بحث الصور عن الحضارة العربية الاسلامية القديمة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14290"/>
            <a:ext cx="3071834" cy="1727907"/>
          </a:xfrm>
          <a:prstGeom prst="rect">
            <a:avLst/>
          </a:prstGeom>
          <a:noFill/>
        </p:spPr>
      </p:pic>
      <p:pic>
        <p:nvPicPr>
          <p:cNvPr id="14" name="Picture 10" descr="نتيجة بحث الصور عن الحضارة العربية الاسلامية القديمة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14290"/>
            <a:ext cx="2286015" cy="1714512"/>
          </a:xfrm>
          <a:prstGeom prst="rect">
            <a:avLst/>
          </a:prstGeom>
          <a:noFill/>
        </p:spPr>
      </p:pic>
      <p:pic>
        <p:nvPicPr>
          <p:cNvPr id="15" name="Picture 6" descr="Image associé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2676525" cy="1704976"/>
          </a:xfrm>
          <a:prstGeom prst="rect">
            <a:avLst/>
          </a:prstGeom>
          <a:noFill/>
        </p:spPr>
      </p:pic>
      <p:pic>
        <p:nvPicPr>
          <p:cNvPr id="16" name="Picture 12" descr="Image associé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00240"/>
            <a:ext cx="2857488" cy="1943092"/>
          </a:xfrm>
          <a:prstGeom prst="rect">
            <a:avLst/>
          </a:prstGeom>
          <a:noFill/>
        </p:spPr>
      </p:pic>
      <p:pic>
        <p:nvPicPr>
          <p:cNvPr id="17" name="Picture 14" descr="نتيجة بحث الصور عن الحضارة العربية الاسلامية القديمة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143380"/>
            <a:ext cx="157162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AutoShape 8" descr="Résultat de recherche d'images pour &quot;civis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2474" name="AutoShape 10" descr="Résultat de recherche d'images pour &quot;civis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Espace réservé du contenu 4" descr="http://ville.varennes.qc.ca/sites/default/files/news/VV%20civisme%20pann8x4_Page_0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85860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7429520" y="571480"/>
            <a:ext cx="96444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ar-DZ" sz="2800" b="1" dirty="0" smtClean="0"/>
              <a:t>المدنية </a:t>
            </a:r>
            <a:endParaRPr lang="fr-FR" sz="2800" b="1" dirty="0"/>
          </a:p>
        </p:txBody>
      </p:sp>
      <p:pic>
        <p:nvPicPr>
          <p:cNvPr id="15" name="Picture 4" descr="Résultat de recherche d'images pour &quot;cultur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924125"/>
            <a:ext cx="5214942" cy="19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272" r="71427" b="7391"/>
          <a:stretch>
            <a:fillRect/>
          </a:stretch>
        </p:blipFill>
        <p:spPr bwMode="auto">
          <a:xfrm rot="16035214">
            <a:off x="4391414" y="-2889311"/>
            <a:ext cx="998982" cy="846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93" r="83728" b="7953"/>
          <a:stretch>
            <a:fillRect/>
          </a:stretch>
        </p:blipFill>
        <p:spPr bwMode="auto">
          <a:xfrm rot="16035214">
            <a:off x="4379670" y="1913446"/>
            <a:ext cx="1070339" cy="84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0105" t="26358" r="54380" b="6456"/>
          <a:stretch>
            <a:fillRect/>
          </a:stretch>
        </p:blipFill>
        <p:spPr bwMode="auto">
          <a:xfrm rot="16035214">
            <a:off x="5841131" y="-2700833"/>
            <a:ext cx="447905" cy="614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572396" y="0"/>
            <a:ext cx="121441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ar-DZ" sz="2800" b="1" u="sng" dirty="0" smtClean="0"/>
              <a:t>الثقافة </a:t>
            </a:r>
            <a:endParaRPr lang="fr-FR" sz="2800" b="1" u="sng" dirty="0"/>
          </a:p>
        </p:txBody>
      </p:sp>
      <p:pic>
        <p:nvPicPr>
          <p:cNvPr id="10" name="Picture 2" descr="https://2.bp.blogspot.com/-bJHS2ZEcm4I/XA5iNZQOJkI/AAAAAAAACHw/dVFv9nl7xCwv9nLgJmNnmdby9kVNsbOuQCLcBGAs/s640/IMG_8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4286280" cy="3074066"/>
          </a:xfrm>
          <a:prstGeom prst="rect">
            <a:avLst/>
          </a:prstGeom>
          <a:noFill/>
        </p:spPr>
      </p:pic>
      <p:pic>
        <p:nvPicPr>
          <p:cNvPr id="11" name="Picture 4" descr="Denis Bonnet explique aux Ã©lÃ¨ves de CP de l'Ã©cole les Crayons de soleil la technique de la gravure au burin d'HÃ©lÃ¨ne Nu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71678"/>
            <a:ext cx="4643470" cy="2611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DZ" b="1" dirty="0" smtClean="0"/>
              <a:t>التراث </a:t>
            </a:r>
            <a:endParaRPr lang="fr-FR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9914" t="17406" r="46920"/>
          <a:stretch>
            <a:fillRect/>
          </a:stretch>
        </p:blipFill>
        <p:spPr bwMode="auto">
          <a:xfrm rot="5400000">
            <a:off x="5714976" y="-2214602"/>
            <a:ext cx="35719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Résultat de recherche d'images pour &quot;patrimoin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4643438" cy="3095625"/>
          </a:xfrm>
          <a:prstGeom prst="rect">
            <a:avLst/>
          </a:prstGeom>
          <a:noFill/>
        </p:spPr>
      </p:pic>
      <p:pic>
        <p:nvPicPr>
          <p:cNvPr id="8" name="Picture 6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5971" y="1857364"/>
            <a:ext cx="431802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49</Words>
  <Application>Microsoft Office PowerPoint</Application>
  <PresentationFormat>Affichage à l'écran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  الحضارة العربية الإسلامية </vt:lpstr>
      <vt:lpstr>مفاهيم ومصطلحات في الحضارة الإسلامية</vt:lpstr>
      <vt:lpstr>Diapositive 3</vt:lpstr>
      <vt:lpstr>Diapositive 4</vt:lpstr>
      <vt:lpstr>Diapositive 5</vt:lpstr>
      <vt:lpstr>Diapositive 6</vt:lpstr>
      <vt:lpstr>Diapositive 7</vt:lpstr>
      <vt:lpstr>التراث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الحضارة الإسلامية</dc:title>
  <dc:creator>pc</dc:creator>
  <cp:lastModifiedBy>MORO</cp:lastModifiedBy>
  <cp:revision>34</cp:revision>
  <dcterms:created xsi:type="dcterms:W3CDTF">2016-02-09T23:27:01Z</dcterms:created>
  <dcterms:modified xsi:type="dcterms:W3CDTF">2020-03-17T14:59:44Z</dcterms:modified>
</cp:coreProperties>
</file>