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2" r:id="rId2"/>
    <p:sldId id="293" r:id="rId3"/>
    <p:sldId id="299" r:id="rId4"/>
    <p:sldId id="294" r:id="rId5"/>
    <p:sldId id="295" r:id="rId6"/>
    <p:sldId id="296" r:id="rId7"/>
    <p:sldId id="297" r:id="rId8"/>
    <p:sldId id="300" r:id="rId9"/>
    <p:sldId id="301" r:id="rId10"/>
    <p:sldId id="317" r:id="rId11"/>
    <p:sldId id="302" r:id="rId12"/>
    <p:sldId id="303" r:id="rId13"/>
    <p:sldId id="304" r:id="rId14"/>
    <p:sldId id="305" r:id="rId15"/>
    <p:sldId id="306" r:id="rId16"/>
    <p:sldId id="307" r:id="rId17"/>
    <p:sldId id="308" r:id="rId18"/>
    <p:sldId id="309" r:id="rId19"/>
    <p:sldId id="310" r:id="rId20"/>
    <p:sldId id="311" r:id="rId21"/>
    <p:sldId id="312" r:id="rId22"/>
    <p:sldId id="313" r:id="rId23"/>
    <p:sldId id="314" r:id="rId24"/>
    <p:sldId id="315" r:id="rId25"/>
    <p:sldId id="316" r:id="rId26"/>
    <p:sldId id="318" r:id="rId27"/>
    <p:sldId id="319" r:id="rId28"/>
    <p:sldId id="348" r:id="rId29"/>
    <p:sldId id="320" r:id="rId30"/>
    <p:sldId id="321" r:id="rId31"/>
    <p:sldId id="322" r:id="rId32"/>
    <p:sldId id="323" r:id="rId33"/>
    <p:sldId id="324" r:id="rId34"/>
    <p:sldId id="325" r:id="rId3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97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266588-5764-DD88-DD7C-577103B93350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524003" y="1122361"/>
            <a:ext cx="9144000" cy="2387598"/>
          </a:xfrm>
        </p:spPr>
        <p:txBody>
          <a:bodyPr anchor="b" anchorCtr="1"/>
          <a:lstStyle>
            <a:lvl1pPr algn="ctr">
              <a:defRPr sz="6000"/>
            </a:lvl1pPr>
          </a:lstStyle>
          <a:p>
            <a:pPr lvl="0"/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A2A858-C25E-C8A4-8351-E9135E84D8E0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524003" y="3602041"/>
            <a:ext cx="9144000" cy="1655758"/>
          </a:xfrm>
        </p:spPr>
        <p:txBody>
          <a:bodyPr anchorCtr="1"/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en-US"/>
              <a:t>Click to edit Master subtitle style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94553C-A5DE-65D5-8216-E5F9CD21285D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C8F4D98-1798-4F50-BCD1-80B6C3F67A68}" type="datetime1">
              <a:rPr lang="fr-FR"/>
              <a:pPr lvl="0"/>
              <a:t>06/05/2024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5254F3-C827-DAD4-22C8-4E2D59BD9B02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EA8DC7-CE6E-8602-41EC-B8755A80748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F4B1C1A-A0D7-4DE3-B197-B3EFB9DBAD17}" type="slidenum"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0244791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E94207-F7F9-DC9D-830F-3CF4C98A6FDC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BBC5109-D2F3-7FA1-2C75-524664F8EE52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4BB7BF-3792-D11A-9872-38070377446D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C243560-74F6-4F0D-BD79-0447AC341561}" type="datetime1">
              <a:rPr lang="fr-FR"/>
              <a:pPr lvl="0"/>
              <a:t>06/05/2024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1C691D-6A04-A93E-7F1F-136B0401EEEB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8AB654-903A-94CB-42B2-4F6749533D6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C85860F-27AB-4220-BFA8-DC0C98EA39F0}" type="slidenum"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1082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4C309FE-84A3-0237-5C5B-9EB0B9268EAC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8724903" y="365129"/>
            <a:ext cx="2628899" cy="5811834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5BFEEC-B6A1-14D7-7F15-165D978E9E57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838203" y="365129"/>
            <a:ext cx="7734296" cy="5811834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9C4DC4-C5A8-1093-914C-A49C8E37A892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7033FEC-2AD8-4B91-8D90-D9F1F0F0A34B}" type="datetime1">
              <a:rPr lang="fr-FR"/>
              <a:pPr lvl="0"/>
              <a:t>06/05/2024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A8EC99-4095-6801-0087-31A4EA157FFB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84E7F0-68FC-8685-1D32-69D1A97B211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524E9E7-AFBB-43B2-9213-E4592806EAAF}" type="slidenum"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0797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084E17-CCC7-14F9-9B49-3AF71BA3371A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C9A389-F842-8062-A32F-97E380B6A396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34D7BB-9488-F997-5168-421545EC6B58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6689F36-C757-4C6A-B0A2-834465E89253}" type="datetime1">
              <a:rPr lang="fr-FR"/>
              <a:pPr lvl="0"/>
              <a:t>06/05/2024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F0BCB8-B077-6199-3ADA-F7F65F5C4D27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3883F3-E1B6-5B9F-45E4-C13D0948C05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7118B04-5E99-4CA0-A613-351AE6FA5542}" type="slidenum"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780112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47937C-5C0F-586E-7208-A3DA80EC3C9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1847" y="1709735"/>
            <a:ext cx="10515600" cy="2852735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3B568F-998C-A8A0-5549-723CC7A6668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1847" y="4589465"/>
            <a:ext cx="10515600" cy="1500182"/>
          </a:xfrm>
        </p:spPr>
        <p:txBody>
          <a:bodyPr/>
          <a:lstStyle>
            <a:lvl1pPr marL="0" indent="0">
              <a:buNone/>
              <a:defRPr sz="2400">
                <a:solidFill>
                  <a:srgbClr val="898989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4E7ADE-7B1A-D2A3-B46A-E404EB483ABD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6A479CB-46CA-45C9-929F-026CF7805680}" type="datetime1">
              <a:rPr lang="fr-FR"/>
              <a:pPr lvl="0"/>
              <a:t>06/05/2024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22EDFB-7934-99C1-8428-8D772D502E8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257463-CE8F-0CC3-560C-657BF2754C3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F5F2AD4-88A3-4481-AA5B-717401120770}" type="slidenum"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920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7F8BBC-D747-0665-B497-328B9731E4C2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B0C1EF-ABA6-B23C-D086-7CE93B9CFCE8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3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7D47E9-E8EB-528F-9241-781C23D2F8BA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172200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E06C0A-2DB0-4B18-9124-9772C4D6F64D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C37F710-9191-4805-A0F3-D25E0F3E1B2F}" type="datetime1">
              <a:rPr lang="fr-FR"/>
              <a:pPr lvl="0"/>
              <a:t>06/05/2024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220E2F-3994-0A45-997D-98475940278C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617372-E44C-338F-84EE-72060288AA7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C988FE7-9FC7-4693-A828-C73185B9F943}" type="slidenum"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11857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E43573-E04B-A20B-1A63-A79F6AD2CC1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365129"/>
            <a:ext cx="10515600" cy="132555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526A89-8F6C-B7FD-1194-139F5621002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9784" y="1681160"/>
            <a:ext cx="5157782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5DA7BF-B57A-01C6-55A9-D79518272E59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839784" y="2505071"/>
            <a:ext cx="5157782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2873AC9-B48F-F9D4-94BB-1F1C35B9CE51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6172200" y="1681160"/>
            <a:ext cx="5183184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625E39A-B62F-C5BE-7402-F6444ACD6BD9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6172200" y="2505071"/>
            <a:ext cx="5183184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BDFEA6B-B159-6E55-BD94-EC18D3DC13D0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A5D1362-620B-4273-AFEF-8D901AD00BA5}" type="datetime1">
              <a:rPr lang="fr-FR"/>
              <a:pPr lvl="0"/>
              <a:t>06/05/2024</a:t>
            </a:fld>
            <a:endParaRPr lang="fr-F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A8C5F46-541B-F0DA-D1F7-081A71BD43CC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E5E999F-8ECF-C5DF-F336-F4CB6F2ADD2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F5BF8FB-1682-4646-9523-208EDA3C2541}" type="slidenum"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50192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273AC7-6C27-1E5C-35E0-F6B3DCB2C4C8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6C994F-1E7D-AE83-83B5-918FD396B217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8C6EAE4-EF28-446C-896F-05462BF8FC85}" type="datetime1">
              <a:rPr lang="fr-FR"/>
              <a:pPr lvl="0"/>
              <a:t>06/05/2024</a:t>
            </a:fld>
            <a:endParaRPr lang="fr-F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D8E689-C1EA-9207-65F4-D3AAC7F9A73A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E75522-1A4D-D897-E4CA-CBB4AA12036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9FA6DC8-AAA1-4540-971E-0FB385475E20}" type="slidenum"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148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CA3D779-0913-3F2B-1EB6-9D7BD661A1C4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F900C3D-1D88-4886-B51B-45C5C577C325}" type="datetime1">
              <a:rPr lang="fr-FR"/>
              <a:pPr lvl="0"/>
              <a:t>06/05/2024</a:t>
            </a:fld>
            <a:endParaRPr lang="fr-F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B9E783F-75B9-A0D9-7840-070EB619F68A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0D6A71-DBA1-A86F-A55E-200E9A40D5F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59BDB97-9619-4465-B433-7A79E4D518AE}" type="slidenum"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6512335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B16157-AB3B-751B-000B-57541F3F024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40047F-8A43-2513-4A5B-0F60FF4FF510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005521-DF23-C0A7-F225-8480A22D3B40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D2B77F-92B2-A7AE-2BED-3B0071FEB400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2E441A9-C508-4E1C-8BD3-19FAF4929D9E}" type="datetime1">
              <a:rPr lang="fr-FR"/>
              <a:pPr lvl="0"/>
              <a:t>06/05/2024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C8D8C7-9B1C-001C-7F8B-9C034563E77D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6AAC8C-34D5-5DCC-D7E5-42C8F1B8CE8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0B96705-4EF3-4766-859D-A3072106C919}" type="slidenum"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32790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16E534-C481-DAA0-5B86-FF59A1EAFE1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99370F4-BD22-079B-F255-EBEECD75924D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 marL="0" indent="0">
              <a:buNone/>
              <a:defRPr lang="fr-FR" sz="3200"/>
            </a:lvl1pPr>
          </a:lstStyle>
          <a:p>
            <a:pPr lvl="0"/>
            <a:endParaRPr lang="fr-F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747E61-86B4-7D6A-D8A6-B61FBAAF7A43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3E8F64-0967-0B8D-094B-F1688737D515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D1F735D-D4A1-4C42-8A9B-AAAE474D7B6A}" type="datetime1">
              <a:rPr lang="fr-FR"/>
              <a:pPr lvl="0"/>
              <a:t>06/05/2024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54C687-E79E-CDAC-BBD7-073A1165A180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B08603-A2C1-B52A-7DD8-8AE787E58E5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1078394-38E2-4C22-B0E5-A97021113CEA}" type="slidenum"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13544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C426E22-3516-7190-38AC-57F2195FC35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13255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/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C08088-55E1-8E1E-318A-28987A5BD78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3" y="1825627"/>
            <a:ext cx="10515600" cy="435133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A28F70-7E8E-D55C-27E6-0E84C12FD46B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8382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0D7F5D54-FE5C-4CBF-9764-0027919C959E}" type="datetime1">
              <a:rPr lang="fr-FR"/>
              <a:pPr lvl="0"/>
              <a:t>06/05/2024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ABF3B3-498D-0E65-5444-6D4734BBFDE1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E2F041-53DA-8C35-2236-2690673ED981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8B88E167-8167-4940-B967-91F2BEC48A9B}" type="slidenum"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5823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en-US" sz="4400" b="0" i="0" u="none" strike="noStrike" kern="1200" cap="none" spc="0" baseline="0">
          <a:solidFill>
            <a:srgbClr val="000000"/>
          </a:solidFill>
          <a:uFillTx/>
          <a:latin typeface="Calibri Light"/>
        </a:defRPr>
      </a:lvl1pPr>
    </p:titleStyle>
    <p:bodyStyle>
      <a:lvl1pPr marL="228600" marR="0" lvl="0" indent="-228600" algn="l" defTabSz="914400" rtl="0" fontAlgn="auto" hangingPunct="1">
        <a:lnSpc>
          <a:spcPct val="90000"/>
        </a:lnSpc>
        <a:spcBef>
          <a:spcPts val="1000"/>
        </a:spcBef>
        <a:spcAft>
          <a:spcPts val="0"/>
        </a:spcAft>
        <a:buSzPct val="100000"/>
        <a:buFont typeface="Arial" pitchFamily="34"/>
        <a:buChar char="•"/>
        <a:tabLst/>
        <a:defRPr lang="en-US" sz="28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24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20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94EB244D-5ED5-44B7-22EE-4353348C13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3787" y="2781677"/>
            <a:ext cx="6844421" cy="1294644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2BAF44FC-BC3B-71BE-A768-6B55596816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201" y="1731818"/>
            <a:ext cx="11167603" cy="3394362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49B28270-1D19-6D67-1B5D-4A7C9A8014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6608" y="595740"/>
            <a:ext cx="9977210" cy="4544293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extBox 3">
            <a:extLst>
              <a:ext uri="{FF2B5EF4-FFF2-40B4-BE49-F238E27FC236}">
                <a16:creationId xmlns:a16="http://schemas.microsoft.com/office/drawing/2014/main" id="{07A64A4E-EFF0-8B87-6B9E-0B12B866F721}"/>
              </a:ext>
            </a:extLst>
          </p:cNvPr>
          <p:cNvSpPr txBox="1"/>
          <p:nvPr/>
        </p:nvSpPr>
        <p:spPr>
          <a:xfrm>
            <a:off x="10529453" y="803565"/>
            <a:ext cx="193962" cy="369335"/>
          </a:xfrm>
          <a:prstGeom prst="rect">
            <a:avLst/>
          </a:prstGeom>
          <a:solidFill>
            <a:srgbClr val="FFFFFF"/>
          </a:solidFill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E218C7ED-0173-9E8F-21E3-3E80CA6370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8362" y="5140034"/>
            <a:ext cx="9615053" cy="914400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FDDB1926-1C9C-F43F-FE87-657B553F7C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367" y="1440874"/>
            <a:ext cx="11651723" cy="3990112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D270BC89-54F2-76A7-1B47-D41F0F682E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1381" y="701024"/>
            <a:ext cx="9961418" cy="5782903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6BE560C2-8B15-AC6E-E2DA-42B0D1E843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746" y="1780620"/>
            <a:ext cx="10876504" cy="3296768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extBox 3">
            <a:extLst>
              <a:ext uri="{FF2B5EF4-FFF2-40B4-BE49-F238E27FC236}">
                <a16:creationId xmlns:a16="http://schemas.microsoft.com/office/drawing/2014/main" id="{773A2164-6A6F-543B-C7B8-CBBA2A57C382}"/>
              </a:ext>
            </a:extLst>
          </p:cNvPr>
          <p:cNvSpPr txBox="1"/>
          <p:nvPr/>
        </p:nvSpPr>
        <p:spPr>
          <a:xfrm>
            <a:off x="872840" y="4281056"/>
            <a:ext cx="5417125" cy="692731"/>
          </a:xfrm>
          <a:prstGeom prst="rect">
            <a:avLst/>
          </a:prstGeom>
          <a:solidFill>
            <a:srgbClr val="FFFFFF"/>
          </a:solidFill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D1CD8397-79C8-F7A3-C815-BA074D518C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766" y="1205343"/>
            <a:ext cx="11298463" cy="4447312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F5A8449E-083B-AB4E-68AF-D1DE1BDB88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652" y="1260765"/>
            <a:ext cx="11273957" cy="4405743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488AF015-18A8-98E4-D9A3-B0EF14E461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434" y="1039087"/>
            <a:ext cx="11488759" cy="4627412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44641917-A223-5764-9ED7-31CFF90D12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86" y="1995056"/>
            <a:ext cx="11318434" cy="2757053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3BBB6A06-2AD8-B13B-C651-2DCCD3092E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581" y="1399306"/>
            <a:ext cx="11123456" cy="4862943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>
            <a:extLst>
              <a:ext uri="{FF2B5EF4-FFF2-40B4-BE49-F238E27FC236}">
                <a16:creationId xmlns:a16="http://schemas.microsoft.com/office/drawing/2014/main" id="{4C4A1076-84B7-35D2-4EE0-1612433569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257" y="1399306"/>
            <a:ext cx="11223491" cy="4447312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ECC656A8-DBAA-BAE7-8514-4D043F9907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412" y="1939634"/>
            <a:ext cx="10675181" cy="2461372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190B3F3E-3410-371A-4935-3EC20AF5D1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727" y="1136068"/>
            <a:ext cx="10597585" cy="4876796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20C995BE-20AF-7517-1D5B-1D283FEE15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237" y="1745671"/>
            <a:ext cx="11141250" cy="2918572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55B81FBE-1025-5AD0-602D-C3A5422218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381" y="2408054"/>
            <a:ext cx="11121234" cy="1582917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extBox 3">
            <a:extLst>
              <a:ext uri="{FF2B5EF4-FFF2-40B4-BE49-F238E27FC236}">
                <a16:creationId xmlns:a16="http://schemas.microsoft.com/office/drawing/2014/main" id="{EFEE6379-810B-F191-2CB1-E75DBBA8CA72}"/>
              </a:ext>
            </a:extLst>
          </p:cNvPr>
          <p:cNvSpPr txBox="1"/>
          <p:nvPr/>
        </p:nvSpPr>
        <p:spPr>
          <a:xfrm>
            <a:off x="568034" y="3255821"/>
            <a:ext cx="3255821" cy="734290"/>
          </a:xfrm>
          <a:prstGeom prst="rect">
            <a:avLst/>
          </a:prstGeom>
          <a:solidFill>
            <a:srgbClr val="FFFFFF"/>
          </a:solidFill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38993FBE-0BFD-23CC-9B60-E8441C30E2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673" y="1717965"/>
            <a:ext cx="11521019" cy="3380509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7DF60F48-4B4A-9A0B-3F05-FB6CD4AB52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574" y="2404341"/>
            <a:ext cx="11204838" cy="2049307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02C9186D-426D-0D87-C131-B7DB8900E1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163" y="1288471"/>
            <a:ext cx="11418752" cy="4267203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94CD9206-86CA-6055-EF14-D55E7D78AB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9493"/>
            <a:ext cx="11860764" cy="394854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id="{BAA95F0D-1130-78C1-C83F-13BED0A0D3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965" y="4378037"/>
            <a:ext cx="11518843" cy="1537856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0EF3BE7E-D27A-0EC5-7225-19B23B6EE4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803492"/>
            <a:ext cx="8229600" cy="5611160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E1F948DE-BD83-7306-E2FE-20C0A33FDD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376" y="1898074"/>
            <a:ext cx="10890476" cy="2198693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6FE06E9C-4E7F-263E-4829-11BC0253DF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516" y="1662543"/>
            <a:ext cx="11585265" cy="3463637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extBox 3">
            <a:extLst>
              <a:ext uri="{FF2B5EF4-FFF2-40B4-BE49-F238E27FC236}">
                <a16:creationId xmlns:a16="http://schemas.microsoft.com/office/drawing/2014/main" id="{FC2FA6DF-370A-8FBE-C78F-3517BB152379}"/>
              </a:ext>
            </a:extLst>
          </p:cNvPr>
          <p:cNvSpPr txBox="1"/>
          <p:nvPr/>
        </p:nvSpPr>
        <p:spPr>
          <a:xfrm>
            <a:off x="263237" y="4585862"/>
            <a:ext cx="3671453" cy="706584"/>
          </a:xfrm>
          <a:prstGeom prst="rect">
            <a:avLst/>
          </a:prstGeom>
          <a:solidFill>
            <a:srgbClr val="FFFFFF"/>
          </a:solidFill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1825BA1D-A577-4FBB-59CF-DF1500645B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42689"/>
            <a:ext cx="3670108" cy="707196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C0CD5F51-097F-2ED6-C2C1-3E14C772D3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517" y="748143"/>
            <a:ext cx="10868997" cy="5638803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extBox 3">
            <a:extLst>
              <a:ext uri="{FF2B5EF4-FFF2-40B4-BE49-F238E27FC236}">
                <a16:creationId xmlns:a16="http://schemas.microsoft.com/office/drawing/2014/main" id="{5899B797-3366-225C-66AF-9823FE7E741C}"/>
              </a:ext>
            </a:extLst>
          </p:cNvPr>
          <p:cNvSpPr txBox="1"/>
          <p:nvPr/>
        </p:nvSpPr>
        <p:spPr>
          <a:xfrm>
            <a:off x="1842653" y="5777343"/>
            <a:ext cx="4932218" cy="484906"/>
          </a:xfrm>
          <a:prstGeom prst="rect">
            <a:avLst/>
          </a:prstGeom>
          <a:solidFill>
            <a:srgbClr val="FFFFFF"/>
          </a:solidFill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1D832EE2-134F-442E-7D2C-40AE9BAE7E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340" y="1787240"/>
            <a:ext cx="11513329" cy="3255821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extBox 4">
            <a:extLst>
              <a:ext uri="{FF2B5EF4-FFF2-40B4-BE49-F238E27FC236}">
                <a16:creationId xmlns:a16="http://schemas.microsoft.com/office/drawing/2014/main" id="{9F63CC68-6135-CD05-2CCE-DBA211641FEB}"/>
              </a:ext>
            </a:extLst>
          </p:cNvPr>
          <p:cNvSpPr txBox="1"/>
          <p:nvPr/>
        </p:nvSpPr>
        <p:spPr>
          <a:xfrm>
            <a:off x="5638803" y="4267203"/>
            <a:ext cx="1801093" cy="637309"/>
          </a:xfrm>
          <a:prstGeom prst="rect">
            <a:avLst/>
          </a:prstGeom>
          <a:solidFill>
            <a:srgbClr val="FFFFFF"/>
          </a:solidFill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3F208BE0-AA5B-932E-DB4C-97CD9AE822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1819" y="498759"/>
            <a:ext cx="10010933" cy="5680362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26AC50A6-3535-6705-C299-B463345F0D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996" y="1136077"/>
            <a:ext cx="11786012" cy="4322615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AB99FB3A-AA6E-6683-F12C-DB7B5F754F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693" y="586989"/>
            <a:ext cx="10293931" cy="5684020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FAA06951-BAAB-1AB7-B1F1-A2BE0D8197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438" y="1842653"/>
            <a:ext cx="11452585" cy="2701640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88A60FBD-06ED-4FA0-4A84-51D69870C4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588" y="955959"/>
            <a:ext cx="10280626" cy="1325239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id="{2EBD6E02-5E76-BC9C-1EB7-AD39A2C800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126" y="2448388"/>
            <a:ext cx="10227079" cy="3453652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A6A0030D-676A-BA2A-2910-3A496ABF2F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385" y="1052940"/>
            <a:ext cx="11266569" cy="5015346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21C20122-41AD-963C-C311-A170EA49CE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476" y="1385453"/>
            <a:ext cx="10775015" cy="247996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id="{E8EE4911-A50F-A2E2-46B9-3DF3EADC4C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476" y="3865415"/>
            <a:ext cx="11064523" cy="200890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TextBox 5">
            <a:extLst>
              <a:ext uri="{FF2B5EF4-FFF2-40B4-BE49-F238E27FC236}">
                <a16:creationId xmlns:a16="http://schemas.microsoft.com/office/drawing/2014/main" id="{A6BD1BD3-B3EF-DEEC-210D-C29A1821EE06}"/>
              </a:ext>
            </a:extLst>
          </p:cNvPr>
          <p:cNvSpPr txBox="1"/>
          <p:nvPr/>
        </p:nvSpPr>
        <p:spPr>
          <a:xfrm>
            <a:off x="365476" y="3186546"/>
            <a:ext cx="5370307" cy="678868"/>
          </a:xfrm>
          <a:prstGeom prst="rect">
            <a:avLst/>
          </a:prstGeom>
          <a:solidFill>
            <a:srgbClr val="FFFFFF"/>
          </a:solidFill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0E15AC19-8AF4-740D-79C3-3BF0BA20CA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24109" y="3854799"/>
            <a:ext cx="2502411" cy="676710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646759AB-6C16-04EC-1DBB-71F993542D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9993" y="2701640"/>
            <a:ext cx="9556229" cy="925994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5366E8EE-5ADF-52D9-9598-EAA1D09620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015" y="2978731"/>
            <a:ext cx="10544431" cy="605323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Widescreen</PresentationFormat>
  <Paragraphs>0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8" baseType="lpstr">
      <vt:lpstr>Arial</vt:lpstr>
      <vt:lpstr>Calibri</vt:lpstr>
      <vt:lpstr>Calibri Light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BOUDJELLABA FOUZIA SOUAD</dc:creator>
  <cp:lastModifiedBy>BOUDJELLABA FOUZIA SOUAD</cp:lastModifiedBy>
  <cp:revision>1</cp:revision>
  <dcterms:created xsi:type="dcterms:W3CDTF">2024-05-06T15:30:23Z</dcterms:created>
  <dcterms:modified xsi:type="dcterms:W3CDTF">2024-05-06T15:36:28Z</dcterms:modified>
</cp:coreProperties>
</file>