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unknown"/>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3" r:id="rId5"/>
    <p:sldId id="274" r:id="rId6"/>
    <p:sldId id="275" r:id="rId7"/>
    <p:sldId id="270" r:id="rId8"/>
  </p:sldIdLst>
  <p:sldSz cx="18288000" cy="10287000"/>
  <p:notesSz cx="6858000" cy="9144000"/>
  <p:embeddedFontLst>
    <p:embeddedFont>
      <p:font typeface="Traditional Arabic" pitchFamily="18" charset="-78"/>
      <p:regular r:id="rId9"/>
      <p:bold r:id="rId10"/>
    </p:embeddedFont>
    <p:embeddedFont>
      <p:font typeface="Arabic Typesetting" pitchFamily="66" charset="-78"/>
      <p:regular r:id="rId11"/>
    </p:embeddedFont>
    <p:embeddedFont>
      <p:font typeface="Marta Bold" charset="0"/>
      <p:regular r:id="rId12"/>
    </p:embeddedFont>
    <p:embeddedFont>
      <p:font typeface="Algerian" pitchFamily="82" charset="0"/>
      <p:regular r:id="rId13"/>
    </p:embeddedFont>
    <p:embeddedFont>
      <p:font typeface="29LT Zarid Display Bold" charset="0"/>
      <p:regular r:id="rId14"/>
    </p:embeddedFont>
    <p:embeddedFont>
      <p:font typeface="Calibri"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82C"/>
    <a:srgbClr val="F5E91E"/>
    <a:srgbClr val="CEF50A"/>
    <a:srgbClr val="3A8B78"/>
    <a:srgbClr val="4FB69E"/>
    <a:srgbClr val="4DB9A0"/>
    <a:srgbClr val="4C4527"/>
    <a:srgbClr val="3D3914"/>
    <a:srgbClr val="494025"/>
    <a:srgbClr val="C31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74" autoAdjust="0"/>
    <p:restoredTop sz="94622" autoAdjust="0"/>
  </p:normalViewPr>
  <p:slideViewPr>
    <p:cSldViewPr>
      <p:cViewPr varScale="1">
        <p:scale>
          <a:sx n="46" d="100"/>
          <a:sy n="46" d="100"/>
        </p:scale>
        <p:origin x="-50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6274F-B119-4C43-9648-D3A6CF4BD5A3}" type="doc">
      <dgm:prSet loTypeId="urn:microsoft.com/office/officeart/2005/8/layout/bProcess3" loCatId="process" qsTypeId="urn:microsoft.com/office/officeart/2005/8/quickstyle/3d2" qsCatId="3D" csTypeId="urn:microsoft.com/office/officeart/2005/8/colors/colorful3" csCatId="colorful" phldr="1"/>
      <dgm:spPr/>
      <dgm:t>
        <a:bodyPr/>
        <a:lstStyle/>
        <a:p>
          <a:endParaRPr lang="fr-FR"/>
        </a:p>
      </dgm:t>
    </dgm:pt>
    <dgm:pt modelId="{A69DBA67-6DCA-4D00-B63B-5C93CC49535E}">
      <dgm:prSet phldrT="[Texte]" custT="1"/>
      <dgm:spPr/>
      <dgm:t>
        <a:bodyPr/>
        <a:lstStyle/>
        <a:p>
          <a:pPr rtl="1"/>
          <a:r>
            <a:rPr lang="ar-SA" sz="3900" b="1"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المثابرة</a:t>
          </a:r>
          <a:r>
            <a:rPr lang="fr-FR" sz="3900" b="1"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a:t>
          </a:r>
          <a:r>
            <a:rPr lang="ar-SA" sz="3900" b="1"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وضع الاهداف</a:t>
          </a:r>
          <a:r>
            <a:rPr lang="ar-SA" sz="3900" b="1" i="0"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t>
          </a:r>
          <a:endParaRPr lang="fr-FR" sz="39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63E26A66-111A-4543-9794-5C03BB4E265F}" type="parTrans" cxnId="{136A9C8A-CD46-46A8-816D-1751AE547DA8}">
      <dgm:prSet/>
      <dgm:spPr/>
      <dgm:t>
        <a:bodyPr/>
        <a:lstStyle/>
        <a:p>
          <a:endParaRPr lang="fr-FR">
            <a:latin typeface="Traditional Arabic" panose="02020603050405020304" pitchFamily="18" charset="-78"/>
            <a:cs typeface="Traditional Arabic" panose="02020603050405020304" pitchFamily="18" charset="-78"/>
          </a:endParaRPr>
        </a:p>
      </dgm:t>
    </dgm:pt>
    <dgm:pt modelId="{5FA11354-D3EC-40EB-848D-10590BE2B16D}" type="sibTrans" cxnId="{136A9C8A-CD46-46A8-816D-1751AE547DA8}">
      <dgm:prSet/>
      <dgm:spPr/>
      <dgm:t>
        <a:bodyPr/>
        <a:lstStyle/>
        <a:p>
          <a:endParaRPr lang="fr-FR">
            <a:latin typeface="Traditional Arabic" panose="02020603050405020304" pitchFamily="18" charset="-78"/>
            <a:cs typeface="Traditional Arabic" panose="02020603050405020304" pitchFamily="18" charset="-78"/>
          </a:endParaRPr>
        </a:p>
      </dgm:t>
    </dgm:pt>
    <dgm:pt modelId="{FEF49CDB-D5E6-4A12-BC0F-FF4AAE8C3F54}">
      <dgm:prSet phldrT="[Texte]" custT="1"/>
      <dgm:spPr>
        <a:gradFill rotWithShape="0">
          <a:gsLst>
            <a:gs pos="0">
              <a:srgbClr val="CEF50A"/>
            </a:gs>
            <a:gs pos="0">
              <a:srgbClr val="FFC000"/>
            </a:gs>
            <a:gs pos="0">
              <a:srgbClr val="FCC000"/>
            </a:gs>
            <a:gs pos="80000">
              <a:srgbClr val="F5E91E"/>
            </a:gs>
            <a:gs pos="100000">
              <a:srgbClr val="E9F82C"/>
            </a:gs>
          </a:gsLst>
          <a:lin ang="16200000" scaled="0"/>
        </a:gradFill>
      </dgm:spPr>
      <dgm:t>
        <a:bodyPr/>
        <a:lstStyle/>
        <a:p>
          <a:pPr rtl="1"/>
          <a:r>
            <a:rPr lang="ar-SA" sz="3900" b="1" dirty="0" smtClean="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القدرة على التواصل وبناء العلاقات الإنسانية </a:t>
          </a:r>
          <a:endParaRPr lang="fr-FR" sz="3900" b="1" dirty="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C6A35CA4-A953-4E07-86F0-5131E02A9B49}" type="parTrans" cxnId="{859C00FA-123E-4EA3-A8AD-33BE896C8326}">
      <dgm:prSet/>
      <dgm:spPr/>
      <dgm:t>
        <a:bodyPr/>
        <a:lstStyle/>
        <a:p>
          <a:endParaRPr lang="fr-FR">
            <a:latin typeface="Traditional Arabic" panose="02020603050405020304" pitchFamily="18" charset="-78"/>
            <a:cs typeface="Traditional Arabic" panose="02020603050405020304" pitchFamily="18" charset="-78"/>
          </a:endParaRPr>
        </a:p>
      </dgm:t>
    </dgm:pt>
    <dgm:pt modelId="{56795EA6-9A63-4C92-95E4-01B0AA8471FC}" type="sibTrans" cxnId="{859C00FA-123E-4EA3-A8AD-33BE896C8326}">
      <dgm:prSet/>
      <dgm:spPr/>
      <dgm:t>
        <a:bodyPr/>
        <a:lstStyle/>
        <a:p>
          <a:endParaRPr lang="fr-FR">
            <a:latin typeface="Traditional Arabic" panose="02020603050405020304" pitchFamily="18" charset="-78"/>
            <a:cs typeface="Traditional Arabic" panose="02020603050405020304" pitchFamily="18" charset="-78"/>
          </a:endParaRPr>
        </a:p>
      </dgm:t>
    </dgm:pt>
    <dgm:pt modelId="{2E695688-1D5E-4A5F-AF0E-D5EFED31C92F}">
      <dgm:prSet phldrT="[Texte]" custT="1"/>
      <dgm:spPr>
        <a:gradFill rotWithShape="0">
          <a:gsLst>
            <a:gs pos="80000">
              <a:schemeClr val="accent2"/>
            </a:gs>
            <a:gs pos="0">
              <a:schemeClr val="accent2"/>
            </a:gs>
            <a:gs pos="0">
              <a:schemeClr val="accent2"/>
            </a:gs>
            <a:gs pos="80000">
              <a:schemeClr val="accent2"/>
            </a:gs>
            <a:gs pos="100000">
              <a:schemeClr val="accent2"/>
            </a:gs>
          </a:gsLst>
          <a:lin ang="16200000" scaled="0"/>
        </a:gradFill>
      </dgm:spPr>
      <dgm:t>
        <a:bodyPr/>
        <a:lstStyle/>
        <a:p>
          <a:pPr rtl="1"/>
          <a:r>
            <a:rPr lang="ar-SA" sz="3900" b="1"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الانضباط الذاتي</a:t>
          </a:r>
          <a:endParaRPr lang="fr-FR" sz="39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9035A8DA-2624-46DE-82A5-04BBDDFB0509}" type="parTrans" cxnId="{B6663F73-489F-4B99-9F53-B1FC3191FB72}">
      <dgm:prSet/>
      <dgm:spPr/>
      <dgm:t>
        <a:bodyPr/>
        <a:lstStyle/>
        <a:p>
          <a:endParaRPr lang="fr-FR">
            <a:latin typeface="Traditional Arabic" panose="02020603050405020304" pitchFamily="18" charset="-78"/>
            <a:cs typeface="Traditional Arabic" panose="02020603050405020304" pitchFamily="18" charset="-78"/>
          </a:endParaRPr>
        </a:p>
      </dgm:t>
    </dgm:pt>
    <dgm:pt modelId="{7F226B37-56C5-49B8-A37E-5CE5C10A49AC}" type="sibTrans" cxnId="{B6663F73-489F-4B99-9F53-B1FC3191FB72}">
      <dgm:prSet/>
      <dgm:spPr/>
      <dgm:t>
        <a:bodyPr/>
        <a:lstStyle/>
        <a:p>
          <a:endParaRPr lang="fr-FR">
            <a:latin typeface="Traditional Arabic" panose="02020603050405020304" pitchFamily="18" charset="-78"/>
            <a:cs typeface="Traditional Arabic" panose="02020603050405020304" pitchFamily="18" charset="-78"/>
          </a:endParaRPr>
        </a:p>
      </dgm:t>
    </dgm:pt>
    <dgm:pt modelId="{4863CD4A-EC45-42DE-B593-5D163A798CD8}">
      <dgm:prSet phldrT="[Texte]" custT="1"/>
      <dgm:spPr/>
      <dgm:t>
        <a:bodyPr/>
        <a:lstStyle/>
        <a:p>
          <a:pPr rtl="1"/>
          <a:r>
            <a:rPr lang="ar-SA" sz="3900" b="1" u="none" dirty="0" smtClean="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التعامل مع الفشل</a:t>
          </a:r>
          <a:endParaRPr lang="fr-FR" sz="3900" b="1" u="none" dirty="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5ACD7639-E638-49A6-9367-630586D00CBD}" type="parTrans" cxnId="{EDE94761-ECB2-4988-B98E-0822F71951E2}">
      <dgm:prSet/>
      <dgm:spPr/>
      <dgm:t>
        <a:bodyPr/>
        <a:lstStyle/>
        <a:p>
          <a:endParaRPr lang="fr-FR">
            <a:latin typeface="Traditional Arabic" panose="02020603050405020304" pitchFamily="18" charset="-78"/>
            <a:cs typeface="Traditional Arabic" panose="02020603050405020304" pitchFamily="18" charset="-78"/>
          </a:endParaRPr>
        </a:p>
      </dgm:t>
    </dgm:pt>
    <dgm:pt modelId="{0BD5BA90-3E55-4E54-8BB5-0FC4274F67C7}" type="sibTrans" cxnId="{EDE94761-ECB2-4988-B98E-0822F71951E2}">
      <dgm:prSet/>
      <dgm:spPr/>
      <dgm:t>
        <a:bodyPr/>
        <a:lstStyle/>
        <a:p>
          <a:endParaRPr lang="fr-FR">
            <a:latin typeface="Traditional Arabic" panose="02020603050405020304" pitchFamily="18" charset="-78"/>
            <a:cs typeface="Traditional Arabic" panose="02020603050405020304" pitchFamily="18" charset="-78"/>
          </a:endParaRPr>
        </a:p>
      </dgm:t>
    </dgm:pt>
    <dgm:pt modelId="{C7F5A26E-EDC4-40C0-8CF1-A552BB9D3460}">
      <dgm:prSet phldrT="[Texte]" custT="1"/>
      <dgm:spPr>
        <a:gradFill rotWithShape="0">
          <a:gsLst>
            <a:gs pos="0">
              <a:srgbClr val="6B7984"/>
            </a:gs>
            <a:gs pos="80000">
              <a:srgbClr val="82818A"/>
            </a:gs>
            <a:gs pos="100000">
              <a:srgbClr val="80828B"/>
            </a:gs>
          </a:gsLst>
          <a:lin ang="16200000" scaled="0"/>
        </a:gradFill>
      </dgm:spPr>
      <dgm:t>
        <a:bodyPr/>
        <a:lstStyle/>
        <a:p>
          <a:pPr rtl="1"/>
          <a:r>
            <a:rPr lang="ar-SA" sz="3900" b="1" dirty="0" smtClean="0">
              <a:ln>
                <a:solidFill>
                  <a:srgbClr val="FFFF00"/>
                </a:solidFill>
              </a:ln>
              <a:solidFill>
                <a:srgbClr val="FFFF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الثقة بالنفس والاعتقاد في العزيمة الشخصية</a:t>
          </a:r>
          <a:endParaRPr lang="fr-FR" sz="3900" b="1" dirty="0">
            <a:ln>
              <a:solidFill>
                <a:srgbClr val="FFFF00"/>
              </a:solidFill>
            </a:ln>
            <a:solidFill>
              <a:srgbClr val="FFFF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AF751975-841D-407B-AE5C-E0A907783EC0}" type="parTrans" cxnId="{D1AB2E76-F6F7-4813-95F6-61CD4B0B7694}">
      <dgm:prSet/>
      <dgm:spPr/>
      <dgm:t>
        <a:bodyPr/>
        <a:lstStyle/>
        <a:p>
          <a:endParaRPr lang="fr-FR">
            <a:latin typeface="Traditional Arabic" panose="02020603050405020304" pitchFamily="18" charset="-78"/>
            <a:cs typeface="Traditional Arabic" panose="02020603050405020304" pitchFamily="18" charset="-78"/>
          </a:endParaRPr>
        </a:p>
      </dgm:t>
    </dgm:pt>
    <dgm:pt modelId="{31346B20-8BA3-4563-9129-4A2B026842BB}" type="sibTrans" cxnId="{D1AB2E76-F6F7-4813-95F6-61CD4B0B7694}">
      <dgm:prSet/>
      <dgm:spPr/>
      <dgm:t>
        <a:bodyPr/>
        <a:lstStyle/>
        <a:p>
          <a:endParaRPr lang="fr-FR">
            <a:latin typeface="Traditional Arabic" panose="02020603050405020304" pitchFamily="18" charset="-78"/>
            <a:cs typeface="Traditional Arabic" panose="02020603050405020304" pitchFamily="18" charset="-78"/>
          </a:endParaRPr>
        </a:p>
      </dgm:t>
    </dgm:pt>
    <dgm:pt modelId="{DD46622B-7511-4DCA-9C24-2E7C43FF698D}">
      <dgm:prSet phldrT="[Texte]" custT="1"/>
      <dgm:spPr/>
      <dgm:t>
        <a:bodyPr/>
        <a:lstStyle/>
        <a:p>
          <a:pPr rtl="1"/>
          <a:r>
            <a:rPr lang="ar-SA" sz="3900" b="1"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تحمل المخاطرة </a:t>
          </a:r>
          <a:endParaRPr lang="fr-FR" sz="39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EC8BD584-79A3-44E2-91C1-2006CF4F5D76}" type="parTrans" cxnId="{049E5B09-9068-46E4-8C7F-AAA63010852B}">
      <dgm:prSet/>
      <dgm:spPr/>
      <dgm:t>
        <a:bodyPr/>
        <a:lstStyle/>
        <a:p>
          <a:endParaRPr lang="fr-FR">
            <a:latin typeface="Traditional Arabic" panose="02020603050405020304" pitchFamily="18" charset="-78"/>
            <a:cs typeface="Traditional Arabic" panose="02020603050405020304" pitchFamily="18" charset="-78"/>
          </a:endParaRPr>
        </a:p>
      </dgm:t>
    </dgm:pt>
    <dgm:pt modelId="{5DF08A36-7625-4CC8-8887-4D478746A034}" type="sibTrans" cxnId="{049E5B09-9068-46E4-8C7F-AAA63010852B}">
      <dgm:prSet/>
      <dgm:spPr/>
      <dgm:t>
        <a:bodyPr/>
        <a:lstStyle/>
        <a:p>
          <a:endParaRPr lang="fr-FR">
            <a:latin typeface="Traditional Arabic" panose="02020603050405020304" pitchFamily="18" charset="-78"/>
            <a:cs typeface="Traditional Arabic" panose="02020603050405020304" pitchFamily="18" charset="-78"/>
          </a:endParaRPr>
        </a:p>
      </dgm:t>
    </dgm:pt>
    <dgm:pt modelId="{D213FB03-7610-4909-86F8-4F7A3393EB4A}">
      <dgm:prSet phldrT="[Texte]" custT="1"/>
      <dgm:spPr>
        <a:gradFill rotWithShape="0">
          <a:gsLst>
            <a:gs pos="0">
              <a:srgbClr val="C709FF"/>
            </a:gs>
            <a:gs pos="80000">
              <a:srgbClr val="C70AF4"/>
            </a:gs>
            <a:gs pos="100000">
              <a:srgbClr val="C315F6"/>
            </a:gs>
          </a:gsLst>
        </a:gradFill>
      </dgm:spPr>
      <dgm:t>
        <a:bodyPr/>
        <a:lstStyle/>
        <a:p>
          <a:pPr rtl="1"/>
          <a:r>
            <a:rPr lang="ar-SA" sz="3900" b="1" smtClean="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أخذ المبادرة</a:t>
          </a:r>
          <a:endParaRPr lang="fr-FR" sz="3900" b="1" dirty="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B64B1315-58FC-4985-967E-EFA75C135F58}" type="parTrans" cxnId="{8BEC9F06-257E-4E1C-AB6F-7612F9C45BF5}">
      <dgm:prSet/>
      <dgm:spPr/>
      <dgm:t>
        <a:bodyPr/>
        <a:lstStyle/>
        <a:p>
          <a:endParaRPr lang="fr-FR">
            <a:latin typeface="Traditional Arabic" panose="02020603050405020304" pitchFamily="18" charset="-78"/>
            <a:cs typeface="Traditional Arabic" panose="02020603050405020304" pitchFamily="18" charset="-78"/>
          </a:endParaRPr>
        </a:p>
      </dgm:t>
    </dgm:pt>
    <dgm:pt modelId="{577968FB-A3F5-4F22-88C3-3A1A94FFD83F}" type="sibTrans" cxnId="{8BEC9F06-257E-4E1C-AB6F-7612F9C45BF5}">
      <dgm:prSet/>
      <dgm:spPr/>
      <dgm:t>
        <a:bodyPr/>
        <a:lstStyle/>
        <a:p>
          <a:endParaRPr lang="fr-FR">
            <a:latin typeface="Traditional Arabic" panose="02020603050405020304" pitchFamily="18" charset="-78"/>
            <a:cs typeface="Traditional Arabic" panose="02020603050405020304" pitchFamily="18" charset="-78"/>
          </a:endParaRPr>
        </a:p>
      </dgm:t>
    </dgm:pt>
    <dgm:pt modelId="{B7379E67-02E1-4B13-B112-F2731366B5F3}">
      <dgm:prSet phldrT="[Texte]" custT="1"/>
      <dgm:spPr/>
      <dgm:t>
        <a:bodyPr/>
        <a:lstStyle/>
        <a:p>
          <a:pPr rtl="1"/>
          <a:r>
            <a:rPr lang="ar-SA" sz="3900" b="1"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الطاقة والنشاط</a:t>
          </a:r>
          <a:endParaRPr lang="fr-FR" sz="39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826853A8-4590-48DA-9399-06CB91C7097B}" type="parTrans" cxnId="{34F11209-8620-40D1-B8CC-5594AB8A0455}">
      <dgm:prSet/>
      <dgm:spPr/>
      <dgm:t>
        <a:bodyPr/>
        <a:lstStyle/>
        <a:p>
          <a:endParaRPr lang="fr-FR">
            <a:latin typeface="Traditional Arabic" panose="02020603050405020304" pitchFamily="18" charset="-78"/>
            <a:cs typeface="Traditional Arabic" panose="02020603050405020304" pitchFamily="18" charset="-78"/>
          </a:endParaRPr>
        </a:p>
      </dgm:t>
    </dgm:pt>
    <dgm:pt modelId="{D24852D9-B251-4EAD-B973-A0D1F1A20C8E}" type="sibTrans" cxnId="{34F11209-8620-40D1-B8CC-5594AB8A0455}">
      <dgm:prSet/>
      <dgm:spPr/>
      <dgm:t>
        <a:bodyPr/>
        <a:lstStyle/>
        <a:p>
          <a:endParaRPr lang="fr-FR">
            <a:latin typeface="Traditional Arabic" panose="02020603050405020304" pitchFamily="18" charset="-78"/>
            <a:cs typeface="Traditional Arabic" panose="02020603050405020304" pitchFamily="18" charset="-78"/>
          </a:endParaRPr>
        </a:p>
      </dgm:t>
    </dgm:pt>
    <dgm:pt modelId="{90A9A753-9A83-45CF-819C-21EA1D947B89}">
      <dgm:prSet phldrT="[Texte]" custT="1"/>
      <dgm:spPr/>
      <dgm:t>
        <a:bodyPr/>
        <a:lstStyle/>
        <a:p>
          <a:pPr rtl="1"/>
          <a:r>
            <a:rPr lang="ar-SA" sz="3900" b="1"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تحمل الغموض</a:t>
          </a:r>
          <a:endParaRPr lang="fr-FR" sz="39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D3D10819-945A-449D-94A4-EAE0D18C2338}" type="parTrans" cxnId="{28F6ED6F-DCDE-48A0-A09D-30EDCC1E3441}">
      <dgm:prSet/>
      <dgm:spPr/>
      <dgm:t>
        <a:bodyPr/>
        <a:lstStyle/>
        <a:p>
          <a:endParaRPr lang="fr-FR">
            <a:latin typeface="Traditional Arabic" panose="02020603050405020304" pitchFamily="18" charset="-78"/>
            <a:cs typeface="Traditional Arabic" panose="02020603050405020304" pitchFamily="18" charset="-78"/>
          </a:endParaRPr>
        </a:p>
      </dgm:t>
    </dgm:pt>
    <dgm:pt modelId="{C16F3ECD-51BB-4839-A0BF-894D8E8B33C5}" type="sibTrans" cxnId="{28F6ED6F-DCDE-48A0-A09D-30EDCC1E3441}">
      <dgm:prSet/>
      <dgm:spPr/>
      <dgm:t>
        <a:bodyPr/>
        <a:lstStyle/>
        <a:p>
          <a:endParaRPr lang="fr-FR">
            <a:latin typeface="Traditional Arabic" panose="02020603050405020304" pitchFamily="18" charset="-78"/>
            <a:cs typeface="Traditional Arabic" panose="02020603050405020304" pitchFamily="18" charset="-78"/>
          </a:endParaRPr>
        </a:p>
      </dgm:t>
    </dgm:pt>
    <dgm:pt modelId="{4A7758E8-39B7-456C-BF90-D54199D491DD}">
      <dgm:prSet phldrT="[Texte]" custT="1"/>
      <dgm:spPr>
        <a:gradFill rotWithShape="0">
          <a:gsLst>
            <a:gs pos="0">
              <a:srgbClr val="DC6332"/>
            </a:gs>
            <a:gs pos="80000">
              <a:srgbClr val="F6611A"/>
            </a:gs>
            <a:gs pos="100000">
              <a:srgbClr val="FF661D"/>
            </a:gs>
          </a:gsLst>
        </a:gradFill>
      </dgm:spPr>
      <dgm:t>
        <a:bodyPr/>
        <a:lstStyle/>
        <a:p>
          <a:pPr rtl="1"/>
          <a:r>
            <a:rPr lang="ar-SA" sz="3900" b="1"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القدرة على التفكير الابتكاري </a:t>
          </a:r>
          <a:endParaRPr lang="fr-FR" sz="39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028A30C3-5572-4FDE-9C7D-EB8BF50E071F}" type="parTrans" cxnId="{A71B0D52-857D-4BE1-8E91-36D7C92C0176}">
      <dgm:prSet/>
      <dgm:spPr/>
      <dgm:t>
        <a:bodyPr/>
        <a:lstStyle/>
        <a:p>
          <a:endParaRPr lang="fr-FR">
            <a:latin typeface="Traditional Arabic" panose="02020603050405020304" pitchFamily="18" charset="-78"/>
            <a:cs typeface="Traditional Arabic" panose="02020603050405020304" pitchFamily="18" charset="-78"/>
          </a:endParaRPr>
        </a:p>
      </dgm:t>
    </dgm:pt>
    <dgm:pt modelId="{582DB32C-8E2F-44D1-920F-6CC87C3FF722}" type="sibTrans" cxnId="{A71B0D52-857D-4BE1-8E91-36D7C92C0176}">
      <dgm:prSet/>
      <dgm:spPr/>
      <dgm:t>
        <a:bodyPr/>
        <a:lstStyle/>
        <a:p>
          <a:endParaRPr lang="fr-FR">
            <a:latin typeface="Traditional Arabic" panose="02020603050405020304" pitchFamily="18" charset="-78"/>
            <a:cs typeface="Traditional Arabic" panose="02020603050405020304" pitchFamily="18" charset="-78"/>
          </a:endParaRPr>
        </a:p>
      </dgm:t>
    </dgm:pt>
    <dgm:pt modelId="{C94CBA15-25AA-4DA1-936D-F78B17C8A9B2}">
      <dgm:prSet phldrT="[Texte]" custT="1"/>
      <dgm:spPr/>
      <dgm:t>
        <a:bodyPr/>
        <a:lstStyle/>
        <a:p>
          <a:pPr rtl="1"/>
          <a:r>
            <a:rPr lang="ar-SA" sz="3900" b="1"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استخدام الموارد الخارجية</a:t>
          </a:r>
          <a:endParaRPr lang="fr-FR" sz="39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5746EBF4-AF8C-434B-A4AA-D4190D423ED5}" type="parTrans" cxnId="{D202FCAF-8754-404E-9E72-432B39BAB87E}">
      <dgm:prSet/>
      <dgm:spPr/>
      <dgm:t>
        <a:bodyPr/>
        <a:lstStyle/>
        <a:p>
          <a:endParaRPr lang="fr-FR">
            <a:latin typeface="Traditional Arabic" panose="02020603050405020304" pitchFamily="18" charset="-78"/>
            <a:cs typeface="Traditional Arabic" panose="02020603050405020304" pitchFamily="18" charset="-78"/>
          </a:endParaRPr>
        </a:p>
      </dgm:t>
    </dgm:pt>
    <dgm:pt modelId="{311D62D8-4511-406E-AE77-9FBF098B0D4D}" type="sibTrans" cxnId="{D202FCAF-8754-404E-9E72-432B39BAB87E}">
      <dgm:prSet/>
      <dgm:spPr/>
      <dgm:t>
        <a:bodyPr/>
        <a:lstStyle/>
        <a:p>
          <a:endParaRPr lang="fr-FR">
            <a:latin typeface="Traditional Arabic" panose="02020603050405020304" pitchFamily="18" charset="-78"/>
            <a:cs typeface="Traditional Arabic" panose="02020603050405020304" pitchFamily="18" charset="-78"/>
          </a:endParaRPr>
        </a:p>
      </dgm:t>
    </dgm:pt>
    <dgm:pt modelId="{C4527932-A3DE-49F1-9EB7-191C85AD250F}">
      <dgm:prSet phldrT="[Texte]" custT="1"/>
      <dgm:spPr>
        <a:gradFill rotWithShape="0">
          <a:gsLst>
            <a:gs pos="0">
              <a:srgbClr val="4C4527"/>
            </a:gs>
            <a:gs pos="80000">
              <a:srgbClr val="3D3914"/>
            </a:gs>
            <a:gs pos="100000">
              <a:srgbClr val="3D3914"/>
            </a:gs>
          </a:gsLst>
        </a:gradFill>
      </dgm:spPr>
      <dgm:t>
        <a:bodyPr/>
        <a:lstStyle/>
        <a:p>
          <a:pPr rtl="1"/>
          <a:r>
            <a:rPr lang="ar-SA" sz="3900" b="1"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المعرفة الفنية </a:t>
          </a:r>
          <a:endParaRPr lang="fr-FR" sz="39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FFBF0268-5DD3-4F1A-BBA4-03D9474B31ED}" type="parTrans" cxnId="{FFA5085E-E999-41FF-B397-625BC62EB63E}">
      <dgm:prSet/>
      <dgm:spPr/>
      <dgm:t>
        <a:bodyPr/>
        <a:lstStyle/>
        <a:p>
          <a:endParaRPr lang="fr-FR">
            <a:latin typeface="Traditional Arabic" panose="02020603050405020304" pitchFamily="18" charset="-78"/>
            <a:cs typeface="Traditional Arabic" panose="02020603050405020304" pitchFamily="18" charset="-78"/>
          </a:endParaRPr>
        </a:p>
      </dgm:t>
    </dgm:pt>
    <dgm:pt modelId="{B245DDEA-F8B9-4D6C-BE59-BAD5DE6C603A}" type="sibTrans" cxnId="{FFA5085E-E999-41FF-B397-625BC62EB63E}">
      <dgm:prSet/>
      <dgm:spPr/>
      <dgm:t>
        <a:bodyPr/>
        <a:lstStyle/>
        <a:p>
          <a:endParaRPr lang="fr-FR">
            <a:latin typeface="Traditional Arabic" panose="02020603050405020304" pitchFamily="18" charset="-78"/>
            <a:cs typeface="Traditional Arabic" panose="02020603050405020304" pitchFamily="18" charset="-78"/>
          </a:endParaRPr>
        </a:p>
      </dgm:t>
    </dgm:pt>
    <dgm:pt modelId="{F6C54474-4A17-4112-91B6-95724DAB6F80}">
      <dgm:prSet phldrT="[Texte]" custT="1"/>
      <dgm:spPr/>
      <dgm:t>
        <a:bodyPr/>
        <a:lstStyle/>
        <a:p>
          <a:pPr rtl="1"/>
          <a:r>
            <a:rPr lang="ar-SA" sz="3900" b="1" dirty="0" smtClean="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قدرة التعامل مع النقود والأرقام</a:t>
          </a:r>
          <a:endParaRPr lang="fr-FR" sz="3900" b="1" dirty="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488E9931-1F0B-4416-8F36-C194E6A2DC8D}" type="parTrans" cxnId="{A788F851-0D05-4988-826B-66B31EC22380}">
      <dgm:prSet/>
      <dgm:spPr/>
      <dgm:t>
        <a:bodyPr/>
        <a:lstStyle/>
        <a:p>
          <a:endParaRPr lang="fr-FR">
            <a:latin typeface="Traditional Arabic" panose="02020603050405020304" pitchFamily="18" charset="-78"/>
            <a:cs typeface="Traditional Arabic" panose="02020603050405020304" pitchFamily="18" charset="-78"/>
          </a:endParaRPr>
        </a:p>
      </dgm:t>
    </dgm:pt>
    <dgm:pt modelId="{50D47B8A-D389-45CC-9A74-C260194FF97F}" type="sibTrans" cxnId="{A788F851-0D05-4988-826B-66B31EC22380}">
      <dgm:prSet/>
      <dgm:spPr/>
      <dgm:t>
        <a:bodyPr/>
        <a:lstStyle/>
        <a:p>
          <a:endParaRPr lang="fr-FR">
            <a:latin typeface="Traditional Arabic" panose="02020603050405020304" pitchFamily="18" charset="-78"/>
            <a:cs typeface="Traditional Arabic" panose="02020603050405020304" pitchFamily="18" charset="-78"/>
          </a:endParaRPr>
        </a:p>
      </dgm:t>
    </dgm:pt>
    <dgm:pt modelId="{5C7FBF51-5E4E-4C4F-A7D2-251FB64ADE72}">
      <dgm:prSet phldrT="[Texte]" custT="1"/>
      <dgm:spPr>
        <a:gradFill rotWithShape="0">
          <a:gsLst>
            <a:gs pos="0">
              <a:srgbClr val="4DB9A0"/>
            </a:gs>
            <a:gs pos="80000">
              <a:srgbClr val="4FB69E"/>
            </a:gs>
            <a:gs pos="100000">
              <a:srgbClr val="3A8B78"/>
            </a:gs>
          </a:gsLst>
        </a:gradFill>
      </dgm:spPr>
      <dgm:t>
        <a:bodyPr/>
        <a:lstStyle/>
        <a:p>
          <a:pPr rtl="1"/>
          <a:r>
            <a:rPr lang="ar-SA" sz="3900" b="1"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الحدس والبديهة</a:t>
          </a:r>
          <a:endParaRPr lang="fr-FR" sz="39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gm:t>
    </dgm:pt>
    <dgm:pt modelId="{6032D559-F967-4A7D-9C2D-31EA64D1CF82}" type="parTrans" cxnId="{859E39FD-9027-476C-B652-7CDF6EDFE912}">
      <dgm:prSet/>
      <dgm:spPr/>
      <dgm:t>
        <a:bodyPr/>
        <a:lstStyle/>
        <a:p>
          <a:endParaRPr lang="fr-FR">
            <a:latin typeface="Traditional Arabic" panose="02020603050405020304" pitchFamily="18" charset="-78"/>
            <a:cs typeface="Traditional Arabic" panose="02020603050405020304" pitchFamily="18" charset="-78"/>
          </a:endParaRPr>
        </a:p>
      </dgm:t>
    </dgm:pt>
    <dgm:pt modelId="{DE1FE899-96A8-496B-8BE8-5B51F27F45EB}" type="sibTrans" cxnId="{859E39FD-9027-476C-B652-7CDF6EDFE912}">
      <dgm:prSet/>
      <dgm:spPr/>
      <dgm:t>
        <a:bodyPr/>
        <a:lstStyle/>
        <a:p>
          <a:endParaRPr lang="fr-FR">
            <a:latin typeface="Traditional Arabic" panose="02020603050405020304" pitchFamily="18" charset="-78"/>
            <a:cs typeface="Traditional Arabic" panose="02020603050405020304" pitchFamily="18" charset="-78"/>
          </a:endParaRPr>
        </a:p>
      </dgm:t>
    </dgm:pt>
    <dgm:pt modelId="{BFDFAB5C-4D21-4B0F-B06F-A668D877FB16}" type="pres">
      <dgm:prSet presAssocID="{B916274F-B119-4C43-9648-D3A6CF4BD5A3}" presName="Name0" presStyleCnt="0">
        <dgm:presLayoutVars>
          <dgm:dir/>
          <dgm:resizeHandles val="exact"/>
        </dgm:presLayoutVars>
      </dgm:prSet>
      <dgm:spPr/>
      <dgm:t>
        <a:bodyPr/>
        <a:lstStyle/>
        <a:p>
          <a:endParaRPr lang="fr-FR"/>
        </a:p>
      </dgm:t>
    </dgm:pt>
    <dgm:pt modelId="{0869ACCB-0E4B-4AA3-BB07-4C6AAD586E80}" type="pres">
      <dgm:prSet presAssocID="{A69DBA67-6DCA-4D00-B63B-5C93CC49535E}" presName="node" presStyleLbl="node1" presStyleIdx="0" presStyleCnt="14">
        <dgm:presLayoutVars>
          <dgm:bulletEnabled val="1"/>
        </dgm:presLayoutVars>
      </dgm:prSet>
      <dgm:spPr/>
      <dgm:t>
        <a:bodyPr/>
        <a:lstStyle/>
        <a:p>
          <a:endParaRPr lang="fr-FR"/>
        </a:p>
      </dgm:t>
    </dgm:pt>
    <dgm:pt modelId="{BED7C9DE-C6FD-4E33-BEA3-9924412DAF38}" type="pres">
      <dgm:prSet presAssocID="{5FA11354-D3EC-40EB-848D-10590BE2B16D}" presName="sibTrans" presStyleLbl="sibTrans1D1" presStyleIdx="0" presStyleCnt="13"/>
      <dgm:spPr/>
      <dgm:t>
        <a:bodyPr/>
        <a:lstStyle/>
        <a:p>
          <a:endParaRPr lang="fr-FR"/>
        </a:p>
      </dgm:t>
    </dgm:pt>
    <dgm:pt modelId="{FBDD6033-499F-4965-B257-B499CD67AA66}" type="pres">
      <dgm:prSet presAssocID="{5FA11354-D3EC-40EB-848D-10590BE2B16D}" presName="connectorText" presStyleLbl="sibTrans1D1" presStyleIdx="0" presStyleCnt="13"/>
      <dgm:spPr/>
      <dgm:t>
        <a:bodyPr/>
        <a:lstStyle/>
        <a:p>
          <a:endParaRPr lang="fr-FR"/>
        </a:p>
      </dgm:t>
    </dgm:pt>
    <dgm:pt modelId="{0FF22AEF-9578-476E-BA48-3DF2C6E2C38B}" type="pres">
      <dgm:prSet presAssocID="{FEF49CDB-D5E6-4A12-BC0F-FF4AAE8C3F54}" presName="node" presStyleLbl="node1" presStyleIdx="1" presStyleCnt="14">
        <dgm:presLayoutVars>
          <dgm:bulletEnabled val="1"/>
        </dgm:presLayoutVars>
      </dgm:prSet>
      <dgm:spPr/>
      <dgm:t>
        <a:bodyPr/>
        <a:lstStyle/>
        <a:p>
          <a:endParaRPr lang="fr-FR"/>
        </a:p>
      </dgm:t>
    </dgm:pt>
    <dgm:pt modelId="{78935428-F4F4-48AC-9BF6-1CF194B3C20E}" type="pres">
      <dgm:prSet presAssocID="{56795EA6-9A63-4C92-95E4-01B0AA8471FC}" presName="sibTrans" presStyleLbl="sibTrans1D1" presStyleIdx="1" presStyleCnt="13"/>
      <dgm:spPr/>
      <dgm:t>
        <a:bodyPr/>
        <a:lstStyle/>
        <a:p>
          <a:endParaRPr lang="fr-FR"/>
        </a:p>
      </dgm:t>
    </dgm:pt>
    <dgm:pt modelId="{70B8D12B-C8A1-48BA-9DC7-7D86D622B9E7}" type="pres">
      <dgm:prSet presAssocID="{56795EA6-9A63-4C92-95E4-01B0AA8471FC}" presName="connectorText" presStyleLbl="sibTrans1D1" presStyleIdx="1" presStyleCnt="13"/>
      <dgm:spPr/>
      <dgm:t>
        <a:bodyPr/>
        <a:lstStyle/>
        <a:p>
          <a:endParaRPr lang="fr-FR"/>
        </a:p>
      </dgm:t>
    </dgm:pt>
    <dgm:pt modelId="{2B056AEB-19F3-475D-9CEE-EA592C3332DC}" type="pres">
      <dgm:prSet presAssocID="{2E695688-1D5E-4A5F-AF0E-D5EFED31C92F}" presName="node" presStyleLbl="node1" presStyleIdx="2" presStyleCnt="14">
        <dgm:presLayoutVars>
          <dgm:bulletEnabled val="1"/>
        </dgm:presLayoutVars>
      </dgm:prSet>
      <dgm:spPr/>
      <dgm:t>
        <a:bodyPr/>
        <a:lstStyle/>
        <a:p>
          <a:endParaRPr lang="fr-FR"/>
        </a:p>
      </dgm:t>
    </dgm:pt>
    <dgm:pt modelId="{0EACBF3C-1F0C-4842-AA1C-C0927A578B95}" type="pres">
      <dgm:prSet presAssocID="{7F226B37-56C5-49B8-A37E-5CE5C10A49AC}" presName="sibTrans" presStyleLbl="sibTrans1D1" presStyleIdx="2" presStyleCnt="13"/>
      <dgm:spPr/>
      <dgm:t>
        <a:bodyPr/>
        <a:lstStyle/>
        <a:p>
          <a:endParaRPr lang="fr-FR"/>
        </a:p>
      </dgm:t>
    </dgm:pt>
    <dgm:pt modelId="{E6181288-AE00-49F1-98DE-9FEF47D94559}" type="pres">
      <dgm:prSet presAssocID="{7F226B37-56C5-49B8-A37E-5CE5C10A49AC}" presName="connectorText" presStyleLbl="sibTrans1D1" presStyleIdx="2" presStyleCnt="13"/>
      <dgm:spPr/>
      <dgm:t>
        <a:bodyPr/>
        <a:lstStyle/>
        <a:p>
          <a:endParaRPr lang="fr-FR"/>
        </a:p>
      </dgm:t>
    </dgm:pt>
    <dgm:pt modelId="{E08FA6FB-A7F2-4B15-A4B0-22CEC35F8BBC}" type="pres">
      <dgm:prSet presAssocID="{4863CD4A-EC45-42DE-B593-5D163A798CD8}" presName="node" presStyleLbl="node1" presStyleIdx="3" presStyleCnt="14">
        <dgm:presLayoutVars>
          <dgm:bulletEnabled val="1"/>
        </dgm:presLayoutVars>
      </dgm:prSet>
      <dgm:spPr/>
      <dgm:t>
        <a:bodyPr/>
        <a:lstStyle/>
        <a:p>
          <a:endParaRPr lang="fr-FR"/>
        </a:p>
      </dgm:t>
    </dgm:pt>
    <dgm:pt modelId="{3F4B6FB4-25B8-4CBE-9112-10E2914B5914}" type="pres">
      <dgm:prSet presAssocID="{0BD5BA90-3E55-4E54-8BB5-0FC4274F67C7}" presName="sibTrans" presStyleLbl="sibTrans1D1" presStyleIdx="3" presStyleCnt="13"/>
      <dgm:spPr/>
      <dgm:t>
        <a:bodyPr/>
        <a:lstStyle/>
        <a:p>
          <a:endParaRPr lang="fr-FR"/>
        </a:p>
      </dgm:t>
    </dgm:pt>
    <dgm:pt modelId="{A3C65192-EE6D-4477-976A-693B92F43F10}" type="pres">
      <dgm:prSet presAssocID="{0BD5BA90-3E55-4E54-8BB5-0FC4274F67C7}" presName="connectorText" presStyleLbl="sibTrans1D1" presStyleIdx="3" presStyleCnt="13"/>
      <dgm:spPr/>
      <dgm:t>
        <a:bodyPr/>
        <a:lstStyle/>
        <a:p>
          <a:endParaRPr lang="fr-FR"/>
        </a:p>
      </dgm:t>
    </dgm:pt>
    <dgm:pt modelId="{758824ED-8628-4876-9C2E-E4DC7BA12E52}" type="pres">
      <dgm:prSet presAssocID="{C7F5A26E-EDC4-40C0-8CF1-A552BB9D3460}" presName="node" presStyleLbl="node1" presStyleIdx="4" presStyleCnt="14">
        <dgm:presLayoutVars>
          <dgm:bulletEnabled val="1"/>
        </dgm:presLayoutVars>
      </dgm:prSet>
      <dgm:spPr/>
      <dgm:t>
        <a:bodyPr/>
        <a:lstStyle/>
        <a:p>
          <a:endParaRPr lang="fr-FR"/>
        </a:p>
      </dgm:t>
    </dgm:pt>
    <dgm:pt modelId="{C5CFAAEF-7B91-40AA-9630-976ECFB67E54}" type="pres">
      <dgm:prSet presAssocID="{31346B20-8BA3-4563-9129-4A2B026842BB}" presName="sibTrans" presStyleLbl="sibTrans1D1" presStyleIdx="4" presStyleCnt="13"/>
      <dgm:spPr/>
      <dgm:t>
        <a:bodyPr/>
        <a:lstStyle/>
        <a:p>
          <a:endParaRPr lang="fr-FR"/>
        </a:p>
      </dgm:t>
    </dgm:pt>
    <dgm:pt modelId="{C51FA649-7E3B-4559-B631-96420AE8A892}" type="pres">
      <dgm:prSet presAssocID="{31346B20-8BA3-4563-9129-4A2B026842BB}" presName="connectorText" presStyleLbl="sibTrans1D1" presStyleIdx="4" presStyleCnt="13"/>
      <dgm:spPr/>
      <dgm:t>
        <a:bodyPr/>
        <a:lstStyle/>
        <a:p>
          <a:endParaRPr lang="fr-FR"/>
        </a:p>
      </dgm:t>
    </dgm:pt>
    <dgm:pt modelId="{E0AB1848-2CE1-4FDB-A958-0336B70212E6}" type="pres">
      <dgm:prSet presAssocID="{DD46622B-7511-4DCA-9C24-2E7C43FF698D}" presName="node" presStyleLbl="node1" presStyleIdx="5" presStyleCnt="14">
        <dgm:presLayoutVars>
          <dgm:bulletEnabled val="1"/>
        </dgm:presLayoutVars>
      </dgm:prSet>
      <dgm:spPr/>
      <dgm:t>
        <a:bodyPr/>
        <a:lstStyle/>
        <a:p>
          <a:endParaRPr lang="fr-FR"/>
        </a:p>
      </dgm:t>
    </dgm:pt>
    <dgm:pt modelId="{741BC549-E9B8-4B9D-986D-75E0B87E53FE}" type="pres">
      <dgm:prSet presAssocID="{5DF08A36-7625-4CC8-8887-4D478746A034}" presName="sibTrans" presStyleLbl="sibTrans1D1" presStyleIdx="5" presStyleCnt="13"/>
      <dgm:spPr/>
      <dgm:t>
        <a:bodyPr/>
        <a:lstStyle/>
        <a:p>
          <a:endParaRPr lang="fr-FR"/>
        </a:p>
      </dgm:t>
    </dgm:pt>
    <dgm:pt modelId="{C8032EF7-2E94-4EBD-837B-68104CACC791}" type="pres">
      <dgm:prSet presAssocID="{5DF08A36-7625-4CC8-8887-4D478746A034}" presName="connectorText" presStyleLbl="sibTrans1D1" presStyleIdx="5" presStyleCnt="13"/>
      <dgm:spPr/>
      <dgm:t>
        <a:bodyPr/>
        <a:lstStyle/>
        <a:p>
          <a:endParaRPr lang="fr-FR"/>
        </a:p>
      </dgm:t>
    </dgm:pt>
    <dgm:pt modelId="{C815C563-4F53-4EE2-AE28-2D372C07D513}" type="pres">
      <dgm:prSet presAssocID="{D213FB03-7610-4909-86F8-4F7A3393EB4A}" presName="node" presStyleLbl="node1" presStyleIdx="6" presStyleCnt="14">
        <dgm:presLayoutVars>
          <dgm:bulletEnabled val="1"/>
        </dgm:presLayoutVars>
      </dgm:prSet>
      <dgm:spPr/>
      <dgm:t>
        <a:bodyPr/>
        <a:lstStyle/>
        <a:p>
          <a:endParaRPr lang="fr-FR"/>
        </a:p>
      </dgm:t>
    </dgm:pt>
    <dgm:pt modelId="{C1B2049B-1C22-4CF4-8029-95331F52321B}" type="pres">
      <dgm:prSet presAssocID="{577968FB-A3F5-4F22-88C3-3A1A94FFD83F}" presName="sibTrans" presStyleLbl="sibTrans1D1" presStyleIdx="6" presStyleCnt="13"/>
      <dgm:spPr/>
      <dgm:t>
        <a:bodyPr/>
        <a:lstStyle/>
        <a:p>
          <a:endParaRPr lang="fr-FR"/>
        </a:p>
      </dgm:t>
    </dgm:pt>
    <dgm:pt modelId="{1D0B1CF0-54C3-4EEA-9EB9-8129212D0AE7}" type="pres">
      <dgm:prSet presAssocID="{577968FB-A3F5-4F22-88C3-3A1A94FFD83F}" presName="connectorText" presStyleLbl="sibTrans1D1" presStyleIdx="6" presStyleCnt="13"/>
      <dgm:spPr/>
      <dgm:t>
        <a:bodyPr/>
        <a:lstStyle/>
        <a:p>
          <a:endParaRPr lang="fr-FR"/>
        </a:p>
      </dgm:t>
    </dgm:pt>
    <dgm:pt modelId="{0AC60707-A3BC-4567-B680-540B3D3E6BDF}" type="pres">
      <dgm:prSet presAssocID="{B7379E67-02E1-4B13-B112-F2731366B5F3}" presName="node" presStyleLbl="node1" presStyleIdx="7" presStyleCnt="14">
        <dgm:presLayoutVars>
          <dgm:bulletEnabled val="1"/>
        </dgm:presLayoutVars>
      </dgm:prSet>
      <dgm:spPr/>
      <dgm:t>
        <a:bodyPr/>
        <a:lstStyle/>
        <a:p>
          <a:endParaRPr lang="fr-FR"/>
        </a:p>
      </dgm:t>
    </dgm:pt>
    <dgm:pt modelId="{565E21EA-5643-49D3-ACBC-E3F9662A2626}" type="pres">
      <dgm:prSet presAssocID="{D24852D9-B251-4EAD-B973-A0D1F1A20C8E}" presName="sibTrans" presStyleLbl="sibTrans1D1" presStyleIdx="7" presStyleCnt="13"/>
      <dgm:spPr/>
      <dgm:t>
        <a:bodyPr/>
        <a:lstStyle/>
        <a:p>
          <a:endParaRPr lang="fr-FR"/>
        </a:p>
      </dgm:t>
    </dgm:pt>
    <dgm:pt modelId="{BA960FF9-7350-4ECC-9959-8BA10386E7DC}" type="pres">
      <dgm:prSet presAssocID="{D24852D9-B251-4EAD-B973-A0D1F1A20C8E}" presName="connectorText" presStyleLbl="sibTrans1D1" presStyleIdx="7" presStyleCnt="13"/>
      <dgm:spPr/>
      <dgm:t>
        <a:bodyPr/>
        <a:lstStyle/>
        <a:p>
          <a:endParaRPr lang="fr-FR"/>
        </a:p>
      </dgm:t>
    </dgm:pt>
    <dgm:pt modelId="{05656A17-42F3-4137-B418-22CB78401156}" type="pres">
      <dgm:prSet presAssocID="{90A9A753-9A83-45CF-819C-21EA1D947B89}" presName="node" presStyleLbl="node1" presStyleIdx="8" presStyleCnt="14">
        <dgm:presLayoutVars>
          <dgm:bulletEnabled val="1"/>
        </dgm:presLayoutVars>
      </dgm:prSet>
      <dgm:spPr/>
      <dgm:t>
        <a:bodyPr/>
        <a:lstStyle/>
        <a:p>
          <a:endParaRPr lang="fr-FR"/>
        </a:p>
      </dgm:t>
    </dgm:pt>
    <dgm:pt modelId="{BCE4BB0A-A88D-45BC-8E6C-A5D35EA4B50D}" type="pres">
      <dgm:prSet presAssocID="{C16F3ECD-51BB-4839-A0BF-894D8E8B33C5}" presName="sibTrans" presStyleLbl="sibTrans1D1" presStyleIdx="8" presStyleCnt="13"/>
      <dgm:spPr/>
      <dgm:t>
        <a:bodyPr/>
        <a:lstStyle/>
        <a:p>
          <a:endParaRPr lang="fr-FR"/>
        </a:p>
      </dgm:t>
    </dgm:pt>
    <dgm:pt modelId="{EB42B182-F2F5-40EB-A33D-87031C1FCB76}" type="pres">
      <dgm:prSet presAssocID="{C16F3ECD-51BB-4839-A0BF-894D8E8B33C5}" presName="connectorText" presStyleLbl="sibTrans1D1" presStyleIdx="8" presStyleCnt="13"/>
      <dgm:spPr/>
      <dgm:t>
        <a:bodyPr/>
        <a:lstStyle/>
        <a:p>
          <a:endParaRPr lang="fr-FR"/>
        </a:p>
      </dgm:t>
    </dgm:pt>
    <dgm:pt modelId="{B2F4274B-CD75-42CF-A576-A9049C718C8B}" type="pres">
      <dgm:prSet presAssocID="{4A7758E8-39B7-456C-BF90-D54199D491DD}" presName="node" presStyleLbl="node1" presStyleIdx="9" presStyleCnt="14">
        <dgm:presLayoutVars>
          <dgm:bulletEnabled val="1"/>
        </dgm:presLayoutVars>
      </dgm:prSet>
      <dgm:spPr/>
      <dgm:t>
        <a:bodyPr/>
        <a:lstStyle/>
        <a:p>
          <a:endParaRPr lang="fr-FR"/>
        </a:p>
      </dgm:t>
    </dgm:pt>
    <dgm:pt modelId="{015A5FA9-2AC9-47A2-ACA7-FEED74DF3EAC}" type="pres">
      <dgm:prSet presAssocID="{582DB32C-8E2F-44D1-920F-6CC87C3FF722}" presName="sibTrans" presStyleLbl="sibTrans1D1" presStyleIdx="9" presStyleCnt="13"/>
      <dgm:spPr/>
      <dgm:t>
        <a:bodyPr/>
        <a:lstStyle/>
        <a:p>
          <a:endParaRPr lang="fr-FR"/>
        </a:p>
      </dgm:t>
    </dgm:pt>
    <dgm:pt modelId="{6711AC57-3B62-46BE-B4E4-801D192871AA}" type="pres">
      <dgm:prSet presAssocID="{582DB32C-8E2F-44D1-920F-6CC87C3FF722}" presName="connectorText" presStyleLbl="sibTrans1D1" presStyleIdx="9" presStyleCnt="13"/>
      <dgm:spPr/>
      <dgm:t>
        <a:bodyPr/>
        <a:lstStyle/>
        <a:p>
          <a:endParaRPr lang="fr-FR"/>
        </a:p>
      </dgm:t>
    </dgm:pt>
    <dgm:pt modelId="{67939C1E-BF84-452E-B56F-5FF0C7014D7F}" type="pres">
      <dgm:prSet presAssocID="{C94CBA15-25AA-4DA1-936D-F78B17C8A9B2}" presName="node" presStyleLbl="node1" presStyleIdx="10" presStyleCnt="14">
        <dgm:presLayoutVars>
          <dgm:bulletEnabled val="1"/>
        </dgm:presLayoutVars>
      </dgm:prSet>
      <dgm:spPr/>
      <dgm:t>
        <a:bodyPr/>
        <a:lstStyle/>
        <a:p>
          <a:endParaRPr lang="fr-FR"/>
        </a:p>
      </dgm:t>
    </dgm:pt>
    <dgm:pt modelId="{63BA7C3D-2DF1-460B-97A2-E9E982744A2A}" type="pres">
      <dgm:prSet presAssocID="{311D62D8-4511-406E-AE77-9FBF098B0D4D}" presName="sibTrans" presStyleLbl="sibTrans1D1" presStyleIdx="10" presStyleCnt="13"/>
      <dgm:spPr/>
      <dgm:t>
        <a:bodyPr/>
        <a:lstStyle/>
        <a:p>
          <a:endParaRPr lang="fr-FR"/>
        </a:p>
      </dgm:t>
    </dgm:pt>
    <dgm:pt modelId="{0114B269-6605-4BD5-A6CB-5ACF24DFC60D}" type="pres">
      <dgm:prSet presAssocID="{311D62D8-4511-406E-AE77-9FBF098B0D4D}" presName="connectorText" presStyleLbl="sibTrans1D1" presStyleIdx="10" presStyleCnt="13"/>
      <dgm:spPr/>
      <dgm:t>
        <a:bodyPr/>
        <a:lstStyle/>
        <a:p>
          <a:endParaRPr lang="fr-FR"/>
        </a:p>
      </dgm:t>
    </dgm:pt>
    <dgm:pt modelId="{022C219C-F35E-4EC9-B4C4-FEACCD7D8EA7}" type="pres">
      <dgm:prSet presAssocID="{C4527932-A3DE-49F1-9EB7-191C85AD250F}" presName="node" presStyleLbl="node1" presStyleIdx="11" presStyleCnt="14">
        <dgm:presLayoutVars>
          <dgm:bulletEnabled val="1"/>
        </dgm:presLayoutVars>
      </dgm:prSet>
      <dgm:spPr/>
      <dgm:t>
        <a:bodyPr/>
        <a:lstStyle/>
        <a:p>
          <a:endParaRPr lang="fr-FR"/>
        </a:p>
      </dgm:t>
    </dgm:pt>
    <dgm:pt modelId="{4E9DBA25-D303-4E0E-B394-C849327A7317}" type="pres">
      <dgm:prSet presAssocID="{B245DDEA-F8B9-4D6C-BE59-BAD5DE6C603A}" presName="sibTrans" presStyleLbl="sibTrans1D1" presStyleIdx="11" presStyleCnt="13"/>
      <dgm:spPr/>
      <dgm:t>
        <a:bodyPr/>
        <a:lstStyle/>
        <a:p>
          <a:endParaRPr lang="fr-FR"/>
        </a:p>
      </dgm:t>
    </dgm:pt>
    <dgm:pt modelId="{92C5B623-4D22-4CCA-BC7F-0C75A3A72F57}" type="pres">
      <dgm:prSet presAssocID="{B245DDEA-F8B9-4D6C-BE59-BAD5DE6C603A}" presName="connectorText" presStyleLbl="sibTrans1D1" presStyleIdx="11" presStyleCnt="13"/>
      <dgm:spPr/>
      <dgm:t>
        <a:bodyPr/>
        <a:lstStyle/>
        <a:p>
          <a:endParaRPr lang="fr-FR"/>
        </a:p>
      </dgm:t>
    </dgm:pt>
    <dgm:pt modelId="{50400DBD-39C3-435E-A8D1-7E63FBCD7885}" type="pres">
      <dgm:prSet presAssocID="{F6C54474-4A17-4112-91B6-95724DAB6F80}" presName="node" presStyleLbl="node1" presStyleIdx="12" presStyleCnt="14">
        <dgm:presLayoutVars>
          <dgm:bulletEnabled val="1"/>
        </dgm:presLayoutVars>
      </dgm:prSet>
      <dgm:spPr/>
      <dgm:t>
        <a:bodyPr/>
        <a:lstStyle/>
        <a:p>
          <a:endParaRPr lang="fr-FR"/>
        </a:p>
      </dgm:t>
    </dgm:pt>
    <dgm:pt modelId="{AB7C9E55-9DB7-41DC-A288-16EF2008460F}" type="pres">
      <dgm:prSet presAssocID="{50D47B8A-D389-45CC-9A74-C260194FF97F}" presName="sibTrans" presStyleLbl="sibTrans1D1" presStyleIdx="12" presStyleCnt="13"/>
      <dgm:spPr/>
      <dgm:t>
        <a:bodyPr/>
        <a:lstStyle/>
        <a:p>
          <a:endParaRPr lang="fr-FR"/>
        </a:p>
      </dgm:t>
    </dgm:pt>
    <dgm:pt modelId="{A014A149-E316-4401-AF60-054301376EA5}" type="pres">
      <dgm:prSet presAssocID="{50D47B8A-D389-45CC-9A74-C260194FF97F}" presName="connectorText" presStyleLbl="sibTrans1D1" presStyleIdx="12" presStyleCnt="13"/>
      <dgm:spPr/>
      <dgm:t>
        <a:bodyPr/>
        <a:lstStyle/>
        <a:p>
          <a:endParaRPr lang="fr-FR"/>
        </a:p>
      </dgm:t>
    </dgm:pt>
    <dgm:pt modelId="{11EE426E-5840-4B27-AE71-A3341756562D}" type="pres">
      <dgm:prSet presAssocID="{5C7FBF51-5E4E-4C4F-A7D2-251FB64ADE72}" presName="node" presStyleLbl="node1" presStyleIdx="13" presStyleCnt="14">
        <dgm:presLayoutVars>
          <dgm:bulletEnabled val="1"/>
        </dgm:presLayoutVars>
      </dgm:prSet>
      <dgm:spPr/>
      <dgm:t>
        <a:bodyPr/>
        <a:lstStyle/>
        <a:p>
          <a:endParaRPr lang="fr-FR"/>
        </a:p>
      </dgm:t>
    </dgm:pt>
  </dgm:ptLst>
  <dgm:cxnLst>
    <dgm:cxn modelId="{AFF8C07C-38E7-439D-9011-E97AEF6784EF}" type="presOf" srcId="{582DB32C-8E2F-44D1-920F-6CC87C3FF722}" destId="{6711AC57-3B62-46BE-B4E4-801D192871AA}" srcOrd="1" destOrd="0" presId="urn:microsoft.com/office/officeart/2005/8/layout/bProcess3"/>
    <dgm:cxn modelId="{28F6ED6F-DCDE-48A0-A09D-30EDCC1E3441}" srcId="{B916274F-B119-4C43-9648-D3A6CF4BD5A3}" destId="{90A9A753-9A83-45CF-819C-21EA1D947B89}" srcOrd="8" destOrd="0" parTransId="{D3D10819-945A-449D-94A4-EAE0D18C2338}" sibTransId="{C16F3ECD-51BB-4839-A0BF-894D8E8B33C5}"/>
    <dgm:cxn modelId="{FFA5085E-E999-41FF-B397-625BC62EB63E}" srcId="{B916274F-B119-4C43-9648-D3A6CF4BD5A3}" destId="{C4527932-A3DE-49F1-9EB7-191C85AD250F}" srcOrd="11" destOrd="0" parTransId="{FFBF0268-5DD3-4F1A-BBA4-03D9474B31ED}" sibTransId="{B245DDEA-F8B9-4D6C-BE59-BAD5DE6C603A}"/>
    <dgm:cxn modelId="{EEE61F1E-673E-40AF-9848-B1FDD6940980}" type="presOf" srcId="{5FA11354-D3EC-40EB-848D-10590BE2B16D}" destId="{BED7C9DE-C6FD-4E33-BEA3-9924412DAF38}" srcOrd="0" destOrd="0" presId="urn:microsoft.com/office/officeart/2005/8/layout/bProcess3"/>
    <dgm:cxn modelId="{DF9725A0-D565-4ECA-885D-A7E89208672C}" type="presOf" srcId="{F6C54474-4A17-4112-91B6-95724DAB6F80}" destId="{50400DBD-39C3-435E-A8D1-7E63FBCD7885}" srcOrd="0" destOrd="0" presId="urn:microsoft.com/office/officeart/2005/8/layout/bProcess3"/>
    <dgm:cxn modelId="{91C79F94-1B65-4B69-BB39-01256D6C0269}" type="presOf" srcId="{4863CD4A-EC45-42DE-B593-5D163A798CD8}" destId="{E08FA6FB-A7F2-4B15-A4B0-22CEC35F8BBC}" srcOrd="0" destOrd="0" presId="urn:microsoft.com/office/officeart/2005/8/layout/bProcess3"/>
    <dgm:cxn modelId="{AADA6BF4-1D63-470A-8AF7-8E0264BBF52F}" type="presOf" srcId="{7F226B37-56C5-49B8-A37E-5CE5C10A49AC}" destId="{0EACBF3C-1F0C-4842-AA1C-C0927A578B95}" srcOrd="0" destOrd="0" presId="urn:microsoft.com/office/officeart/2005/8/layout/bProcess3"/>
    <dgm:cxn modelId="{3834BAC7-BBDC-448D-BD7B-9C9A43133969}" type="presOf" srcId="{C16F3ECD-51BB-4839-A0BF-894D8E8B33C5}" destId="{BCE4BB0A-A88D-45BC-8E6C-A5D35EA4B50D}" srcOrd="0" destOrd="0" presId="urn:microsoft.com/office/officeart/2005/8/layout/bProcess3"/>
    <dgm:cxn modelId="{322C0DE3-162C-48AE-BE63-D8C33A28B8B9}" type="presOf" srcId="{C7F5A26E-EDC4-40C0-8CF1-A552BB9D3460}" destId="{758824ED-8628-4876-9C2E-E4DC7BA12E52}" srcOrd="0" destOrd="0" presId="urn:microsoft.com/office/officeart/2005/8/layout/bProcess3"/>
    <dgm:cxn modelId="{D1AB2E76-F6F7-4813-95F6-61CD4B0B7694}" srcId="{B916274F-B119-4C43-9648-D3A6CF4BD5A3}" destId="{C7F5A26E-EDC4-40C0-8CF1-A552BB9D3460}" srcOrd="4" destOrd="0" parTransId="{AF751975-841D-407B-AE5C-E0A907783EC0}" sibTransId="{31346B20-8BA3-4563-9129-4A2B026842BB}"/>
    <dgm:cxn modelId="{859E39FD-9027-476C-B652-7CDF6EDFE912}" srcId="{B916274F-B119-4C43-9648-D3A6CF4BD5A3}" destId="{5C7FBF51-5E4E-4C4F-A7D2-251FB64ADE72}" srcOrd="13" destOrd="0" parTransId="{6032D559-F967-4A7D-9C2D-31EA64D1CF82}" sibTransId="{DE1FE899-96A8-496B-8BE8-5B51F27F45EB}"/>
    <dgm:cxn modelId="{B6663F73-489F-4B99-9F53-B1FC3191FB72}" srcId="{B916274F-B119-4C43-9648-D3A6CF4BD5A3}" destId="{2E695688-1D5E-4A5F-AF0E-D5EFED31C92F}" srcOrd="2" destOrd="0" parTransId="{9035A8DA-2624-46DE-82A5-04BBDDFB0509}" sibTransId="{7F226B37-56C5-49B8-A37E-5CE5C10A49AC}"/>
    <dgm:cxn modelId="{D2177628-2FE4-4DEE-9E9B-5C0AC9FB21B8}" type="presOf" srcId="{2E695688-1D5E-4A5F-AF0E-D5EFED31C92F}" destId="{2B056AEB-19F3-475D-9CEE-EA592C3332DC}" srcOrd="0" destOrd="0" presId="urn:microsoft.com/office/officeart/2005/8/layout/bProcess3"/>
    <dgm:cxn modelId="{426A0E08-8294-4CD3-B26D-1E3B2A8E9BCF}" type="presOf" srcId="{56795EA6-9A63-4C92-95E4-01B0AA8471FC}" destId="{78935428-F4F4-48AC-9BF6-1CF194B3C20E}" srcOrd="0" destOrd="0" presId="urn:microsoft.com/office/officeart/2005/8/layout/bProcess3"/>
    <dgm:cxn modelId="{049E5B09-9068-46E4-8C7F-AAA63010852B}" srcId="{B916274F-B119-4C43-9648-D3A6CF4BD5A3}" destId="{DD46622B-7511-4DCA-9C24-2E7C43FF698D}" srcOrd="5" destOrd="0" parTransId="{EC8BD584-79A3-44E2-91C1-2006CF4F5D76}" sibTransId="{5DF08A36-7625-4CC8-8887-4D478746A034}"/>
    <dgm:cxn modelId="{46F27711-F03D-486F-95B1-996C6BA814BA}" type="presOf" srcId="{56795EA6-9A63-4C92-95E4-01B0AA8471FC}" destId="{70B8D12B-C8A1-48BA-9DC7-7D86D622B9E7}" srcOrd="1" destOrd="0" presId="urn:microsoft.com/office/officeart/2005/8/layout/bProcess3"/>
    <dgm:cxn modelId="{DF86E466-88E6-4795-939E-83CE353552F2}" type="presOf" srcId="{D24852D9-B251-4EAD-B973-A0D1F1A20C8E}" destId="{565E21EA-5643-49D3-ACBC-E3F9662A2626}" srcOrd="0" destOrd="0" presId="urn:microsoft.com/office/officeart/2005/8/layout/bProcess3"/>
    <dgm:cxn modelId="{32C603F7-312D-4D5E-884D-357DC048D0B8}" type="presOf" srcId="{B7379E67-02E1-4B13-B112-F2731366B5F3}" destId="{0AC60707-A3BC-4567-B680-540B3D3E6BDF}" srcOrd="0" destOrd="0" presId="urn:microsoft.com/office/officeart/2005/8/layout/bProcess3"/>
    <dgm:cxn modelId="{9056B8DB-15AB-4F75-82B3-AAAE9A594EB2}" type="presOf" srcId="{5C7FBF51-5E4E-4C4F-A7D2-251FB64ADE72}" destId="{11EE426E-5840-4B27-AE71-A3341756562D}" srcOrd="0" destOrd="0" presId="urn:microsoft.com/office/officeart/2005/8/layout/bProcess3"/>
    <dgm:cxn modelId="{8BEC9F06-257E-4E1C-AB6F-7612F9C45BF5}" srcId="{B916274F-B119-4C43-9648-D3A6CF4BD5A3}" destId="{D213FB03-7610-4909-86F8-4F7A3393EB4A}" srcOrd="6" destOrd="0" parTransId="{B64B1315-58FC-4985-967E-EFA75C135F58}" sibTransId="{577968FB-A3F5-4F22-88C3-3A1A94FFD83F}"/>
    <dgm:cxn modelId="{93AFCED4-AD5B-40E7-BEA3-649EC80C3D7C}" type="presOf" srcId="{C4527932-A3DE-49F1-9EB7-191C85AD250F}" destId="{022C219C-F35E-4EC9-B4C4-FEACCD7D8EA7}" srcOrd="0" destOrd="0" presId="urn:microsoft.com/office/officeart/2005/8/layout/bProcess3"/>
    <dgm:cxn modelId="{6F58945A-3DAB-43D0-A606-42E4B9C305E8}" type="presOf" srcId="{90A9A753-9A83-45CF-819C-21EA1D947B89}" destId="{05656A17-42F3-4137-B418-22CB78401156}" srcOrd="0" destOrd="0" presId="urn:microsoft.com/office/officeart/2005/8/layout/bProcess3"/>
    <dgm:cxn modelId="{78BC2805-1CE6-491D-97A3-DCAE804A179A}" type="presOf" srcId="{B245DDEA-F8B9-4D6C-BE59-BAD5DE6C603A}" destId="{4E9DBA25-D303-4E0E-B394-C849327A7317}" srcOrd="0" destOrd="0" presId="urn:microsoft.com/office/officeart/2005/8/layout/bProcess3"/>
    <dgm:cxn modelId="{EDE94761-ECB2-4988-B98E-0822F71951E2}" srcId="{B916274F-B119-4C43-9648-D3A6CF4BD5A3}" destId="{4863CD4A-EC45-42DE-B593-5D163A798CD8}" srcOrd="3" destOrd="0" parTransId="{5ACD7639-E638-49A6-9367-630586D00CBD}" sibTransId="{0BD5BA90-3E55-4E54-8BB5-0FC4274F67C7}"/>
    <dgm:cxn modelId="{FD87230F-8C64-4CF8-92EC-534FDED7B69F}" type="presOf" srcId="{311D62D8-4511-406E-AE77-9FBF098B0D4D}" destId="{0114B269-6605-4BD5-A6CB-5ACF24DFC60D}" srcOrd="1" destOrd="0" presId="urn:microsoft.com/office/officeart/2005/8/layout/bProcess3"/>
    <dgm:cxn modelId="{F333832E-33E5-4FAB-A612-BE539BE3E262}" type="presOf" srcId="{582DB32C-8E2F-44D1-920F-6CC87C3FF722}" destId="{015A5FA9-2AC9-47A2-ACA7-FEED74DF3EAC}" srcOrd="0" destOrd="0" presId="urn:microsoft.com/office/officeart/2005/8/layout/bProcess3"/>
    <dgm:cxn modelId="{712F5A65-E856-4B3E-9B3B-3821461CCDD4}" type="presOf" srcId="{577968FB-A3F5-4F22-88C3-3A1A94FFD83F}" destId="{1D0B1CF0-54C3-4EEA-9EB9-8129212D0AE7}" srcOrd="1" destOrd="0" presId="urn:microsoft.com/office/officeart/2005/8/layout/bProcess3"/>
    <dgm:cxn modelId="{12AE2F13-3F62-4EA3-8641-29EBC9D378F1}" type="presOf" srcId="{31346B20-8BA3-4563-9129-4A2B026842BB}" destId="{C51FA649-7E3B-4559-B631-96420AE8A892}" srcOrd="1" destOrd="0" presId="urn:microsoft.com/office/officeart/2005/8/layout/bProcess3"/>
    <dgm:cxn modelId="{37A20A25-B194-4CBF-9D30-D65E3AF790EA}" type="presOf" srcId="{B245DDEA-F8B9-4D6C-BE59-BAD5DE6C603A}" destId="{92C5B623-4D22-4CCA-BC7F-0C75A3A72F57}" srcOrd="1" destOrd="0" presId="urn:microsoft.com/office/officeart/2005/8/layout/bProcess3"/>
    <dgm:cxn modelId="{5A3B2457-209B-4099-85FB-5122A5BC0827}" type="presOf" srcId="{5DF08A36-7625-4CC8-8887-4D478746A034}" destId="{C8032EF7-2E94-4EBD-837B-68104CACC791}" srcOrd="1" destOrd="0" presId="urn:microsoft.com/office/officeart/2005/8/layout/bProcess3"/>
    <dgm:cxn modelId="{34F11209-8620-40D1-B8CC-5594AB8A0455}" srcId="{B916274F-B119-4C43-9648-D3A6CF4BD5A3}" destId="{B7379E67-02E1-4B13-B112-F2731366B5F3}" srcOrd="7" destOrd="0" parTransId="{826853A8-4590-48DA-9399-06CB91C7097B}" sibTransId="{D24852D9-B251-4EAD-B973-A0D1F1A20C8E}"/>
    <dgm:cxn modelId="{2D088A0A-5716-4A8D-BE28-930D8AFD5140}" type="presOf" srcId="{FEF49CDB-D5E6-4A12-BC0F-FF4AAE8C3F54}" destId="{0FF22AEF-9578-476E-BA48-3DF2C6E2C38B}" srcOrd="0" destOrd="0" presId="urn:microsoft.com/office/officeart/2005/8/layout/bProcess3"/>
    <dgm:cxn modelId="{B1278EEA-AB7B-4CBD-ABD9-049712354A1B}" type="presOf" srcId="{4A7758E8-39B7-456C-BF90-D54199D491DD}" destId="{B2F4274B-CD75-42CF-A576-A9049C718C8B}" srcOrd="0" destOrd="0" presId="urn:microsoft.com/office/officeart/2005/8/layout/bProcess3"/>
    <dgm:cxn modelId="{A71B0D52-857D-4BE1-8E91-36D7C92C0176}" srcId="{B916274F-B119-4C43-9648-D3A6CF4BD5A3}" destId="{4A7758E8-39B7-456C-BF90-D54199D491DD}" srcOrd="9" destOrd="0" parTransId="{028A30C3-5572-4FDE-9C7D-EB8BF50E071F}" sibTransId="{582DB32C-8E2F-44D1-920F-6CC87C3FF722}"/>
    <dgm:cxn modelId="{96BD69D3-68B9-499F-A52D-299F97F6E98F}" type="presOf" srcId="{A69DBA67-6DCA-4D00-B63B-5C93CC49535E}" destId="{0869ACCB-0E4B-4AA3-BB07-4C6AAD586E80}" srcOrd="0" destOrd="0" presId="urn:microsoft.com/office/officeart/2005/8/layout/bProcess3"/>
    <dgm:cxn modelId="{55481390-0878-4C23-B154-53B2FF159E1E}" type="presOf" srcId="{311D62D8-4511-406E-AE77-9FBF098B0D4D}" destId="{63BA7C3D-2DF1-460B-97A2-E9E982744A2A}" srcOrd="0" destOrd="0" presId="urn:microsoft.com/office/officeart/2005/8/layout/bProcess3"/>
    <dgm:cxn modelId="{91F2DB3B-B9BD-41DD-8082-1381F5425CD0}" type="presOf" srcId="{C94CBA15-25AA-4DA1-936D-F78B17C8A9B2}" destId="{67939C1E-BF84-452E-B56F-5FF0C7014D7F}" srcOrd="0" destOrd="0" presId="urn:microsoft.com/office/officeart/2005/8/layout/bProcess3"/>
    <dgm:cxn modelId="{78B4B19D-719F-4C35-8EB6-5373FA17CC5F}" type="presOf" srcId="{0BD5BA90-3E55-4E54-8BB5-0FC4274F67C7}" destId="{A3C65192-EE6D-4477-976A-693B92F43F10}" srcOrd="1" destOrd="0" presId="urn:microsoft.com/office/officeart/2005/8/layout/bProcess3"/>
    <dgm:cxn modelId="{58EC28EA-7B40-49EB-8484-4DF5082B47B0}" type="presOf" srcId="{B916274F-B119-4C43-9648-D3A6CF4BD5A3}" destId="{BFDFAB5C-4D21-4B0F-B06F-A668D877FB16}" srcOrd="0" destOrd="0" presId="urn:microsoft.com/office/officeart/2005/8/layout/bProcess3"/>
    <dgm:cxn modelId="{885B1816-4ACD-4CDC-BA6B-AF7AFAF9F45D}" type="presOf" srcId="{577968FB-A3F5-4F22-88C3-3A1A94FFD83F}" destId="{C1B2049B-1C22-4CF4-8029-95331F52321B}" srcOrd="0" destOrd="0" presId="urn:microsoft.com/office/officeart/2005/8/layout/bProcess3"/>
    <dgm:cxn modelId="{7D2F9646-D61C-4B97-812B-21EB65F51646}" type="presOf" srcId="{7F226B37-56C5-49B8-A37E-5CE5C10A49AC}" destId="{E6181288-AE00-49F1-98DE-9FEF47D94559}" srcOrd="1" destOrd="0" presId="urn:microsoft.com/office/officeart/2005/8/layout/bProcess3"/>
    <dgm:cxn modelId="{306D8920-5C15-4E5D-B645-D9CD4CC2169A}" type="presOf" srcId="{0BD5BA90-3E55-4E54-8BB5-0FC4274F67C7}" destId="{3F4B6FB4-25B8-4CBE-9112-10E2914B5914}" srcOrd="0" destOrd="0" presId="urn:microsoft.com/office/officeart/2005/8/layout/bProcess3"/>
    <dgm:cxn modelId="{85E22C6B-DE62-4D53-A584-9CF97048CCBC}" type="presOf" srcId="{50D47B8A-D389-45CC-9A74-C260194FF97F}" destId="{A014A149-E316-4401-AF60-054301376EA5}" srcOrd="1" destOrd="0" presId="urn:microsoft.com/office/officeart/2005/8/layout/bProcess3"/>
    <dgm:cxn modelId="{364347E8-26F0-461A-82C0-8C27C9607D6F}" type="presOf" srcId="{D213FB03-7610-4909-86F8-4F7A3393EB4A}" destId="{C815C563-4F53-4EE2-AE28-2D372C07D513}" srcOrd="0" destOrd="0" presId="urn:microsoft.com/office/officeart/2005/8/layout/bProcess3"/>
    <dgm:cxn modelId="{E9802B62-B9DD-4570-9DE8-5A555E249EA3}" type="presOf" srcId="{50D47B8A-D389-45CC-9A74-C260194FF97F}" destId="{AB7C9E55-9DB7-41DC-A288-16EF2008460F}" srcOrd="0" destOrd="0" presId="urn:microsoft.com/office/officeart/2005/8/layout/bProcess3"/>
    <dgm:cxn modelId="{647F259B-CE33-448F-8D31-D63CCAE94DB6}" type="presOf" srcId="{D24852D9-B251-4EAD-B973-A0D1F1A20C8E}" destId="{BA960FF9-7350-4ECC-9959-8BA10386E7DC}" srcOrd="1" destOrd="0" presId="urn:microsoft.com/office/officeart/2005/8/layout/bProcess3"/>
    <dgm:cxn modelId="{6ED100D9-03A8-4C12-98A4-7C5A1BE1B00D}" type="presOf" srcId="{DD46622B-7511-4DCA-9C24-2E7C43FF698D}" destId="{E0AB1848-2CE1-4FDB-A958-0336B70212E6}" srcOrd="0" destOrd="0" presId="urn:microsoft.com/office/officeart/2005/8/layout/bProcess3"/>
    <dgm:cxn modelId="{859C00FA-123E-4EA3-A8AD-33BE896C8326}" srcId="{B916274F-B119-4C43-9648-D3A6CF4BD5A3}" destId="{FEF49CDB-D5E6-4A12-BC0F-FF4AAE8C3F54}" srcOrd="1" destOrd="0" parTransId="{C6A35CA4-A953-4E07-86F0-5131E02A9B49}" sibTransId="{56795EA6-9A63-4C92-95E4-01B0AA8471FC}"/>
    <dgm:cxn modelId="{136A9C8A-CD46-46A8-816D-1751AE547DA8}" srcId="{B916274F-B119-4C43-9648-D3A6CF4BD5A3}" destId="{A69DBA67-6DCA-4D00-B63B-5C93CC49535E}" srcOrd="0" destOrd="0" parTransId="{63E26A66-111A-4543-9794-5C03BB4E265F}" sibTransId="{5FA11354-D3EC-40EB-848D-10590BE2B16D}"/>
    <dgm:cxn modelId="{C6240F70-2BDC-4DC9-B5AB-A5BBE6699BA4}" type="presOf" srcId="{31346B20-8BA3-4563-9129-4A2B026842BB}" destId="{C5CFAAEF-7B91-40AA-9630-976ECFB67E54}" srcOrd="0" destOrd="0" presId="urn:microsoft.com/office/officeart/2005/8/layout/bProcess3"/>
    <dgm:cxn modelId="{A788F851-0D05-4988-826B-66B31EC22380}" srcId="{B916274F-B119-4C43-9648-D3A6CF4BD5A3}" destId="{F6C54474-4A17-4112-91B6-95724DAB6F80}" srcOrd="12" destOrd="0" parTransId="{488E9931-1F0B-4416-8F36-C194E6A2DC8D}" sibTransId="{50D47B8A-D389-45CC-9A74-C260194FF97F}"/>
    <dgm:cxn modelId="{D202FCAF-8754-404E-9E72-432B39BAB87E}" srcId="{B916274F-B119-4C43-9648-D3A6CF4BD5A3}" destId="{C94CBA15-25AA-4DA1-936D-F78B17C8A9B2}" srcOrd="10" destOrd="0" parTransId="{5746EBF4-AF8C-434B-A4AA-D4190D423ED5}" sibTransId="{311D62D8-4511-406E-AE77-9FBF098B0D4D}"/>
    <dgm:cxn modelId="{03E8D94D-91EF-42B2-8057-BBFD77247906}" type="presOf" srcId="{5DF08A36-7625-4CC8-8887-4D478746A034}" destId="{741BC549-E9B8-4B9D-986D-75E0B87E53FE}" srcOrd="0" destOrd="0" presId="urn:microsoft.com/office/officeart/2005/8/layout/bProcess3"/>
    <dgm:cxn modelId="{87CFE5CE-A778-4159-B718-6FF4085E2DA9}" type="presOf" srcId="{C16F3ECD-51BB-4839-A0BF-894D8E8B33C5}" destId="{EB42B182-F2F5-40EB-A33D-87031C1FCB76}" srcOrd="1" destOrd="0" presId="urn:microsoft.com/office/officeart/2005/8/layout/bProcess3"/>
    <dgm:cxn modelId="{9D26916B-2E48-43D6-88C9-A73AA5EC11E9}" type="presOf" srcId="{5FA11354-D3EC-40EB-848D-10590BE2B16D}" destId="{FBDD6033-499F-4965-B257-B499CD67AA66}" srcOrd="1" destOrd="0" presId="urn:microsoft.com/office/officeart/2005/8/layout/bProcess3"/>
    <dgm:cxn modelId="{0F2FD4D0-354B-4372-8B48-114D8C9F6A0E}" type="presParOf" srcId="{BFDFAB5C-4D21-4B0F-B06F-A668D877FB16}" destId="{0869ACCB-0E4B-4AA3-BB07-4C6AAD586E80}" srcOrd="0" destOrd="0" presId="urn:microsoft.com/office/officeart/2005/8/layout/bProcess3"/>
    <dgm:cxn modelId="{550B152D-B0DD-49C7-8AB0-DC7DDF8C4A72}" type="presParOf" srcId="{BFDFAB5C-4D21-4B0F-B06F-A668D877FB16}" destId="{BED7C9DE-C6FD-4E33-BEA3-9924412DAF38}" srcOrd="1" destOrd="0" presId="urn:microsoft.com/office/officeart/2005/8/layout/bProcess3"/>
    <dgm:cxn modelId="{73ADED83-69A6-46A4-B6D2-0F3DBFED523C}" type="presParOf" srcId="{BED7C9DE-C6FD-4E33-BEA3-9924412DAF38}" destId="{FBDD6033-499F-4965-B257-B499CD67AA66}" srcOrd="0" destOrd="0" presId="urn:microsoft.com/office/officeart/2005/8/layout/bProcess3"/>
    <dgm:cxn modelId="{56275660-8D76-4F38-B807-78736ED8DFA3}" type="presParOf" srcId="{BFDFAB5C-4D21-4B0F-B06F-A668D877FB16}" destId="{0FF22AEF-9578-476E-BA48-3DF2C6E2C38B}" srcOrd="2" destOrd="0" presId="urn:microsoft.com/office/officeart/2005/8/layout/bProcess3"/>
    <dgm:cxn modelId="{05C74C1C-9720-45C6-9883-93ECCD726F47}" type="presParOf" srcId="{BFDFAB5C-4D21-4B0F-B06F-A668D877FB16}" destId="{78935428-F4F4-48AC-9BF6-1CF194B3C20E}" srcOrd="3" destOrd="0" presId="urn:microsoft.com/office/officeart/2005/8/layout/bProcess3"/>
    <dgm:cxn modelId="{6266EBF7-53CC-40A6-A37F-413DF8A9F48B}" type="presParOf" srcId="{78935428-F4F4-48AC-9BF6-1CF194B3C20E}" destId="{70B8D12B-C8A1-48BA-9DC7-7D86D622B9E7}" srcOrd="0" destOrd="0" presId="urn:microsoft.com/office/officeart/2005/8/layout/bProcess3"/>
    <dgm:cxn modelId="{625D104D-ECD1-41A2-963E-798B2C757D2A}" type="presParOf" srcId="{BFDFAB5C-4D21-4B0F-B06F-A668D877FB16}" destId="{2B056AEB-19F3-475D-9CEE-EA592C3332DC}" srcOrd="4" destOrd="0" presId="urn:microsoft.com/office/officeart/2005/8/layout/bProcess3"/>
    <dgm:cxn modelId="{5B799DDA-8D0B-4F0E-9EC1-6FDB66BABF1F}" type="presParOf" srcId="{BFDFAB5C-4D21-4B0F-B06F-A668D877FB16}" destId="{0EACBF3C-1F0C-4842-AA1C-C0927A578B95}" srcOrd="5" destOrd="0" presId="urn:microsoft.com/office/officeart/2005/8/layout/bProcess3"/>
    <dgm:cxn modelId="{606CE375-8563-4AEB-BC24-C09B6FD1A92D}" type="presParOf" srcId="{0EACBF3C-1F0C-4842-AA1C-C0927A578B95}" destId="{E6181288-AE00-49F1-98DE-9FEF47D94559}" srcOrd="0" destOrd="0" presId="urn:microsoft.com/office/officeart/2005/8/layout/bProcess3"/>
    <dgm:cxn modelId="{C82CDBB2-709D-4294-A805-480602F73289}" type="presParOf" srcId="{BFDFAB5C-4D21-4B0F-B06F-A668D877FB16}" destId="{E08FA6FB-A7F2-4B15-A4B0-22CEC35F8BBC}" srcOrd="6" destOrd="0" presId="urn:microsoft.com/office/officeart/2005/8/layout/bProcess3"/>
    <dgm:cxn modelId="{079A42F4-A408-4EA5-968B-D6371725A419}" type="presParOf" srcId="{BFDFAB5C-4D21-4B0F-B06F-A668D877FB16}" destId="{3F4B6FB4-25B8-4CBE-9112-10E2914B5914}" srcOrd="7" destOrd="0" presId="urn:microsoft.com/office/officeart/2005/8/layout/bProcess3"/>
    <dgm:cxn modelId="{19FA8F3A-B166-443E-AE00-CA6E5793AB5A}" type="presParOf" srcId="{3F4B6FB4-25B8-4CBE-9112-10E2914B5914}" destId="{A3C65192-EE6D-4477-976A-693B92F43F10}" srcOrd="0" destOrd="0" presId="urn:microsoft.com/office/officeart/2005/8/layout/bProcess3"/>
    <dgm:cxn modelId="{0D85FC34-C9A7-42DF-830E-671EF734BBB1}" type="presParOf" srcId="{BFDFAB5C-4D21-4B0F-B06F-A668D877FB16}" destId="{758824ED-8628-4876-9C2E-E4DC7BA12E52}" srcOrd="8" destOrd="0" presId="urn:microsoft.com/office/officeart/2005/8/layout/bProcess3"/>
    <dgm:cxn modelId="{591BA8C6-3F8D-4BE4-A222-49F2BDBC4DA1}" type="presParOf" srcId="{BFDFAB5C-4D21-4B0F-B06F-A668D877FB16}" destId="{C5CFAAEF-7B91-40AA-9630-976ECFB67E54}" srcOrd="9" destOrd="0" presId="urn:microsoft.com/office/officeart/2005/8/layout/bProcess3"/>
    <dgm:cxn modelId="{9841C38C-478E-4AFE-91EA-5F87813072BD}" type="presParOf" srcId="{C5CFAAEF-7B91-40AA-9630-976ECFB67E54}" destId="{C51FA649-7E3B-4559-B631-96420AE8A892}" srcOrd="0" destOrd="0" presId="urn:microsoft.com/office/officeart/2005/8/layout/bProcess3"/>
    <dgm:cxn modelId="{23AB37AB-8F19-4AA8-A003-350F4E3F80EA}" type="presParOf" srcId="{BFDFAB5C-4D21-4B0F-B06F-A668D877FB16}" destId="{E0AB1848-2CE1-4FDB-A958-0336B70212E6}" srcOrd="10" destOrd="0" presId="urn:microsoft.com/office/officeart/2005/8/layout/bProcess3"/>
    <dgm:cxn modelId="{28D4B21A-383E-497C-8741-3EBD3E0E226A}" type="presParOf" srcId="{BFDFAB5C-4D21-4B0F-B06F-A668D877FB16}" destId="{741BC549-E9B8-4B9D-986D-75E0B87E53FE}" srcOrd="11" destOrd="0" presId="urn:microsoft.com/office/officeart/2005/8/layout/bProcess3"/>
    <dgm:cxn modelId="{FC948A18-CD49-4E67-8357-E501B1A239A7}" type="presParOf" srcId="{741BC549-E9B8-4B9D-986D-75E0B87E53FE}" destId="{C8032EF7-2E94-4EBD-837B-68104CACC791}" srcOrd="0" destOrd="0" presId="urn:microsoft.com/office/officeart/2005/8/layout/bProcess3"/>
    <dgm:cxn modelId="{F4A7DBEE-9E13-4F54-9E4C-CA7232E63F30}" type="presParOf" srcId="{BFDFAB5C-4D21-4B0F-B06F-A668D877FB16}" destId="{C815C563-4F53-4EE2-AE28-2D372C07D513}" srcOrd="12" destOrd="0" presId="urn:microsoft.com/office/officeart/2005/8/layout/bProcess3"/>
    <dgm:cxn modelId="{D48A71B7-5D88-4137-A9A8-C3BC433A8714}" type="presParOf" srcId="{BFDFAB5C-4D21-4B0F-B06F-A668D877FB16}" destId="{C1B2049B-1C22-4CF4-8029-95331F52321B}" srcOrd="13" destOrd="0" presId="urn:microsoft.com/office/officeart/2005/8/layout/bProcess3"/>
    <dgm:cxn modelId="{94EC246F-12E2-436F-A650-667E5E611152}" type="presParOf" srcId="{C1B2049B-1C22-4CF4-8029-95331F52321B}" destId="{1D0B1CF0-54C3-4EEA-9EB9-8129212D0AE7}" srcOrd="0" destOrd="0" presId="urn:microsoft.com/office/officeart/2005/8/layout/bProcess3"/>
    <dgm:cxn modelId="{4AD9A90A-CE01-4ED2-A6BB-911ADE97184D}" type="presParOf" srcId="{BFDFAB5C-4D21-4B0F-B06F-A668D877FB16}" destId="{0AC60707-A3BC-4567-B680-540B3D3E6BDF}" srcOrd="14" destOrd="0" presId="urn:microsoft.com/office/officeart/2005/8/layout/bProcess3"/>
    <dgm:cxn modelId="{668E4061-DCDC-4A8F-A998-097536EB0EAC}" type="presParOf" srcId="{BFDFAB5C-4D21-4B0F-B06F-A668D877FB16}" destId="{565E21EA-5643-49D3-ACBC-E3F9662A2626}" srcOrd="15" destOrd="0" presId="urn:microsoft.com/office/officeart/2005/8/layout/bProcess3"/>
    <dgm:cxn modelId="{CB7745D2-7F12-436E-946F-9B38CE8ADAD9}" type="presParOf" srcId="{565E21EA-5643-49D3-ACBC-E3F9662A2626}" destId="{BA960FF9-7350-4ECC-9959-8BA10386E7DC}" srcOrd="0" destOrd="0" presId="urn:microsoft.com/office/officeart/2005/8/layout/bProcess3"/>
    <dgm:cxn modelId="{AF9FBCE9-8B2A-446D-BE16-17E3A7076D6D}" type="presParOf" srcId="{BFDFAB5C-4D21-4B0F-B06F-A668D877FB16}" destId="{05656A17-42F3-4137-B418-22CB78401156}" srcOrd="16" destOrd="0" presId="urn:microsoft.com/office/officeart/2005/8/layout/bProcess3"/>
    <dgm:cxn modelId="{9EF5EF19-BB76-481D-9558-A8FA317148DD}" type="presParOf" srcId="{BFDFAB5C-4D21-4B0F-B06F-A668D877FB16}" destId="{BCE4BB0A-A88D-45BC-8E6C-A5D35EA4B50D}" srcOrd="17" destOrd="0" presId="urn:microsoft.com/office/officeart/2005/8/layout/bProcess3"/>
    <dgm:cxn modelId="{2280A960-8700-4B40-A1C9-24DAA56457A9}" type="presParOf" srcId="{BCE4BB0A-A88D-45BC-8E6C-A5D35EA4B50D}" destId="{EB42B182-F2F5-40EB-A33D-87031C1FCB76}" srcOrd="0" destOrd="0" presId="urn:microsoft.com/office/officeart/2005/8/layout/bProcess3"/>
    <dgm:cxn modelId="{CAB42115-AEA9-4683-AE21-5269573A42D6}" type="presParOf" srcId="{BFDFAB5C-4D21-4B0F-B06F-A668D877FB16}" destId="{B2F4274B-CD75-42CF-A576-A9049C718C8B}" srcOrd="18" destOrd="0" presId="urn:microsoft.com/office/officeart/2005/8/layout/bProcess3"/>
    <dgm:cxn modelId="{BAFB65D7-A455-4987-902C-94373E94EB0D}" type="presParOf" srcId="{BFDFAB5C-4D21-4B0F-B06F-A668D877FB16}" destId="{015A5FA9-2AC9-47A2-ACA7-FEED74DF3EAC}" srcOrd="19" destOrd="0" presId="urn:microsoft.com/office/officeart/2005/8/layout/bProcess3"/>
    <dgm:cxn modelId="{8709AAED-B11B-4D02-BF1C-4380E8E7B2BE}" type="presParOf" srcId="{015A5FA9-2AC9-47A2-ACA7-FEED74DF3EAC}" destId="{6711AC57-3B62-46BE-B4E4-801D192871AA}" srcOrd="0" destOrd="0" presId="urn:microsoft.com/office/officeart/2005/8/layout/bProcess3"/>
    <dgm:cxn modelId="{18953D21-35B0-4DFA-93FB-670662E74DB3}" type="presParOf" srcId="{BFDFAB5C-4D21-4B0F-B06F-A668D877FB16}" destId="{67939C1E-BF84-452E-B56F-5FF0C7014D7F}" srcOrd="20" destOrd="0" presId="urn:microsoft.com/office/officeart/2005/8/layout/bProcess3"/>
    <dgm:cxn modelId="{23DB1B9F-EC2C-485D-9E14-233D03B53EAB}" type="presParOf" srcId="{BFDFAB5C-4D21-4B0F-B06F-A668D877FB16}" destId="{63BA7C3D-2DF1-460B-97A2-E9E982744A2A}" srcOrd="21" destOrd="0" presId="urn:microsoft.com/office/officeart/2005/8/layout/bProcess3"/>
    <dgm:cxn modelId="{1D093EE3-20AD-417A-A0BB-AC1D84FCE06A}" type="presParOf" srcId="{63BA7C3D-2DF1-460B-97A2-E9E982744A2A}" destId="{0114B269-6605-4BD5-A6CB-5ACF24DFC60D}" srcOrd="0" destOrd="0" presId="urn:microsoft.com/office/officeart/2005/8/layout/bProcess3"/>
    <dgm:cxn modelId="{AABEB3ED-2696-4E63-BE3A-1316F77251AB}" type="presParOf" srcId="{BFDFAB5C-4D21-4B0F-B06F-A668D877FB16}" destId="{022C219C-F35E-4EC9-B4C4-FEACCD7D8EA7}" srcOrd="22" destOrd="0" presId="urn:microsoft.com/office/officeart/2005/8/layout/bProcess3"/>
    <dgm:cxn modelId="{82D37AA7-9279-44EE-A0BA-EB0D32517969}" type="presParOf" srcId="{BFDFAB5C-4D21-4B0F-B06F-A668D877FB16}" destId="{4E9DBA25-D303-4E0E-B394-C849327A7317}" srcOrd="23" destOrd="0" presId="urn:microsoft.com/office/officeart/2005/8/layout/bProcess3"/>
    <dgm:cxn modelId="{A984A372-D31B-42EE-9A79-2CF35DC77950}" type="presParOf" srcId="{4E9DBA25-D303-4E0E-B394-C849327A7317}" destId="{92C5B623-4D22-4CCA-BC7F-0C75A3A72F57}" srcOrd="0" destOrd="0" presId="urn:microsoft.com/office/officeart/2005/8/layout/bProcess3"/>
    <dgm:cxn modelId="{141E343D-CC6D-42F2-AEB6-33B5E14A0591}" type="presParOf" srcId="{BFDFAB5C-4D21-4B0F-B06F-A668D877FB16}" destId="{50400DBD-39C3-435E-A8D1-7E63FBCD7885}" srcOrd="24" destOrd="0" presId="urn:microsoft.com/office/officeart/2005/8/layout/bProcess3"/>
    <dgm:cxn modelId="{A44F640D-2AF3-4253-9798-03ABC544E4C7}" type="presParOf" srcId="{BFDFAB5C-4D21-4B0F-B06F-A668D877FB16}" destId="{AB7C9E55-9DB7-41DC-A288-16EF2008460F}" srcOrd="25" destOrd="0" presId="urn:microsoft.com/office/officeart/2005/8/layout/bProcess3"/>
    <dgm:cxn modelId="{E0539537-068B-4FF5-9E86-BA65BE127F9C}" type="presParOf" srcId="{AB7C9E55-9DB7-41DC-A288-16EF2008460F}" destId="{A014A149-E316-4401-AF60-054301376EA5}" srcOrd="0" destOrd="0" presId="urn:microsoft.com/office/officeart/2005/8/layout/bProcess3"/>
    <dgm:cxn modelId="{3572912B-40A0-463C-9C50-BE0AFBB52970}" type="presParOf" srcId="{BFDFAB5C-4D21-4B0F-B06F-A668D877FB16}" destId="{11EE426E-5840-4B27-AE71-A3341756562D}" srcOrd="2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7C9DE-C6FD-4E33-BEA3-9924412DAF38}">
      <dsp:nvSpPr>
        <dsp:cNvPr id="0" name=""/>
        <dsp:cNvSpPr/>
      </dsp:nvSpPr>
      <dsp:spPr>
        <a:xfrm>
          <a:off x="3075242" y="2141777"/>
          <a:ext cx="672397" cy="91440"/>
        </a:xfrm>
        <a:custGeom>
          <a:avLst/>
          <a:gdLst/>
          <a:ahLst/>
          <a:cxnLst/>
          <a:rect l="0" t="0" r="0" b="0"/>
          <a:pathLst>
            <a:path>
              <a:moveTo>
                <a:pt x="0" y="45720"/>
              </a:moveTo>
              <a:lnTo>
                <a:pt x="672397" y="45720"/>
              </a:lnTo>
            </a:path>
          </a:pathLst>
        </a:custGeom>
        <a:noFill/>
        <a:ln w="9525"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raditional Arabic" panose="02020603050405020304" pitchFamily="18" charset="-78"/>
            <a:cs typeface="Traditional Arabic" panose="02020603050405020304" pitchFamily="18" charset="-78"/>
          </a:endParaRPr>
        </a:p>
      </dsp:txBody>
      <dsp:txXfrm>
        <a:off x="3393865" y="2183978"/>
        <a:ext cx="35149" cy="7036"/>
      </dsp:txXfrm>
    </dsp:sp>
    <dsp:sp modelId="{0869ACCB-0E4B-4AA3-BB07-4C6AAD586E80}">
      <dsp:nvSpPr>
        <dsp:cNvPr id="0" name=""/>
        <dsp:cNvSpPr/>
      </dsp:nvSpPr>
      <dsp:spPr>
        <a:xfrm>
          <a:off x="20532" y="1270544"/>
          <a:ext cx="3056509" cy="183390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kern="1200"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المثابرة</a:t>
          </a:r>
          <a:r>
            <a:rPr lang="fr-FR" sz="3900" b="1" kern="1200"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a:t>
          </a:r>
          <a:r>
            <a:rPr lang="ar-SA" sz="3900" b="1" kern="1200"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وضع الاهداف</a:t>
          </a:r>
          <a:r>
            <a:rPr lang="ar-SA" sz="3900" b="1" i="0" kern="1200"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a:t>
          </a:r>
          <a:endParaRPr lang="fr-FR" sz="3900" b="1" kern="1200"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20532" y="1270544"/>
        <a:ext cx="3056509" cy="1833905"/>
      </dsp:txXfrm>
    </dsp:sp>
    <dsp:sp modelId="{78935428-F4F4-48AC-9BF6-1CF194B3C20E}">
      <dsp:nvSpPr>
        <dsp:cNvPr id="0" name=""/>
        <dsp:cNvSpPr/>
      </dsp:nvSpPr>
      <dsp:spPr>
        <a:xfrm>
          <a:off x="6834748" y="2141777"/>
          <a:ext cx="672397" cy="91440"/>
        </a:xfrm>
        <a:custGeom>
          <a:avLst/>
          <a:gdLst/>
          <a:ahLst/>
          <a:cxnLst/>
          <a:rect l="0" t="0" r="0" b="0"/>
          <a:pathLst>
            <a:path>
              <a:moveTo>
                <a:pt x="0" y="45720"/>
              </a:moveTo>
              <a:lnTo>
                <a:pt x="672397" y="45720"/>
              </a:lnTo>
            </a:path>
          </a:pathLst>
        </a:custGeom>
        <a:noFill/>
        <a:ln w="9525" cap="flat" cmpd="sng" algn="ctr">
          <a:solidFill>
            <a:schemeClr val="accent3">
              <a:hueOff val="937522"/>
              <a:satOff val="-1407"/>
              <a:lumOff val="-229"/>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raditional Arabic" panose="02020603050405020304" pitchFamily="18" charset="-78"/>
            <a:cs typeface="Traditional Arabic" panose="02020603050405020304" pitchFamily="18" charset="-78"/>
          </a:endParaRPr>
        </a:p>
      </dsp:txBody>
      <dsp:txXfrm>
        <a:off x="7153371" y="2183978"/>
        <a:ext cx="35149" cy="7036"/>
      </dsp:txXfrm>
    </dsp:sp>
    <dsp:sp modelId="{0FF22AEF-9578-476E-BA48-3DF2C6E2C38B}">
      <dsp:nvSpPr>
        <dsp:cNvPr id="0" name=""/>
        <dsp:cNvSpPr/>
      </dsp:nvSpPr>
      <dsp:spPr>
        <a:xfrm>
          <a:off x="3780039" y="1270544"/>
          <a:ext cx="3056509" cy="1833905"/>
        </a:xfrm>
        <a:prstGeom prst="rect">
          <a:avLst/>
        </a:prstGeom>
        <a:gradFill rotWithShape="0">
          <a:gsLst>
            <a:gs pos="0">
              <a:srgbClr val="CEF50A"/>
            </a:gs>
            <a:gs pos="0">
              <a:srgbClr val="FFC000"/>
            </a:gs>
            <a:gs pos="0">
              <a:srgbClr val="FCC000"/>
            </a:gs>
            <a:gs pos="80000">
              <a:srgbClr val="F5E91E"/>
            </a:gs>
            <a:gs pos="100000">
              <a:srgbClr val="E9F82C"/>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kern="1200" dirty="0" smtClean="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القدرة على التواصل وبناء العلاقات الإنسانية </a:t>
          </a:r>
          <a:endParaRPr lang="fr-FR" sz="3900" b="1" kern="1200" dirty="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3780039" y="1270544"/>
        <a:ext cx="3056509" cy="1833905"/>
      </dsp:txXfrm>
    </dsp:sp>
    <dsp:sp modelId="{0EACBF3C-1F0C-4842-AA1C-C0927A578B95}">
      <dsp:nvSpPr>
        <dsp:cNvPr id="0" name=""/>
        <dsp:cNvSpPr/>
      </dsp:nvSpPr>
      <dsp:spPr>
        <a:xfrm>
          <a:off x="10594254" y="2141777"/>
          <a:ext cx="672397" cy="91440"/>
        </a:xfrm>
        <a:custGeom>
          <a:avLst/>
          <a:gdLst/>
          <a:ahLst/>
          <a:cxnLst/>
          <a:rect l="0" t="0" r="0" b="0"/>
          <a:pathLst>
            <a:path>
              <a:moveTo>
                <a:pt x="0" y="45720"/>
              </a:moveTo>
              <a:lnTo>
                <a:pt x="672397" y="45720"/>
              </a:lnTo>
            </a:path>
          </a:pathLst>
        </a:custGeom>
        <a:noFill/>
        <a:ln w="9525" cap="flat" cmpd="sng" algn="ctr">
          <a:solidFill>
            <a:schemeClr val="accent3">
              <a:hueOff val="1875044"/>
              <a:satOff val="-2813"/>
              <a:lumOff val="-458"/>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raditional Arabic" panose="02020603050405020304" pitchFamily="18" charset="-78"/>
            <a:cs typeface="Traditional Arabic" panose="02020603050405020304" pitchFamily="18" charset="-78"/>
          </a:endParaRPr>
        </a:p>
      </dsp:txBody>
      <dsp:txXfrm>
        <a:off x="10912878" y="2183978"/>
        <a:ext cx="35149" cy="7036"/>
      </dsp:txXfrm>
    </dsp:sp>
    <dsp:sp modelId="{2B056AEB-19F3-475D-9CEE-EA592C3332DC}">
      <dsp:nvSpPr>
        <dsp:cNvPr id="0" name=""/>
        <dsp:cNvSpPr/>
      </dsp:nvSpPr>
      <dsp:spPr>
        <a:xfrm>
          <a:off x="7539545" y="1270544"/>
          <a:ext cx="3056509" cy="1833905"/>
        </a:xfrm>
        <a:prstGeom prst="rect">
          <a:avLst/>
        </a:prstGeom>
        <a:gradFill rotWithShape="0">
          <a:gsLst>
            <a:gs pos="80000">
              <a:schemeClr val="accent2"/>
            </a:gs>
            <a:gs pos="0">
              <a:schemeClr val="accent2"/>
            </a:gs>
            <a:gs pos="0">
              <a:schemeClr val="accent2"/>
            </a:gs>
            <a:gs pos="80000">
              <a:schemeClr val="accent2"/>
            </a:gs>
            <a:gs pos="100000">
              <a:schemeClr val="accent2"/>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kern="1200"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الانضباط الذاتي</a:t>
          </a:r>
          <a:endParaRPr lang="fr-FR" sz="3900" b="1" kern="1200"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7539545" y="1270544"/>
        <a:ext cx="3056509" cy="1833905"/>
      </dsp:txXfrm>
    </dsp:sp>
    <dsp:sp modelId="{3F4B6FB4-25B8-4CBE-9112-10E2914B5914}">
      <dsp:nvSpPr>
        <dsp:cNvPr id="0" name=""/>
        <dsp:cNvSpPr/>
      </dsp:nvSpPr>
      <dsp:spPr>
        <a:xfrm>
          <a:off x="14353760" y="2141777"/>
          <a:ext cx="672397" cy="91440"/>
        </a:xfrm>
        <a:custGeom>
          <a:avLst/>
          <a:gdLst/>
          <a:ahLst/>
          <a:cxnLst/>
          <a:rect l="0" t="0" r="0" b="0"/>
          <a:pathLst>
            <a:path>
              <a:moveTo>
                <a:pt x="0" y="45720"/>
              </a:moveTo>
              <a:lnTo>
                <a:pt x="672397" y="45720"/>
              </a:lnTo>
            </a:path>
          </a:pathLst>
        </a:custGeom>
        <a:noFill/>
        <a:ln w="9525" cap="flat" cmpd="sng" algn="ctr">
          <a:solidFill>
            <a:schemeClr val="accent3">
              <a:hueOff val="2812566"/>
              <a:satOff val="-4220"/>
              <a:lumOff val="-686"/>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raditional Arabic" panose="02020603050405020304" pitchFamily="18" charset="-78"/>
            <a:cs typeface="Traditional Arabic" panose="02020603050405020304" pitchFamily="18" charset="-78"/>
          </a:endParaRPr>
        </a:p>
      </dsp:txBody>
      <dsp:txXfrm>
        <a:off x="14672384" y="2183978"/>
        <a:ext cx="35149" cy="7036"/>
      </dsp:txXfrm>
    </dsp:sp>
    <dsp:sp modelId="{E08FA6FB-A7F2-4B15-A4B0-22CEC35F8BBC}">
      <dsp:nvSpPr>
        <dsp:cNvPr id="0" name=""/>
        <dsp:cNvSpPr/>
      </dsp:nvSpPr>
      <dsp:spPr>
        <a:xfrm>
          <a:off x="11299051" y="1270544"/>
          <a:ext cx="3056509" cy="1833905"/>
        </a:xfrm>
        <a:prstGeom prst="rect">
          <a:avLst/>
        </a:prstGeom>
        <a:gradFill rotWithShape="0">
          <a:gsLst>
            <a:gs pos="0">
              <a:schemeClr val="accent3">
                <a:hueOff val="2596215"/>
                <a:satOff val="-3895"/>
                <a:lumOff val="-633"/>
                <a:alphaOff val="0"/>
                <a:shade val="51000"/>
                <a:satMod val="130000"/>
              </a:schemeClr>
            </a:gs>
            <a:gs pos="80000">
              <a:schemeClr val="accent3">
                <a:hueOff val="2596215"/>
                <a:satOff val="-3895"/>
                <a:lumOff val="-633"/>
                <a:alphaOff val="0"/>
                <a:shade val="93000"/>
                <a:satMod val="130000"/>
              </a:schemeClr>
            </a:gs>
            <a:gs pos="100000">
              <a:schemeClr val="accent3">
                <a:hueOff val="2596215"/>
                <a:satOff val="-3895"/>
                <a:lumOff val="-6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u="none" kern="1200" dirty="0" smtClean="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التعامل مع الفشل</a:t>
          </a:r>
          <a:endParaRPr lang="fr-FR" sz="3900" b="1" u="none" kern="1200" dirty="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11299051" y="1270544"/>
        <a:ext cx="3056509" cy="1833905"/>
      </dsp:txXfrm>
    </dsp:sp>
    <dsp:sp modelId="{C5CFAAEF-7B91-40AA-9630-976ECFB67E54}">
      <dsp:nvSpPr>
        <dsp:cNvPr id="0" name=""/>
        <dsp:cNvSpPr/>
      </dsp:nvSpPr>
      <dsp:spPr>
        <a:xfrm>
          <a:off x="1548787" y="3102650"/>
          <a:ext cx="15038025" cy="672397"/>
        </a:xfrm>
        <a:custGeom>
          <a:avLst/>
          <a:gdLst/>
          <a:ahLst/>
          <a:cxnLst/>
          <a:rect l="0" t="0" r="0" b="0"/>
          <a:pathLst>
            <a:path>
              <a:moveTo>
                <a:pt x="15038025" y="0"/>
              </a:moveTo>
              <a:lnTo>
                <a:pt x="15038025" y="353298"/>
              </a:lnTo>
              <a:lnTo>
                <a:pt x="0" y="353298"/>
              </a:lnTo>
              <a:lnTo>
                <a:pt x="0" y="672397"/>
              </a:lnTo>
            </a:path>
          </a:pathLst>
        </a:custGeom>
        <a:noFill/>
        <a:ln w="9525" cap="flat" cmpd="sng" algn="ctr">
          <a:solidFill>
            <a:schemeClr val="accent3">
              <a:hueOff val="3750088"/>
              <a:satOff val="-5627"/>
              <a:lumOff val="-915"/>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raditional Arabic" panose="02020603050405020304" pitchFamily="18" charset="-78"/>
            <a:cs typeface="Traditional Arabic" panose="02020603050405020304" pitchFamily="18" charset="-78"/>
          </a:endParaRPr>
        </a:p>
      </dsp:txBody>
      <dsp:txXfrm>
        <a:off x="8691438" y="3435330"/>
        <a:ext cx="752722" cy="7036"/>
      </dsp:txXfrm>
    </dsp:sp>
    <dsp:sp modelId="{758824ED-8628-4876-9C2E-E4DC7BA12E52}">
      <dsp:nvSpPr>
        <dsp:cNvPr id="0" name=""/>
        <dsp:cNvSpPr/>
      </dsp:nvSpPr>
      <dsp:spPr>
        <a:xfrm>
          <a:off x="15058557" y="1270544"/>
          <a:ext cx="3056509" cy="1833905"/>
        </a:xfrm>
        <a:prstGeom prst="rect">
          <a:avLst/>
        </a:prstGeom>
        <a:gradFill rotWithShape="0">
          <a:gsLst>
            <a:gs pos="0">
              <a:srgbClr val="6B7984"/>
            </a:gs>
            <a:gs pos="80000">
              <a:srgbClr val="82818A"/>
            </a:gs>
            <a:gs pos="100000">
              <a:srgbClr val="80828B"/>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kern="1200" dirty="0" smtClean="0">
              <a:ln>
                <a:solidFill>
                  <a:srgbClr val="FFFF00"/>
                </a:solidFill>
              </a:ln>
              <a:solidFill>
                <a:srgbClr val="FFFF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الثقة بالنفس والاعتقاد في العزيمة الشخصية</a:t>
          </a:r>
          <a:endParaRPr lang="fr-FR" sz="3900" b="1" kern="1200" dirty="0">
            <a:ln>
              <a:solidFill>
                <a:srgbClr val="FFFF00"/>
              </a:solidFill>
            </a:ln>
            <a:solidFill>
              <a:srgbClr val="FFFF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15058557" y="1270544"/>
        <a:ext cx="3056509" cy="1833905"/>
      </dsp:txXfrm>
    </dsp:sp>
    <dsp:sp modelId="{741BC549-E9B8-4B9D-986D-75E0B87E53FE}">
      <dsp:nvSpPr>
        <dsp:cNvPr id="0" name=""/>
        <dsp:cNvSpPr/>
      </dsp:nvSpPr>
      <dsp:spPr>
        <a:xfrm>
          <a:off x="3075242" y="4678679"/>
          <a:ext cx="672397" cy="91440"/>
        </a:xfrm>
        <a:custGeom>
          <a:avLst/>
          <a:gdLst/>
          <a:ahLst/>
          <a:cxnLst/>
          <a:rect l="0" t="0" r="0" b="0"/>
          <a:pathLst>
            <a:path>
              <a:moveTo>
                <a:pt x="0" y="45720"/>
              </a:moveTo>
              <a:lnTo>
                <a:pt x="672397" y="45720"/>
              </a:lnTo>
            </a:path>
          </a:pathLst>
        </a:custGeom>
        <a:noFill/>
        <a:ln w="9525" cap="flat" cmpd="sng" algn="ctr">
          <a:solidFill>
            <a:schemeClr val="accent3">
              <a:hueOff val="4687610"/>
              <a:satOff val="-7033"/>
              <a:lumOff val="-1144"/>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raditional Arabic" panose="02020603050405020304" pitchFamily="18" charset="-78"/>
            <a:cs typeface="Traditional Arabic" panose="02020603050405020304" pitchFamily="18" charset="-78"/>
          </a:endParaRPr>
        </a:p>
      </dsp:txBody>
      <dsp:txXfrm>
        <a:off x="3393865" y="4720881"/>
        <a:ext cx="35149" cy="7036"/>
      </dsp:txXfrm>
    </dsp:sp>
    <dsp:sp modelId="{E0AB1848-2CE1-4FDB-A958-0336B70212E6}">
      <dsp:nvSpPr>
        <dsp:cNvPr id="0" name=""/>
        <dsp:cNvSpPr/>
      </dsp:nvSpPr>
      <dsp:spPr>
        <a:xfrm>
          <a:off x="20532" y="3807447"/>
          <a:ext cx="3056509" cy="1833905"/>
        </a:xfrm>
        <a:prstGeom prst="rect">
          <a:avLst/>
        </a:prstGeom>
        <a:gradFill rotWithShape="0">
          <a:gsLst>
            <a:gs pos="0">
              <a:schemeClr val="accent3">
                <a:hueOff val="4327024"/>
                <a:satOff val="-6492"/>
                <a:lumOff val="-1056"/>
                <a:alphaOff val="0"/>
                <a:shade val="51000"/>
                <a:satMod val="130000"/>
              </a:schemeClr>
            </a:gs>
            <a:gs pos="80000">
              <a:schemeClr val="accent3">
                <a:hueOff val="4327024"/>
                <a:satOff val="-6492"/>
                <a:lumOff val="-1056"/>
                <a:alphaOff val="0"/>
                <a:shade val="93000"/>
                <a:satMod val="130000"/>
              </a:schemeClr>
            </a:gs>
            <a:gs pos="100000">
              <a:schemeClr val="accent3">
                <a:hueOff val="4327024"/>
                <a:satOff val="-6492"/>
                <a:lumOff val="-10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kern="1200"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تحمل المخاطرة </a:t>
          </a:r>
          <a:endParaRPr lang="fr-FR" sz="3900" b="1" kern="1200"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20532" y="3807447"/>
        <a:ext cx="3056509" cy="1833905"/>
      </dsp:txXfrm>
    </dsp:sp>
    <dsp:sp modelId="{C1B2049B-1C22-4CF4-8029-95331F52321B}">
      <dsp:nvSpPr>
        <dsp:cNvPr id="0" name=""/>
        <dsp:cNvSpPr/>
      </dsp:nvSpPr>
      <dsp:spPr>
        <a:xfrm>
          <a:off x="6834748" y="4678679"/>
          <a:ext cx="672397" cy="91440"/>
        </a:xfrm>
        <a:custGeom>
          <a:avLst/>
          <a:gdLst/>
          <a:ahLst/>
          <a:cxnLst/>
          <a:rect l="0" t="0" r="0" b="0"/>
          <a:pathLst>
            <a:path>
              <a:moveTo>
                <a:pt x="0" y="45720"/>
              </a:moveTo>
              <a:lnTo>
                <a:pt x="672397" y="45720"/>
              </a:lnTo>
            </a:path>
          </a:pathLst>
        </a:custGeom>
        <a:noFill/>
        <a:ln w="9525" cap="flat" cmpd="sng" algn="ctr">
          <a:solidFill>
            <a:schemeClr val="accent3">
              <a:hueOff val="5625132"/>
              <a:satOff val="-8440"/>
              <a:lumOff val="-1373"/>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raditional Arabic" panose="02020603050405020304" pitchFamily="18" charset="-78"/>
            <a:cs typeface="Traditional Arabic" panose="02020603050405020304" pitchFamily="18" charset="-78"/>
          </a:endParaRPr>
        </a:p>
      </dsp:txBody>
      <dsp:txXfrm>
        <a:off x="7153371" y="4720881"/>
        <a:ext cx="35149" cy="7036"/>
      </dsp:txXfrm>
    </dsp:sp>
    <dsp:sp modelId="{C815C563-4F53-4EE2-AE28-2D372C07D513}">
      <dsp:nvSpPr>
        <dsp:cNvPr id="0" name=""/>
        <dsp:cNvSpPr/>
      </dsp:nvSpPr>
      <dsp:spPr>
        <a:xfrm>
          <a:off x="3780039" y="3807447"/>
          <a:ext cx="3056509" cy="1833905"/>
        </a:xfrm>
        <a:prstGeom prst="rect">
          <a:avLst/>
        </a:prstGeom>
        <a:gradFill rotWithShape="0">
          <a:gsLst>
            <a:gs pos="0">
              <a:srgbClr val="C709FF"/>
            </a:gs>
            <a:gs pos="80000">
              <a:srgbClr val="C70AF4"/>
            </a:gs>
            <a:gs pos="100000">
              <a:srgbClr val="C315F6"/>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kern="1200" smtClean="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أخذ المبادرة</a:t>
          </a:r>
          <a:endParaRPr lang="fr-FR" sz="3900" b="1" kern="1200" dirty="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3780039" y="3807447"/>
        <a:ext cx="3056509" cy="1833905"/>
      </dsp:txXfrm>
    </dsp:sp>
    <dsp:sp modelId="{565E21EA-5643-49D3-ACBC-E3F9662A2626}">
      <dsp:nvSpPr>
        <dsp:cNvPr id="0" name=""/>
        <dsp:cNvSpPr/>
      </dsp:nvSpPr>
      <dsp:spPr>
        <a:xfrm>
          <a:off x="10594254" y="4678679"/>
          <a:ext cx="672397" cy="91440"/>
        </a:xfrm>
        <a:custGeom>
          <a:avLst/>
          <a:gdLst/>
          <a:ahLst/>
          <a:cxnLst/>
          <a:rect l="0" t="0" r="0" b="0"/>
          <a:pathLst>
            <a:path>
              <a:moveTo>
                <a:pt x="0" y="45720"/>
              </a:moveTo>
              <a:lnTo>
                <a:pt x="672397" y="45720"/>
              </a:lnTo>
            </a:path>
          </a:pathLst>
        </a:custGeom>
        <a:noFill/>
        <a:ln w="9525" cap="flat" cmpd="sng" algn="ctr">
          <a:solidFill>
            <a:schemeClr val="accent3">
              <a:hueOff val="6562654"/>
              <a:satOff val="-9847"/>
              <a:lumOff val="-1601"/>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raditional Arabic" panose="02020603050405020304" pitchFamily="18" charset="-78"/>
            <a:cs typeface="Traditional Arabic" panose="02020603050405020304" pitchFamily="18" charset="-78"/>
          </a:endParaRPr>
        </a:p>
      </dsp:txBody>
      <dsp:txXfrm>
        <a:off x="10912878" y="4720881"/>
        <a:ext cx="35149" cy="7036"/>
      </dsp:txXfrm>
    </dsp:sp>
    <dsp:sp modelId="{0AC60707-A3BC-4567-B680-540B3D3E6BDF}">
      <dsp:nvSpPr>
        <dsp:cNvPr id="0" name=""/>
        <dsp:cNvSpPr/>
      </dsp:nvSpPr>
      <dsp:spPr>
        <a:xfrm>
          <a:off x="7539545" y="3807447"/>
          <a:ext cx="3056509" cy="1833905"/>
        </a:xfrm>
        <a:prstGeom prst="rect">
          <a:avLst/>
        </a:prstGeom>
        <a:gradFill rotWithShape="0">
          <a:gsLst>
            <a:gs pos="0">
              <a:schemeClr val="accent3">
                <a:hueOff val="6057835"/>
                <a:satOff val="-9089"/>
                <a:lumOff val="-1478"/>
                <a:alphaOff val="0"/>
                <a:shade val="51000"/>
                <a:satMod val="130000"/>
              </a:schemeClr>
            </a:gs>
            <a:gs pos="80000">
              <a:schemeClr val="accent3">
                <a:hueOff val="6057835"/>
                <a:satOff val="-9089"/>
                <a:lumOff val="-1478"/>
                <a:alphaOff val="0"/>
                <a:shade val="93000"/>
                <a:satMod val="130000"/>
              </a:schemeClr>
            </a:gs>
            <a:gs pos="100000">
              <a:schemeClr val="accent3">
                <a:hueOff val="6057835"/>
                <a:satOff val="-9089"/>
                <a:lumOff val="-14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kern="1200"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الطاقة والنشاط</a:t>
          </a:r>
          <a:endParaRPr lang="fr-FR" sz="3900" b="1" kern="1200"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7539545" y="3807447"/>
        <a:ext cx="3056509" cy="1833905"/>
      </dsp:txXfrm>
    </dsp:sp>
    <dsp:sp modelId="{BCE4BB0A-A88D-45BC-8E6C-A5D35EA4B50D}">
      <dsp:nvSpPr>
        <dsp:cNvPr id="0" name=""/>
        <dsp:cNvSpPr/>
      </dsp:nvSpPr>
      <dsp:spPr>
        <a:xfrm>
          <a:off x="14353760" y="4678679"/>
          <a:ext cx="672397" cy="91440"/>
        </a:xfrm>
        <a:custGeom>
          <a:avLst/>
          <a:gdLst/>
          <a:ahLst/>
          <a:cxnLst/>
          <a:rect l="0" t="0" r="0" b="0"/>
          <a:pathLst>
            <a:path>
              <a:moveTo>
                <a:pt x="0" y="45720"/>
              </a:moveTo>
              <a:lnTo>
                <a:pt x="672397" y="45720"/>
              </a:lnTo>
            </a:path>
          </a:pathLst>
        </a:custGeom>
        <a:noFill/>
        <a:ln w="9525" cap="flat" cmpd="sng" algn="ctr">
          <a:solidFill>
            <a:schemeClr val="accent3">
              <a:hueOff val="7500176"/>
              <a:satOff val="-11253"/>
              <a:lumOff val="-183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raditional Arabic" panose="02020603050405020304" pitchFamily="18" charset="-78"/>
            <a:cs typeface="Traditional Arabic" panose="02020603050405020304" pitchFamily="18" charset="-78"/>
          </a:endParaRPr>
        </a:p>
      </dsp:txBody>
      <dsp:txXfrm>
        <a:off x="14672384" y="4720881"/>
        <a:ext cx="35149" cy="7036"/>
      </dsp:txXfrm>
    </dsp:sp>
    <dsp:sp modelId="{05656A17-42F3-4137-B418-22CB78401156}">
      <dsp:nvSpPr>
        <dsp:cNvPr id="0" name=""/>
        <dsp:cNvSpPr/>
      </dsp:nvSpPr>
      <dsp:spPr>
        <a:xfrm>
          <a:off x="11299051" y="3807447"/>
          <a:ext cx="3056509" cy="1833905"/>
        </a:xfrm>
        <a:prstGeom prst="rect">
          <a:avLst/>
        </a:prstGeom>
        <a:gradFill rotWithShape="0">
          <a:gsLst>
            <a:gs pos="0">
              <a:schemeClr val="accent3">
                <a:hueOff val="6923239"/>
                <a:satOff val="-10388"/>
                <a:lumOff val="-1689"/>
                <a:alphaOff val="0"/>
                <a:shade val="51000"/>
                <a:satMod val="130000"/>
              </a:schemeClr>
            </a:gs>
            <a:gs pos="80000">
              <a:schemeClr val="accent3">
                <a:hueOff val="6923239"/>
                <a:satOff val="-10388"/>
                <a:lumOff val="-1689"/>
                <a:alphaOff val="0"/>
                <a:shade val="93000"/>
                <a:satMod val="130000"/>
              </a:schemeClr>
            </a:gs>
            <a:gs pos="100000">
              <a:schemeClr val="accent3">
                <a:hueOff val="6923239"/>
                <a:satOff val="-10388"/>
                <a:lumOff val="-16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kern="1200"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تحمل الغموض</a:t>
          </a:r>
          <a:endParaRPr lang="fr-FR" sz="3900" b="1" kern="1200"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11299051" y="3807447"/>
        <a:ext cx="3056509" cy="1833905"/>
      </dsp:txXfrm>
    </dsp:sp>
    <dsp:sp modelId="{015A5FA9-2AC9-47A2-ACA7-FEED74DF3EAC}">
      <dsp:nvSpPr>
        <dsp:cNvPr id="0" name=""/>
        <dsp:cNvSpPr/>
      </dsp:nvSpPr>
      <dsp:spPr>
        <a:xfrm>
          <a:off x="1548787" y="5639552"/>
          <a:ext cx="15038025" cy="672397"/>
        </a:xfrm>
        <a:custGeom>
          <a:avLst/>
          <a:gdLst/>
          <a:ahLst/>
          <a:cxnLst/>
          <a:rect l="0" t="0" r="0" b="0"/>
          <a:pathLst>
            <a:path>
              <a:moveTo>
                <a:pt x="15038025" y="0"/>
              </a:moveTo>
              <a:lnTo>
                <a:pt x="15038025" y="353298"/>
              </a:lnTo>
              <a:lnTo>
                <a:pt x="0" y="353298"/>
              </a:lnTo>
              <a:lnTo>
                <a:pt x="0" y="672397"/>
              </a:lnTo>
            </a:path>
          </a:pathLst>
        </a:custGeom>
        <a:noFill/>
        <a:ln w="9525" cap="flat" cmpd="sng" algn="ctr">
          <a:solidFill>
            <a:schemeClr val="accent3">
              <a:hueOff val="8437698"/>
              <a:satOff val="-12660"/>
              <a:lumOff val="-2059"/>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raditional Arabic" panose="02020603050405020304" pitchFamily="18" charset="-78"/>
            <a:cs typeface="Traditional Arabic" panose="02020603050405020304" pitchFamily="18" charset="-78"/>
          </a:endParaRPr>
        </a:p>
      </dsp:txBody>
      <dsp:txXfrm>
        <a:off x="8691438" y="5972232"/>
        <a:ext cx="752722" cy="7036"/>
      </dsp:txXfrm>
    </dsp:sp>
    <dsp:sp modelId="{B2F4274B-CD75-42CF-A576-A9049C718C8B}">
      <dsp:nvSpPr>
        <dsp:cNvPr id="0" name=""/>
        <dsp:cNvSpPr/>
      </dsp:nvSpPr>
      <dsp:spPr>
        <a:xfrm>
          <a:off x="15058557" y="3807447"/>
          <a:ext cx="3056509" cy="1833905"/>
        </a:xfrm>
        <a:prstGeom prst="rect">
          <a:avLst/>
        </a:prstGeom>
        <a:gradFill rotWithShape="0">
          <a:gsLst>
            <a:gs pos="0">
              <a:srgbClr val="DC6332"/>
            </a:gs>
            <a:gs pos="80000">
              <a:srgbClr val="F6611A"/>
            </a:gs>
            <a:gs pos="100000">
              <a:srgbClr val="FF661D"/>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kern="1200"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القدرة على التفكير الابتكاري </a:t>
          </a:r>
          <a:endParaRPr lang="fr-FR" sz="3900" b="1" kern="1200"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15058557" y="3807447"/>
        <a:ext cx="3056509" cy="1833905"/>
      </dsp:txXfrm>
    </dsp:sp>
    <dsp:sp modelId="{63BA7C3D-2DF1-460B-97A2-E9E982744A2A}">
      <dsp:nvSpPr>
        <dsp:cNvPr id="0" name=""/>
        <dsp:cNvSpPr/>
      </dsp:nvSpPr>
      <dsp:spPr>
        <a:xfrm>
          <a:off x="3075242" y="7215582"/>
          <a:ext cx="672397" cy="91440"/>
        </a:xfrm>
        <a:custGeom>
          <a:avLst/>
          <a:gdLst/>
          <a:ahLst/>
          <a:cxnLst/>
          <a:rect l="0" t="0" r="0" b="0"/>
          <a:pathLst>
            <a:path>
              <a:moveTo>
                <a:pt x="0" y="45720"/>
              </a:moveTo>
              <a:lnTo>
                <a:pt x="672397" y="45720"/>
              </a:lnTo>
            </a:path>
          </a:pathLst>
        </a:custGeom>
        <a:noFill/>
        <a:ln w="9525" cap="flat" cmpd="sng" algn="ctr">
          <a:solidFill>
            <a:schemeClr val="accent3">
              <a:hueOff val="9375220"/>
              <a:satOff val="-14067"/>
              <a:lumOff val="-2288"/>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raditional Arabic" panose="02020603050405020304" pitchFamily="18" charset="-78"/>
            <a:cs typeface="Traditional Arabic" panose="02020603050405020304" pitchFamily="18" charset="-78"/>
          </a:endParaRPr>
        </a:p>
      </dsp:txBody>
      <dsp:txXfrm>
        <a:off x="3393865" y="7257784"/>
        <a:ext cx="35149" cy="7036"/>
      </dsp:txXfrm>
    </dsp:sp>
    <dsp:sp modelId="{67939C1E-BF84-452E-B56F-5FF0C7014D7F}">
      <dsp:nvSpPr>
        <dsp:cNvPr id="0" name=""/>
        <dsp:cNvSpPr/>
      </dsp:nvSpPr>
      <dsp:spPr>
        <a:xfrm>
          <a:off x="20532" y="6344349"/>
          <a:ext cx="3056509" cy="1833905"/>
        </a:xfrm>
        <a:prstGeom prst="rect">
          <a:avLst/>
        </a:prstGeom>
        <a:gradFill rotWithShape="0">
          <a:gsLst>
            <a:gs pos="0">
              <a:schemeClr val="accent3">
                <a:hueOff val="8654049"/>
                <a:satOff val="-12985"/>
                <a:lumOff val="-2112"/>
                <a:alphaOff val="0"/>
                <a:shade val="51000"/>
                <a:satMod val="130000"/>
              </a:schemeClr>
            </a:gs>
            <a:gs pos="80000">
              <a:schemeClr val="accent3">
                <a:hueOff val="8654049"/>
                <a:satOff val="-12985"/>
                <a:lumOff val="-2112"/>
                <a:alphaOff val="0"/>
                <a:shade val="93000"/>
                <a:satMod val="130000"/>
              </a:schemeClr>
            </a:gs>
            <a:gs pos="100000">
              <a:schemeClr val="accent3">
                <a:hueOff val="8654049"/>
                <a:satOff val="-12985"/>
                <a:lumOff val="-2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kern="1200"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استخدام الموارد الخارجية</a:t>
          </a:r>
          <a:endParaRPr lang="fr-FR" sz="3900" b="1" kern="1200"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20532" y="6344349"/>
        <a:ext cx="3056509" cy="1833905"/>
      </dsp:txXfrm>
    </dsp:sp>
    <dsp:sp modelId="{4E9DBA25-D303-4E0E-B394-C849327A7317}">
      <dsp:nvSpPr>
        <dsp:cNvPr id="0" name=""/>
        <dsp:cNvSpPr/>
      </dsp:nvSpPr>
      <dsp:spPr>
        <a:xfrm>
          <a:off x="6834748" y="7215582"/>
          <a:ext cx="672397" cy="91440"/>
        </a:xfrm>
        <a:custGeom>
          <a:avLst/>
          <a:gdLst/>
          <a:ahLst/>
          <a:cxnLst/>
          <a:rect l="0" t="0" r="0" b="0"/>
          <a:pathLst>
            <a:path>
              <a:moveTo>
                <a:pt x="0" y="45720"/>
              </a:moveTo>
              <a:lnTo>
                <a:pt x="672397" y="45720"/>
              </a:lnTo>
            </a:path>
          </a:pathLst>
        </a:custGeom>
        <a:noFill/>
        <a:ln w="9525" cap="flat" cmpd="sng" algn="ctr">
          <a:solidFill>
            <a:schemeClr val="accent3">
              <a:hueOff val="10312742"/>
              <a:satOff val="-15473"/>
              <a:lumOff val="-2516"/>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raditional Arabic" panose="02020603050405020304" pitchFamily="18" charset="-78"/>
            <a:cs typeface="Traditional Arabic" panose="02020603050405020304" pitchFamily="18" charset="-78"/>
          </a:endParaRPr>
        </a:p>
      </dsp:txBody>
      <dsp:txXfrm>
        <a:off x="7153371" y="7257784"/>
        <a:ext cx="35149" cy="7036"/>
      </dsp:txXfrm>
    </dsp:sp>
    <dsp:sp modelId="{022C219C-F35E-4EC9-B4C4-FEACCD7D8EA7}">
      <dsp:nvSpPr>
        <dsp:cNvPr id="0" name=""/>
        <dsp:cNvSpPr/>
      </dsp:nvSpPr>
      <dsp:spPr>
        <a:xfrm>
          <a:off x="3780039" y="6344349"/>
          <a:ext cx="3056509" cy="1833905"/>
        </a:xfrm>
        <a:prstGeom prst="rect">
          <a:avLst/>
        </a:prstGeom>
        <a:gradFill rotWithShape="0">
          <a:gsLst>
            <a:gs pos="0">
              <a:srgbClr val="4C4527"/>
            </a:gs>
            <a:gs pos="80000">
              <a:srgbClr val="3D3914"/>
            </a:gs>
            <a:gs pos="100000">
              <a:srgbClr val="3D3914"/>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kern="1200" dirty="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المعرفة الفنية </a:t>
          </a:r>
          <a:endParaRPr lang="fr-FR" sz="3900" b="1" kern="1200"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3780039" y="6344349"/>
        <a:ext cx="3056509" cy="1833905"/>
      </dsp:txXfrm>
    </dsp:sp>
    <dsp:sp modelId="{AB7C9E55-9DB7-41DC-A288-16EF2008460F}">
      <dsp:nvSpPr>
        <dsp:cNvPr id="0" name=""/>
        <dsp:cNvSpPr/>
      </dsp:nvSpPr>
      <dsp:spPr>
        <a:xfrm>
          <a:off x="10594254" y="7215582"/>
          <a:ext cx="672397" cy="91440"/>
        </a:xfrm>
        <a:custGeom>
          <a:avLst/>
          <a:gdLst/>
          <a:ahLst/>
          <a:cxnLst/>
          <a:rect l="0" t="0" r="0" b="0"/>
          <a:pathLst>
            <a:path>
              <a:moveTo>
                <a:pt x="0" y="45720"/>
              </a:moveTo>
              <a:lnTo>
                <a:pt x="672397" y="45720"/>
              </a:lnTo>
            </a:path>
          </a:pathLst>
        </a:custGeom>
        <a:noFill/>
        <a:ln w="9525" cap="flat" cmpd="sng" algn="ctr">
          <a:solidFill>
            <a:schemeClr val="accent3">
              <a:hueOff val="11250264"/>
              <a:satOff val="-16880"/>
              <a:lumOff val="-2745"/>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latin typeface="Traditional Arabic" panose="02020603050405020304" pitchFamily="18" charset="-78"/>
            <a:cs typeface="Traditional Arabic" panose="02020603050405020304" pitchFamily="18" charset="-78"/>
          </a:endParaRPr>
        </a:p>
      </dsp:txBody>
      <dsp:txXfrm>
        <a:off x="10912878" y="7257784"/>
        <a:ext cx="35149" cy="7036"/>
      </dsp:txXfrm>
    </dsp:sp>
    <dsp:sp modelId="{50400DBD-39C3-435E-A8D1-7E63FBCD7885}">
      <dsp:nvSpPr>
        <dsp:cNvPr id="0" name=""/>
        <dsp:cNvSpPr/>
      </dsp:nvSpPr>
      <dsp:spPr>
        <a:xfrm>
          <a:off x="7539545" y="6344349"/>
          <a:ext cx="3056509" cy="1833905"/>
        </a:xfrm>
        <a:prstGeom prst="rect">
          <a:avLst/>
        </a:prstGeom>
        <a:gradFill rotWithShape="0">
          <a:gsLst>
            <a:gs pos="0">
              <a:schemeClr val="accent3">
                <a:hueOff val="10384859"/>
                <a:satOff val="-15582"/>
                <a:lumOff val="-2534"/>
                <a:alphaOff val="0"/>
                <a:shade val="51000"/>
                <a:satMod val="130000"/>
              </a:schemeClr>
            </a:gs>
            <a:gs pos="80000">
              <a:schemeClr val="accent3">
                <a:hueOff val="10384859"/>
                <a:satOff val="-15582"/>
                <a:lumOff val="-2534"/>
                <a:alphaOff val="0"/>
                <a:shade val="93000"/>
                <a:satMod val="130000"/>
              </a:schemeClr>
            </a:gs>
            <a:gs pos="100000">
              <a:schemeClr val="accent3">
                <a:hueOff val="10384859"/>
                <a:satOff val="-15582"/>
                <a:lumOff val="-25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kern="1200" dirty="0" smtClean="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قدرة التعامل مع النقود والأرقام</a:t>
          </a:r>
          <a:endParaRPr lang="fr-FR" sz="3900" b="1" kern="1200" dirty="0">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7539545" y="6344349"/>
        <a:ext cx="3056509" cy="1833905"/>
      </dsp:txXfrm>
    </dsp:sp>
    <dsp:sp modelId="{11EE426E-5840-4B27-AE71-A3341756562D}">
      <dsp:nvSpPr>
        <dsp:cNvPr id="0" name=""/>
        <dsp:cNvSpPr/>
      </dsp:nvSpPr>
      <dsp:spPr>
        <a:xfrm>
          <a:off x="11299051" y="6344349"/>
          <a:ext cx="3056509" cy="1833905"/>
        </a:xfrm>
        <a:prstGeom prst="rect">
          <a:avLst/>
        </a:prstGeom>
        <a:gradFill rotWithShape="0">
          <a:gsLst>
            <a:gs pos="0">
              <a:srgbClr val="4DB9A0"/>
            </a:gs>
            <a:gs pos="80000">
              <a:srgbClr val="4FB69E"/>
            </a:gs>
            <a:gs pos="100000">
              <a:srgbClr val="3A8B78"/>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rtl="1">
            <a:lnSpc>
              <a:spcPct val="90000"/>
            </a:lnSpc>
            <a:spcBef>
              <a:spcPct val="0"/>
            </a:spcBef>
            <a:spcAft>
              <a:spcPct val="35000"/>
            </a:spcAft>
          </a:pPr>
          <a:r>
            <a:rPr lang="ar-SA" sz="3900" b="1" kern="1200" smtClean="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الحدس والبديهة</a:t>
          </a:r>
          <a:endParaRPr lang="fr-FR" sz="3900" b="1" kern="1200"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dsp:txBody>
      <dsp:txXfrm>
        <a:off x="11299051" y="6344349"/>
        <a:ext cx="3056509" cy="183390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4.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1.svg"/><Relationship Id="rId9" Type="http://schemas.openxmlformats.org/officeDocument/2006/relationships/image" Target="../media/image65.sv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0.svg"/><Relationship Id="rId11" Type="http://schemas.openxmlformats.org/officeDocument/2006/relationships/image" Target="../media/image11.png"/><Relationship Id="rId5" Type="http://schemas.openxmlformats.org/officeDocument/2006/relationships/image" Target="../media/image31.svg"/><Relationship Id="rId10" Type="http://schemas.openxmlformats.org/officeDocument/2006/relationships/image" Target="../media/image3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7" Type="http://schemas.openxmlformats.org/officeDocument/2006/relationships/image" Target="../media/image4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12" Type="http://schemas.openxmlformats.org/officeDocument/2006/relationships/image" Target="../media/image25.svg"/><Relationship Id="rId2" Type="http://schemas.openxmlformats.org/officeDocument/2006/relationships/image" Target="../media/image5.jpeg"/><Relationship Id="rId1" Type="http://schemas.openxmlformats.org/officeDocument/2006/relationships/slideLayout" Target="../slideLayouts/slideLayout7.xml"/><Relationship Id="rId15" Type="http://schemas.openxmlformats.org/officeDocument/2006/relationships/image" Target="../media/image14.png"/><Relationship Id="rId14"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102.svg"/><Relationship Id="rId13" Type="http://schemas.openxmlformats.org/officeDocument/2006/relationships/image" Target="../media/image19.png"/><Relationship Id="rId3" Type="http://schemas.openxmlformats.org/officeDocument/2006/relationships/audio" Target="../media/media1.m4a"/><Relationship Id="rId7" Type="http://schemas.openxmlformats.org/officeDocument/2006/relationships/image" Target="../media/image16.png"/><Relationship Id="rId12" Type="http://schemas.openxmlformats.org/officeDocument/2006/relationships/image" Target="../media/image106.sv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00.sv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04.svg"/><Relationship Id="rId4" Type="http://schemas.openxmlformats.org/officeDocument/2006/relationships/slideLayout" Target="../slideLayouts/slideLayout7.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55" r="-55"/>
            </a:stretch>
          </a:blipFill>
        </p:spPr>
      </p:sp>
      <p:sp>
        <p:nvSpPr>
          <p:cNvPr id="12" name="TextBox 12"/>
          <p:cNvSpPr txBox="1"/>
          <p:nvPr/>
        </p:nvSpPr>
        <p:spPr>
          <a:xfrm>
            <a:off x="3553807" y="799064"/>
            <a:ext cx="11180384" cy="3897221"/>
          </a:xfrm>
          <a:prstGeom prst="rect">
            <a:avLst/>
          </a:prstGeom>
        </p:spPr>
        <p:txBody>
          <a:bodyPr lIns="0" tIns="0" rIns="0" bIns="0" rtlCol="0" anchor="t">
            <a:spAutoFit/>
          </a:bodyPr>
          <a:lstStyle/>
          <a:p>
            <a:pPr algn="ctr" rtl="1">
              <a:lnSpc>
                <a:spcPts val="15000"/>
              </a:lnSpc>
            </a:pPr>
            <a:r>
              <a:rPr lang="ar-DZ" sz="14000" b="1" dirty="0" smtClean="0">
                <a:ln w="10160">
                  <a:solidFill>
                    <a:schemeClr val="bg1"/>
                  </a:solidFill>
                  <a:prstDash val="solid"/>
                </a:ln>
                <a:solidFill>
                  <a:schemeClr val="bg1"/>
                </a:solidFill>
                <a:effectLst>
                  <a:outerShdw blurRad="38100" dist="22860" dir="5400000" algn="tl" rotWithShape="0">
                    <a:srgbClr val="000000">
                      <a:alpha val="30000"/>
                    </a:srgbClr>
                  </a:outerShdw>
                </a:effectLst>
                <a:latin typeface="Arabic Typesetting" panose="03020402040406030203" pitchFamily="66" charset="-78"/>
                <a:cs typeface="Arabic Typesetting" panose="03020402040406030203" pitchFamily="66" charset="-78"/>
              </a:rPr>
              <a:t>مـقــيــاس</a:t>
            </a:r>
            <a:endParaRPr lang="en-US" sz="14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Arabic Typesetting" panose="03020402040406030203" pitchFamily="66" charset="-78"/>
              <a:ea typeface="Cranberry"/>
              <a:cs typeface="Arabic Typesetting" panose="03020402040406030203" pitchFamily="66" charset="-78"/>
              <a:sym typeface="Cranberry"/>
            </a:endParaRPr>
          </a:p>
          <a:p>
            <a:pPr lvl="0" algn="ctr" rtl="1">
              <a:lnSpc>
                <a:spcPts val="15000"/>
              </a:lnSpc>
            </a:pPr>
            <a:r>
              <a:rPr lang="ar-DZ" sz="14000" b="1" dirty="0" smtClean="0">
                <a:ln w="10160">
                  <a:solidFill>
                    <a:schemeClr val="bg1"/>
                  </a:solidFill>
                  <a:prstDash val="solid"/>
                </a:ln>
                <a:solidFill>
                  <a:schemeClr val="bg1"/>
                </a:solidFill>
                <a:effectLst>
                  <a:outerShdw blurRad="38100" dist="22860" dir="5400000" algn="tl" rotWithShape="0">
                    <a:srgbClr val="000000">
                      <a:alpha val="30000"/>
                    </a:srgbClr>
                  </a:outerShdw>
                </a:effectLst>
                <a:latin typeface="Arabic Typesetting" panose="03020402040406030203" pitchFamily="66" charset="-78"/>
                <a:cs typeface="Arabic Typesetting" panose="03020402040406030203" pitchFamily="66" charset="-78"/>
              </a:rPr>
              <a:t>الــمــقــاولاتــــيــة</a:t>
            </a:r>
            <a:endParaRPr lang="en-US" sz="14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Arabic Typesetting" panose="03020402040406030203" pitchFamily="66" charset="-78"/>
              <a:ea typeface="Cranberry"/>
              <a:cs typeface="Arabic Typesetting" panose="03020402040406030203" pitchFamily="66" charset="-78"/>
              <a:sym typeface="Cranberry"/>
            </a:endParaRPr>
          </a:p>
        </p:txBody>
      </p:sp>
      <p:sp>
        <p:nvSpPr>
          <p:cNvPr id="14" name="Freeform 14"/>
          <p:cNvSpPr/>
          <p:nvPr/>
        </p:nvSpPr>
        <p:spPr>
          <a:xfrm>
            <a:off x="4419600" y="828659"/>
            <a:ext cx="1245452" cy="1159346"/>
          </a:xfrm>
          <a:custGeom>
            <a:avLst/>
            <a:gdLst/>
            <a:ahLst/>
            <a:cxnLst/>
            <a:rect l="l" t="t" r="r" b="b"/>
            <a:pathLst>
              <a:path w="1245452" h="1159346">
                <a:moveTo>
                  <a:pt x="0" y="0"/>
                </a:moveTo>
                <a:lnTo>
                  <a:pt x="1245452" y="0"/>
                </a:lnTo>
                <a:lnTo>
                  <a:pt x="1245452" y="1159346"/>
                </a:lnTo>
                <a:lnTo>
                  <a:pt x="0" y="1159346"/>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sp>
      <p:sp>
        <p:nvSpPr>
          <p:cNvPr id="15" name="TextBox 15"/>
          <p:cNvSpPr txBox="1"/>
          <p:nvPr/>
        </p:nvSpPr>
        <p:spPr>
          <a:xfrm>
            <a:off x="2473335" y="6175923"/>
            <a:ext cx="13341331" cy="807850"/>
          </a:xfrm>
          <a:prstGeom prst="rect">
            <a:avLst/>
          </a:prstGeom>
        </p:spPr>
        <p:txBody>
          <a:bodyPr lIns="0" tIns="0" rIns="0" bIns="0" rtlCol="0" anchor="t">
            <a:spAutoFit/>
          </a:bodyPr>
          <a:lstStyle/>
          <a:p>
            <a:pPr marL="0" lvl="0" indent="0" algn="ctr">
              <a:lnSpc>
                <a:spcPts val="5999"/>
              </a:lnSpc>
            </a:pPr>
            <a:endParaRPr lang="en-US" sz="5999" spc="899" dirty="0">
              <a:solidFill>
                <a:srgbClr val="FFFFFF"/>
              </a:solidFill>
              <a:latin typeface="Arabic Typesetting" panose="03020402040406030203" pitchFamily="66" charset="-78"/>
              <a:ea typeface="Cranberry"/>
              <a:cs typeface="Arabic Typesetting" panose="03020402040406030203" pitchFamily="66" charset="-78"/>
              <a:sym typeface="Cranberry"/>
            </a:endParaRPr>
          </a:p>
        </p:txBody>
      </p:sp>
      <p:sp>
        <p:nvSpPr>
          <p:cNvPr id="16" name="Freeform 16"/>
          <p:cNvSpPr/>
          <p:nvPr/>
        </p:nvSpPr>
        <p:spPr>
          <a:xfrm>
            <a:off x="13207281" y="3540738"/>
            <a:ext cx="1070112" cy="1023022"/>
          </a:xfrm>
          <a:custGeom>
            <a:avLst/>
            <a:gdLst/>
            <a:ahLst/>
            <a:cxnLst/>
            <a:rect l="l" t="t" r="r" b="b"/>
            <a:pathLst>
              <a:path w="1245452" h="1159346">
                <a:moveTo>
                  <a:pt x="0" y="0"/>
                </a:moveTo>
                <a:lnTo>
                  <a:pt x="1245451" y="0"/>
                </a:lnTo>
                <a:lnTo>
                  <a:pt x="1245451" y="1159347"/>
                </a:lnTo>
                <a:lnTo>
                  <a:pt x="0" y="1159347"/>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sp>
      <p:sp>
        <p:nvSpPr>
          <p:cNvPr id="20" name="Freeform 7"/>
          <p:cNvSpPr/>
          <p:nvPr/>
        </p:nvSpPr>
        <p:spPr>
          <a:xfrm>
            <a:off x="14734192" y="109014"/>
            <a:ext cx="3652322" cy="4680982"/>
          </a:xfrm>
          <a:custGeom>
            <a:avLst/>
            <a:gdLst/>
            <a:ahLst/>
            <a:cxnLst/>
            <a:rect l="l" t="t" r="r" b="b"/>
            <a:pathLst>
              <a:path w="4864207" h="6681602">
                <a:moveTo>
                  <a:pt x="0" y="0"/>
                </a:moveTo>
                <a:lnTo>
                  <a:pt x="4864207" y="0"/>
                </a:lnTo>
                <a:lnTo>
                  <a:pt x="4864207" y="6681603"/>
                </a:lnTo>
                <a:lnTo>
                  <a:pt x="0" y="6681603"/>
                </a:lnTo>
                <a:lnTo>
                  <a:pt x="0" y="0"/>
                </a:lnTo>
                <a:close/>
              </a:path>
            </a:pathLst>
          </a:custGeom>
          <a:blipFill>
            <a:blip r:embed="rId9"/>
            <a:stretch>
              <a:fillRect/>
            </a:stretch>
          </a:blipFill>
        </p:spPr>
      </p:sp>
      <p:sp>
        <p:nvSpPr>
          <p:cNvPr id="21" name="Freeform 7"/>
          <p:cNvSpPr/>
          <p:nvPr/>
        </p:nvSpPr>
        <p:spPr>
          <a:xfrm>
            <a:off x="0" y="0"/>
            <a:ext cx="3553807" cy="3296473"/>
          </a:xfrm>
          <a:custGeom>
            <a:avLst/>
            <a:gdLst/>
            <a:ahLst/>
            <a:cxnLst/>
            <a:rect l="l" t="t" r="r" b="b"/>
            <a:pathLst>
              <a:path w="3159109" h="2778718">
                <a:moveTo>
                  <a:pt x="0" y="0"/>
                </a:moveTo>
                <a:lnTo>
                  <a:pt x="3159109" y="0"/>
                </a:lnTo>
                <a:lnTo>
                  <a:pt x="3159109" y="2778717"/>
                </a:lnTo>
                <a:lnTo>
                  <a:pt x="0" y="2778717"/>
                </a:lnTo>
                <a:lnTo>
                  <a:pt x="0" y="0"/>
                </a:lnTo>
                <a:close/>
              </a:path>
            </a:pathLst>
          </a:custGeom>
          <a:blipFill>
            <a:blip r:embed="rId10"/>
            <a:stretch>
              <a:fillRect t="-6844" b="-6844"/>
            </a:stretch>
          </a:blipFill>
        </p:spPr>
      </p:sp>
      <p:sp>
        <p:nvSpPr>
          <p:cNvPr id="22" name="TextBox 9"/>
          <p:cNvSpPr txBox="1"/>
          <p:nvPr/>
        </p:nvSpPr>
        <p:spPr>
          <a:xfrm>
            <a:off x="8143041" y="9245746"/>
            <a:ext cx="7692407" cy="617477"/>
          </a:xfrm>
          <a:prstGeom prst="rect">
            <a:avLst/>
          </a:prstGeom>
        </p:spPr>
        <p:txBody>
          <a:bodyPr lIns="0" tIns="0" rIns="0" bIns="0" rtlCol="0" anchor="t">
            <a:spAutoFit/>
          </a:bodyPr>
          <a:lstStyle/>
          <a:p>
            <a:pPr algn="ctr">
              <a:lnSpc>
                <a:spcPts val="4480"/>
              </a:lnSpc>
            </a:pPr>
            <a:r>
              <a:rPr lang="ar-DZ" sz="4800" b="1" dirty="0" smtClean="0">
                <a:ln w="0">
                  <a:solidFill>
                    <a:schemeClr val="tx1">
                      <a:lumMod val="95000"/>
                      <a:lumOff val="5000"/>
                    </a:schemeClr>
                  </a:solidFill>
                </a:ln>
                <a:solidFill>
                  <a:schemeClr val="tx1">
                    <a:lumMod val="95000"/>
                    <a:lumOff val="5000"/>
                  </a:schemeClr>
                </a:solidFill>
                <a:effectLst>
                  <a:outerShdw blurRad="38100" dist="25400" dir="5400000" algn="ctr" rotWithShape="0">
                    <a:srgbClr val="6E747A">
                      <a:alpha val="43000"/>
                    </a:srgbClr>
                  </a:outerShdw>
                </a:effectLst>
                <a:latin typeface="Traditional Arabic" panose="02020603050405020304" pitchFamily="18" charset="-78"/>
                <a:cs typeface="Traditional Arabic" panose="02020603050405020304" pitchFamily="18" charset="-78"/>
              </a:rPr>
              <a:t>لطلبة السنة الثانية ماستر علم النفس العيادي</a:t>
            </a:r>
            <a:endParaRPr lang="en-US" sz="4800" b="1" dirty="0">
              <a:ln w="0">
                <a:solidFill>
                  <a:schemeClr val="tx1">
                    <a:lumMod val="95000"/>
                    <a:lumOff val="5000"/>
                  </a:schemeClr>
                </a:solidFill>
              </a:ln>
              <a:solidFill>
                <a:schemeClr val="tx1">
                  <a:lumMod val="95000"/>
                  <a:lumOff val="5000"/>
                </a:schemeClr>
              </a:solidFill>
              <a:effectLst>
                <a:outerShdw blurRad="38100" dist="25400" dir="5400000" algn="ctr" rotWithShape="0">
                  <a:srgbClr val="6E747A">
                    <a:alpha val="43000"/>
                  </a:srgbClr>
                </a:outerShdw>
              </a:effectLst>
              <a:latin typeface="Marta Bold"/>
              <a:cs typeface="Marta Bold"/>
            </a:endParaRPr>
          </a:p>
        </p:txBody>
      </p:sp>
      <p:sp>
        <p:nvSpPr>
          <p:cNvPr id="23" name="TextBox 9"/>
          <p:cNvSpPr txBox="1"/>
          <p:nvPr/>
        </p:nvSpPr>
        <p:spPr>
          <a:xfrm>
            <a:off x="5419059" y="6434719"/>
            <a:ext cx="7692407" cy="526298"/>
          </a:xfrm>
          <a:prstGeom prst="rect">
            <a:avLst/>
          </a:prstGeom>
        </p:spPr>
        <p:txBody>
          <a:bodyPr lIns="0" tIns="0" rIns="0" bIns="0" rtlCol="0" anchor="t">
            <a:spAutoFit/>
          </a:bodyPr>
          <a:lstStyle/>
          <a:p>
            <a:pPr algn="ctr">
              <a:lnSpc>
                <a:spcPts val="4480"/>
              </a:lnSpc>
            </a:pPr>
            <a:endParaRPr lang="en-US" sz="3200" b="1"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Marta Bold"/>
              <a:cs typeface="Marta Bold"/>
            </a:endParaRPr>
          </a:p>
        </p:txBody>
      </p:sp>
      <p:sp>
        <p:nvSpPr>
          <p:cNvPr id="25" name="TextBox 9"/>
          <p:cNvSpPr txBox="1"/>
          <p:nvPr/>
        </p:nvSpPr>
        <p:spPr>
          <a:xfrm>
            <a:off x="41963" y="8140872"/>
            <a:ext cx="7692407" cy="663643"/>
          </a:xfrm>
          <a:prstGeom prst="rect">
            <a:avLst/>
          </a:prstGeom>
        </p:spPr>
        <p:txBody>
          <a:bodyPr lIns="0" tIns="0" rIns="0" bIns="0" rtlCol="0" anchor="t">
            <a:spAutoFit/>
          </a:bodyPr>
          <a:lstStyle/>
          <a:p>
            <a:pPr algn="ctr" rtl="1">
              <a:lnSpc>
                <a:spcPts val="4480"/>
              </a:lnSpc>
            </a:pPr>
            <a:r>
              <a:rPr lang="ar-DZ" sz="6000" b="1" dirty="0" smtClean="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مـــن إعــداد: د. </a:t>
            </a:r>
            <a:r>
              <a:rPr lang="ar-DZ" sz="6000" b="1" dirty="0" err="1" smtClean="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قسيلات</a:t>
            </a:r>
            <a:r>
              <a:rPr lang="ar-DZ" sz="6000" b="1" dirty="0" smtClean="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فتيحة</a:t>
            </a:r>
            <a:endParaRPr lang="en-US" sz="6000" b="1"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Marta Bold"/>
              <a:cs typeface="Marta Bold"/>
            </a:endParaRPr>
          </a:p>
        </p:txBody>
      </p:sp>
      <p:sp>
        <p:nvSpPr>
          <p:cNvPr id="26" name="Rectangle à coins arrondis 25"/>
          <p:cNvSpPr/>
          <p:nvPr/>
        </p:nvSpPr>
        <p:spPr>
          <a:xfrm>
            <a:off x="3852158" y="4940688"/>
            <a:ext cx="10165796" cy="2470470"/>
          </a:xfrm>
          <a:prstGeom prst="round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rtl="1"/>
            <a:r>
              <a:rPr lang="ar-DZ" sz="6600" b="1" dirty="0">
                <a:ln w="0">
                  <a:solidFill>
                    <a:srgbClr val="C00000"/>
                  </a:solidFill>
                </a:ln>
                <a:solidFill>
                  <a:srgbClr val="C00000"/>
                </a:solidFill>
                <a:latin typeface="Arabic Typesetting" panose="03020402040406030203" pitchFamily="66" charset="-78"/>
                <a:cs typeface="Arabic Typesetting" panose="03020402040406030203" pitchFamily="66" charset="-78"/>
              </a:rPr>
              <a:t>مـحــاضــرة:</a:t>
            </a:r>
          </a:p>
          <a:p>
            <a:pPr algn="ctr" rtl="1">
              <a:lnSpc>
                <a:spcPct val="150000"/>
              </a:lnSpc>
            </a:pPr>
            <a:r>
              <a:rPr lang="ar-DZ" sz="6600" b="1" dirty="0">
                <a:ln w="0">
                  <a:solidFill>
                    <a:srgbClr val="C00000"/>
                  </a:solidFill>
                </a:ln>
                <a:solidFill>
                  <a:srgbClr val="C00000"/>
                </a:solidFill>
                <a:latin typeface="Arabic Typesetting" panose="03020402040406030203" pitchFamily="66" charset="-78"/>
                <a:cs typeface="Arabic Typesetting" panose="03020402040406030203" pitchFamily="66" charset="-78"/>
              </a:rPr>
              <a:t>- </a:t>
            </a:r>
            <a:r>
              <a:rPr lang="ar-DZ" sz="6600" b="1" dirty="0" smtClean="0">
                <a:ln w="0">
                  <a:solidFill>
                    <a:srgbClr val="C00000"/>
                  </a:solidFill>
                </a:ln>
                <a:solidFill>
                  <a:srgbClr val="C00000"/>
                </a:solidFill>
                <a:latin typeface="Arabic Typesetting" panose="03020402040406030203" pitchFamily="66" charset="-78"/>
                <a:cs typeface="Arabic Typesetting" panose="03020402040406030203" pitchFamily="66" charset="-78"/>
              </a:rPr>
              <a:t>الــمـــقــــــاول </a:t>
            </a:r>
            <a:r>
              <a:rPr lang="ar-DZ" sz="6600" b="1" dirty="0">
                <a:ln w="0">
                  <a:solidFill>
                    <a:srgbClr val="C00000"/>
                  </a:solidFill>
                </a:ln>
                <a:solidFill>
                  <a:srgbClr val="C00000"/>
                </a:solidFill>
                <a:latin typeface="Arabic Typesetting" panose="03020402040406030203" pitchFamily="66" charset="-78"/>
                <a:cs typeface="Arabic Typesetting" panose="03020402040406030203" pitchFamily="66" charset="-78"/>
              </a:rPr>
              <a:t>-</a:t>
            </a:r>
            <a:endParaRPr lang="en-US" sz="6600" b="1" dirty="0">
              <a:ln w="0">
                <a:solidFill>
                  <a:srgbClr val="C00000"/>
                </a:solidFill>
              </a:ln>
              <a:solidFill>
                <a:srgbClr val="C00000"/>
              </a:solidFill>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3" name="Ellipse 62"/>
          <p:cNvSpPr/>
          <p:nvPr/>
        </p:nvSpPr>
        <p:spPr>
          <a:xfrm>
            <a:off x="838200" y="6995409"/>
            <a:ext cx="2434782" cy="9153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descr="Entrepreneur Clipart 10 High Quality JPG Business People Clipart Successful  People Instant Download, Art Illustration,scrapbooking - Etsy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72254">
            <a:off x="680196" y="513605"/>
            <a:ext cx="6830380" cy="315056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4602571" y="225921"/>
            <a:ext cx="7876899" cy="1323439"/>
          </a:xfrm>
          <a:prstGeom prst="rect">
            <a:avLst/>
          </a:prstGeom>
        </p:spPr>
        <p:txBody>
          <a:bodyPr wrap="square">
            <a:spAutoFit/>
          </a:bodyPr>
          <a:lstStyle/>
          <a:p>
            <a:pPr algn="ctr" rtl="1">
              <a:lnSpc>
                <a:spcPts val="9180"/>
              </a:lnSpc>
            </a:pPr>
            <a:r>
              <a:rPr lang="ar-DZ" sz="9000" b="1" dirty="0" smtClean="0">
                <a:ln w="0">
                  <a:solidFill>
                    <a:schemeClr val="tx1"/>
                  </a:solidFill>
                </a:ln>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أولا. المــفــهـــوم</a:t>
            </a:r>
            <a:endParaRPr lang="ar-EG" sz="9000" b="1" dirty="0">
              <a:ln w="0">
                <a:solidFill>
                  <a:schemeClr val="tx1"/>
                </a:solidFill>
              </a:ln>
              <a:effectLst>
                <a:outerShdw blurRad="38100" dist="19050" dir="2700000" algn="tl" rotWithShape="0">
                  <a:schemeClr val="dk1">
                    <a:alpha val="40000"/>
                  </a:schemeClr>
                </a:outerShdw>
              </a:effectLst>
              <a:latin typeface="Traditional Arabic" panose="02020603050405020304" pitchFamily="18" charset="-78"/>
              <a:ea typeface="29LT Zarid Display Bold"/>
              <a:cs typeface="Traditional Arabic" panose="02020603050405020304" pitchFamily="18" charset="-78"/>
              <a:sym typeface="29LT Zarid Display Bold"/>
              <a:rtl/>
            </a:endParaRPr>
          </a:p>
        </p:txBody>
      </p:sp>
      <p:sp>
        <p:nvSpPr>
          <p:cNvPr id="44" name="Freeform 4"/>
          <p:cNvSpPr/>
          <p:nvPr/>
        </p:nvSpPr>
        <p:spPr>
          <a:xfrm>
            <a:off x="6297667" y="5372100"/>
            <a:ext cx="5239431" cy="2209800"/>
          </a:xfrm>
          <a:custGeom>
            <a:avLst/>
            <a:gdLst/>
            <a:ahLst/>
            <a:cxnLst/>
            <a:rect l="l" t="t" r="r" b="b"/>
            <a:pathLst>
              <a:path w="3086100" h="1687711">
                <a:moveTo>
                  <a:pt x="0" y="0"/>
                </a:moveTo>
                <a:lnTo>
                  <a:pt x="3086100" y="0"/>
                </a:lnTo>
                <a:lnTo>
                  <a:pt x="3086100" y="1687711"/>
                </a:lnTo>
                <a:lnTo>
                  <a:pt x="0" y="1687711"/>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45" name="TextBox 3"/>
          <p:cNvSpPr txBox="1"/>
          <p:nvPr/>
        </p:nvSpPr>
        <p:spPr>
          <a:xfrm>
            <a:off x="8303721" y="4337819"/>
            <a:ext cx="1598132" cy="577081"/>
          </a:xfrm>
          <a:prstGeom prst="rect">
            <a:avLst/>
          </a:prstGeom>
        </p:spPr>
        <p:txBody>
          <a:bodyPr wrap="square" lIns="0" tIns="0" rIns="0" bIns="0" rtlCol="0" anchor="t">
            <a:spAutoFit/>
          </a:bodyPr>
          <a:lstStyle/>
          <a:p>
            <a:pPr algn="ctr">
              <a:lnSpc>
                <a:spcPts val="3600"/>
              </a:lnSpc>
            </a:pPr>
            <a:endParaRPr lang="en-US" sz="60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29LT Riwaya Medium"/>
              <a:cs typeface="Traditional Arabic" panose="02020603050405020304" pitchFamily="18" charset="-78"/>
              <a:sym typeface="29LT Riwaya Medium"/>
            </a:endParaRPr>
          </a:p>
        </p:txBody>
      </p:sp>
      <p:sp>
        <p:nvSpPr>
          <p:cNvPr id="2" name="Rectangle 1"/>
          <p:cNvSpPr/>
          <p:nvPr/>
        </p:nvSpPr>
        <p:spPr>
          <a:xfrm>
            <a:off x="7109219" y="6477000"/>
            <a:ext cx="3894480" cy="830997"/>
          </a:xfrm>
          <a:prstGeom prst="rect">
            <a:avLst/>
          </a:prstGeom>
        </p:spPr>
        <p:txBody>
          <a:bodyPr wrap="square">
            <a:spAutoFit/>
          </a:bodyPr>
          <a:lstStyle/>
          <a:p>
            <a:r>
              <a:rPr lang="fr-FR" sz="48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Entrepreneur</a:t>
            </a:r>
            <a:r>
              <a:rPr lang="fr-FR" sz="4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endParaRPr lang="fr-FR" sz="4400" b="1" dirty="0">
              <a:ln>
                <a:solidFill>
                  <a:schemeClr val="bg1"/>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088084" y="7934623"/>
            <a:ext cx="15199915" cy="2215991"/>
          </a:xfrm>
          <a:prstGeom prst="rect">
            <a:avLst/>
          </a:prstGeom>
        </p:spPr>
        <p:txBody>
          <a:bodyPr wrap="square">
            <a:spAutoFit/>
          </a:bodyPr>
          <a:lstStyle/>
          <a:p>
            <a:pPr algn="ctr" rtl="1">
              <a:spcAft>
                <a:spcPts val="0"/>
              </a:spcAft>
            </a:pPr>
            <a:r>
              <a:rPr lang="ar-DZ" sz="4600" dirty="0" smtClean="0">
                <a:ln>
                  <a:solidFill>
                    <a:schemeClr val="tx1"/>
                  </a:solidFill>
                </a:ln>
                <a:latin typeface="Traditional Arabic" panose="02020603050405020304" pitchFamily="18" charset="-78"/>
                <a:ea typeface="Calibri" panose="020F0502020204030204" pitchFamily="34" charset="0"/>
                <a:cs typeface="Traditional Arabic" panose="02020603050405020304" pitchFamily="18" charset="-78"/>
              </a:rPr>
              <a:t>وحسب </a:t>
            </a:r>
            <a:r>
              <a:rPr lang="ar-DZ" sz="4600" b="1" dirty="0">
                <a:ln>
                  <a:solidFill>
                    <a:srgbClr val="008000"/>
                  </a:solidFill>
                </a:ln>
                <a:solidFill>
                  <a:srgbClr val="008000"/>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ج</a:t>
            </a:r>
            <a:r>
              <a:rPr lang="ar-DZ" sz="4600" b="1" dirty="0" smtClean="0">
                <a:ln>
                  <a:solidFill>
                    <a:srgbClr val="008000"/>
                  </a:solidFill>
                </a:ln>
                <a:solidFill>
                  <a:srgbClr val="008000"/>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وزيف </a:t>
            </a:r>
            <a:r>
              <a:rPr lang="ar-DZ" sz="4600" b="1" dirty="0" err="1" smtClean="0">
                <a:ln>
                  <a:solidFill>
                    <a:srgbClr val="008000"/>
                  </a:solidFill>
                </a:ln>
                <a:solidFill>
                  <a:srgbClr val="008000"/>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شومبيتر</a:t>
            </a:r>
            <a:r>
              <a:rPr lang="ar-DZ" sz="4600" b="1" dirty="0" smtClean="0">
                <a:ln>
                  <a:solidFill>
                    <a:srgbClr val="008000"/>
                  </a:solidFill>
                </a:ln>
                <a:solidFill>
                  <a:srgbClr val="008000"/>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fr-FR" sz="4400" b="1" dirty="0" smtClean="0">
                <a:ln>
                  <a:solidFill>
                    <a:srgbClr val="008000"/>
                  </a:solidFill>
                </a:ln>
                <a:solidFill>
                  <a:srgbClr val="008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Schumpeter</a:t>
            </a:r>
            <a:r>
              <a:rPr lang="ar-DZ" sz="4400" dirty="0" smtClean="0">
                <a:ln>
                  <a:solidFill>
                    <a:srgbClr val="008000"/>
                  </a:solidFill>
                </a:ln>
                <a:solidFill>
                  <a:srgbClr val="008000"/>
                </a:solidFill>
                <a:latin typeface="Traditional Arabic" panose="02020603050405020304" pitchFamily="18" charset="-78"/>
                <a:ea typeface="Calibri" panose="020F0502020204030204" pitchFamily="34" charset="0"/>
                <a:cs typeface="Traditional Arabic" panose="02020603050405020304" pitchFamily="18" charset="-78"/>
              </a:rPr>
              <a:t> </a:t>
            </a:r>
            <a:r>
              <a:rPr lang="fr-FR" sz="4400" dirty="0" smtClean="0">
                <a:ln>
                  <a:solidFill>
                    <a:srgbClr val="008000"/>
                  </a:solidFill>
                </a:ln>
                <a:solidFill>
                  <a:srgbClr val="008000"/>
                </a:solidFill>
                <a:latin typeface="Traditional Arabic" panose="02020603050405020304" pitchFamily="18" charset="-78"/>
                <a:ea typeface="Calibri" panose="020F0502020204030204" pitchFamily="34" charset="0"/>
                <a:cs typeface="Traditional Arabic" panose="02020603050405020304" pitchFamily="18" charset="-78"/>
              </a:rPr>
              <a:t> </a:t>
            </a:r>
            <a:r>
              <a:rPr lang="fr-FR" sz="4400" b="1" dirty="0" smtClean="0">
                <a:ln>
                  <a:solidFill>
                    <a:srgbClr val="008000"/>
                  </a:solidFill>
                </a:ln>
                <a:solidFill>
                  <a:srgbClr val="008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Joseph</a:t>
            </a:r>
            <a:r>
              <a:rPr lang="ar-DZ" sz="4600" dirty="0" smtClean="0">
                <a:ln>
                  <a:solidFill>
                    <a:schemeClr val="tx1"/>
                  </a:solidFill>
                </a:ln>
                <a:latin typeface="Traditional Arabic" panose="02020603050405020304" pitchFamily="18" charset="-78"/>
                <a:ea typeface="Calibri" panose="020F0502020204030204" pitchFamily="34" charset="0"/>
                <a:cs typeface="Traditional Arabic" panose="02020603050405020304" pitchFamily="18" charset="-78"/>
              </a:rPr>
              <a:t> المقاول ذلك </a:t>
            </a:r>
            <a:r>
              <a:rPr lang="ar-DZ" sz="4600" dirty="0">
                <a:ln>
                  <a:solidFill>
                    <a:schemeClr val="tx1"/>
                  </a:solidFill>
                </a:ln>
                <a:latin typeface="Traditional Arabic" panose="02020603050405020304" pitchFamily="18" charset="-78"/>
                <a:ea typeface="Calibri" panose="020F0502020204030204" pitchFamily="34" charset="0"/>
                <a:cs typeface="Traditional Arabic" panose="02020603050405020304" pitchFamily="18" charset="-78"/>
              </a:rPr>
              <a:t>الشخص الذي لديه الارادة والقدرة لتحويل فكرة جديدة أو اختراع جديد إلى ابتكار ناجح، ويضيف أن المقاول هو الشخص الذي يتمتع بقدرات على تحمل المخاطر ورؤية الفرص والادارة الابداعية لعمل خاص </a:t>
            </a:r>
            <a:r>
              <a:rPr lang="ar-DZ" sz="4600" dirty="0" smtClean="0">
                <a:ln>
                  <a:solidFill>
                    <a:schemeClr val="tx1"/>
                  </a:solidFill>
                </a:ln>
                <a:latin typeface="Traditional Arabic" panose="02020603050405020304" pitchFamily="18" charset="-78"/>
                <a:ea typeface="Calibri" panose="020F0502020204030204" pitchFamily="34" charset="0"/>
                <a:cs typeface="Traditional Arabic" panose="02020603050405020304" pitchFamily="18" charset="-78"/>
              </a:rPr>
              <a:t>به</a:t>
            </a:r>
            <a:endParaRPr lang="fr-FR" sz="4600" dirty="0">
              <a:ln>
                <a:solidFill>
                  <a:schemeClr val="tx1"/>
                </a:solidFill>
              </a:ln>
              <a:effectLst/>
              <a:latin typeface="Traditional Arabic" panose="02020603050405020304" pitchFamily="18" charset="-78"/>
              <a:cs typeface="Traditional Arabic" panose="02020603050405020304" pitchFamily="18" charset="-78"/>
            </a:endParaRPr>
          </a:p>
        </p:txBody>
      </p:sp>
      <p:sp>
        <p:nvSpPr>
          <p:cNvPr id="58" name="Freeform 6"/>
          <p:cNvSpPr/>
          <p:nvPr/>
        </p:nvSpPr>
        <p:spPr>
          <a:xfrm rot="10800000">
            <a:off x="5451733" y="5174574"/>
            <a:ext cx="2787725" cy="571048"/>
          </a:xfrm>
          <a:custGeom>
            <a:avLst/>
            <a:gdLst/>
            <a:ahLst/>
            <a:cxnLst/>
            <a:rect l="l" t="t" r="r" b="b"/>
            <a:pathLst>
              <a:path w="2693522" h="760920">
                <a:moveTo>
                  <a:pt x="0" y="0"/>
                </a:moveTo>
                <a:lnTo>
                  <a:pt x="2693522" y="0"/>
                </a:lnTo>
                <a:lnTo>
                  <a:pt x="2693522" y="760920"/>
                </a:lnTo>
                <a:lnTo>
                  <a:pt x="0" y="760920"/>
                </a:lnTo>
                <a:lnTo>
                  <a:pt x="0" y="0"/>
                </a:lnTo>
                <a:close/>
              </a:path>
            </a:pathLst>
          </a:custGeom>
          <a:blipFill>
            <a:blip r:embed="rId6">
              <a:extLst>
                <a:ext uri="{96DAC541-7B7A-43D3-8B79-37D633B846F1}">
                  <asvg:svgBlip xmlns:asvg="http://schemas.microsoft.com/office/drawing/2016/SVG/main" xmlns="" r:embed="rId9"/>
                </a:ext>
              </a:extLst>
            </a:blip>
            <a:stretch>
              <a:fillRect t="-658" b="-658"/>
            </a:stretch>
          </a:blipFill>
          <a:ln>
            <a:noFill/>
          </a:ln>
        </p:spPr>
      </p:sp>
      <p:sp>
        <p:nvSpPr>
          <p:cNvPr id="4" name="Rectangle 3"/>
          <p:cNvSpPr/>
          <p:nvPr/>
        </p:nvSpPr>
        <p:spPr>
          <a:xfrm>
            <a:off x="3790435" y="5539980"/>
            <a:ext cx="1895071" cy="1015663"/>
          </a:xfrm>
          <a:prstGeom prst="rect">
            <a:avLst/>
          </a:prstGeom>
        </p:spPr>
        <p:txBody>
          <a:bodyPr wrap="none">
            <a:spAutoFit/>
          </a:bodyPr>
          <a:lstStyle/>
          <a:p>
            <a:pPr algn="just" rtl="1">
              <a:spcAft>
                <a:spcPts val="0"/>
              </a:spcAft>
            </a:pPr>
            <a:r>
              <a:rPr lang="ar-DZ" sz="6000" b="1" dirty="0" smtClean="0">
                <a:ln>
                  <a:solidFill>
                    <a:schemeClr val="bg1"/>
                  </a:solidFill>
                </a:ln>
                <a:solidFill>
                  <a:schemeClr val="bg1"/>
                </a:solidFill>
                <a:latin typeface="Traditional Arabic" panose="02020603050405020304" pitchFamily="18" charset="-78"/>
                <a:ea typeface="Calibri" panose="020F0502020204030204" pitchFamily="34" charset="0"/>
                <a:cs typeface="Traditional Arabic" panose="02020603050405020304" pitchFamily="18" charset="-78"/>
              </a:rPr>
              <a:t>الــظــهــور</a:t>
            </a:r>
            <a:endParaRPr lang="fr-FR" sz="60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6" name="Rectangle 5"/>
          <p:cNvSpPr/>
          <p:nvPr/>
        </p:nvSpPr>
        <p:spPr>
          <a:xfrm>
            <a:off x="7784462" y="1972731"/>
            <a:ext cx="10422121" cy="2746906"/>
          </a:xfrm>
          <a:prstGeom prst="rect">
            <a:avLst/>
          </a:prstGeom>
        </p:spPr>
        <p:txBody>
          <a:bodyPr wrap="square">
            <a:spAutoFit/>
          </a:bodyPr>
          <a:lstStyle/>
          <a:p>
            <a:pPr algn="ctr" rtl="1">
              <a:lnSpc>
                <a:spcPct val="115000"/>
              </a:lnSpc>
              <a:spcAft>
                <a:spcPts val="1000"/>
              </a:spcAft>
            </a:pPr>
            <a:r>
              <a:rPr lang="ar-DZ" sz="5000" dirty="0" smtClean="0">
                <a:ln>
                  <a:solidFill>
                    <a:schemeClr val="tx1"/>
                  </a:solidFill>
                </a:ln>
                <a:latin typeface="Traditional Arabic" panose="02020603050405020304" pitchFamily="18" charset="-78"/>
                <a:ea typeface="Calibri" panose="020F0502020204030204" pitchFamily="34" charset="0"/>
                <a:cs typeface="Traditional Arabic" panose="02020603050405020304" pitchFamily="18" charset="-78"/>
              </a:rPr>
              <a:t>المقاول وفقا</a:t>
            </a:r>
            <a:r>
              <a:rPr lang="ar-DZ" sz="5000" dirty="0" smtClean="0">
                <a:latin typeface="Traditional Arabic" panose="02020603050405020304" pitchFamily="18" charset="-78"/>
                <a:ea typeface="Calibri" panose="020F0502020204030204" pitchFamily="34" charset="0"/>
                <a:cs typeface="Traditional Arabic" panose="02020603050405020304" pitchFamily="18" charset="-78"/>
              </a:rPr>
              <a:t> </a:t>
            </a:r>
            <a:r>
              <a:rPr lang="ar-DZ" sz="4800" b="1" dirty="0" smtClean="0">
                <a:ln>
                  <a:solidFill>
                    <a:srgbClr val="FFFF00"/>
                  </a:solidFill>
                </a:ln>
                <a:solidFill>
                  <a:srgbClr val="FFFF00"/>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لريتشارد</a:t>
            </a:r>
            <a:r>
              <a:rPr lang="ar-DZ" sz="4800" b="1" dirty="0" smtClean="0">
                <a:ln>
                  <a:solidFill>
                    <a:srgbClr val="FFFF00"/>
                  </a:solidFill>
                </a:ln>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ar-DZ" sz="4800" b="1" dirty="0" err="1">
                <a:ln>
                  <a:solidFill>
                    <a:srgbClr val="FFFF00"/>
                  </a:solidFill>
                </a:ln>
                <a:solidFill>
                  <a:srgbClr val="FFFF00"/>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كانتيلون</a:t>
            </a:r>
            <a:r>
              <a:rPr lang="ar-DZ" sz="5000" dirty="0">
                <a:ln>
                  <a:solidFill>
                    <a:srgbClr val="FFFF00"/>
                  </a:solidFill>
                </a:ln>
                <a:solidFill>
                  <a:srgbClr val="FFFF00"/>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fr-FR" sz="4400" b="1" dirty="0">
                <a:ln>
                  <a:solidFill>
                    <a:srgbClr val="FFFF00"/>
                  </a:solidFill>
                </a:ln>
                <a:solidFill>
                  <a:srgbClr val="FFFF00"/>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mj-cs"/>
              </a:rPr>
              <a:t>Richard</a:t>
            </a:r>
            <a:r>
              <a:rPr lang="fr-FR" sz="4800" dirty="0">
                <a:latin typeface="Traditional Arabic" panose="02020603050405020304" pitchFamily="18" charset="-78"/>
                <a:ea typeface="Calibri" panose="020F0502020204030204" pitchFamily="34" charset="0"/>
                <a:cs typeface="+mj-cs"/>
              </a:rPr>
              <a:t> </a:t>
            </a:r>
            <a:r>
              <a:rPr lang="fr-FR" sz="4400" b="1" dirty="0">
                <a:ln>
                  <a:solidFill>
                    <a:srgbClr val="FFFF00"/>
                  </a:solidFill>
                </a:ln>
                <a:solidFill>
                  <a:srgbClr val="FFFF00"/>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mj-cs"/>
              </a:rPr>
              <a:t>Cantillon</a:t>
            </a:r>
            <a:r>
              <a:rPr lang="ar-DZ" sz="4800" dirty="0">
                <a:latin typeface="Traditional Arabic" panose="02020603050405020304" pitchFamily="18" charset="-78"/>
                <a:ea typeface="Calibri" panose="020F0502020204030204" pitchFamily="34" charset="0"/>
                <a:cs typeface="+mj-cs"/>
              </a:rPr>
              <a:t> </a:t>
            </a:r>
            <a:r>
              <a:rPr lang="ar-DZ" sz="5000" dirty="0" smtClean="0">
                <a:ln>
                  <a:solidFill>
                    <a:schemeClr val="tx1"/>
                  </a:solidFill>
                </a:ln>
                <a:latin typeface="Traditional Arabic" panose="02020603050405020304" pitchFamily="18" charset="-78"/>
                <a:ea typeface="Calibri" panose="020F0502020204030204" pitchFamily="34" charset="0"/>
                <a:cs typeface="Traditional Arabic" panose="02020603050405020304" pitchFamily="18" charset="-78"/>
              </a:rPr>
              <a:t>هو نوع </a:t>
            </a:r>
            <a:r>
              <a:rPr lang="ar-DZ" sz="5000" dirty="0">
                <a:ln>
                  <a:solidFill>
                    <a:schemeClr val="tx1"/>
                  </a:solidFill>
                </a:ln>
                <a:latin typeface="Traditional Arabic" panose="02020603050405020304" pitchFamily="18" charset="-78"/>
                <a:ea typeface="Calibri" panose="020F0502020204030204" pitchFamily="34" charset="0"/>
                <a:cs typeface="Traditional Arabic" panose="02020603050405020304" pitchFamily="18" charset="-78"/>
              </a:rPr>
              <a:t>من الشخصية على استعداد لتأسيس مشروع جديد أو مؤسسة وتقبل المسؤولية الكاملة عن النتائج غير </a:t>
            </a:r>
            <a:r>
              <a:rPr lang="ar-DZ" sz="5000" dirty="0" smtClean="0">
                <a:ln>
                  <a:solidFill>
                    <a:schemeClr val="tx1"/>
                  </a:solidFill>
                </a:ln>
                <a:latin typeface="Traditional Arabic" panose="02020603050405020304" pitchFamily="18" charset="-78"/>
                <a:ea typeface="Calibri" panose="020F0502020204030204" pitchFamily="34" charset="0"/>
                <a:cs typeface="Traditional Arabic" panose="02020603050405020304" pitchFamily="18" charset="-78"/>
              </a:rPr>
              <a:t>المدركة</a:t>
            </a:r>
            <a:endParaRPr lang="fr-FR" sz="5000" dirty="0">
              <a:ln>
                <a:solidFill>
                  <a:schemeClr val="tx1"/>
                </a:solidFill>
              </a:ln>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7" name="Forme libre 6"/>
          <p:cNvSpPr/>
          <p:nvPr/>
        </p:nvSpPr>
        <p:spPr>
          <a:xfrm>
            <a:off x="2468485" y="5252780"/>
            <a:ext cx="1282998" cy="850163"/>
          </a:xfrm>
          <a:custGeom>
            <a:avLst/>
            <a:gdLst>
              <a:gd name="connsiteX0" fmla="*/ 1508760 w 1508760"/>
              <a:gd name="connsiteY0" fmla="*/ 914400 h 1038749"/>
              <a:gd name="connsiteX1" fmla="*/ 434340 w 1508760"/>
              <a:gd name="connsiteY1" fmla="*/ 960120 h 1038749"/>
              <a:gd name="connsiteX2" fmla="*/ 0 w 1508760"/>
              <a:gd name="connsiteY2" fmla="*/ 0 h 1038749"/>
              <a:gd name="connsiteX3" fmla="*/ 0 w 1508760"/>
              <a:gd name="connsiteY3" fmla="*/ 0 h 1038749"/>
            </a:gdLst>
            <a:ahLst/>
            <a:cxnLst>
              <a:cxn ang="0">
                <a:pos x="connsiteX0" y="connsiteY0"/>
              </a:cxn>
              <a:cxn ang="0">
                <a:pos x="connsiteX1" y="connsiteY1"/>
              </a:cxn>
              <a:cxn ang="0">
                <a:pos x="connsiteX2" y="connsiteY2"/>
              </a:cxn>
              <a:cxn ang="0">
                <a:pos x="connsiteX3" y="connsiteY3"/>
              </a:cxn>
            </a:cxnLst>
            <a:rect l="l" t="t" r="r" b="b"/>
            <a:pathLst>
              <a:path w="1508760" h="1038749">
                <a:moveTo>
                  <a:pt x="1508760" y="914400"/>
                </a:moveTo>
                <a:cubicBezTo>
                  <a:pt x="1097280" y="1013460"/>
                  <a:pt x="685800" y="1112520"/>
                  <a:pt x="434340" y="960120"/>
                </a:cubicBezTo>
                <a:cubicBezTo>
                  <a:pt x="182880" y="807720"/>
                  <a:pt x="0" y="0"/>
                  <a:pt x="0" y="0"/>
                </a:cubicBezTo>
                <a:lnTo>
                  <a:pt x="0" y="0"/>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5" name="Rectangle 4"/>
          <p:cNvSpPr/>
          <p:nvPr/>
        </p:nvSpPr>
        <p:spPr>
          <a:xfrm>
            <a:off x="1084010" y="6926671"/>
            <a:ext cx="1943161" cy="977191"/>
          </a:xfrm>
          <a:prstGeom prst="rect">
            <a:avLst/>
          </a:prstGeom>
        </p:spPr>
        <p:txBody>
          <a:bodyPr wrap="none">
            <a:spAutoFit/>
          </a:bodyPr>
          <a:lstStyle/>
          <a:p>
            <a:pPr algn="just" rtl="1">
              <a:lnSpc>
                <a:spcPct val="115000"/>
              </a:lnSpc>
              <a:spcAft>
                <a:spcPts val="0"/>
              </a:spcAft>
            </a:pPr>
            <a:r>
              <a:rPr lang="ar-DZ" sz="5000" b="1" dirty="0">
                <a:ln>
                  <a:solidFill>
                    <a:schemeClr val="tx1"/>
                  </a:solidFill>
                </a:ln>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القرن </a:t>
            </a:r>
            <a:r>
              <a:rPr lang="ar-DZ" sz="4800" b="1" dirty="0" smtClean="0">
                <a:ln>
                  <a:solidFill>
                    <a:schemeClr val="tx1"/>
                  </a:solidFill>
                </a:ln>
                <a:effectLst>
                  <a:outerShdw blurRad="38100" dist="38100" dir="2700000" algn="tl">
                    <a:srgbClr val="000000">
                      <a:alpha val="43137"/>
                    </a:srgbClr>
                  </a:outerShdw>
                </a:effectLst>
                <a:latin typeface="Algerian" pitchFamily="82" charset="0"/>
                <a:ea typeface="Calibri" panose="020F0502020204030204" pitchFamily="34" charset="0"/>
                <a:cs typeface="+mj-cs"/>
              </a:rPr>
              <a:t>16</a:t>
            </a:r>
            <a:endParaRPr lang="fr-FR" sz="4800" b="1" dirty="0">
              <a:ln>
                <a:solidFill>
                  <a:schemeClr val="tx1"/>
                </a:solidFill>
              </a:ln>
              <a:effectLst>
                <a:outerShdw blurRad="38100" dist="38100" dir="2700000" algn="tl">
                  <a:srgbClr val="000000">
                    <a:alpha val="43137"/>
                  </a:srgbClr>
                </a:outerShdw>
              </a:effectLst>
              <a:latin typeface="Algerian" pitchFamily="82" charset="0"/>
              <a:ea typeface="Calibri" panose="020F0502020204030204" pitchFamily="34" charset="0"/>
              <a:cs typeface="+mj-cs"/>
            </a:endParaRPr>
          </a:p>
        </p:txBody>
      </p:sp>
      <p:sp>
        <p:nvSpPr>
          <p:cNvPr id="60" name="Forme libre 59"/>
          <p:cNvSpPr/>
          <p:nvPr/>
        </p:nvSpPr>
        <p:spPr>
          <a:xfrm rot="6690803">
            <a:off x="2576503" y="6160684"/>
            <a:ext cx="1240557" cy="935019"/>
          </a:xfrm>
          <a:custGeom>
            <a:avLst/>
            <a:gdLst>
              <a:gd name="connsiteX0" fmla="*/ 1508760 w 1508760"/>
              <a:gd name="connsiteY0" fmla="*/ 914400 h 1038749"/>
              <a:gd name="connsiteX1" fmla="*/ 434340 w 1508760"/>
              <a:gd name="connsiteY1" fmla="*/ 960120 h 1038749"/>
              <a:gd name="connsiteX2" fmla="*/ 0 w 1508760"/>
              <a:gd name="connsiteY2" fmla="*/ 0 h 1038749"/>
              <a:gd name="connsiteX3" fmla="*/ 0 w 1508760"/>
              <a:gd name="connsiteY3" fmla="*/ 0 h 1038749"/>
            </a:gdLst>
            <a:ahLst/>
            <a:cxnLst>
              <a:cxn ang="0">
                <a:pos x="connsiteX0" y="connsiteY0"/>
              </a:cxn>
              <a:cxn ang="0">
                <a:pos x="connsiteX1" y="connsiteY1"/>
              </a:cxn>
              <a:cxn ang="0">
                <a:pos x="connsiteX2" y="connsiteY2"/>
              </a:cxn>
              <a:cxn ang="0">
                <a:pos x="connsiteX3" y="connsiteY3"/>
              </a:cxn>
            </a:cxnLst>
            <a:rect l="l" t="t" r="r" b="b"/>
            <a:pathLst>
              <a:path w="1508760" h="1038749">
                <a:moveTo>
                  <a:pt x="1508760" y="914400"/>
                </a:moveTo>
                <a:cubicBezTo>
                  <a:pt x="1097280" y="1013460"/>
                  <a:pt x="685800" y="1112520"/>
                  <a:pt x="434340" y="960120"/>
                </a:cubicBezTo>
                <a:cubicBezTo>
                  <a:pt x="182880" y="807720"/>
                  <a:pt x="0" y="0"/>
                  <a:pt x="0" y="0"/>
                </a:cubicBezTo>
                <a:lnTo>
                  <a:pt x="0" y="0"/>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61" name="Rectangle 60"/>
          <p:cNvSpPr/>
          <p:nvPr/>
        </p:nvSpPr>
        <p:spPr>
          <a:xfrm>
            <a:off x="7250022" y="5625003"/>
            <a:ext cx="3345115" cy="1107996"/>
          </a:xfrm>
          <a:prstGeom prst="rect">
            <a:avLst/>
          </a:prstGeom>
        </p:spPr>
        <p:txBody>
          <a:bodyPr wrap="square">
            <a:spAutoFit/>
          </a:bodyPr>
          <a:lstStyle/>
          <a:p>
            <a:pPr algn="ctr" rtl="1"/>
            <a:r>
              <a:rPr lang="ar-DZ" sz="6600" b="1" dirty="0" smtClean="0">
                <a:ln w="0">
                  <a:solidFill>
                    <a:schemeClr val="bg1"/>
                  </a:solidFill>
                </a:ln>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الـــمــقــــاول</a:t>
            </a:r>
            <a:endParaRPr lang="ar-EG" sz="5500" b="1" dirty="0">
              <a:ln w="0">
                <a:solidFill>
                  <a:schemeClr val="bg1"/>
                </a:solidFill>
              </a:ln>
              <a:solidFill>
                <a:schemeClr val="bg1"/>
              </a:solidFill>
              <a:effectLst>
                <a:outerShdw blurRad="38100" dist="19050" dir="2700000" algn="tl" rotWithShape="0">
                  <a:schemeClr val="dk1">
                    <a:alpha val="40000"/>
                  </a:schemeClr>
                </a:outerShdw>
              </a:effectLst>
              <a:latin typeface="Traditional Arabic" panose="02020603050405020304" pitchFamily="18" charset="-78"/>
              <a:ea typeface="29LT Zarid Display Bold"/>
              <a:cs typeface="Traditional Arabic" panose="02020603050405020304" pitchFamily="18" charset="-78"/>
              <a:sym typeface="29LT Zarid Display Bold"/>
              <a:rtl/>
            </a:endParaRPr>
          </a:p>
        </p:txBody>
      </p:sp>
      <p:sp>
        <p:nvSpPr>
          <p:cNvPr id="8" name="Ellipse 7"/>
          <p:cNvSpPr/>
          <p:nvPr/>
        </p:nvSpPr>
        <p:spPr>
          <a:xfrm>
            <a:off x="762000" y="4396811"/>
            <a:ext cx="2434782" cy="91534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1211609" y="4342765"/>
            <a:ext cx="1508746" cy="977191"/>
          </a:xfrm>
          <a:prstGeom prst="rect">
            <a:avLst/>
          </a:prstGeom>
        </p:spPr>
        <p:txBody>
          <a:bodyPr wrap="none">
            <a:spAutoFit/>
          </a:bodyPr>
          <a:lstStyle/>
          <a:p>
            <a:pPr algn="just" rtl="1">
              <a:lnSpc>
                <a:spcPct val="115000"/>
              </a:lnSpc>
              <a:spcAft>
                <a:spcPts val="0"/>
              </a:spcAft>
            </a:pPr>
            <a:r>
              <a:rPr lang="ar-DZ" sz="5000" b="1" dirty="0" smtClean="0">
                <a:ln>
                  <a:solidFill>
                    <a:schemeClr val="tx1"/>
                  </a:solidFill>
                </a:ln>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فــــرنــــسا</a:t>
            </a:r>
            <a:endParaRPr lang="fr-FR" sz="5000" b="1" dirty="0">
              <a:ln>
                <a:solidFill>
                  <a:schemeClr val="tx1"/>
                </a:solidFill>
              </a:ln>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65" name="Rectangle 64"/>
          <p:cNvSpPr/>
          <p:nvPr/>
        </p:nvSpPr>
        <p:spPr>
          <a:xfrm>
            <a:off x="12355730" y="5855940"/>
            <a:ext cx="2206053" cy="1015663"/>
          </a:xfrm>
          <a:prstGeom prst="rect">
            <a:avLst/>
          </a:prstGeom>
        </p:spPr>
        <p:txBody>
          <a:bodyPr wrap="none">
            <a:spAutoFit/>
          </a:bodyPr>
          <a:lstStyle/>
          <a:p>
            <a:pPr algn="just" rtl="1">
              <a:spcAft>
                <a:spcPts val="0"/>
              </a:spcAft>
            </a:pPr>
            <a:r>
              <a:rPr lang="ar-DZ" sz="6000" b="1" dirty="0" smtClean="0">
                <a:ln>
                  <a:solidFill>
                    <a:schemeClr val="bg1"/>
                  </a:solidFill>
                </a:ln>
                <a:solidFill>
                  <a:schemeClr val="bg1"/>
                </a:solidFill>
                <a:latin typeface="Traditional Arabic" panose="02020603050405020304" pitchFamily="18" charset="-78"/>
                <a:ea typeface="Calibri" panose="020F0502020204030204" pitchFamily="34" charset="0"/>
                <a:cs typeface="Traditional Arabic" panose="02020603050405020304" pitchFamily="18" charset="-78"/>
              </a:rPr>
              <a:t>الــتـعــريـــف</a:t>
            </a:r>
            <a:endParaRPr lang="fr-FR" sz="60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75" name="Freeform 6"/>
          <p:cNvSpPr/>
          <p:nvPr/>
        </p:nvSpPr>
        <p:spPr>
          <a:xfrm rot="11331570" flipH="1">
            <a:off x="9903055" y="5325906"/>
            <a:ext cx="2743092" cy="689779"/>
          </a:xfrm>
          <a:custGeom>
            <a:avLst/>
            <a:gdLst/>
            <a:ahLst/>
            <a:cxnLst/>
            <a:rect l="l" t="t" r="r" b="b"/>
            <a:pathLst>
              <a:path w="2693522" h="760920">
                <a:moveTo>
                  <a:pt x="0" y="0"/>
                </a:moveTo>
                <a:lnTo>
                  <a:pt x="2693522" y="0"/>
                </a:lnTo>
                <a:lnTo>
                  <a:pt x="2693522" y="760920"/>
                </a:lnTo>
                <a:lnTo>
                  <a:pt x="0" y="760920"/>
                </a:lnTo>
                <a:lnTo>
                  <a:pt x="0" y="0"/>
                </a:lnTo>
                <a:close/>
              </a:path>
            </a:pathLst>
          </a:custGeom>
          <a:blipFill>
            <a:blip r:embed="rId6">
              <a:extLst>
                <a:ext uri="{96DAC541-7B7A-43D3-8B79-37D633B846F1}">
                  <asvg:svgBlip xmlns:asvg="http://schemas.microsoft.com/office/drawing/2016/SVG/main" xmlns="" r:embed="rId9"/>
                </a:ext>
              </a:extLst>
            </a:blip>
            <a:stretch>
              <a:fillRect t="-658" b="-658"/>
            </a:stretch>
          </a:blipFill>
          <a:ln>
            <a:noFill/>
          </a:ln>
        </p:spPr>
      </p:sp>
      <p:sp>
        <p:nvSpPr>
          <p:cNvPr id="78" name="Forme libre 77"/>
          <p:cNvSpPr/>
          <p:nvPr/>
        </p:nvSpPr>
        <p:spPr>
          <a:xfrm rot="6329322" flipH="1">
            <a:off x="12766406" y="6437802"/>
            <a:ext cx="841781" cy="1646808"/>
          </a:xfrm>
          <a:custGeom>
            <a:avLst/>
            <a:gdLst>
              <a:gd name="connsiteX0" fmla="*/ 1508760 w 1508760"/>
              <a:gd name="connsiteY0" fmla="*/ 914400 h 1038749"/>
              <a:gd name="connsiteX1" fmla="*/ 434340 w 1508760"/>
              <a:gd name="connsiteY1" fmla="*/ 960120 h 1038749"/>
              <a:gd name="connsiteX2" fmla="*/ 0 w 1508760"/>
              <a:gd name="connsiteY2" fmla="*/ 0 h 1038749"/>
              <a:gd name="connsiteX3" fmla="*/ 0 w 1508760"/>
              <a:gd name="connsiteY3" fmla="*/ 0 h 1038749"/>
            </a:gdLst>
            <a:ahLst/>
            <a:cxnLst>
              <a:cxn ang="0">
                <a:pos x="connsiteX0" y="connsiteY0"/>
              </a:cxn>
              <a:cxn ang="0">
                <a:pos x="connsiteX1" y="connsiteY1"/>
              </a:cxn>
              <a:cxn ang="0">
                <a:pos x="connsiteX2" y="connsiteY2"/>
              </a:cxn>
              <a:cxn ang="0">
                <a:pos x="connsiteX3" y="connsiteY3"/>
              </a:cxn>
            </a:cxnLst>
            <a:rect l="l" t="t" r="r" b="b"/>
            <a:pathLst>
              <a:path w="1508760" h="1038749">
                <a:moveTo>
                  <a:pt x="1508760" y="914400"/>
                </a:moveTo>
                <a:cubicBezTo>
                  <a:pt x="1097280" y="1013460"/>
                  <a:pt x="685800" y="1112520"/>
                  <a:pt x="434340" y="960120"/>
                </a:cubicBezTo>
                <a:cubicBezTo>
                  <a:pt x="182880" y="807720"/>
                  <a:pt x="0" y="0"/>
                  <a:pt x="0" y="0"/>
                </a:cubicBezTo>
                <a:lnTo>
                  <a:pt x="0" y="0"/>
                </a:lnTo>
              </a:path>
            </a:pathLst>
          </a:custGeom>
          <a:ln>
            <a:solidFill>
              <a:srgbClr val="FF0000"/>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81" name="Forme libre 80"/>
          <p:cNvSpPr/>
          <p:nvPr/>
        </p:nvSpPr>
        <p:spPr>
          <a:xfrm rot="8233401" flipH="1">
            <a:off x="13137974" y="5132305"/>
            <a:ext cx="1398112" cy="578511"/>
          </a:xfrm>
          <a:custGeom>
            <a:avLst/>
            <a:gdLst>
              <a:gd name="connsiteX0" fmla="*/ 1508760 w 1508760"/>
              <a:gd name="connsiteY0" fmla="*/ 914400 h 1038749"/>
              <a:gd name="connsiteX1" fmla="*/ 434340 w 1508760"/>
              <a:gd name="connsiteY1" fmla="*/ 960120 h 1038749"/>
              <a:gd name="connsiteX2" fmla="*/ 0 w 1508760"/>
              <a:gd name="connsiteY2" fmla="*/ 0 h 1038749"/>
              <a:gd name="connsiteX3" fmla="*/ 0 w 1508760"/>
              <a:gd name="connsiteY3" fmla="*/ 0 h 1038749"/>
            </a:gdLst>
            <a:ahLst/>
            <a:cxnLst>
              <a:cxn ang="0">
                <a:pos x="connsiteX0" y="connsiteY0"/>
              </a:cxn>
              <a:cxn ang="0">
                <a:pos x="connsiteX1" y="connsiteY1"/>
              </a:cxn>
              <a:cxn ang="0">
                <a:pos x="connsiteX2" y="connsiteY2"/>
              </a:cxn>
              <a:cxn ang="0">
                <a:pos x="connsiteX3" y="connsiteY3"/>
              </a:cxn>
            </a:cxnLst>
            <a:rect l="l" t="t" r="r" b="b"/>
            <a:pathLst>
              <a:path w="1508760" h="1038749">
                <a:moveTo>
                  <a:pt x="1508760" y="914400"/>
                </a:moveTo>
                <a:cubicBezTo>
                  <a:pt x="1097280" y="1013460"/>
                  <a:pt x="685800" y="1112520"/>
                  <a:pt x="434340" y="960120"/>
                </a:cubicBezTo>
                <a:cubicBezTo>
                  <a:pt x="182880" y="807720"/>
                  <a:pt x="0" y="0"/>
                  <a:pt x="0" y="0"/>
                </a:cubicBezTo>
                <a:lnTo>
                  <a:pt x="0" y="0"/>
                </a:lnTo>
              </a:path>
            </a:pathLst>
          </a:custGeom>
          <a:ln>
            <a:solidFill>
              <a:srgbClr val="FF0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down)">
                                      <p:cBhvr>
                                        <p:cTn id="25" dur="500"/>
                                        <p:tgtEl>
                                          <p:spTgt spid="6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down)">
                                      <p:cBhvr>
                                        <p:cTn id="33" dur="500"/>
                                        <p:tgtEl>
                                          <p:spTgt spid="6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down)">
                                      <p:cBhvr>
                                        <p:cTn id="39" dur="500"/>
                                        <p:tgtEl>
                                          <p:spTgt spid="6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fade">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wipe(down)">
                                      <p:cBhvr>
                                        <p:cTn id="53" dur="500"/>
                                        <p:tgtEl>
                                          <p:spTgt spid="8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down)">
                                      <p:cBhvr>
                                        <p:cTn id="61" dur="500"/>
                                        <p:tgtEl>
                                          <p:spTgt spid="7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down)">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45" grpId="0"/>
      <p:bldP spid="3" grpId="0"/>
      <p:bldP spid="4" grpId="0"/>
      <p:bldP spid="6" grpId="0"/>
      <p:bldP spid="7" grpId="0" animBg="1"/>
      <p:bldP spid="5" grpId="0"/>
      <p:bldP spid="60" grpId="0" animBg="1"/>
      <p:bldP spid="8" grpId="0" animBg="1"/>
      <p:bldP spid="62" grpId="0"/>
      <p:bldP spid="65" grpId="0"/>
      <p:bldP spid="78" grpId="0" animBg="1"/>
      <p:bldP spid="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grpSp>
        <p:nvGrpSpPr>
          <p:cNvPr id="6" name="Group 6"/>
          <p:cNvGrpSpPr/>
          <p:nvPr/>
        </p:nvGrpSpPr>
        <p:grpSpPr>
          <a:xfrm>
            <a:off x="1722537" y="2857500"/>
            <a:ext cx="14842926" cy="6206723"/>
            <a:chOff x="0" y="0"/>
            <a:chExt cx="3909248" cy="1467653"/>
          </a:xfrm>
        </p:grpSpPr>
        <p:sp>
          <p:nvSpPr>
            <p:cNvPr id="7" name="Freeform 7"/>
            <p:cNvSpPr/>
            <p:nvPr/>
          </p:nvSpPr>
          <p:spPr>
            <a:xfrm>
              <a:off x="0" y="0"/>
              <a:ext cx="3909248" cy="1467653"/>
            </a:xfrm>
            <a:custGeom>
              <a:avLst/>
              <a:gdLst/>
              <a:ahLst/>
              <a:cxnLst/>
              <a:rect l="l" t="t" r="r" b="b"/>
              <a:pathLst>
                <a:path w="3909248" h="1467653">
                  <a:moveTo>
                    <a:pt x="26601" y="0"/>
                  </a:moveTo>
                  <a:lnTo>
                    <a:pt x="3882647" y="0"/>
                  </a:lnTo>
                  <a:cubicBezTo>
                    <a:pt x="3889702" y="0"/>
                    <a:pt x="3896468" y="2803"/>
                    <a:pt x="3901457" y="7791"/>
                  </a:cubicBezTo>
                  <a:cubicBezTo>
                    <a:pt x="3906446" y="12780"/>
                    <a:pt x="3909248" y="19546"/>
                    <a:pt x="3909248" y="26601"/>
                  </a:cubicBezTo>
                  <a:lnTo>
                    <a:pt x="3909248" y="1441052"/>
                  </a:lnTo>
                  <a:cubicBezTo>
                    <a:pt x="3909248" y="1455743"/>
                    <a:pt x="3897338" y="1467653"/>
                    <a:pt x="3882647" y="1467653"/>
                  </a:cubicBezTo>
                  <a:lnTo>
                    <a:pt x="26601" y="1467653"/>
                  </a:lnTo>
                  <a:cubicBezTo>
                    <a:pt x="11910" y="1467653"/>
                    <a:pt x="0" y="1455743"/>
                    <a:pt x="0" y="1441052"/>
                  </a:cubicBezTo>
                  <a:lnTo>
                    <a:pt x="0" y="26601"/>
                  </a:lnTo>
                  <a:cubicBezTo>
                    <a:pt x="0" y="11910"/>
                    <a:pt x="11910" y="0"/>
                    <a:pt x="26601" y="0"/>
                  </a:cubicBezTo>
                  <a:close/>
                </a:path>
              </a:pathLst>
            </a:custGeom>
            <a:solidFill>
              <a:srgbClr val="FCDCFF"/>
            </a:solidFill>
            <a:ln w="38100" cap="rnd">
              <a:solidFill>
                <a:srgbClr val="000000"/>
              </a:solidFill>
              <a:prstDash val="solid"/>
              <a:round/>
            </a:ln>
          </p:spPr>
        </p:sp>
        <p:sp>
          <p:nvSpPr>
            <p:cNvPr id="8" name="TextBox 8"/>
            <p:cNvSpPr txBox="1"/>
            <p:nvPr/>
          </p:nvSpPr>
          <p:spPr>
            <a:xfrm>
              <a:off x="0" y="-38100"/>
              <a:ext cx="3909248" cy="1505753"/>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7608894" y="1257300"/>
            <a:ext cx="4754711" cy="907718"/>
          </a:xfrm>
          <a:custGeom>
            <a:avLst/>
            <a:gdLst/>
            <a:ahLst/>
            <a:cxnLst/>
            <a:rect l="l" t="t" r="r" b="b"/>
            <a:pathLst>
              <a:path w="4754711" h="907718">
                <a:moveTo>
                  <a:pt x="0" y="0"/>
                </a:moveTo>
                <a:lnTo>
                  <a:pt x="4754710" y="0"/>
                </a:lnTo>
                <a:lnTo>
                  <a:pt x="4754710" y="907718"/>
                </a:lnTo>
                <a:lnTo>
                  <a:pt x="0" y="907718"/>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a:ln cap="sq">
            <a:noFill/>
            <a:prstDash val="solid"/>
            <a:miter/>
          </a:ln>
        </p:spPr>
      </p:sp>
      <p:sp>
        <p:nvSpPr>
          <p:cNvPr id="12" name="Freeform 12"/>
          <p:cNvSpPr/>
          <p:nvPr/>
        </p:nvSpPr>
        <p:spPr>
          <a:xfrm>
            <a:off x="1066800" y="2192721"/>
            <a:ext cx="2722179" cy="2722179"/>
          </a:xfrm>
          <a:custGeom>
            <a:avLst/>
            <a:gdLst/>
            <a:ahLst/>
            <a:cxnLst/>
            <a:rect l="l" t="t" r="r" b="b"/>
            <a:pathLst>
              <a:path w="2722179" h="2722179">
                <a:moveTo>
                  <a:pt x="0" y="0"/>
                </a:moveTo>
                <a:lnTo>
                  <a:pt x="2722179" y="0"/>
                </a:lnTo>
                <a:lnTo>
                  <a:pt x="2722179" y="2722180"/>
                </a:lnTo>
                <a:lnTo>
                  <a:pt x="0" y="272218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Freeform 13"/>
          <p:cNvSpPr/>
          <p:nvPr/>
        </p:nvSpPr>
        <p:spPr>
          <a:xfrm flipH="1" flipV="1">
            <a:off x="14499021" y="6993321"/>
            <a:ext cx="2722179" cy="2722179"/>
          </a:xfrm>
          <a:custGeom>
            <a:avLst/>
            <a:gdLst/>
            <a:ahLst/>
            <a:cxnLst/>
            <a:rect l="l" t="t" r="r" b="b"/>
            <a:pathLst>
              <a:path w="2722179" h="2722179">
                <a:moveTo>
                  <a:pt x="2722179" y="2722180"/>
                </a:moveTo>
                <a:lnTo>
                  <a:pt x="0" y="2722180"/>
                </a:lnTo>
                <a:lnTo>
                  <a:pt x="0" y="0"/>
                </a:lnTo>
                <a:lnTo>
                  <a:pt x="2722179" y="0"/>
                </a:lnTo>
                <a:lnTo>
                  <a:pt x="2722179" y="272218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14" name="Rectangle 13"/>
          <p:cNvSpPr/>
          <p:nvPr/>
        </p:nvSpPr>
        <p:spPr>
          <a:xfrm>
            <a:off x="8760593" y="53839"/>
            <a:ext cx="2451312" cy="1446550"/>
          </a:xfrm>
          <a:prstGeom prst="rect">
            <a:avLst/>
          </a:prstGeom>
        </p:spPr>
        <p:txBody>
          <a:bodyPr wrap="none">
            <a:spAutoFit/>
          </a:bodyPr>
          <a:lstStyle/>
          <a:p>
            <a:r>
              <a:rPr lang="ar-DZ" sz="8800" b="1" dirty="0" smtClean="0">
                <a:ln w="0">
                  <a:solidFill>
                    <a:schemeClr val="tx1"/>
                  </a:solidFill>
                </a:ln>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وعــلــيــــه</a:t>
            </a:r>
            <a:endParaRPr lang="fr-FR" sz="8800" dirty="0">
              <a:ln w="0">
                <a:solidFill>
                  <a:schemeClr val="tx1"/>
                </a:solidFill>
              </a:ln>
              <a:latin typeface="Traditional Arabic" panose="02020603050405020304" pitchFamily="18" charset="-78"/>
              <a:cs typeface="Traditional Arabic" panose="02020603050405020304" pitchFamily="18" charset="-78"/>
            </a:endParaRPr>
          </a:p>
        </p:txBody>
      </p:sp>
      <p:sp>
        <p:nvSpPr>
          <p:cNvPr id="15" name="Rectangle 14"/>
          <p:cNvSpPr/>
          <p:nvPr/>
        </p:nvSpPr>
        <p:spPr>
          <a:xfrm>
            <a:off x="2171700" y="3260121"/>
            <a:ext cx="13944600" cy="4339650"/>
          </a:xfrm>
          <a:prstGeom prst="rect">
            <a:avLst/>
          </a:prstGeom>
        </p:spPr>
        <p:txBody>
          <a:bodyPr wrap="square">
            <a:spAutoFit/>
          </a:bodyPr>
          <a:lstStyle/>
          <a:p>
            <a:pPr algn="ctr" rtl="1">
              <a:lnSpc>
                <a:spcPct val="115000"/>
              </a:lnSpc>
              <a:spcAft>
                <a:spcPts val="0"/>
              </a:spcAft>
            </a:pPr>
            <a:r>
              <a:rPr lang="ar-DZ" sz="6000" dirty="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المقاول </a:t>
            </a:r>
            <a:r>
              <a:rPr lang="ar-DZ" sz="6000" dirty="0" smtClean="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هو </a:t>
            </a:r>
            <a:r>
              <a:rPr lang="ar-DZ" sz="6000" dirty="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الشخص الذي لديه الارادة والقدرة وبشكل مستقل </a:t>
            </a:r>
            <a:r>
              <a:rPr lang="ar-DZ" sz="6000" dirty="0" smtClean="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على </a:t>
            </a:r>
            <a:r>
              <a:rPr lang="ar-DZ" sz="6000" dirty="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تحويل فكرة جديدة </a:t>
            </a:r>
            <a:r>
              <a:rPr lang="ar-DZ" sz="6000" dirty="0" smtClean="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أو </a:t>
            </a:r>
            <a:r>
              <a:rPr lang="ar-DZ" sz="6000" dirty="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اختراع </a:t>
            </a:r>
            <a:r>
              <a:rPr lang="ar-DZ" sz="6000" dirty="0" smtClean="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إلى </a:t>
            </a:r>
            <a:r>
              <a:rPr lang="ar-DZ" sz="6000" dirty="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ابتكار يجسد على أرض </a:t>
            </a:r>
            <a:r>
              <a:rPr lang="ar-DZ" sz="6000" dirty="0" smtClean="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الواقع، من </a:t>
            </a:r>
            <a:r>
              <a:rPr lang="ar-DZ" sz="6000" dirty="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أجل تحقيق عوائد مالية عن طريق </a:t>
            </a:r>
            <a:r>
              <a:rPr lang="ar-DZ" sz="6000" dirty="0" smtClean="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المخاطرة، </a:t>
            </a:r>
            <a:r>
              <a:rPr lang="ar-DZ" sz="6000" dirty="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ويتصف بالإضافة </a:t>
            </a:r>
            <a:r>
              <a:rPr lang="ar-DZ" sz="6000" dirty="0" smtClean="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إلى </a:t>
            </a:r>
            <a:r>
              <a:rPr lang="ar-DZ" sz="6000" dirty="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ما سبق بالجرأة، الثقة بالنفس، </a:t>
            </a:r>
            <a:r>
              <a:rPr lang="ar-DZ" sz="6000" dirty="0" smtClean="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معرفة التسيير، </a:t>
            </a:r>
            <a:r>
              <a:rPr lang="ar-DZ" sz="6000" dirty="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raditional Arabic" panose="02020603050405020304" pitchFamily="18" charset="-78"/>
              </a:rPr>
              <a:t>والقدرة على الابداع.</a:t>
            </a:r>
            <a:endParaRPr lang="fr-FR" sz="6000" dirty="0">
              <a:ln>
                <a:solidFill>
                  <a:schemeClr val="tx1"/>
                </a:solidFill>
              </a:ln>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grpSp>
        <p:nvGrpSpPr>
          <p:cNvPr id="16" name="Group 10"/>
          <p:cNvGrpSpPr/>
          <p:nvPr/>
        </p:nvGrpSpPr>
        <p:grpSpPr>
          <a:xfrm>
            <a:off x="15561715" y="521908"/>
            <a:ext cx="1901387" cy="1901387"/>
            <a:chOff x="0" y="0"/>
            <a:chExt cx="812800" cy="812800"/>
          </a:xfrm>
        </p:grpSpPr>
        <p:sp>
          <p:nvSpPr>
            <p:cNvPr id="17"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8"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9" name="Freeform 15"/>
          <p:cNvSpPr/>
          <p:nvPr/>
        </p:nvSpPr>
        <p:spPr>
          <a:xfrm>
            <a:off x="15933190" y="780552"/>
            <a:ext cx="1264546" cy="1264546"/>
          </a:xfrm>
          <a:custGeom>
            <a:avLst/>
            <a:gdLst/>
            <a:ahLst/>
            <a:cxnLst/>
            <a:rect l="l" t="t" r="r" b="b"/>
            <a:pathLst>
              <a:path w="1264546" h="1264546">
                <a:moveTo>
                  <a:pt x="0" y="0"/>
                </a:moveTo>
                <a:lnTo>
                  <a:pt x="1264546" y="0"/>
                </a:lnTo>
                <a:lnTo>
                  <a:pt x="1264546" y="1264545"/>
                </a:lnTo>
                <a:lnTo>
                  <a:pt x="0" y="126454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24" name="Group 6"/>
          <p:cNvGrpSpPr/>
          <p:nvPr/>
        </p:nvGrpSpPr>
        <p:grpSpPr>
          <a:xfrm>
            <a:off x="132181" y="8098227"/>
            <a:ext cx="1484093" cy="1931991"/>
            <a:chOff x="0" y="0"/>
            <a:chExt cx="812800" cy="812800"/>
          </a:xfrm>
        </p:grpSpPr>
        <p:sp>
          <p:nvSpPr>
            <p:cNvPr id="25"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6"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7" name="Freeform 9"/>
          <p:cNvSpPr/>
          <p:nvPr/>
        </p:nvSpPr>
        <p:spPr>
          <a:xfrm>
            <a:off x="457200" y="8621709"/>
            <a:ext cx="808473" cy="807395"/>
          </a:xfrm>
          <a:custGeom>
            <a:avLst/>
            <a:gdLst/>
            <a:ahLst/>
            <a:cxnLst/>
            <a:rect l="l" t="t" r="r" b="b"/>
            <a:pathLst>
              <a:path w="1160095" h="951278">
                <a:moveTo>
                  <a:pt x="0" y="0"/>
                </a:moveTo>
                <a:lnTo>
                  <a:pt x="1160095" y="0"/>
                </a:lnTo>
                <a:lnTo>
                  <a:pt x="1160095" y="951279"/>
                </a:lnTo>
                <a:lnTo>
                  <a:pt x="0" y="951279"/>
                </a:lnTo>
                <a:lnTo>
                  <a:pt x="0" y="0"/>
                </a:lnTo>
                <a:close/>
              </a:path>
            </a:pathLst>
          </a:custGeom>
          <a:blipFill>
            <a:blip r:embed="rId11">
              <a:extLst>
                <a:ext uri="{96DAC541-7B7A-43D3-8B79-37D633B846F1}">
                  <asvg:svgBlip xmlns:asvg="http://schemas.microsoft.com/office/drawing/2016/SVG/main" xmlns=""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165272899"/>
              </p:ext>
            </p:extLst>
          </p:nvPr>
        </p:nvGraphicFramePr>
        <p:xfrm>
          <a:off x="76200" y="1485900"/>
          <a:ext cx="18135600" cy="944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744805" y="160972"/>
            <a:ext cx="12994262" cy="1477328"/>
          </a:xfrm>
          <a:prstGeom prst="rect">
            <a:avLst/>
          </a:prstGeom>
        </p:spPr>
        <p:txBody>
          <a:bodyPr wrap="none">
            <a:spAutoFit/>
          </a:bodyPr>
          <a:lstStyle/>
          <a:p>
            <a:pPr algn="ctr" rtl="1"/>
            <a:r>
              <a:rPr lang="ar-DZ" sz="9000" b="1" dirty="0" smtClean="0">
                <a:ln>
                  <a:solidFill>
                    <a:schemeClr val="tx1"/>
                  </a:solidFill>
                </a:ln>
                <a:solidFill>
                  <a:srgbClr val="000000"/>
                </a:solidFill>
                <a:effectLst>
                  <a:outerShdw blurRad="38100" dist="38100" dir="2700000" algn="tl">
                    <a:srgbClr val="000000">
                      <a:alpha val="43137"/>
                    </a:srgbClr>
                  </a:outerShdw>
                </a:effectLst>
                <a:latin typeface="Noto Naskh Arabic UI"/>
                <a:ea typeface="Calibri" panose="020F0502020204030204" pitchFamily="34" charset="0"/>
                <a:cs typeface="Traditional Arabic" panose="02020603050405020304" pitchFamily="18" charset="-78"/>
              </a:rPr>
              <a:t>ثانيا. </a:t>
            </a:r>
            <a:r>
              <a:rPr lang="ar-SA" sz="9000" b="1" dirty="0" smtClean="0">
                <a:ln>
                  <a:solidFill>
                    <a:schemeClr val="tx1"/>
                  </a:solidFill>
                </a:ln>
                <a:solidFill>
                  <a:srgbClr val="000000"/>
                </a:solidFill>
                <a:effectLst>
                  <a:outerShdw blurRad="38100" dist="38100" dir="2700000" algn="tl">
                    <a:srgbClr val="000000">
                      <a:alpha val="43137"/>
                    </a:srgbClr>
                  </a:outerShdw>
                </a:effectLst>
                <a:latin typeface="Noto Naskh Arabic UI"/>
                <a:ea typeface="Calibri" panose="020F0502020204030204" pitchFamily="34" charset="0"/>
                <a:cs typeface="Traditional Arabic" panose="02020603050405020304" pitchFamily="18" charset="-78"/>
              </a:rPr>
              <a:t>أهم </a:t>
            </a:r>
            <a:r>
              <a:rPr lang="ar-SA" sz="9000" b="1" dirty="0">
                <a:ln>
                  <a:solidFill>
                    <a:schemeClr val="tx1"/>
                  </a:solidFill>
                </a:ln>
                <a:solidFill>
                  <a:srgbClr val="000000"/>
                </a:solidFill>
                <a:effectLst>
                  <a:outerShdw blurRad="38100" dist="38100" dir="2700000" algn="tl">
                    <a:srgbClr val="000000">
                      <a:alpha val="43137"/>
                    </a:srgbClr>
                  </a:outerShdw>
                </a:effectLst>
                <a:latin typeface="Noto Naskh Arabic UI"/>
                <a:ea typeface="Calibri" panose="020F0502020204030204" pitchFamily="34" charset="0"/>
                <a:cs typeface="Traditional Arabic" panose="02020603050405020304" pitchFamily="18" charset="-78"/>
              </a:rPr>
              <a:t>السمات التي يتميز بها </a:t>
            </a:r>
            <a:r>
              <a:rPr lang="ar-SA" sz="9000" b="1" dirty="0" smtClean="0">
                <a:ln>
                  <a:solidFill>
                    <a:schemeClr val="tx1"/>
                  </a:solidFill>
                </a:ln>
                <a:solidFill>
                  <a:srgbClr val="000000"/>
                </a:solidFill>
                <a:effectLst>
                  <a:outerShdw blurRad="38100" dist="38100" dir="2700000" algn="tl">
                    <a:srgbClr val="000000">
                      <a:alpha val="43137"/>
                    </a:srgbClr>
                  </a:outerShdw>
                </a:effectLst>
                <a:latin typeface="Noto Naskh Arabic UI"/>
                <a:ea typeface="Calibri" panose="020F0502020204030204" pitchFamily="34" charset="0"/>
                <a:cs typeface="Traditional Arabic" panose="02020603050405020304" pitchFamily="18" charset="-78"/>
              </a:rPr>
              <a:t>المقاول</a:t>
            </a:r>
            <a:endParaRPr lang="fr-FR" sz="9000" dirty="0">
              <a:ln>
                <a:solidFill>
                  <a:schemeClr val="tx1"/>
                </a:solidFill>
              </a:ln>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00400" y="271073"/>
            <a:ext cx="10519064" cy="1685077"/>
          </a:xfrm>
          <a:prstGeom prst="rect">
            <a:avLst/>
          </a:prstGeom>
        </p:spPr>
        <p:txBody>
          <a:bodyPr wrap="square">
            <a:spAutoFit/>
          </a:bodyPr>
          <a:lstStyle/>
          <a:p>
            <a:pPr algn="ctr" rtl="1">
              <a:lnSpc>
                <a:spcPct val="115000"/>
              </a:lnSpc>
              <a:spcAft>
                <a:spcPts val="1000"/>
              </a:spcAft>
            </a:pPr>
            <a:r>
              <a:rPr lang="ar-DZ" sz="8800" b="1" dirty="0" smtClean="0">
                <a:ln>
                  <a:solidFill>
                    <a:srgbClr val="7030A0"/>
                  </a:solidFill>
                </a:ln>
                <a:solidFill>
                  <a:srgbClr val="7030A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ثالثا. </a:t>
            </a:r>
            <a:r>
              <a:rPr lang="ar-SA" sz="8800" b="1" dirty="0" smtClean="0">
                <a:ln>
                  <a:solidFill>
                    <a:srgbClr val="7030A0"/>
                  </a:solidFill>
                </a:ln>
                <a:solidFill>
                  <a:srgbClr val="7030A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العوامل </a:t>
            </a:r>
            <a:r>
              <a:rPr lang="ar-SA" sz="8800" b="1" dirty="0">
                <a:ln>
                  <a:solidFill>
                    <a:srgbClr val="7030A0"/>
                  </a:solidFill>
                </a:ln>
                <a:solidFill>
                  <a:srgbClr val="7030A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المؤثرة على </a:t>
            </a:r>
            <a:r>
              <a:rPr lang="ar-SA" sz="8800" b="1" dirty="0" smtClean="0">
                <a:ln>
                  <a:solidFill>
                    <a:srgbClr val="7030A0"/>
                  </a:solidFill>
                </a:ln>
                <a:solidFill>
                  <a:srgbClr val="7030A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المقاول </a:t>
            </a:r>
            <a:endParaRPr lang="fr-FR" sz="8800" dirty="0" smtClean="0">
              <a:ln>
                <a:solidFill>
                  <a:srgbClr val="7030A0"/>
                </a:solidFill>
              </a:ln>
              <a:solidFill>
                <a:srgbClr val="7030A0"/>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12" name="Freeform 19"/>
          <p:cNvSpPr/>
          <p:nvPr/>
        </p:nvSpPr>
        <p:spPr>
          <a:xfrm>
            <a:off x="14633399" y="267609"/>
            <a:ext cx="2723660" cy="2613155"/>
          </a:xfrm>
          <a:custGeom>
            <a:avLst/>
            <a:gdLst/>
            <a:ahLst/>
            <a:cxnLst/>
            <a:rect l="l" t="t" r="r" b="b"/>
            <a:pathLst>
              <a:path w="2723660" h="2613155">
                <a:moveTo>
                  <a:pt x="0" y="0"/>
                </a:moveTo>
                <a:lnTo>
                  <a:pt x="2723659" y="0"/>
                </a:lnTo>
                <a:lnTo>
                  <a:pt x="2723659" y="2613155"/>
                </a:lnTo>
                <a:lnTo>
                  <a:pt x="0" y="2613155"/>
                </a:lnTo>
                <a:lnTo>
                  <a:pt x="0" y="0"/>
                </a:lnTo>
                <a:close/>
              </a:path>
            </a:pathLst>
          </a:custGeom>
          <a:blipFill>
            <a:blip r:embed="rId2">
              <a:extLst>
                <a:ext uri="{96DAC541-7B7A-43D3-8B79-37D633B846F1}">
                  <asvg:svgBlip xmlns:asvg="http://schemas.microsoft.com/office/drawing/2016/SVG/main" xmlns="" r:embed="rId17"/>
                </a:ext>
              </a:extLst>
            </a:blip>
            <a:stretch>
              <a:fillRect/>
            </a:stretch>
          </a:blipFill>
        </p:spPr>
      </p:sp>
      <p:grpSp>
        <p:nvGrpSpPr>
          <p:cNvPr id="19" name="Group 5"/>
          <p:cNvGrpSpPr>
            <a:grpSpLocks/>
          </p:cNvGrpSpPr>
          <p:nvPr/>
        </p:nvGrpSpPr>
        <p:grpSpPr bwMode="auto">
          <a:xfrm>
            <a:off x="762000" y="1956150"/>
            <a:ext cx="13411200" cy="7855971"/>
            <a:chOff x="3389" y="4781"/>
            <a:chExt cx="5995" cy="5416"/>
          </a:xfrm>
        </p:grpSpPr>
        <p:sp>
          <p:nvSpPr>
            <p:cNvPr id="21" name="Oval 6"/>
            <p:cNvSpPr>
              <a:spLocks noChangeArrowheads="1"/>
            </p:cNvSpPr>
            <p:nvPr/>
          </p:nvSpPr>
          <p:spPr bwMode="auto">
            <a:xfrm>
              <a:off x="5785" y="6751"/>
              <a:ext cx="1440" cy="1440"/>
            </a:xfrm>
            <a:prstGeom prst="ellipse">
              <a:avLst/>
            </a:prstGeom>
            <a:solidFill>
              <a:schemeClr val="bg1">
                <a:lumMod val="50000"/>
              </a:schemeClr>
            </a:solidFill>
            <a:ln>
              <a:solidFill>
                <a:schemeClr val="bg1">
                  <a:lumMod val="50000"/>
                </a:schemeClr>
              </a:solidFill>
              <a:headEnd/>
              <a:tailEnd/>
            </a:ln>
          </p:spPr>
          <p:style>
            <a:lnRef idx="1">
              <a:schemeClr val="dk1"/>
            </a:lnRef>
            <a:fillRef idx="3">
              <a:schemeClr val="dk1"/>
            </a:fillRef>
            <a:effectRef idx="2">
              <a:schemeClr val="dk1"/>
            </a:effectRef>
            <a:fontRef idx="minor">
              <a:schemeClr val="lt1"/>
            </a:fontRef>
          </p:style>
          <p:txBody>
            <a:bodyPr rot="0" vert="horz" wrap="square" lIns="91440" tIns="45720" rIns="91440" bIns="45720" anchor="t" anchorCtr="0" upright="1">
              <a:noAutofit/>
            </a:bodyPr>
            <a:lstStyle/>
            <a:p>
              <a:pPr algn="ctr" rtl="1">
                <a:lnSpc>
                  <a:spcPct val="115000"/>
                </a:lnSpc>
                <a:spcAft>
                  <a:spcPts val="1000"/>
                </a:spcAft>
              </a:pPr>
              <a:r>
                <a:rPr lang="ar-SA" sz="54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المقاول</a:t>
              </a:r>
              <a:endParaRPr lang="fr-FR" sz="5400"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22" name="Oval 7"/>
            <p:cNvSpPr>
              <a:spLocks noChangeArrowheads="1"/>
            </p:cNvSpPr>
            <p:nvPr/>
          </p:nvSpPr>
          <p:spPr bwMode="auto">
            <a:xfrm>
              <a:off x="3918" y="8566"/>
              <a:ext cx="1356" cy="1393"/>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rot="0" vert="horz" wrap="square" lIns="91440" tIns="45720" rIns="91440" bIns="45720" anchor="t" anchorCtr="0" upright="1">
              <a:noAutofit/>
            </a:bodyPr>
            <a:lstStyle/>
            <a:p>
              <a:pPr algn="ctr" rtl="1">
                <a:lnSpc>
                  <a:spcPct val="115000"/>
                </a:lnSpc>
                <a:spcAft>
                  <a:spcPts val="1000"/>
                </a:spcAft>
              </a:pPr>
              <a:r>
                <a:rPr lang="ar-SA" sz="40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الدوافع</a:t>
              </a:r>
              <a:endParaRPr lang="fr-FR" sz="40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23" name="Oval 8"/>
            <p:cNvSpPr>
              <a:spLocks noChangeArrowheads="1"/>
            </p:cNvSpPr>
            <p:nvPr/>
          </p:nvSpPr>
          <p:spPr bwMode="auto">
            <a:xfrm>
              <a:off x="3389" y="6774"/>
              <a:ext cx="1417" cy="1417"/>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rot="0" vert="horz" wrap="square" lIns="91440" tIns="45720" rIns="91440" bIns="45720" anchor="t" anchorCtr="0" upright="1">
              <a:noAutofit/>
            </a:bodyPr>
            <a:lstStyle/>
            <a:p>
              <a:pPr algn="ctr" rtl="1">
                <a:lnSpc>
                  <a:spcPct val="115000"/>
                </a:lnSpc>
                <a:spcAft>
                  <a:spcPts val="1000"/>
                </a:spcAft>
              </a:pPr>
              <a:r>
                <a:rPr lang="ar-SA" sz="4000" b="1">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النفسية</a:t>
              </a:r>
              <a:endParaRPr lang="fr-FR" sz="4000" b="1">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24" name="Oval 9"/>
            <p:cNvSpPr>
              <a:spLocks noChangeArrowheads="1"/>
            </p:cNvSpPr>
            <p:nvPr/>
          </p:nvSpPr>
          <p:spPr bwMode="auto">
            <a:xfrm>
              <a:off x="7173" y="4781"/>
              <a:ext cx="1440" cy="144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rot="0" vert="horz" wrap="square" lIns="91440" tIns="45720" rIns="91440" bIns="45720" anchor="t" anchorCtr="0" upright="1">
              <a:noAutofit/>
            </a:bodyPr>
            <a:lstStyle/>
            <a:p>
              <a:pPr algn="ctr" rtl="1">
                <a:lnSpc>
                  <a:spcPct val="115000"/>
                </a:lnSpc>
                <a:spcAft>
                  <a:spcPts val="1000"/>
                </a:spcAft>
              </a:pPr>
              <a:r>
                <a:rPr lang="ar-SA" sz="4000" b="1">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المحيط</a:t>
              </a:r>
              <a:endParaRPr lang="fr-FR" sz="4000" b="1">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25" name="Oval 10"/>
            <p:cNvSpPr>
              <a:spLocks noChangeArrowheads="1"/>
            </p:cNvSpPr>
            <p:nvPr/>
          </p:nvSpPr>
          <p:spPr bwMode="auto">
            <a:xfrm>
              <a:off x="6839" y="8832"/>
              <a:ext cx="1440" cy="1365"/>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rot="0" vert="horz" wrap="square" lIns="91440" tIns="45720" rIns="91440" bIns="45720" anchor="t" anchorCtr="0" upright="1">
              <a:noAutofit/>
            </a:bodyPr>
            <a:lstStyle/>
            <a:p>
              <a:pPr algn="ctr" rtl="1">
                <a:lnSpc>
                  <a:spcPct val="115000"/>
                </a:lnSpc>
                <a:spcAft>
                  <a:spcPts val="0"/>
                </a:spcAft>
              </a:pPr>
              <a:r>
                <a:rPr lang="ar-SA" sz="40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الخبرة</a:t>
              </a:r>
              <a:endParaRPr lang="fr-FR" sz="40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endParaRPr>
            </a:p>
            <a:p>
              <a:pPr algn="ctr" rtl="1">
                <a:lnSpc>
                  <a:spcPct val="115000"/>
                </a:lnSpc>
                <a:spcAft>
                  <a:spcPts val="1000"/>
                </a:spcAft>
              </a:pPr>
              <a:r>
                <a:rPr lang="ar-SA" sz="40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المهنية</a:t>
              </a:r>
              <a:endParaRPr lang="fr-FR" sz="40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endParaRPr>
            </a:p>
          </p:txBody>
        </p:sp>
        <p:sp>
          <p:nvSpPr>
            <p:cNvPr id="26" name="Oval 11"/>
            <p:cNvSpPr>
              <a:spLocks noChangeArrowheads="1"/>
            </p:cNvSpPr>
            <p:nvPr/>
          </p:nvSpPr>
          <p:spPr bwMode="auto">
            <a:xfrm>
              <a:off x="4062" y="4937"/>
              <a:ext cx="1561" cy="1490"/>
            </a:xfrm>
            <a:prstGeom prst="ellipse">
              <a:avLst/>
            </a:prstGeom>
            <a:solidFill>
              <a:srgbClr val="990099"/>
            </a:solidFill>
            <a:ln>
              <a:solidFill>
                <a:srgbClr val="990099"/>
              </a:solidFill>
              <a:headEnd/>
              <a:tailEnd/>
            </a:ln>
          </p:spPr>
          <p:style>
            <a:lnRef idx="1">
              <a:schemeClr val="accent4"/>
            </a:lnRef>
            <a:fillRef idx="3">
              <a:schemeClr val="accent4"/>
            </a:fillRef>
            <a:effectRef idx="2">
              <a:schemeClr val="accent4"/>
            </a:effectRef>
            <a:fontRef idx="minor">
              <a:schemeClr val="lt1"/>
            </a:fontRef>
          </p:style>
          <p:txBody>
            <a:bodyPr rot="0" vert="horz" wrap="square" lIns="91440" tIns="45720" rIns="91440" bIns="45720" anchor="t" anchorCtr="0" upright="1">
              <a:noAutofit/>
            </a:bodyPr>
            <a:lstStyle/>
            <a:p>
              <a:pPr algn="ctr" rtl="1">
                <a:spcAft>
                  <a:spcPts val="0"/>
                </a:spcAft>
              </a:pPr>
              <a:r>
                <a:rPr lang="ar-SA" sz="44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روح</a:t>
              </a:r>
              <a:endParaRPr lang="fr-FR" sz="44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endParaRPr>
            </a:p>
            <a:p>
              <a:pPr algn="ctr" rtl="1">
                <a:lnSpc>
                  <a:spcPct val="115000"/>
                </a:lnSpc>
                <a:spcAft>
                  <a:spcPts val="1000"/>
                </a:spcAft>
              </a:pPr>
              <a:r>
                <a:rPr lang="ar-SA" sz="44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المقاولاتية</a:t>
              </a:r>
              <a:endParaRPr lang="fr-FR" sz="4400" b="1" dirty="0">
                <a:ln>
                  <a:solidFill>
                    <a:schemeClr val="bg1"/>
                  </a:solidFill>
                </a:ln>
                <a:solidFill>
                  <a:schemeClr val="bg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endParaRPr>
            </a:p>
          </p:txBody>
        </p:sp>
        <p:cxnSp>
          <p:nvCxnSpPr>
            <p:cNvPr id="27" name="AutoShape 12"/>
            <p:cNvCxnSpPr>
              <a:cxnSpLocks noChangeShapeType="1"/>
            </p:cNvCxnSpPr>
            <p:nvPr/>
          </p:nvCxnSpPr>
          <p:spPr bwMode="auto">
            <a:xfrm flipH="1">
              <a:off x="6986" y="6153"/>
              <a:ext cx="551" cy="806"/>
            </a:xfrm>
            <a:prstGeom prst="straightConnector1">
              <a:avLst/>
            </a:prstGeom>
            <a:ln>
              <a:headEnd/>
              <a:tailEnd type="triangle" w="med" len="med"/>
            </a:ln>
            <a:extLst/>
          </p:spPr>
          <p:style>
            <a:lnRef idx="2">
              <a:schemeClr val="accent2"/>
            </a:lnRef>
            <a:fillRef idx="0">
              <a:schemeClr val="accent2"/>
            </a:fillRef>
            <a:effectRef idx="1">
              <a:schemeClr val="accent2"/>
            </a:effectRef>
            <a:fontRef idx="minor">
              <a:schemeClr val="tx1"/>
            </a:fontRef>
          </p:style>
        </p:cxnSp>
        <p:cxnSp>
          <p:nvCxnSpPr>
            <p:cNvPr id="28" name="AutoShape 13"/>
            <p:cNvCxnSpPr>
              <a:cxnSpLocks noChangeShapeType="1"/>
            </p:cNvCxnSpPr>
            <p:nvPr/>
          </p:nvCxnSpPr>
          <p:spPr bwMode="auto">
            <a:xfrm>
              <a:off x="4806" y="7567"/>
              <a:ext cx="979" cy="0"/>
            </a:xfrm>
            <a:prstGeom prst="straightConnector1">
              <a:avLst/>
            </a:prstGeom>
            <a:ln>
              <a:headEnd/>
              <a:tailEnd type="triangle" w="med" len="med"/>
            </a:ln>
            <a:extLst/>
          </p:spPr>
          <p:style>
            <a:lnRef idx="2">
              <a:schemeClr val="accent3"/>
            </a:lnRef>
            <a:fillRef idx="0">
              <a:schemeClr val="accent3"/>
            </a:fillRef>
            <a:effectRef idx="1">
              <a:schemeClr val="accent3"/>
            </a:effectRef>
            <a:fontRef idx="minor">
              <a:schemeClr val="tx1"/>
            </a:fontRef>
          </p:style>
        </p:cxnSp>
        <p:cxnSp>
          <p:nvCxnSpPr>
            <p:cNvPr id="29" name="AutoShape 14"/>
            <p:cNvCxnSpPr>
              <a:cxnSpLocks noChangeShapeType="1"/>
            </p:cNvCxnSpPr>
            <p:nvPr/>
          </p:nvCxnSpPr>
          <p:spPr bwMode="auto">
            <a:xfrm flipV="1">
              <a:off x="5274" y="8047"/>
              <a:ext cx="761" cy="785"/>
            </a:xfrm>
            <a:prstGeom prst="straightConnector1">
              <a:avLst/>
            </a:prstGeom>
            <a:ln>
              <a:headEnd/>
              <a:tailEnd type="triangle" w="med" len="med"/>
            </a:ln>
            <a:extLst/>
          </p:spPr>
          <p:style>
            <a:lnRef idx="2">
              <a:schemeClr val="accent6"/>
            </a:lnRef>
            <a:fillRef idx="0">
              <a:schemeClr val="accent6"/>
            </a:fillRef>
            <a:effectRef idx="1">
              <a:schemeClr val="accent6"/>
            </a:effectRef>
            <a:fontRef idx="minor">
              <a:schemeClr val="tx1"/>
            </a:fontRef>
          </p:style>
        </p:cxnSp>
        <p:cxnSp>
          <p:nvCxnSpPr>
            <p:cNvPr id="30" name="AutoShape 15"/>
            <p:cNvCxnSpPr>
              <a:cxnSpLocks noChangeShapeType="1"/>
            </p:cNvCxnSpPr>
            <p:nvPr/>
          </p:nvCxnSpPr>
          <p:spPr bwMode="auto">
            <a:xfrm>
              <a:off x="5422" y="6208"/>
              <a:ext cx="538" cy="712"/>
            </a:xfrm>
            <a:prstGeom prst="straightConnector1">
              <a:avLst/>
            </a:prstGeom>
            <a:ln>
              <a:solidFill>
                <a:srgbClr val="990099"/>
              </a:solidFill>
              <a:headEnd/>
              <a:tailEnd type="triangle" w="med" len="med"/>
            </a:ln>
            <a:extLst/>
          </p:spPr>
          <p:style>
            <a:lnRef idx="2">
              <a:schemeClr val="accent2"/>
            </a:lnRef>
            <a:fillRef idx="0">
              <a:schemeClr val="accent2"/>
            </a:fillRef>
            <a:effectRef idx="1">
              <a:schemeClr val="accent2"/>
            </a:effectRef>
            <a:fontRef idx="minor">
              <a:schemeClr val="tx1"/>
            </a:fontRef>
          </p:style>
        </p:cxnSp>
        <p:cxnSp>
          <p:nvCxnSpPr>
            <p:cNvPr id="31" name="AutoShape 16"/>
            <p:cNvCxnSpPr>
              <a:cxnSpLocks noChangeShapeType="1"/>
            </p:cNvCxnSpPr>
            <p:nvPr/>
          </p:nvCxnSpPr>
          <p:spPr bwMode="auto">
            <a:xfrm flipH="1" flipV="1">
              <a:off x="6737" y="8191"/>
              <a:ext cx="400" cy="782"/>
            </a:xfrm>
            <a:prstGeom prst="straightConnector1">
              <a:avLst/>
            </a:prstGeom>
            <a:ln>
              <a:headEnd/>
              <a:tailEnd type="triangle" w="med" len="med"/>
            </a:ln>
            <a:extLst/>
          </p:spPr>
          <p:style>
            <a:lnRef idx="2">
              <a:schemeClr val="accent5"/>
            </a:lnRef>
            <a:fillRef idx="0">
              <a:schemeClr val="accent5"/>
            </a:fillRef>
            <a:effectRef idx="1">
              <a:schemeClr val="accent5"/>
            </a:effectRef>
            <a:fontRef idx="minor">
              <a:schemeClr val="tx1"/>
            </a:fontRef>
          </p:style>
        </p:cxnSp>
        <p:cxnSp>
          <p:nvCxnSpPr>
            <p:cNvPr id="32" name="AutoShape 17"/>
            <p:cNvCxnSpPr>
              <a:cxnSpLocks noChangeShapeType="1"/>
            </p:cNvCxnSpPr>
            <p:nvPr/>
          </p:nvCxnSpPr>
          <p:spPr bwMode="auto">
            <a:xfrm flipH="1">
              <a:off x="7225" y="7567"/>
              <a:ext cx="719" cy="1"/>
            </a:xfrm>
            <a:prstGeom prst="straightConnector1">
              <a:avLst/>
            </a:prstGeom>
            <a:ln>
              <a:solidFill>
                <a:srgbClr val="FFFF00"/>
              </a:solidFill>
              <a:headEnd/>
              <a:tailEnd type="triangle" w="med" len="med"/>
            </a:ln>
            <a:extLst/>
          </p:spPr>
          <p:style>
            <a:lnRef idx="3">
              <a:schemeClr val="accent6"/>
            </a:lnRef>
            <a:fillRef idx="0">
              <a:schemeClr val="accent6"/>
            </a:fillRef>
            <a:effectRef idx="2">
              <a:schemeClr val="accent6"/>
            </a:effectRef>
            <a:fontRef idx="minor">
              <a:schemeClr val="tx1"/>
            </a:fontRef>
          </p:style>
        </p:cxnSp>
        <p:sp>
          <p:nvSpPr>
            <p:cNvPr id="33" name="Oval 18"/>
            <p:cNvSpPr>
              <a:spLocks noChangeArrowheads="1"/>
            </p:cNvSpPr>
            <p:nvPr/>
          </p:nvSpPr>
          <p:spPr bwMode="auto">
            <a:xfrm>
              <a:off x="7944" y="6920"/>
              <a:ext cx="1440" cy="1440"/>
            </a:xfrm>
            <a:prstGeom prst="ellipse">
              <a:avLst/>
            </a:prstGeom>
            <a:solidFill>
              <a:srgbClr val="FFFF00"/>
            </a:solidFill>
            <a:ln>
              <a:solidFill>
                <a:srgbClr val="FFFF00"/>
              </a:solidFill>
              <a:headEnd/>
              <a:tailEnd/>
            </a:ln>
          </p:spPr>
          <p:style>
            <a:lnRef idx="1">
              <a:schemeClr val="accent1"/>
            </a:lnRef>
            <a:fillRef idx="3">
              <a:schemeClr val="accent1"/>
            </a:fillRef>
            <a:effectRef idx="2">
              <a:schemeClr val="accent1"/>
            </a:effectRef>
            <a:fontRef idx="minor">
              <a:schemeClr val="lt1"/>
            </a:fontRef>
          </p:style>
          <p:txBody>
            <a:bodyPr rot="0" vert="horz" wrap="square" lIns="91440" tIns="45720" rIns="91440" bIns="45720" anchor="t" anchorCtr="0" upright="1">
              <a:noAutofit/>
            </a:bodyPr>
            <a:lstStyle/>
            <a:p>
              <a:pPr algn="ctr" rtl="1">
                <a:lnSpc>
                  <a:spcPct val="115000"/>
                </a:lnSpc>
                <a:spcAft>
                  <a:spcPts val="0"/>
                </a:spcAft>
              </a:pPr>
              <a:r>
                <a:rPr lang="ar-SA" sz="4000" b="1">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rPr>
                <a:t>التكوين</a:t>
              </a:r>
              <a:endParaRPr lang="fr-FR" sz="4000" b="1">
                <a:ln>
                  <a:solidFill>
                    <a:schemeClr val="tx1"/>
                  </a:solidFill>
                </a:ln>
                <a:solidFill>
                  <a:schemeClr val="tx1"/>
                </a:solidFill>
                <a:effectLst>
                  <a:outerShdw blurRad="38100" dist="38100" dir="2700000" algn="tl">
                    <a:srgbClr val="000000">
                      <a:alpha val="43137"/>
                    </a:srgbClr>
                  </a:outerShdw>
                </a:effectLst>
                <a:latin typeface="Traditional Arabic" panose="02020603050405020304" pitchFamily="18" charset="-78"/>
                <a:ea typeface="Calibri" panose="020F0502020204030204" pitchFamily="34" charset="0"/>
                <a:cs typeface="Traditional Arabic" panose="02020603050405020304" pitchFamily="18" charset="-78"/>
              </a:endParaRPr>
            </a:p>
          </p:txBody>
        </p:sp>
      </p:grpSp>
    </p:spTree>
    <p:extLst>
      <p:ext uri="{BB962C8B-B14F-4D97-AF65-F5344CB8AC3E}">
        <p14:creationId xmlns:p14="http://schemas.microsoft.com/office/powerpoint/2010/main" val="4436212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ntrepreneur Clipart 10 High Quality JPG Business People Clipart Successful  People Instant Download, Art Illustration,scrapbooking - Etsy Ca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428" y="5069131"/>
            <a:ext cx="3670092" cy="308169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5223019" y="78540"/>
            <a:ext cx="7876899" cy="1272143"/>
          </a:xfrm>
          <a:prstGeom prst="rect">
            <a:avLst/>
          </a:prstGeom>
        </p:spPr>
        <p:txBody>
          <a:bodyPr wrap="square">
            <a:spAutoFit/>
          </a:bodyPr>
          <a:lstStyle/>
          <a:p>
            <a:pPr algn="ctr" rtl="1">
              <a:lnSpc>
                <a:spcPts val="9180"/>
              </a:lnSpc>
            </a:pPr>
            <a:r>
              <a:rPr lang="ar-DZ" sz="11500" b="1" dirty="0" smtClean="0">
                <a:ln w="0">
                  <a:solidFill>
                    <a:schemeClr val="tx1"/>
                  </a:solidFill>
                </a:ln>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كيف تصبح مقاولا ناجحا</a:t>
            </a:r>
            <a:endParaRPr lang="ar-EG" sz="11500" b="1" dirty="0">
              <a:ln w="0">
                <a:solidFill>
                  <a:schemeClr val="tx1"/>
                </a:solidFill>
              </a:ln>
              <a:effectLst>
                <a:outerShdw blurRad="38100" dist="19050" dir="2700000" algn="tl" rotWithShape="0">
                  <a:schemeClr val="dk1">
                    <a:alpha val="40000"/>
                  </a:schemeClr>
                </a:outerShdw>
              </a:effectLst>
              <a:latin typeface="29LT Zarid Display Bold"/>
              <a:ea typeface="29LT Zarid Display Bold"/>
              <a:cs typeface="29LT Zarid Display Bold"/>
              <a:sym typeface="29LT Zarid Display Bold"/>
              <a:rtl/>
            </a:endParaRPr>
          </a:p>
        </p:txBody>
      </p:sp>
      <p:sp>
        <p:nvSpPr>
          <p:cNvPr id="30" name="Freeform 10"/>
          <p:cNvSpPr/>
          <p:nvPr/>
        </p:nvSpPr>
        <p:spPr>
          <a:xfrm>
            <a:off x="11689304" y="3965433"/>
            <a:ext cx="6387625" cy="1753693"/>
          </a:xfrm>
          <a:custGeom>
            <a:avLst/>
            <a:gdLst/>
            <a:ahLst/>
            <a:cxnLst/>
            <a:rect l="l" t="t" r="r" b="b"/>
            <a:pathLst>
              <a:path w="6387625" h="1753693">
                <a:moveTo>
                  <a:pt x="0" y="0"/>
                </a:moveTo>
                <a:lnTo>
                  <a:pt x="6387625" y="0"/>
                </a:lnTo>
                <a:lnTo>
                  <a:pt x="6387625" y="1753693"/>
                </a:lnTo>
                <a:lnTo>
                  <a:pt x="0" y="1753693"/>
                </a:lnTo>
                <a:lnTo>
                  <a:pt x="0" y="0"/>
                </a:lnTo>
                <a:close/>
              </a:path>
            </a:pathLst>
          </a:custGeom>
        </p:spPr>
        <p:style>
          <a:lnRef idx="1">
            <a:schemeClr val="accent1"/>
          </a:lnRef>
          <a:fillRef idx="2">
            <a:schemeClr val="accent1"/>
          </a:fillRef>
          <a:effectRef idx="1">
            <a:schemeClr val="accent1"/>
          </a:effectRef>
          <a:fontRef idx="minor">
            <a:schemeClr val="dk1"/>
          </a:fontRef>
        </p:style>
      </p:sp>
      <p:sp>
        <p:nvSpPr>
          <p:cNvPr id="31" name="TextBox 13"/>
          <p:cNvSpPr txBox="1"/>
          <p:nvPr/>
        </p:nvSpPr>
        <p:spPr>
          <a:xfrm>
            <a:off x="12013573" y="4294972"/>
            <a:ext cx="5936374" cy="738664"/>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t">
            <a:spAutoFit/>
          </a:bodyPr>
          <a:lstStyle/>
          <a:p>
            <a:pPr lvl="0" algn="ctr"/>
            <a:r>
              <a:rPr lang="ar-DZ" sz="4800" b="1" spc="99" dirty="0" smtClean="0">
                <a:ln>
                  <a:solidFill>
                    <a:srgbClr val="7030A0"/>
                  </a:solidFill>
                </a:ln>
                <a:solidFill>
                  <a:srgbClr val="7030A0"/>
                </a:solidFill>
                <a:effectLst>
                  <a:outerShdw blurRad="38100" dist="38100" dir="2700000" algn="tl">
                    <a:srgbClr val="000000">
                      <a:alpha val="43137"/>
                    </a:srgbClr>
                  </a:outerShdw>
                </a:effectLst>
                <a:latin typeface="Times New Roman" panose="02020603050405020304" pitchFamily="18" charset="0"/>
                <a:ea typeface="Hero Bold"/>
                <a:cs typeface="Times New Roman" panose="02020603050405020304" pitchFamily="18" charset="0"/>
                <a:sym typeface="Hero Bold"/>
              </a:rPr>
              <a:t>التمتع بالخيال والابتكار</a:t>
            </a:r>
            <a:endParaRPr lang="en-US" sz="4400" b="1" dirty="0">
              <a:ln>
                <a:solidFill>
                  <a:srgbClr val="7030A0"/>
                </a:solidFill>
              </a:ln>
              <a:solidFill>
                <a:srgbClr val="7030A0"/>
              </a:solidFill>
              <a:effectLst>
                <a:outerShdw blurRad="38100" dist="38100" dir="2700000" algn="tl">
                  <a:srgbClr val="000000">
                    <a:alpha val="43137"/>
                  </a:srgbClr>
                </a:outerShdw>
              </a:effectLst>
              <a:latin typeface="Times New Roman" panose="02020603050405020304" pitchFamily="18" charset="0"/>
              <a:ea typeface="Hero Bold"/>
              <a:cs typeface="Times New Roman" panose="02020603050405020304" pitchFamily="18" charset="0"/>
              <a:sym typeface="Hero Bold"/>
            </a:endParaRPr>
          </a:p>
        </p:txBody>
      </p:sp>
      <p:sp>
        <p:nvSpPr>
          <p:cNvPr id="32" name="Freeform 10"/>
          <p:cNvSpPr/>
          <p:nvPr/>
        </p:nvSpPr>
        <p:spPr>
          <a:xfrm>
            <a:off x="535406" y="2439490"/>
            <a:ext cx="6387625" cy="1753693"/>
          </a:xfrm>
          <a:custGeom>
            <a:avLst/>
            <a:gdLst/>
            <a:ahLst/>
            <a:cxnLst/>
            <a:rect l="l" t="t" r="r" b="b"/>
            <a:pathLst>
              <a:path w="6387625" h="1753693">
                <a:moveTo>
                  <a:pt x="0" y="0"/>
                </a:moveTo>
                <a:lnTo>
                  <a:pt x="6387625" y="0"/>
                </a:lnTo>
                <a:lnTo>
                  <a:pt x="6387625" y="1753693"/>
                </a:lnTo>
                <a:lnTo>
                  <a:pt x="0" y="1753693"/>
                </a:lnTo>
                <a:lnTo>
                  <a:pt x="0" y="0"/>
                </a:lnTo>
                <a:close/>
              </a:path>
            </a:pathLst>
          </a:custGeom>
        </p:spPr>
        <p:style>
          <a:lnRef idx="1">
            <a:schemeClr val="accent1"/>
          </a:lnRef>
          <a:fillRef idx="2">
            <a:schemeClr val="accent1"/>
          </a:fillRef>
          <a:effectRef idx="1">
            <a:schemeClr val="accent1"/>
          </a:effectRef>
          <a:fontRef idx="minor">
            <a:schemeClr val="dk1"/>
          </a:fontRef>
        </p:style>
      </p:sp>
      <p:sp>
        <p:nvSpPr>
          <p:cNvPr id="33" name="TextBox 13"/>
          <p:cNvSpPr txBox="1"/>
          <p:nvPr/>
        </p:nvSpPr>
        <p:spPr>
          <a:xfrm>
            <a:off x="859675" y="2769029"/>
            <a:ext cx="5936374" cy="738664"/>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t">
            <a:spAutoFit/>
          </a:bodyPr>
          <a:lstStyle/>
          <a:p>
            <a:pPr lvl="0" algn="ctr"/>
            <a:r>
              <a:rPr lang="ar-DZ" sz="4800" b="1" dirty="0" smtClean="0">
                <a:ln w="0">
                  <a:solidFill>
                    <a:srgbClr val="7030A0"/>
                  </a:solidFill>
                </a:ln>
                <a:solidFill>
                  <a:srgbClr val="7030A0"/>
                </a:solidFill>
                <a:effectLst>
                  <a:outerShdw blurRad="38100" dist="19050" dir="2700000" algn="tl" rotWithShape="0">
                    <a:schemeClr val="dk1">
                      <a:alpha val="40000"/>
                    </a:schemeClr>
                  </a:outerShdw>
                </a:effectLst>
                <a:latin typeface="Times New Roman" panose="02020603050405020304" pitchFamily="18" charset="0"/>
                <a:ea typeface="Hero Bold"/>
                <a:cs typeface="Times New Roman" panose="02020603050405020304" pitchFamily="18" charset="0"/>
                <a:sym typeface="Hero Bold"/>
              </a:rPr>
              <a:t>التمتع بالحدس</a:t>
            </a:r>
            <a:endParaRPr lang="en-US" sz="4400" b="1" dirty="0">
              <a:ln w="0">
                <a:solidFill>
                  <a:srgbClr val="7030A0"/>
                </a:solidFill>
              </a:ln>
              <a:solidFill>
                <a:srgbClr val="7030A0"/>
              </a:solidFill>
              <a:effectLst>
                <a:outerShdw blurRad="38100" dist="19050" dir="2700000" algn="tl" rotWithShape="0">
                  <a:schemeClr val="dk1">
                    <a:alpha val="40000"/>
                  </a:schemeClr>
                </a:outerShdw>
              </a:effectLst>
              <a:latin typeface="Times New Roman" panose="02020603050405020304" pitchFamily="18" charset="0"/>
              <a:ea typeface="Hero Bold"/>
              <a:cs typeface="Times New Roman" panose="02020603050405020304" pitchFamily="18" charset="0"/>
              <a:sym typeface="Hero Bold"/>
            </a:endParaRPr>
          </a:p>
        </p:txBody>
      </p:sp>
      <p:sp>
        <p:nvSpPr>
          <p:cNvPr id="34" name="Freeform 22"/>
          <p:cNvSpPr/>
          <p:nvPr/>
        </p:nvSpPr>
        <p:spPr>
          <a:xfrm flipH="1">
            <a:off x="2819400" y="530254"/>
            <a:ext cx="1493801" cy="423696"/>
          </a:xfrm>
          <a:custGeom>
            <a:avLst/>
            <a:gdLst/>
            <a:ahLst/>
            <a:cxnLst/>
            <a:rect l="l" t="t" r="r" b="b"/>
            <a:pathLst>
              <a:path w="1493801" h="423696">
                <a:moveTo>
                  <a:pt x="1493801" y="0"/>
                </a:moveTo>
                <a:lnTo>
                  <a:pt x="0" y="0"/>
                </a:lnTo>
                <a:lnTo>
                  <a:pt x="0" y="423697"/>
                </a:lnTo>
                <a:lnTo>
                  <a:pt x="1493801" y="423697"/>
                </a:lnTo>
                <a:lnTo>
                  <a:pt x="1493801" y="0"/>
                </a:lnTo>
                <a:close/>
              </a:path>
            </a:pathLst>
          </a:custGeom>
          <a:blipFill>
            <a:blip r:embed="rId3">
              <a:extLst>
                <a:ext uri="{96DAC541-7B7A-43D3-8B79-37D633B846F1}">
                  <asvg:svgBlip xmlns:asvg="http://schemas.microsoft.com/office/drawing/2016/SVG/main" xmlns="" r:embed="rId14"/>
                </a:ext>
              </a:extLst>
            </a:blip>
            <a:stretch>
              <a:fillRect/>
            </a:stretch>
          </a:blipFill>
        </p:spPr>
      </p:sp>
      <p:sp>
        <p:nvSpPr>
          <p:cNvPr id="35" name="Freeform 23"/>
          <p:cNvSpPr/>
          <p:nvPr/>
        </p:nvSpPr>
        <p:spPr>
          <a:xfrm>
            <a:off x="14127199" y="530254"/>
            <a:ext cx="1493801" cy="423696"/>
          </a:xfrm>
          <a:custGeom>
            <a:avLst/>
            <a:gdLst/>
            <a:ahLst/>
            <a:cxnLst/>
            <a:rect l="l" t="t" r="r" b="b"/>
            <a:pathLst>
              <a:path w="1493801" h="423696">
                <a:moveTo>
                  <a:pt x="0" y="0"/>
                </a:moveTo>
                <a:lnTo>
                  <a:pt x="1493801" y="0"/>
                </a:lnTo>
                <a:lnTo>
                  <a:pt x="1493801" y="423697"/>
                </a:lnTo>
                <a:lnTo>
                  <a:pt x="0" y="423697"/>
                </a:lnTo>
                <a:lnTo>
                  <a:pt x="0" y="0"/>
                </a:lnTo>
                <a:close/>
              </a:path>
            </a:pathLst>
          </a:custGeom>
          <a:blipFill>
            <a:blip r:embed="rId3">
              <a:extLst>
                <a:ext uri="{96DAC541-7B7A-43D3-8B79-37D633B846F1}">
                  <asvg:svgBlip xmlns:asvg="http://schemas.microsoft.com/office/drawing/2016/SVG/main" xmlns="" r:embed="rId14"/>
                </a:ext>
              </a:extLst>
            </a:blip>
            <a:stretch>
              <a:fillRect/>
            </a:stretch>
          </a:blipFill>
        </p:spPr>
      </p:sp>
      <p:sp>
        <p:nvSpPr>
          <p:cNvPr id="36" name="Freeform 11"/>
          <p:cNvSpPr/>
          <p:nvPr/>
        </p:nvSpPr>
        <p:spPr>
          <a:xfrm>
            <a:off x="-18202" y="1257300"/>
            <a:ext cx="1683883" cy="1599689"/>
          </a:xfrm>
          <a:custGeom>
            <a:avLst/>
            <a:gdLst/>
            <a:ahLst/>
            <a:cxnLst/>
            <a:rect l="l" t="t" r="r" b="b"/>
            <a:pathLst>
              <a:path w="1683883" h="1599689">
                <a:moveTo>
                  <a:pt x="0" y="0"/>
                </a:moveTo>
                <a:lnTo>
                  <a:pt x="1683883" y="0"/>
                </a:lnTo>
                <a:lnTo>
                  <a:pt x="1683883" y="1599689"/>
                </a:lnTo>
                <a:lnTo>
                  <a:pt x="0" y="1599689"/>
                </a:lnTo>
                <a:lnTo>
                  <a:pt x="0" y="0"/>
                </a:lnTo>
                <a:close/>
              </a:path>
            </a:pathLst>
          </a:custGeom>
          <a:blipFill>
            <a:blip r:embed="rId15">
              <a:extLst>
                <a:ext uri="{96DAC541-7B7A-43D3-8B79-37D633B846F1}">
                  <asvg:svgBlip xmlns:asvg="http://schemas.microsoft.com/office/drawing/2016/SVG/main" xmlns="" r:embed="rId12"/>
                </a:ext>
              </a:extLst>
            </a:blip>
            <a:stretch>
              <a:fillRect/>
            </a:stretch>
          </a:blipFill>
        </p:spPr>
      </p:sp>
      <p:sp>
        <p:nvSpPr>
          <p:cNvPr id="37" name="TextBox 12"/>
          <p:cNvSpPr txBox="1"/>
          <p:nvPr/>
        </p:nvSpPr>
        <p:spPr>
          <a:xfrm>
            <a:off x="-39859" y="1922080"/>
            <a:ext cx="1661418" cy="535018"/>
          </a:xfrm>
          <a:prstGeom prst="rect">
            <a:avLst/>
          </a:prstGeom>
        </p:spPr>
        <p:txBody>
          <a:bodyPr lIns="0" tIns="0" rIns="0" bIns="0" rtlCol="0" anchor="t">
            <a:spAutoFit/>
          </a:bodyPr>
          <a:lstStyle/>
          <a:p>
            <a:pPr marL="0" lvl="1" indent="0" algn="ctr">
              <a:lnSpc>
                <a:spcPts val="4000"/>
              </a:lnSpc>
              <a:spcBef>
                <a:spcPct val="0"/>
              </a:spcBef>
            </a:pPr>
            <a:r>
              <a:rPr lang="en-US" sz="5000" b="1" u="none" strike="noStrike" spc="50" dirty="0">
                <a:ln w="0">
                  <a:solidFill>
                    <a:schemeClr val="bg1"/>
                  </a:solidFill>
                </a:ln>
                <a:solidFill>
                  <a:schemeClr val="bg1"/>
                </a:solidFill>
                <a:effectLst>
                  <a:innerShdw blurRad="63500" dist="50800" dir="13500000">
                    <a:srgbClr val="000000">
                      <a:alpha val="50000"/>
                    </a:srgbClr>
                  </a:innerShdw>
                </a:effectLst>
                <a:latin typeface="Times New Roman" panose="02020603050405020304" pitchFamily="18" charset="0"/>
                <a:ea typeface="Cranberry"/>
                <a:cs typeface="Times New Roman" panose="02020603050405020304" pitchFamily="18" charset="0"/>
                <a:sym typeface="Cranberry"/>
              </a:rPr>
              <a:t>1</a:t>
            </a:r>
          </a:p>
        </p:txBody>
      </p:sp>
      <p:sp>
        <p:nvSpPr>
          <p:cNvPr id="38" name="Freeform 10"/>
          <p:cNvSpPr/>
          <p:nvPr/>
        </p:nvSpPr>
        <p:spPr>
          <a:xfrm>
            <a:off x="6395015" y="8054964"/>
            <a:ext cx="6387625" cy="1753693"/>
          </a:xfrm>
          <a:custGeom>
            <a:avLst/>
            <a:gdLst/>
            <a:ahLst/>
            <a:cxnLst/>
            <a:rect l="l" t="t" r="r" b="b"/>
            <a:pathLst>
              <a:path w="6387625" h="1753693">
                <a:moveTo>
                  <a:pt x="0" y="0"/>
                </a:moveTo>
                <a:lnTo>
                  <a:pt x="6387625" y="0"/>
                </a:lnTo>
                <a:lnTo>
                  <a:pt x="6387625" y="1753693"/>
                </a:lnTo>
                <a:lnTo>
                  <a:pt x="0" y="1753693"/>
                </a:lnTo>
                <a:lnTo>
                  <a:pt x="0" y="0"/>
                </a:lnTo>
                <a:close/>
              </a:path>
            </a:pathLst>
          </a:custGeom>
        </p:spPr>
        <p:style>
          <a:lnRef idx="1">
            <a:schemeClr val="accent1"/>
          </a:lnRef>
          <a:fillRef idx="2">
            <a:schemeClr val="accent1"/>
          </a:fillRef>
          <a:effectRef idx="1">
            <a:schemeClr val="accent1"/>
          </a:effectRef>
          <a:fontRef idx="minor">
            <a:schemeClr val="dk1"/>
          </a:fontRef>
        </p:style>
      </p:sp>
      <p:sp>
        <p:nvSpPr>
          <p:cNvPr id="39" name="TextBox 13"/>
          <p:cNvSpPr txBox="1"/>
          <p:nvPr/>
        </p:nvSpPr>
        <p:spPr>
          <a:xfrm>
            <a:off x="7172404" y="8562478"/>
            <a:ext cx="5078611" cy="738664"/>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rtlCol="0" anchor="t">
            <a:spAutoFit/>
          </a:bodyPr>
          <a:lstStyle/>
          <a:p>
            <a:pPr lvl="0"/>
            <a:r>
              <a:rPr lang="ar-DZ" sz="4800" b="1" spc="99" dirty="0" smtClean="0">
                <a:ln>
                  <a:solidFill>
                    <a:srgbClr val="7030A0"/>
                  </a:solidFill>
                </a:ln>
                <a:solidFill>
                  <a:srgbClr val="7030A0"/>
                </a:solidFill>
                <a:latin typeface="Times New Roman" panose="02020603050405020304" pitchFamily="18" charset="0"/>
                <a:ea typeface="Hero Bold"/>
                <a:cs typeface="Times New Roman" panose="02020603050405020304" pitchFamily="18" charset="0"/>
                <a:sym typeface="Hero Bold"/>
              </a:rPr>
              <a:t>التمتع بالشباب والحيوية</a:t>
            </a:r>
            <a:endParaRPr lang="en-US" sz="4400" b="1" dirty="0">
              <a:ln>
                <a:solidFill>
                  <a:srgbClr val="7030A0"/>
                </a:solidFill>
              </a:ln>
              <a:solidFill>
                <a:srgbClr val="7030A0"/>
              </a:solidFill>
              <a:effectLst>
                <a:outerShdw blurRad="38100" dist="38100" dir="2700000" algn="tl">
                  <a:srgbClr val="000000">
                    <a:alpha val="43137"/>
                  </a:srgbClr>
                </a:outerShdw>
              </a:effectLst>
              <a:latin typeface="Times New Roman" panose="02020603050405020304" pitchFamily="18" charset="0"/>
              <a:ea typeface="Hero Bold"/>
              <a:cs typeface="Times New Roman" panose="02020603050405020304" pitchFamily="18" charset="0"/>
              <a:sym typeface="Hero Bold"/>
            </a:endParaRPr>
          </a:p>
        </p:txBody>
      </p:sp>
      <p:sp>
        <p:nvSpPr>
          <p:cNvPr id="40" name="Freeform 11"/>
          <p:cNvSpPr/>
          <p:nvPr/>
        </p:nvSpPr>
        <p:spPr>
          <a:xfrm>
            <a:off x="5955276" y="7036581"/>
            <a:ext cx="1683883" cy="1599689"/>
          </a:xfrm>
          <a:custGeom>
            <a:avLst/>
            <a:gdLst/>
            <a:ahLst/>
            <a:cxnLst/>
            <a:rect l="l" t="t" r="r" b="b"/>
            <a:pathLst>
              <a:path w="1683883" h="1599689">
                <a:moveTo>
                  <a:pt x="0" y="0"/>
                </a:moveTo>
                <a:lnTo>
                  <a:pt x="1683883" y="0"/>
                </a:lnTo>
                <a:lnTo>
                  <a:pt x="1683883" y="1599689"/>
                </a:lnTo>
                <a:lnTo>
                  <a:pt x="0" y="1599689"/>
                </a:lnTo>
                <a:lnTo>
                  <a:pt x="0" y="0"/>
                </a:lnTo>
                <a:close/>
              </a:path>
            </a:pathLst>
          </a:custGeom>
          <a:blipFill>
            <a:blip r:embed="rId15">
              <a:extLst>
                <a:ext uri="{96DAC541-7B7A-43D3-8B79-37D633B846F1}">
                  <asvg:svgBlip xmlns:asvg="http://schemas.microsoft.com/office/drawing/2016/SVG/main" xmlns="" r:embed="rId12"/>
                </a:ext>
              </a:extLst>
            </a:blip>
            <a:stretch>
              <a:fillRect/>
            </a:stretch>
          </a:blipFill>
        </p:spPr>
      </p:sp>
      <p:sp>
        <p:nvSpPr>
          <p:cNvPr id="41" name="TextBox 12"/>
          <p:cNvSpPr txBox="1"/>
          <p:nvPr/>
        </p:nvSpPr>
        <p:spPr>
          <a:xfrm>
            <a:off x="5933619" y="7701361"/>
            <a:ext cx="1661418" cy="535018"/>
          </a:xfrm>
          <a:prstGeom prst="rect">
            <a:avLst/>
          </a:prstGeom>
        </p:spPr>
        <p:txBody>
          <a:bodyPr lIns="0" tIns="0" rIns="0" bIns="0" rtlCol="0" anchor="t">
            <a:spAutoFit/>
          </a:bodyPr>
          <a:lstStyle/>
          <a:p>
            <a:pPr marL="0" lvl="1" indent="0" algn="ctr">
              <a:lnSpc>
                <a:spcPts val="4000"/>
              </a:lnSpc>
              <a:spcBef>
                <a:spcPct val="0"/>
              </a:spcBef>
            </a:pPr>
            <a:r>
              <a:rPr lang="en-US" sz="5000" b="1" u="none" strike="noStrike" spc="50" dirty="0" smtClean="0">
                <a:ln w="0">
                  <a:solidFill>
                    <a:schemeClr val="bg1"/>
                  </a:solidFill>
                </a:ln>
                <a:solidFill>
                  <a:schemeClr val="bg1"/>
                </a:solidFill>
                <a:effectLst>
                  <a:innerShdw blurRad="63500" dist="50800" dir="13500000">
                    <a:srgbClr val="000000">
                      <a:alpha val="50000"/>
                    </a:srgbClr>
                  </a:innerShdw>
                </a:effectLst>
                <a:latin typeface="Times New Roman" panose="02020603050405020304" pitchFamily="18" charset="0"/>
                <a:ea typeface="Cranberry"/>
                <a:cs typeface="Times New Roman" panose="02020603050405020304" pitchFamily="18" charset="0"/>
                <a:sym typeface="Cranberry"/>
              </a:rPr>
              <a:t>3</a:t>
            </a:r>
            <a:endParaRPr lang="en-US" sz="5000" b="1" u="none" strike="noStrike" spc="50" dirty="0">
              <a:ln w="0">
                <a:solidFill>
                  <a:schemeClr val="bg1"/>
                </a:solidFill>
              </a:ln>
              <a:solidFill>
                <a:schemeClr val="bg1"/>
              </a:solidFill>
              <a:effectLst>
                <a:innerShdw blurRad="63500" dist="50800" dir="13500000">
                  <a:srgbClr val="000000">
                    <a:alpha val="50000"/>
                  </a:srgbClr>
                </a:innerShdw>
              </a:effectLst>
              <a:latin typeface="Times New Roman" panose="02020603050405020304" pitchFamily="18" charset="0"/>
              <a:ea typeface="Cranberry"/>
              <a:cs typeface="Times New Roman" panose="02020603050405020304" pitchFamily="18" charset="0"/>
              <a:sym typeface="Cranberry"/>
            </a:endParaRPr>
          </a:p>
        </p:txBody>
      </p:sp>
      <p:sp>
        <p:nvSpPr>
          <p:cNvPr id="42" name="Freeform 11"/>
          <p:cNvSpPr/>
          <p:nvPr/>
        </p:nvSpPr>
        <p:spPr>
          <a:xfrm>
            <a:off x="11409074" y="2971114"/>
            <a:ext cx="1683883" cy="1599689"/>
          </a:xfrm>
          <a:custGeom>
            <a:avLst/>
            <a:gdLst/>
            <a:ahLst/>
            <a:cxnLst/>
            <a:rect l="l" t="t" r="r" b="b"/>
            <a:pathLst>
              <a:path w="1683883" h="1599689">
                <a:moveTo>
                  <a:pt x="0" y="0"/>
                </a:moveTo>
                <a:lnTo>
                  <a:pt x="1683883" y="0"/>
                </a:lnTo>
                <a:lnTo>
                  <a:pt x="1683883" y="1599689"/>
                </a:lnTo>
                <a:lnTo>
                  <a:pt x="0" y="1599689"/>
                </a:lnTo>
                <a:lnTo>
                  <a:pt x="0" y="0"/>
                </a:lnTo>
                <a:close/>
              </a:path>
            </a:pathLst>
          </a:custGeom>
          <a:blipFill>
            <a:blip r:embed="rId15">
              <a:extLst>
                <a:ext uri="{96DAC541-7B7A-43D3-8B79-37D633B846F1}">
                  <asvg:svgBlip xmlns:asvg="http://schemas.microsoft.com/office/drawing/2016/SVG/main" xmlns="" r:embed="rId12"/>
                </a:ext>
              </a:extLst>
            </a:blip>
            <a:stretch>
              <a:fillRect/>
            </a:stretch>
          </a:blipFill>
        </p:spPr>
      </p:sp>
      <p:sp>
        <p:nvSpPr>
          <p:cNvPr id="43" name="TextBox 12"/>
          <p:cNvSpPr txBox="1"/>
          <p:nvPr/>
        </p:nvSpPr>
        <p:spPr>
          <a:xfrm>
            <a:off x="11387417" y="3635894"/>
            <a:ext cx="1661418" cy="535018"/>
          </a:xfrm>
          <a:prstGeom prst="rect">
            <a:avLst/>
          </a:prstGeom>
        </p:spPr>
        <p:txBody>
          <a:bodyPr lIns="0" tIns="0" rIns="0" bIns="0" rtlCol="0" anchor="t">
            <a:spAutoFit/>
          </a:bodyPr>
          <a:lstStyle/>
          <a:p>
            <a:pPr marL="0" lvl="1" indent="0" algn="ctr">
              <a:lnSpc>
                <a:spcPts val="4000"/>
              </a:lnSpc>
              <a:spcBef>
                <a:spcPct val="0"/>
              </a:spcBef>
            </a:pPr>
            <a:r>
              <a:rPr lang="en-US" sz="5000" b="1" u="none" strike="noStrike" spc="50" dirty="0" smtClean="0">
                <a:ln w="0">
                  <a:solidFill>
                    <a:schemeClr val="bg1"/>
                  </a:solidFill>
                </a:ln>
                <a:solidFill>
                  <a:schemeClr val="bg1"/>
                </a:solidFill>
                <a:effectLst>
                  <a:innerShdw blurRad="63500" dist="50800" dir="13500000">
                    <a:srgbClr val="000000">
                      <a:alpha val="50000"/>
                    </a:srgbClr>
                  </a:innerShdw>
                </a:effectLst>
                <a:latin typeface="Times New Roman" panose="02020603050405020304" pitchFamily="18" charset="0"/>
                <a:ea typeface="Cranberry"/>
                <a:cs typeface="Times New Roman" panose="02020603050405020304" pitchFamily="18" charset="0"/>
                <a:sym typeface="Cranberry"/>
              </a:rPr>
              <a:t>2</a:t>
            </a:r>
            <a:endParaRPr lang="en-US" sz="5000" b="1" u="none" strike="noStrike" spc="50" dirty="0">
              <a:ln w="0">
                <a:solidFill>
                  <a:schemeClr val="bg1"/>
                </a:solidFill>
              </a:ln>
              <a:solidFill>
                <a:schemeClr val="bg1"/>
              </a:solidFill>
              <a:effectLst>
                <a:innerShdw blurRad="63500" dist="50800" dir="13500000">
                  <a:srgbClr val="000000">
                    <a:alpha val="50000"/>
                  </a:srgbClr>
                </a:innerShdw>
              </a:effectLst>
              <a:latin typeface="Times New Roman" panose="02020603050405020304" pitchFamily="18" charset="0"/>
              <a:ea typeface="Cranberry"/>
              <a:cs typeface="Times New Roman" panose="02020603050405020304" pitchFamily="18" charset="0"/>
              <a:sym typeface="Cranberry"/>
            </a:endParaRPr>
          </a:p>
        </p:txBody>
      </p:sp>
      <p:sp>
        <p:nvSpPr>
          <p:cNvPr id="46" name="Rectangle 45"/>
          <p:cNvSpPr/>
          <p:nvPr/>
        </p:nvSpPr>
        <p:spPr>
          <a:xfrm>
            <a:off x="944867" y="4526805"/>
            <a:ext cx="6451969" cy="1272143"/>
          </a:xfrm>
          <a:prstGeom prst="rect">
            <a:avLst/>
          </a:prstGeom>
        </p:spPr>
        <p:txBody>
          <a:bodyPr wrap="square">
            <a:spAutoFit/>
          </a:bodyPr>
          <a:lstStyle/>
          <a:p>
            <a:pPr algn="ctr" rtl="1">
              <a:lnSpc>
                <a:spcPts val="9180"/>
              </a:lnSpc>
            </a:pPr>
            <a:r>
              <a:rPr lang="ar-DZ" sz="6600" dirty="0" smtClean="0">
                <a:ln w="0">
                  <a:solidFill>
                    <a:schemeClr val="tx1"/>
                  </a:solidFill>
                </a:ln>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sym typeface="29LT Zarid Display Bold"/>
                <a:rtl/>
              </a:rPr>
              <a:t>المخاطرة</a:t>
            </a:r>
          </a:p>
        </p:txBody>
      </p:sp>
      <p:sp>
        <p:nvSpPr>
          <p:cNvPr id="47" name="Flèche courbée vers la gauche 46"/>
          <p:cNvSpPr/>
          <p:nvPr/>
        </p:nvSpPr>
        <p:spPr>
          <a:xfrm>
            <a:off x="5223019" y="4354722"/>
            <a:ext cx="1038314" cy="1093218"/>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48" name="Rectangle 47"/>
          <p:cNvSpPr/>
          <p:nvPr/>
        </p:nvSpPr>
        <p:spPr>
          <a:xfrm>
            <a:off x="108209" y="5719126"/>
            <a:ext cx="6451969" cy="1272143"/>
          </a:xfrm>
          <a:prstGeom prst="rect">
            <a:avLst/>
          </a:prstGeom>
        </p:spPr>
        <p:txBody>
          <a:bodyPr wrap="square">
            <a:spAutoFit/>
          </a:bodyPr>
          <a:lstStyle/>
          <a:p>
            <a:pPr algn="ctr" rtl="1">
              <a:lnSpc>
                <a:spcPts val="9180"/>
              </a:lnSpc>
            </a:pPr>
            <a:r>
              <a:rPr lang="ar-DZ" sz="6000" dirty="0" smtClean="0">
                <a:ln w="0">
                  <a:solidFill>
                    <a:schemeClr val="tx1"/>
                  </a:solidFill>
                </a:ln>
                <a:effectLst>
                  <a:outerShdw blurRad="38100" dist="19050" dir="2700000" algn="tl" rotWithShape="0">
                    <a:schemeClr val="dk1">
                      <a:alpha val="40000"/>
                    </a:schemeClr>
                  </a:outerShdw>
                </a:effectLst>
                <a:latin typeface="Arabic Typesetting" panose="03020402040406030203" pitchFamily="66" charset="-78"/>
                <a:ea typeface="29LT Zarid Display Bold"/>
                <a:cs typeface="Arabic Typesetting" panose="03020402040406030203" pitchFamily="66" charset="-78"/>
                <a:sym typeface="29LT Zarid Display Bold"/>
                <a:rtl/>
              </a:rPr>
              <a:t>عدم الخوف</a:t>
            </a:r>
          </a:p>
        </p:txBody>
      </p:sp>
      <p:sp>
        <p:nvSpPr>
          <p:cNvPr id="49" name="Rectangle 48"/>
          <p:cNvSpPr/>
          <p:nvPr/>
        </p:nvSpPr>
        <p:spPr>
          <a:xfrm>
            <a:off x="-858450" y="7110461"/>
            <a:ext cx="6081470" cy="1272143"/>
          </a:xfrm>
          <a:prstGeom prst="rect">
            <a:avLst/>
          </a:prstGeom>
        </p:spPr>
        <p:txBody>
          <a:bodyPr wrap="square">
            <a:spAutoFit/>
          </a:bodyPr>
          <a:lstStyle/>
          <a:p>
            <a:pPr algn="ctr" rtl="1">
              <a:lnSpc>
                <a:spcPts val="9180"/>
              </a:lnSpc>
            </a:pPr>
            <a:r>
              <a:rPr lang="ar-DZ" sz="6000" dirty="0" smtClean="0">
                <a:ln w="0">
                  <a:solidFill>
                    <a:schemeClr val="tx1"/>
                  </a:solidFill>
                </a:ln>
                <a:effectLst>
                  <a:outerShdw blurRad="38100" dist="19050" dir="2700000" algn="tl" rotWithShape="0">
                    <a:schemeClr val="dk1">
                      <a:alpha val="40000"/>
                    </a:schemeClr>
                  </a:outerShdw>
                </a:effectLst>
                <a:latin typeface="Arabic Typesetting" panose="03020402040406030203" pitchFamily="66" charset="-78"/>
                <a:ea typeface="29LT Zarid Display Bold"/>
                <a:cs typeface="Arabic Typesetting" panose="03020402040406030203" pitchFamily="66" charset="-78"/>
                <a:sym typeface="29LT Zarid Display Bold"/>
                <a:rtl/>
              </a:rPr>
              <a:t>الثقة في المشروع</a:t>
            </a:r>
          </a:p>
        </p:txBody>
      </p:sp>
      <p:sp>
        <p:nvSpPr>
          <p:cNvPr id="51" name="Flèche courbée vers la gauche 50"/>
          <p:cNvSpPr/>
          <p:nvPr/>
        </p:nvSpPr>
        <p:spPr>
          <a:xfrm>
            <a:off x="4262947" y="5635768"/>
            <a:ext cx="1038314" cy="1093218"/>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52" name="Flèche courbée vers la gauche 51"/>
          <p:cNvSpPr/>
          <p:nvPr/>
        </p:nvSpPr>
        <p:spPr>
          <a:xfrm>
            <a:off x="3537631" y="6948757"/>
            <a:ext cx="1038314" cy="1093218"/>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54" name="Rectangle 53"/>
          <p:cNvSpPr/>
          <p:nvPr/>
        </p:nvSpPr>
        <p:spPr>
          <a:xfrm>
            <a:off x="13607313" y="2057144"/>
            <a:ext cx="5214087" cy="1272143"/>
          </a:xfrm>
          <a:prstGeom prst="rect">
            <a:avLst/>
          </a:prstGeom>
        </p:spPr>
        <p:txBody>
          <a:bodyPr wrap="square">
            <a:spAutoFit/>
          </a:bodyPr>
          <a:lstStyle/>
          <a:p>
            <a:pPr algn="ctr" rtl="1">
              <a:lnSpc>
                <a:spcPts val="9180"/>
              </a:lnSpc>
            </a:pPr>
            <a:r>
              <a:rPr lang="ar-DZ" sz="6000" dirty="0" smtClean="0">
                <a:ln w="0">
                  <a:solidFill>
                    <a:schemeClr val="tx1"/>
                  </a:solidFill>
                </a:ln>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sym typeface="29LT Zarid Display Bold"/>
                <a:rtl/>
              </a:rPr>
              <a:t>ايجاد مشروع ودراسته</a:t>
            </a:r>
          </a:p>
        </p:txBody>
      </p:sp>
      <p:sp>
        <p:nvSpPr>
          <p:cNvPr id="55" name="Flèche vers le bas 54"/>
          <p:cNvSpPr/>
          <p:nvPr/>
        </p:nvSpPr>
        <p:spPr>
          <a:xfrm rot="16200000">
            <a:off x="13296493" y="8141889"/>
            <a:ext cx="948168" cy="186430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6" name="Virage 55"/>
          <p:cNvSpPr/>
          <p:nvPr/>
        </p:nvSpPr>
        <p:spPr>
          <a:xfrm>
            <a:off x="13160977" y="2457098"/>
            <a:ext cx="1219200" cy="1473009"/>
          </a:xfrm>
          <a:prstGeom prst="bentArrow">
            <a:avLst>
              <a:gd name="adj1" fmla="val 25000"/>
              <a:gd name="adj2" fmla="val 25000"/>
              <a:gd name="adj3" fmla="val 25000"/>
              <a:gd name="adj4" fmla="val 4898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57" name="Rectangle 56"/>
          <p:cNvSpPr/>
          <p:nvPr/>
        </p:nvSpPr>
        <p:spPr>
          <a:xfrm>
            <a:off x="13160977" y="8295738"/>
            <a:ext cx="6129416" cy="1272143"/>
          </a:xfrm>
          <a:prstGeom prst="rect">
            <a:avLst/>
          </a:prstGeom>
        </p:spPr>
        <p:txBody>
          <a:bodyPr wrap="square">
            <a:spAutoFit/>
          </a:bodyPr>
          <a:lstStyle/>
          <a:p>
            <a:pPr algn="ctr" rtl="1">
              <a:lnSpc>
                <a:spcPts val="9180"/>
              </a:lnSpc>
            </a:pPr>
            <a:r>
              <a:rPr lang="ar-DZ" sz="6000" dirty="0" smtClean="0">
                <a:ln w="0">
                  <a:solidFill>
                    <a:schemeClr val="tx1"/>
                  </a:solidFill>
                </a:ln>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sym typeface="29LT Zarid Display Bold"/>
                <a:rtl/>
              </a:rPr>
              <a:t>تحقيق المعرفة والتعلم</a:t>
            </a:r>
          </a:p>
        </p:txBody>
      </p:sp>
    </p:spTree>
    <p:extLst>
      <p:ext uri="{BB962C8B-B14F-4D97-AF65-F5344CB8AC3E}">
        <p14:creationId xmlns:p14="http://schemas.microsoft.com/office/powerpoint/2010/main" val="293752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0-#ppt_w/2"/>
                                          </p:val>
                                        </p:tav>
                                        <p:tav tm="100000">
                                          <p:val>
                                            <p:strVal val="#ppt_x"/>
                                          </p:val>
                                        </p:tav>
                                      </p:tavLst>
                                    </p:anim>
                                    <p:anim calcmode="lin" valueType="num">
                                      <p:cBhvr additive="base">
                                        <p:cTn id="24" dur="500" fill="hold"/>
                                        <p:tgtEl>
                                          <p:spTgt spid="47"/>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0-#ppt_w/2"/>
                                          </p:val>
                                        </p:tav>
                                        <p:tav tm="100000">
                                          <p:val>
                                            <p:strVal val="#ppt_x"/>
                                          </p:val>
                                        </p:tav>
                                      </p:tavLst>
                                    </p:anim>
                                    <p:anim calcmode="lin" valueType="num">
                                      <p:cBhvr additive="base">
                                        <p:cTn id="28" dur="5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0-#ppt_w/2"/>
                                          </p:val>
                                        </p:tav>
                                        <p:tav tm="100000">
                                          <p:val>
                                            <p:strVal val="#ppt_x"/>
                                          </p:val>
                                        </p:tav>
                                      </p:tavLst>
                                    </p:anim>
                                    <p:anim calcmode="lin" valueType="num">
                                      <p:cBhvr additive="base">
                                        <p:cTn id="40" dur="500" fill="hold"/>
                                        <p:tgtEl>
                                          <p:spTgt spid="52"/>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0-#ppt_w/2"/>
                                          </p:val>
                                        </p:tav>
                                        <p:tav tm="100000">
                                          <p:val>
                                            <p:strVal val="#ppt_x"/>
                                          </p:val>
                                        </p:tav>
                                      </p:tavLst>
                                    </p:anim>
                                    <p:anim calcmode="lin" valueType="num">
                                      <p:cBhvr additive="base">
                                        <p:cTn id="44"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500" fill="hold"/>
                                        <p:tgtEl>
                                          <p:spTgt spid="42"/>
                                        </p:tgtEl>
                                        <p:attrNameLst>
                                          <p:attrName>ppt_x</p:attrName>
                                        </p:attrNameLst>
                                      </p:cBhvr>
                                      <p:tavLst>
                                        <p:tav tm="0">
                                          <p:val>
                                            <p:strVal val="0-#ppt_w/2"/>
                                          </p:val>
                                        </p:tav>
                                        <p:tav tm="100000">
                                          <p:val>
                                            <p:strVal val="#ppt_x"/>
                                          </p:val>
                                        </p:tav>
                                      </p:tavLst>
                                    </p:anim>
                                    <p:anim calcmode="lin" valueType="num">
                                      <p:cBhvr additive="base">
                                        <p:cTn id="54" dur="500" fill="hold"/>
                                        <p:tgtEl>
                                          <p:spTgt spid="4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0-#ppt_w/2"/>
                                          </p:val>
                                        </p:tav>
                                        <p:tav tm="100000">
                                          <p:val>
                                            <p:strVal val="#ppt_x"/>
                                          </p:val>
                                        </p:tav>
                                      </p:tavLst>
                                    </p:anim>
                                    <p:anim calcmode="lin" valueType="num">
                                      <p:cBhvr additive="base">
                                        <p:cTn id="58" dur="500" fill="hold"/>
                                        <p:tgtEl>
                                          <p:spTgt spid="31"/>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0-#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additive="base">
                                        <p:cTn id="65" dur="500" fill="hold"/>
                                        <p:tgtEl>
                                          <p:spTgt spid="56"/>
                                        </p:tgtEl>
                                        <p:attrNameLst>
                                          <p:attrName>ppt_x</p:attrName>
                                        </p:attrNameLst>
                                      </p:cBhvr>
                                      <p:tavLst>
                                        <p:tav tm="0">
                                          <p:val>
                                            <p:strVal val="0-#ppt_w/2"/>
                                          </p:val>
                                        </p:tav>
                                        <p:tav tm="100000">
                                          <p:val>
                                            <p:strVal val="#ppt_x"/>
                                          </p:val>
                                        </p:tav>
                                      </p:tavLst>
                                    </p:anim>
                                    <p:anim calcmode="lin" valueType="num">
                                      <p:cBhvr additive="base">
                                        <p:cTn id="66" dur="500" fill="hold"/>
                                        <p:tgtEl>
                                          <p:spTgt spid="56"/>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additive="base">
                                        <p:cTn id="69" dur="500" fill="hold"/>
                                        <p:tgtEl>
                                          <p:spTgt spid="54"/>
                                        </p:tgtEl>
                                        <p:attrNameLst>
                                          <p:attrName>ppt_x</p:attrName>
                                        </p:attrNameLst>
                                      </p:cBhvr>
                                      <p:tavLst>
                                        <p:tav tm="0">
                                          <p:val>
                                            <p:strVal val="0-#ppt_w/2"/>
                                          </p:val>
                                        </p:tav>
                                        <p:tav tm="100000">
                                          <p:val>
                                            <p:strVal val="#ppt_x"/>
                                          </p:val>
                                        </p:tav>
                                      </p:tavLst>
                                    </p:anim>
                                    <p:anim calcmode="lin" valueType="num">
                                      <p:cBhvr additive="base">
                                        <p:cTn id="7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6"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1+#ppt_w/2"/>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1+#ppt_w/2"/>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par>
                                <p:cTn id="81" presetID="2" presetClass="entr" presetSubtype="6"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1+#ppt_w/2"/>
                                          </p:val>
                                        </p:tav>
                                        <p:tav tm="100000">
                                          <p:val>
                                            <p:strVal val="#ppt_x"/>
                                          </p:val>
                                        </p:tav>
                                      </p:tavLst>
                                    </p:anim>
                                    <p:anim calcmode="lin" valueType="num">
                                      <p:cBhvr additive="base">
                                        <p:cTn id="84" dur="500" fill="hold"/>
                                        <p:tgtEl>
                                          <p:spTgt spid="41"/>
                                        </p:tgtEl>
                                        <p:attrNameLst>
                                          <p:attrName>ppt_y</p:attrName>
                                        </p:attrNameLst>
                                      </p:cBhvr>
                                      <p:tavLst>
                                        <p:tav tm="0">
                                          <p:val>
                                            <p:strVal val="1+#ppt_h/2"/>
                                          </p:val>
                                        </p:tav>
                                        <p:tav tm="100000">
                                          <p:val>
                                            <p:strVal val="#ppt_y"/>
                                          </p:val>
                                        </p:tav>
                                      </p:tavLst>
                                    </p:anim>
                                  </p:childTnLst>
                                </p:cTn>
                              </p:par>
                              <p:par>
                                <p:cTn id="85" presetID="2" presetClass="entr" presetSubtype="6"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1+#ppt_w/2"/>
                                          </p:val>
                                        </p:tav>
                                        <p:tav tm="100000">
                                          <p:val>
                                            <p:strVal val="#ppt_x"/>
                                          </p:val>
                                        </p:tav>
                                      </p:tavLst>
                                    </p:anim>
                                    <p:anim calcmode="lin" valueType="num">
                                      <p:cBhvr additive="base">
                                        <p:cTn id="88" dur="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6"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additive="base">
                                        <p:cTn id="91" dur="500" fill="hold"/>
                                        <p:tgtEl>
                                          <p:spTgt spid="55"/>
                                        </p:tgtEl>
                                        <p:attrNameLst>
                                          <p:attrName>ppt_x</p:attrName>
                                        </p:attrNameLst>
                                      </p:cBhvr>
                                      <p:tavLst>
                                        <p:tav tm="0">
                                          <p:val>
                                            <p:strVal val="1+#ppt_w/2"/>
                                          </p:val>
                                        </p:tav>
                                        <p:tav tm="100000">
                                          <p:val>
                                            <p:strVal val="#ppt_x"/>
                                          </p:val>
                                        </p:tav>
                                      </p:tavLst>
                                    </p:anim>
                                    <p:anim calcmode="lin" valueType="num">
                                      <p:cBhvr additive="base">
                                        <p:cTn id="92" dur="500" fill="hold"/>
                                        <p:tgtEl>
                                          <p:spTgt spid="55"/>
                                        </p:tgtEl>
                                        <p:attrNameLst>
                                          <p:attrName>ppt_y</p:attrName>
                                        </p:attrNameLst>
                                      </p:cBhvr>
                                      <p:tavLst>
                                        <p:tav tm="0">
                                          <p:val>
                                            <p:strVal val="1+#ppt_h/2"/>
                                          </p:val>
                                        </p:tav>
                                        <p:tav tm="100000">
                                          <p:val>
                                            <p:strVal val="#ppt_y"/>
                                          </p:val>
                                        </p:tav>
                                      </p:tavLst>
                                    </p:anim>
                                  </p:childTnLst>
                                </p:cTn>
                              </p:par>
                              <p:par>
                                <p:cTn id="93" presetID="2" presetClass="entr" presetSubtype="6"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1+#ppt_w/2"/>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7" grpId="0"/>
      <p:bldP spid="39" grpId="0" animBg="1"/>
      <p:bldP spid="41" grpId="0"/>
      <p:bldP spid="43" grpId="0"/>
      <p:bldP spid="46" grpId="0"/>
      <p:bldP spid="47" grpId="0" animBg="1"/>
      <p:bldP spid="48" grpId="0"/>
      <p:bldP spid="49" grpId="0"/>
      <p:bldP spid="51" grpId="0" animBg="1"/>
      <p:bldP spid="52" grpId="0" animBg="1"/>
      <p:bldP spid="54" grpId="0"/>
      <p:bldP spid="55" grpId="0" animBg="1"/>
      <p:bldP spid="5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2"/>
          <p:cNvSpPr txBox="1"/>
          <p:nvPr/>
        </p:nvSpPr>
        <p:spPr>
          <a:xfrm>
            <a:off x="1041398" y="565278"/>
            <a:ext cx="16358398" cy="1254189"/>
          </a:xfrm>
          <a:prstGeom prst="rect">
            <a:avLst/>
          </a:prstGeom>
        </p:spPr>
        <p:txBody>
          <a:bodyPr lIns="0" tIns="0" rIns="0" bIns="0" rtlCol="0" anchor="t">
            <a:spAutoFit/>
          </a:bodyPr>
          <a:lstStyle/>
          <a:p>
            <a:pPr algn="ctr" rtl="1">
              <a:lnSpc>
                <a:spcPts val="9180"/>
              </a:lnSpc>
            </a:pPr>
            <a:r>
              <a:rPr lang="ar-EG" sz="9600" b="1" dirty="0">
                <a:solidFill>
                  <a:srgbClr val="FFFBF1"/>
                </a:solidFill>
                <a:effectLst>
                  <a:outerShdw blurRad="38100" dist="38100" dir="2700000" algn="tl">
                    <a:srgbClr val="000000">
                      <a:alpha val="43137"/>
                    </a:srgbClr>
                  </a:outerShdw>
                </a:effectLst>
                <a:latin typeface="Arabic Typesetting" panose="03020402040406030203" pitchFamily="66" charset="-78"/>
                <a:ea typeface="29LT Zarid Display Bold"/>
                <a:cs typeface="Arabic Typesetting" panose="03020402040406030203" pitchFamily="66" charset="-78"/>
                <a:sym typeface="29LT Zarid Display Bold"/>
                <a:rtl/>
              </a:rPr>
              <a:t>للتواصل مع الأستاذة </a:t>
            </a:r>
          </a:p>
        </p:txBody>
      </p:sp>
      <p:grpSp>
        <p:nvGrpSpPr>
          <p:cNvPr id="3" name="Group 3"/>
          <p:cNvGrpSpPr/>
          <p:nvPr/>
        </p:nvGrpSpPr>
        <p:grpSpPr>
          <a:xfrm>
            <a:off x="9944801" y="2411937"/>
            <a:ext cx="8343199" cy="7875063"/>
            <a:chOff x="0" y="0"/>
            <a:chExt cx="11124265" cy="10500084"/>
          </a:xfrm>
        </p:grpSpPr>
        <p:grpSp>
          <p:nvGrpSpPr>
            <p:cNvPr id="4" name="Group 4"/>
            <p:cNvGrpSpPr/>
            <p:nvPr/>
          </p:nvGrpSpPr>
          <p:grpSpPr>
            <a:xfrm rot="-278544">
              <a:off x="360106" y="774145"/>
              <a:ext cx="10404052" cy="9320193"/>
              <a:chOff x="0" y="0"/>
              <a:chExt cx="1360656" cy="1218907"/>
            </a:xfrm>
          </p:grpSpPr>
          <p:sp>
            <p:nvSpPr>
              <p:cNvPr id="5" name="Freeform 5"/>
              <p:cNvSpPr/>
              <p:nvPr/>
            </p:nvSpPr>
            <p:spPr>
              <a:xfrm>
                <a:off x="0" y="0"/>
                <a:ext cx="1360656" cy="1218907"/>
              </a:xfrm>
              <a:custGeom>
                <a:avLst/>
                <a:gdLst/>
                <a:ahLst/>
                <a:cxnLst/>
                <a:rect l="l" t="t" r="r" b="b"/>
                <a:pathLst>
                  <a:path w="1360656" h="1218907">
                    <a:moveTo>
                      <a:pt x="0" y="0"/>
                    </a:moveTo>
                    <a:lnTo>
                      <a:pt x="1360656" y="0"/>
                    </a:lnTo>
                    <a:lnTo>
                      <a:pt x="1360656" y="1218907"/>
                    </a:lnTo>
                    <a:lnTo>
                      <a:pt x="0" y="1218907"/>
                    </a:lnTo>
                    <a:close/>
                  </a:path>
                </a:pathLst>
              </a:custGeom>
              <a:solidFill>
                <a:srgbClr val="9EC1CB"/>
              </a:solidFill>
            </p:spPr>
          </p:sp>
          <p:sp>
            <p:nvSpPr>
              <p:cNvPr id="6" name="TextBox 6"/>
              <p:cNvSpPr txBox="1"/>
              <p:nvPr/>
            </p:nvSpPr>
            <p:spPr>
              <a:xfrm>
                <a:off x="0" y="-19050"/>
                <a:ext cx="1360656" cy="1237957"/>
              </a:xfrm>
              <a:prstGeom prst="rect">
                <a:avLst/>
              </a:prstGeom>
            </p:spPr>
            <p:txBody>
              <a:bodyPr lIns="50800" tIns="50800" rIns="50800" bIns="50800" rtlCol="0" anchor="ctr"/>
              <a:lstStyle/>
              <a:p>
                <a:pPr algn="ctr">
                  <a:lnSpc>
                    <a:spcPts val="2060"/>
                  </a:lnSpc>
                </a:pPr>
                <a:endParaRPr/>
              </a:p>
            </p:txBody>
          </p:sp>
        </p:grpSp>
        <p:sp>
          <p:nvSpPr>
            <p:cNvPr id="7" name="Freeform 7"/>
            <p:cNvSpPr/>
            <p:nvPr/>
          </p:nvSpPr>
          <p:spPr>
            <a:xfrm>
              <a:off x="897577" y="0"/>
              <a:ext cx="9855261" cy="10150550"/>
            </a:xfrm>
            <a:custGeom>
              <a:avLst/>
              <a:gdLst/>
              <a:ahLst/>
              <a:cxnLst/>
              <a:rect l="l" t="t" r="r" b="b"/>
              <a:pathLst>
                <a:path w="9855261" h="10150550">
                  <a:moveTo>
                    <a:pt x="0" y="0"/>
                  </a:moveTo>
                  <a:lnTo>
                    <a:pt x="9855261" y="0"/>
                  </a:lnTo>
                  <a:lnTo>
                    <a:pt x="9855261" y="10150550"/>
                  </a:lnTo>
                  <a:lnTo>
                    <a:pt x="0" y="101505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sp>
        <p:nvSpPr>
          <p:cNvPr id="8" name="Freeform 8"/>
          <p:cNvSpPr/>
          <p:nvPr/>
        </p:nvSpPr>
        <p:spPr>
          <a:xfrm>
            <a:off x="-294775" y="2579347"/>
            <a:ext cx="10669631" cy="7061356"/>
          </a:xfrm>
          <a:custGeom>
            <a:avLst/>
            <a:gdLst/>
            <a:ahLst/>
            <a:cxnLst/>
            <a:rect l="l" t="t" r="r" b="b"/>
            <a:pathLst>
              <a:path w="10669631" h="7061356">
                <a:moveTo>
                  <a:pt x="0" y="0"/>
                </a:moveTo>
                <a:lnTo>
                  <a:pt x="10669630" y="0"/>
                </a:lnTo>
                <a:lnTo>
                  <a:pt x="10669630" y="7061356"/>
                </a:lnTo>
                <a:lnTo>
                  <a:pt x="0" y="706135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Freeform 12"/>
          <p:cNvSpPr/>
          <p:nvPr/>
        </p:nvSpPr>
        <p:spPr>
          <a:xfrm>
            <a:off x="14970115" y="2287949"/>
            <a:ext cx="3317885" cy="2370780"/>
          </a:xfrm>
          <a:custGeom>
            <a:avLst/>
            <a:gdLst/>
            <a:ahLst/>
            <a:cxnLst/>
            <a:rect l="l" t="t" r="r" b="b"/>
            <a:pathLst>
              <a:path w="3317885" h="2370780">
                <a:moveTo>
                  <a:pt x="0" y="0"/>
                </a:moveTo>
                <a:lnTo>
                  <a:pt x="3317885" y="0"/>
                </a:lnTo>
                <a:lnTo>
                  <a:pt x="3317885" y="2370780"/>
                </a:lnTo>
                <a:lnTo>
                  <a:pt x="0" y="237078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p:cNvSpPr/>
          <p:nvPr/>
        </p:nvSpPr>
        <p:spPr>
          <a:xfrm>
            <a:off x="0" y="4133217"/>
            <a:ext cx="2274113" cy="2274113"/>
          </a:xfrm>
          <a:custGeom>
            <a:avLst/>
            <a:gdLst/>
            <a:ahLst/>
            <a:cxnLst/>
            <a:rect l="l" t="t" r="r" b="b"/>
            <a:pathLst>
              <a:path w="2274113" h="2274113">
                <a:moveTo>
                  <a:pt x="0" y="0"/>
                </a:moveTo>
                <a:lnTo>
                  <a:pt x="2274113" y="0"/>
                </a:lnTo>
                <a:lnTo>
                  <a:pt x="2274113" y="2274113"/>
                </a:lnTo>
                <a:lnTo>
                  <a:pt x="0" y="227411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4" name="TextBox 14"/>
          <p:cNvSpPr txBox="1"/>
          <p:nvPr/>
        </p:nvSpPr>
        <p:spPr>
          <a:xfrm>
            <a:off x="1041398" y="5948251"/>
            <a:ext cx="9602410" cy="1150700"/>
          </a:xfrm>
          <a:prstGeom prst="rect">
            <a:avLst/>
          </a:prstGeom>
        </p:spPr>
        <p:txBody>
          <a:bodyPr lIns="0" tIns="0" rIns="0" bIns="0" rtlCol="0" anchor="t">
            <a:spAutoFit/>
          </a:bodyPr>
          <a:lstStyle/>
          <a:p>
            <a:pPr marL="0" lvl="1" indent="0" algn="ctr" rtl="1">
              <a:lnSpc>
                <a:spcPts val="10139"/>
              </a:lnSpc>
            </a:pPr>
            <a:r>
              <a:rPr lang="ar-EG" sz="5999" dirty="0">
                <a:solidFill>
                  <a:srgbClr val="034CAD"/>
                </a:solidFill>
                <a:latin typeface="29LT Zarid Display Bold"/>
                <a:ea typeface="29LT Zarid Display Bold"/>
                <a:cs typeface="29LT Zarid Display Bold"/>
                <a:sym typeface="29LT Zarid Display Bold"/>
                <a:rtl/>
              </a:rPr>
              <a:t> </a:t>
            </a:r>
            <a:r>
              <a:rPr lang="en-US" sz="5999" b="1" dirty="0">
                <a:solidFill>
                  <a:srgbClr val="034CAD"/>
                </a:solidFill>
                <a:latin typeface="Times New Roman" panose="02020603050405020304" pitchFamily="18" charset="0"/>
                <a:ea typeface="29LT Zarid Display Bold"/>
                <a:cs typeface="Times New Roman" panose="02020603050405020304" pitchFamily="18" charset="0"/>
                <a:sym typeface="29LT Zarid Display Bold"/>
              </a:rPr>
              <a:t>kecilatfatiha3@yahoo.fr</a:t>
            </a:r>
            <a:r>
              <a:rPr lang="ar-EG" sz="5999" dirty="0" smtClean="0">
                <a:solidFill>
                  <a:srgbClr val="034CAD"/>
                </a:solidFill>
                <a:latin typeface="29LT Zarid Display Bold"/>
                <a:ea typeface="29LT Zarid Display Bold"/>
                <a:cs typeface="29LT Zarid Display Bold"/>
                <a:sym typeface="29LT Zarid Display Bold"/>
                <a:rtl/>
              </a:rPr>
              <a:t> </a:t>
            </a:r>
            <a:endParaRPr lang="ar-EG" sz="5999" dirty="0">
              <a:solidFill>
                <a:srgbClr val="034CAD"/>
              </a:solidFill>
              <a:latin typeface="29LT Zarid Display Bold"/>
              <a:ea typeface="29LT Zarid Display Bold"/>
              <a:cs typeface="29LT Zarid Display Bold"/>
              <a:sym typeface="29LT Zarid Display Bold"/>
              <a:rtl/>
            </a:endParaRPr>
          </a:p>
        </p:txBody>
      </p:sp>
      <p:pic>
        <p:nvPicPr>
          <p:cNvPr id="21" name="Audio 2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17526000" y="9525000"/>
            <a:ext cx="609600" cy="609600"/>
          </a:xfrm>
          <a:prstGeom prst="rect">
            <a:avLst/>
          </a:prstGeom>
        </p:spPr>
      </p:pic>
      <p:sp>
        <p:nvSpPr>
          <p:cNvPr id="16" name="TextBox 2"/>
          <p:cNvSpPr txBox="1"/>
          <p:nvPr/>
        </p:nvSpPr>
        <p:spPr>
          <a:xfrm>
            <a:off x="-3139159" y="2779133"/>
            <a:ext cx="16358398" cy="1231106"/>
          </a:xfrm>
          <a:prstGeom prst="rect">
            <a:avLst/>
          </a:prstGeom>
        </p:spPr>
        <p:txBody>
          <a:bodyPr lIns="0" tIns="0" rIns="0" bIns="0" rtlCol="0" anchor="t">
            <a:spAutoFit/>
          </a:bodyPr>
          <a:lstStyle/>
          <a:p>
            <a:pPr algn="ctr" rtl="1">
              <a:lnSpc>
                <a:spcPts val="9180"/>
              </a:lnSpc>
            </a:pPr>
            <a:r>
              <a:rPr lang="ar-DZ" sz="9000" b="1" dirty="0" smtClean="0">
                <a:solidFill>
                  <a:srgbClr val="FFFBF1"/>
                </a:solidFill>
                <a:effectLst>
                  <a:outerShdw blurRad="38100" dist="38100" dir="2700000" algn="tl">
                    <a:srgbClr val="000000">
                      <a:alpha val="43137"/>
                    </a:srgbClr>
                  </a:outerShdw>
                </a:effectLst>
                <a:latin typeface="Arabic Typesetting" panose="03020402040406030203" pitchFamily="66" charset="-78"/>
                <a:ea typeface="29LT Zarid Display Bold"/>
                <a:cs typeface="Arabic Typesetting" panose="03020402040406030203" pitchFamily="66" charset="-78"/>
                <a:sym typeface="29LT Zarid Display Bold"/>
                <a:rtl/>
              </a:rPr>
              <a:t>عــبــــر</a:t>
            </a:r>
            <a:endParaRPr lang="ar-EG" sz="9000" b="1" dirty="0">
              <a:solidFill>
                <a:srgbClr val="FFFBF1"/>
              </a:solidFill>
              <a:effectLst>
                <a:outerShdw blurRad="38100" dist="38100" dir="2700000" algn="tl">
                  <a:srgbClr val="000000">
                    <a:alpha val="43137"/>
                  </a:srgbClr>
                </a:outerShdw>
              </a:effectLst>
              <a:latin typeface="Arabic Typesetting" panose="03020402040406030203" pitchFamily="66" charset="-78"/>
              <a:ea typeface="29LT Zarid Display Bold"/>
              <a:cs typeface="Arabic Typesetting" panose="03020402040406030203" pitchFamily="66" charset="-78"/>
              <a:sym typeface="29LT Zarid Display Bold"/>
              <a:rtl/>
            </a:endParaRPr>
          </a:p>
        </p:txBody>
      </p:sp>
      <p:sp>
        <p:nvSpPr>
          <p:cNvPr id="17" name="TextBox 2"/>
          <p:cNvSpPr txBox="1"/>
          <p:nvPr/>
        </p:nvSpPr>
        <p:spPr>
          <a:xfrm>
            <a:off x="9935959" y="4480913"/>
            <a:ext cx="8961641" cy="4719241"/>
          </a:xfrm>
          <a:prstGeom prst="rect">
            <a:avLst/>
          </a:prstGeom>
        </p:spPr>
        <p:txBody>
          <a:bodyPr wrap="square" lIns="0" tIns="0" rIns="0" bIns="0" rtlCol="0" anchor="t">
            <a:spAutoFit/>
          </a:bodyPr>
          <a:lstStyle/>
          <a:p>
            <a:pPr algn="ctr" rtl="1">
              <a:lnSpc>
                <a:spcPts val="9180"/>
              </a:lnSpc>
            </a:pPr>
            <a:r>
              <a:rPr lang="ar-DZ" sz="9000" b="1" dirty="0" smtClean="0">
                <a:ln>
                  <a:solidFill>
                    <a:srgbClr val="FF0000"/>
                  </a:solidFill>
                </a:ln>
                <a:solidFill>
                  <a:srgbClr val="FF0000"/>
                </a:solidFill>
                <a:effectLst>
                  <a:outerShdw blurRad="38100" dist="38100" dir="2700000" algn="tl">
                    <a:srgbClr val="000000">
                      <a:alpha val="43137"/>
                    </a:srgbClr>
                  </a:outerShdw>
                </a:effectLst>
                <a:latin typeface="Arabic Typesetting" panose="03020402040406030203" pitchFamily="66" charset="-78"/>
                <a:ea typeface="29LT Zarid Display Bold"/>
                <a:cs typeface="Arabic Typesetting" panose="03020402040406030203" pitchFamily="66" charset="-78"/>
                <a:sym typeface="29LT Zarid Display Bold"/>
                <a:rtl/>
              </a:rPr>
              <a:t>التواصل المباشر:</a:t>
            </a:r>
          </a:p>
          <a:p>
            <a:pPr algn="ctr" rtl="1">
              <a:lnSpc>
                <a:spcPts val="9180"/>
              </a:lnSpc>
            </a:pPr>
            <a:r>
              <a:rPr lang="ar-DZ" sz="9000" b="1" dirty="0">
                <a:ln>
                  <a:solidFill>
                    <a:schemeClr val="tx1"/>
                  </a:solidFill>
                </a:ln>
                <a:effectLst>
                  <a:outerShdw blurRad="38100" dist="38100" dir="2700000" algn="tl">
                    <a:srgbClr val="000000">
                      <a:alpha val="43137"/>
                    </a:srgbClr>
                  </a:outerShdw>
                </a:effectLst>
                <a:latin typeface="Arabic Typesetting" panose="03020402040406030203" pitchFamily="66" charset="-78"/>
                <a:ea typeface="29LT Zarid Display Bold"/>
                <a:cs typeface="Arabic Typesetting" panose="03020402040406030203" pitchFamily="66" charset="-78"/>
                <a:sym typeface="29LT Zarid Display Bold"/>
                <a:rtl/>
              </a:rPr>
              <a:t>يوم</a:t>
            </a:r>
            <a:r>
              <a:rPr lang="fr-FR" sz="9000" b="1" dirty="0">
                <a:ln>
                  <a:solidFill>
                    <a:schemeClr val="tx1"/>
                  </a:solidFill>
                </a:ln>
                <a:effectLst>
                  <a:outerShdw blurRad="38100" dist="38100" dir="2700000" algn="tl">
                    <a:srgbClr val="000000">
                      <a:alpha val="43137"/>
                    </a:srgbClr>
                  </a:outerShdw>
                </a:effectLst>
                <a:latin typeface="Arabic Typesetting" panose="03020402040406030203" pitchFamily="66" charset="-78"/>
                <a:ea typeface="29LT Zarid Display Bold"/>
                <a:cs typeface="Arabic Typesetting" panose="03020402040406030203" pitchFamily="66" charset="-78"/>
                <a:sym typeface="29LT Zarid Display Bold"/>
                <a:rtl/>
              </a:rPr>
              <a:t> </a:t>
            </a:r>
            <a:r>
              <a:rPr lang="ar-DZ" sz="9000" b="1" dirty="0">
                <a:ln>
                  <a:solidFill>
                    <a:schemeClr val="tx1"/>
                  </a:solidFill>
                </a:ln>
                <a:effectLst>
                  <a:outerShdw blurRad="38100" dist="38100" dir="2700000" algn="tl">
                    <a:srgbClr val="000000">
                      <a:alpha val="43137"/>
                    </a:srgbClr>
                  </a:outerShdw>
                </a:effectLst>
                <a:latin typeface="Arabic Typesetting" panose="03020402040406030203" pitchFamily="66" charset="-78"/>
                <a:ea typeface="29LT Zarid Display Bold"/>
                <a:cs typeface="Arabic Typesetting" panose="03020402040406030203" pitchFamily="66" charset="-78"/>
                <a:sym typeface="29LT Zarid Display Bold"/>
                <a:rtl/>
              </a:rPr>
              <a:t> الأحد</a:t>
            </a:r>
          </a:p>
          <a:p>
            <a:pPr algn="ctr" rtl="1">
              <a:lnSpc>
                <a:spcPts val="9180"/>
              </a:lnSpc>
            </a:pPr>
            <a:r>
              <a:rPr lang="ar-DZ" sz="9000" b="1" dirty="0">
                <a:ln>
                  <a:solidFill>
                    <a:schemeClr val="tx1"/>
                  </a:solidFill>
                </a:ln>
                <a:effectLst>
                  <a:outerShdw blurRad="38100" dist="38100" dir="2700000" algn="tl">
                    <a:srgbClr val="000000">
                      <a:alpha val="43137"/>
                    </a:srgbClr>
                  </a:outerShdw>
                </a:effectLst>
                <a:latin typeface="Arabic Typesetting" panose="03020402040406030203" pitchFamily="66" charset="-78"/>
                <a:ea typeface="29LT Zarid Display Bold"/>
                <a:cs typeface="Arabic Typesetting" panose="03020402040406030203" pitchFamily="66" charset="-78"/>
                <a:sym typeface="29LT Zarid Display Bold"/>
                <a:rtl/>
              </a:rPr>
              <a:t>بقاعة الأساتذة على الساعة</a:t>
            </a:r>
          </a:p>
          <a:p>
            <a:pPr algn="ctr" rtl="1">
              <a:lnSpc>
                <a:spcPts val="9180"/>
              </a:lnSpc>
            </a:pPr>
            <a:r>
              <a:rPr lang="fr-FR" sz="9000" b="1" dirty="0">
                <a:ln>
                  <a:solidFill>
                    <a:schemeClr val="tx1"/>
                  </a:solidFill>
                </a:ln>
                <a:solidFill>
                  <a:srgbClr val="FF0000"/>
                </a:solidFill>
                <a:effectLst>
                  <a:outerShdw blurRad="38100" dist="38100" dir="2700000" algn="tl">
                    <a:srgbClr val="000000">
                      <a:alpha val="43137"/>
                    </a:srgbClr>
                  </a:outerShdw>
                </a:effectLst>
                <a:latin typeface="Arabic Typesetting" panose="03020402040406030203" pitchFamily="66" charset="-78"/>
                <a:ea typeface="29LT Zarid Display Bold"/>
                <a:cs typeface="Arabic Typesetting" panose="03020402040406030203" pitchFamily="66" charset="-78"/>
                <a:sym typeface="29LT Zarid Display Bold"/>
                <a:rtl/>
              </a:rPr>
              <a:t>11:30</a:t>
            </a:r>
            <a:endParaRPr lang="ar-EG" sz="9000" b="1" dirty="0">
              <a:ln>
                <a:solidFill>
                  <a:srgbClr val="FF0000"/>
                </a:solidFill>
              </a:ln>
              <a:solidFill>
                <a:srgbClr val="FF0000"/>
              </a:solidFill>
              <a:effectLst>
                <a:outerShdw blurRad="38100" dist="38100" dir="2700000" algn="tl">
                  <a:srgbClr val="000000">
                    <a:alpha val="43137"/>
                  </a:srgbClr>
                </a:outerShdw>
              </a:effectLst>
              <a:latin typeface="Arabic Typesetting" panose="03020402040406030203" pitchFamily="66" charset="-78"/>
              <a:ea typeface="29LT Zarid Display Bold"/>
              <a:cs typeface="Arabic Typesetting" panose="03020402040406030203" pitchFamily="66" charset="-78"/>
              <a:sym typeface="29LT Zarid Display Bold"/>
              <a:rtl/>
            </a:endParaRPr>
          </a:p>
        </p:txBody>
      </p:sp>
    </p:spTree>
    <p:custDataLst>
      <p:tags r:id="rId1"/>
    </p:custDataLst>
    <p:extLst>
      <p:ext uri="{BB962C8B-B14F-4D97-AF65-F5344CB8AC3E}">
        <p14:creationId xmlns:p14="http://schemas.microsoft.com/office/powerpoint/2010/main" val="364201898"/>
      </p:ext>
    </p:extLst>
  </p:cSld>
  <p:clrMapOvr>
    <a:masterClrMapping/>
  </p:clrMapOvr>
  <p:transition spd="slow" advTm="20745">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
                                        </p:tgtEl>
                                        <p:attrNameLst>
                                          <p:attrName>ppt_y</p:attrName>
                                        </p:attrNameLst>
                                      </p:cBhvr>
                                      <p:tavLst>
                                        <p:tav tm="0" fmla="#ppt_y+(sin(-2*pi*(1-$))*-#ppt_x+cos(-2*pi*(1-$))*(1-#ppt_y))*(1-$)">
                                          <p:val>
                                            <p:fltVal val="0"/>
                                          </p:val>
                                        </p:tav>
                                        <p:tav tm="100000">
                                          <p:val>
                                            <p:fltVal val="1"/>
                                          </p:val>
                                        </p:tav>
                                      </p:tavLst>
                                    </p:anim>
                                  </p:childTnLst>
                                </p:cTn>
                              </p:par>
                              <p:par>
                                <p:cTn id="15" presetID="1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2000"/>
                                        <p:tgtEl>
                                          <p:spTgt spid="8"/>
                                        </p:tgtEl>
                                      </p:cBhvr>
                                    </p:animEffect>
                                  </p:childTnLst>
                                </p:cTn>
                              </p:par>
                              <p:par>
                                <p:cTn id="18" presetID="1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plus(in)">
                                      <p:cBhvr>
                                        <p:cTn id="20" dur="2000"/>
                                        <p:tgtEl>
                                          <p:spTgt spid="14"/>
                                        </p:tgtEl>
                                      </p:cBhvr>
                                    </p:animEffect>
                                  </p:childTnLst>
                                </p:cTn>
                              </p:par>
                              <p:par>
                                <p:cTn id="21" presetID="13"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plus(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 calcmode="lin" valueType="num">
                                      <p:cBhvr>
                                        <p:cTn id="46"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8" fill="hold" display="0">
                  <p:stCondLst>
                    <p:cond delay="indefinite"/>
                  </p:stCondLst>
                  <p:endCondLst>
                    <p:cond evt="onStopAudio" delay="0">
                      <p:tgtEl>
                        <p:sldTgt/>
                      </p:tgtEl>
                    </p:cond>
                  </p:endCondLst>
                </p:cTn>
                <p:tgtEl>
                  <p:spTgt spid="21"/>
                </p:tgtEl>
              </p:cMediaNode>
            </p:audio>
          </p:childTnLst>
        </p:cTn>
      </p:par>
    </p:tnLst>
    <p:bldLst>
      <p:bldP spid="2" grpId="0"/>
      <p:bldP spid="14"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3.1|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255</Words>
  <Application>Microsoft Office PowerPoint</Application>
  <PresentationFormat>Personnalisé</PresentationFormat>
  <Paragraphs>61</Paragraphs>
  <Slides>7</Slides>
  <Notes>0</Notes>
  <HiddenSlides>0</HiddenSlides>
  <MMClips>1</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7</vt:i4>
      </vt:variant>
    </vt:vector>
  </HeadingPairs>
  <TitlesOfParts>
    <vt:vector size="20" baseType="lpstr">
      <vt:lpstr>Arial</vt:lpstr>
      <vt:lpstr>Traditional Arabic</vt:lpstr>
      <vt:lpstr>Arabic Typesetting</vt:lpstr>
      <vt:lpstr>Cranberry</vt:lpstr>
      <vt:lpstr>Marta Bold</vt:lpstr>
      <vt:lpstr>Algerian</vt:lpstr>
      <vt:lpstr>29LT Zarid Display Bold</vt:lpstr>
      <vt:lpstr>Hero Bold</vt:lpstr>
      <vt:lpstr>Times New Roman</vt:lpstr>
      <vt:lpstr>29LT Riwaya Medium</vt:lpstr>
      <vt:lpstr>Calibri</vt:lpstr>
      <vt:lpstr>Noto Naskh Arabic UI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Pctec</dc:creator>
  <cp:lastModifiedBy>NEWTECH-USER</cp:lastModifiedBy>
  <cp:revision>50</cp:revision>
  <dcterms:created xsi:type="dcterms:W3CDTF">2006-08-16T00:00:00Z</dcterms:created>
  <dcterms:modified xsi:type="dcterms:W3CDTF">2024-11-24T17:35:31Z</dcterms:modified>
  <dc:identifier>DAGWeZ1BXwc</dc:identifier>
</cp:coreProperties>
</file>