
<file path=[Content_Types].xml><?xml version="1.0" encoding="utf-8"?>
<Types xmlns="http://schemas.openxmlformats.org/package/2006/content-types">
  <Default Extension="png" ContentType="image/png"/>
  <Default Extension="svg" ContentType="image/svg+xml"/>
  <Default Extension="jpeg" ContentType="image/jpeg"/>
  <Default Extension="m4a" ContentType="audio/unknown"/>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0" r:id="rId4"/>
    <p:sldId id="263" r:id="rId5"/>
    <p:sldId id="274" r:id="rId6"/>
    <p:sldId id="275" r:id="rId7"/>
    <p:sldId id="270" r:id="rId8"/>
  </p:sldIdLst>
  <p:sldSz cx="18288000" cy="10287000"/>
  <p:notesSz cx="6858000" cy="9144000"/>
  <p:embeddedFontLst>
    <p:embeddedFont>
      <p:font typeface="Traditional Arabic" pitchFamily="18" charset="-78"/>
      <p:regular r:id="rId9"/>
      <p:bold r:id="rId10"/>
    </p:embeddedFont>
    <p:embeddedFont>
      <p:font typeface="Arabic Typesetting" pitchFamily="66" charset="-78"/>
      <p:regular r:id="rId11"/>
    </p:embeddedFont>
    <p:embeddedFont>
      <p:font typeface="Marta Bold" charset="0"/>
      <p:regular r:id="rId12"/>
    </p:embeddedFont>
    <p:embeddedFont>
      <p:font typeface="Algerian" pitchFamily="82" charset="0"/>
      <p:regular r:id="rId13"/>
    </p:embeddedFont>
    <p:embeddedFont>
      <p:font typeface="29LT Zarid Display Bold" charset="0"/>
      <p:regular r:id="rId14"/>
    </p:embeddedFont>
    <p:embeddedFont>
      <p:font typeface="Calibri" pitchFamily="34" charset="0"/>
      <p:regular r:id="rId15"/>
      <p:bold r:id="rId16"/>
      <p:italic r:id="rId17"/>
      <p:boldItalic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F82C"/>
    <a:srgbClr val="F5E91E"/>
    <a:srgbClr val="CEF50A"/>
    <a:srgbClr val="3A8B78"/>
    <a:srgbClr val="4FB69E"/>
    <a:srgbClr val="4DB9A0"/>
    <a:srgbClr val="4C4527"/>
    <a:srgbClr val="3D3914"/>
    <a:srgbClr val="494025"/>
    <a:srgbClr val="C315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74" autoAdjust="0"/>
    <p:restoredTop sz="94622" autoAdjust="0"/>
  </p:normalViewPr>
  <p:slideViewPr>
    <p:cSldViewPr>
      <p:cViewPr varScale="1">
        <p:scale>
          <a:sx n="46" d="100"/>
          <a:sy n="46" d="100"/>
        </p:scale>
        <p:origin x="-50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16274F-B119-4C43-9648-D3A6CF4BD5A3}" type="doc">
      <dgm:prSet loTypeId="urn:microsoft.com/office/officeart/2005/8/layout/bProcess3" loCatId="process" qsTypeId="urn:microsoft.com/office/officeart/2005/8/quickstyle/3d2" qsCatId="3D" csTypeId="urn:microsoft.com/office/officeart/2005/8/colors/colorful3" csCatId="colorful" phldr="1"/>
      <dgm:spPr/>
      <dgm:t>
        <a:bodyPr/>
        <a:lstStyle/>
        <a:p>
          <a:endParaRPr lang="fr-FR"/>
        </a:p>
      </dgm:t>
    </dgm:pt>
    <dgm:pt modelId="{A69DBA67-6DCA-4D00-B63B-5C93CC49535E}">
      <dgm:prSet phldrT="[Texte]" custT="1"/>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المثابرة</a:t>
          </a:r>
          <a:r>
            <a:rPr lang="fr-FR"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وضع الاهداف</a:t>
          </a:r>
          <a:r>
            <a:rPr lang="ar-SA" sz="3900" b="1" i="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63E26A66-111A-4543-9794-5C03BB4E265F}" type="parTrans" cxnId="{136A9C8A-CD46-46A8-816D-1751AE547DA8}">
      <dgm:prSet/>
      <dgm:spPr/>
      <dgm:t>
        <a:bodyPr/>
        <a:lstStyle/>
        <a:p>
          <a:endParaRPr lang="fr-FR">
            <a:latin typeface="Traditional Arabic" panose="02020603050405020304" pitchFamily="18" charset="-78"/>
            <a:cs typeface="Traditional Arabic" panose="02020603050405020304" pitchFamily="18" charset="-78"/>
          </a:endParaRPr>
        </a:p>
      </dgm:t>
    </dgm:pt>
    <dgm:pt modelId="{5FA11354-D3EC-40EB-848D-10590BE2B16D}" type="sibTrans" cxnId="{136A9C8A-CD46-46A8-816D-1751AE547DA8}">
      <dgm:prSet/>
      <dgm:spPr/>
      <dgm:t>
        <a:bodyPr/>
        <a:lstStyle/>
        <a:p>
          <a:endParaRPr lang="fr-FR">
            <a:latin typeface="Traditional Arabic" panose="02020603050405020304" pitchFamily="18" charset="-78"/>
            <a:cs typeface="Traditional Arabic" panose="02020603050405020304" pitchFamily="18" charset="-78"/>
          </a:endParaRPr>
        </a:p>
      </dgm:t>
    </dgm:pt>
    <dgm:pt modelId="{FEF49CDB-D5E6-4A12-BC0F-FF4AAE8C3F54}">
      <dgm:prSet phldrT="[Texte]" custT="1"/>
      <dgm:spPr>
        <a:gradFill rotWithShape="0">
          <a:gsLst>
            <a:gs pos="0">
              <a:srgbClr val="CEF50A"/>
            </a:gs>
            <a:gs pos="0">
              <a:srgbClr val="FFC000"/>
            </a:gs>
            <a:gs pos="0">
              <a:srgbClr val="FCC000"/>
            </a:gs>
            <a:gs pos="80000">
              <a:srgbClr val="F5E91E"/>
            </a:gs>
            <a:gs pos="100000">
              <a:srgbClr val="E9F82C"/>
            </a:gs>
          </a:gsLst>
          <a:lin ang="16200000" scaled="0"/>
        </a:gradFill>
      </dgm:spPr>
      <dgm:t>
        <a:bodyPr/>
        <a:lstStyle/>
        <a:p>
          <a:pPr rtl="1"/>
          <a:r>
            <a:rPr lang="ar-SA" sz="3900" b="1"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القدرة على التواصل وبناء العلاقات الإنسانية </a:t>
          </a:r>
          <a:endParaRPr lang="fr-FR" sz="3900" b="1"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C6A35CA4-A953-4E07-86F0-5131E02A9B49}" type="parTrans" cxnId="{859C00FA-123E-4EA3-A8AD-33BE896C8326}">
      <dgm:prSet/>
      <dgm:spPr/>
      <dgm:t>
        <a:bodyPr/>
        <a:lstStyle/>
        <a:p>
          <a:endParaRPr lang="fr-FR">
            <a:latin typeface="Traditional Arabic" panose="02020603050405020304" pitchFamily="18" charset="-78"/>
            <a:cs typeface="Traditional Arabic" panose="02020603050405020304" pitchFamily="18" charset="-78"/>
          </a:endParaRPr>
        </a:p>
      </dgm:t>
    </dgm:pt>
    <dgm:pt modelId="{56795EA6-9A63-4C92-95E4-01B0AA8471FC}" type="sibTrans" cxnId="{859C00FA-123E-4EA3-A8AD-33BE896C8326}">
      <dgm:prSet/>
      <dgm:spPr/>
      <dgm:t>
        <a:bodyPr/>
        <a:lstStyle/>
        <a:p>
          <a:endParaRPr lang="fr-FR">
            <a:latin typeface="Traditional Arabic" panose="02020603050405020304" pitchFamily="18" charset="-78"/>
            <a:cs typeface="Traditional Arabic" panose="02020603050405020304" pitchFamily="18" charset="-78"/>
          </a:endParaRPr>
        </a:p>
      </dgm:t>
    </dgm:pt>
    <dgm:pt modelId="{2E695688-1D5E-4A5F-AF0E-D5EFED31C92F}">
      <dgm:prSet phldrT="[Texte]" custT="1"/>
      <dgm:spPr>
        <a:gradFill rotWithShape="0">
          <a:gsLst>
            <a:gs pos="80000">
              <a:schemeClr val="accent2"/>
            </a:gs>
            <a:gs pos="0">
              <a:schemeClr val="accent2"/>
            </a:gs>
            <a:gs pos="0">
              <a:schemeClr val="accent2"/>
            </a:gs>
            <a:gs pos="80000">
              <a:schemeClr val="accent2"/>
            </a:gs>
            <a:gs pos="100000">
              <a:schemeClr val="accent2"/>
            </a:gs>
          </a:gsLst>
          <a:lin ang="16200000" scaled="0"/>
        </a:gradFill>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الانضباط الذاتي</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9035A8DA-2624-46DE-82A5-04BBDDFB0509}" type="parTrans" cxnId="{B6663F73-489F-4B99-9F53-B1FC3191FB72}">
      <dgm:prSet/>
      <dgm:spPr/>
      <dgm:t>
        <a:bodyPr/>
        <a:lstStyle/>
        <a:p>
          <a:endParaRPr lang="fr-FR">
            <a:latin typeface="Traditional Arabic" panose="02020603050405020304" pitchFamily="18" charset="-78"/>
            <a:cs typeface="Traditional Arabic" panose="02020603050405020304" pitchFamily="18" charset="-78"/>
          </a:endParaRPr>
        </a:p>
      </dgm:t>
    </dgm:pt>
    <dgm:pt modelId="{7F226B37-56C5-49B8-A37E-5CE5C10A49AC}" type="sibTrans" cxnId="{B6663F73-489F-4B99-9F53-B1FC3191FB72}">
      <dgm:prSet/>
      <dgm:spPr/>
      <dgm:t>
        <a:bodyPr/>
        <a:lstStyle/>
        <a:p>
          <a:endParaRPr lang="fr-FR">
            <a:latin typeface="Traditional Arabic" panose="02020603050405020304" pitchFamily="18" charset="-78"/>
            <a:cs typeface="Traditional Arabic" panose="02020603050405020304" pitchFamily="18" charset="-78"/>
          </a:endParaRPr>
        </a:p>
      </dgm:t>
    </dgm:pt>
    <dgm:pt modelId="{4863CD4A-EC45-42DE-B593-5D163A798CD8}">
      <dgm:prSet phldrT="[Texte]" custT="1"/>
      <dgm:spPr/>
      <dgm:t>
        <a:bodyPr/>
        <a:lstStyle/>
        <a:p>
          <a:pPr rtl="1"/>
          <a:r>
            <a:rPr lang="ar-SA" sz="3900" b="1" u="none"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التعامل مع الفشل</a:t>
          </a:r>
          <a:endParaRPr lang="fr-FR" sz="3900" b="1" u="none"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5ACD7639-E638-49A6-9367-630586D00CBD}" type="parTrans" cxnId="{EDE94761-ECB2-4988-B98E-0822F71951E2}">
      <dgm:prSet/>
      <dgm:spPr/>
      <dgm:t>
        <a:bodyPr/>
        <a:lstStyle/>
        <a:p>
          <a:endParaRPr lang="fr-FR">
            <a:latin typeface="Traditional Arabic" panose="02020603050405020304" pitchFamily="18" charset="-78"/>
            <a:cs typeface="Traditional Arabic" panose="02020603050405020304" pitchFamily="18" charset="-78"/>
          </a:endParaRPr>
        </a:p>
      </dgm:t>
    </dgm:pt>
    <dgm:pt modelId="{0BD5BA90-3E55-4E54-8BB5-0FC4274F67C7}" type="sibTrans" cxnId="{EDE94761-ECB2-4988-B98E-0822F71951E2}">
      <dgm:prSet/>
      <dgm:spPr/>
      <dgm:t>
        <a:bodyPr/>
        <a:lstStyle/>
        <a:p>
          <a:endParaRPr lang="fr-FR">
            <a:latin typeface="Traditional Arabic" panose="02020603050405020304" pitchFamily="18" charset="-78"/>
            <a:cs typeface="Traditional Arabic" panose="02020603050405020304" pitchFamily="18" charset="-78"/>
          </a:endParaRPr>
        </a:p>
      </dgm:t>
    </dgm:pt>
    <dgm:pt modelId="{C7F5A26E-EDC4-40C0-8CF1-A552BB9D3460}">
      <dgm:prSet phldrT="[Texte]" custT="1"/>
      <dgm:spPr>
        <a:gradFill rotWithShape="0">
          <a:gsLst>
            <a:gs pos="0">
              <a:srgbClr val="6B7984"/>
            </a:gs>
            <a:gs pos="80000">
              <a:srgbClr val="82818A"/>
            </a:gs>
            <a:gs pos="100000">
              <a:srgbClr val="80828B"/>
            </a:gs>
          </a:gsLst>
          <a:lin ang="16200000" scaled="0"/>
        </a:gradFill>
      </dgm:spPr>
      <dgm:t>
        <a:bodyPr/>
        <a:lstStyle/>
        <a:p>
          <a:pPr rtl="1"/>
          <a:r>
            <a:rPr lang="ar-SA" sz="3900" b="1" dirty="0" smtClean="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الثقة بالنفس والاعتقاد في العزيمة الشخصية</a:t>
          </a:r>
          <a:endParaRPr lang="fr-FR" sz="3900" b="1" dirty="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AF751975-841D-407B-AE5C-E0A907783EC0}" type="parTrans" cxnId="{D1AB2E76-F6F7-4813-95F6-61CD4B0B7694}">
      <dgm:prSet/>
      <dgm:spPr/>
      <dgm:t>
        <a:bodyPr/>
        <a:lstStyle/>
        <a:p>
          <a:endParaRPr lang="fr-FR">
            <a:latin typeface="Traditional Arabic" panose="02020603050405020304" pitchFamily="18" charset="-78"/>
            <a:cs typeface="Traditional Arabic" panose="02020603050405020304" pitchFamily="18" charset="-78"/>
          </a:endParaRPr>
        </a:p>
      </dgm:t>
    </dgm:pt>
    <dgm:pt modelId="{31346B20-8BA3-4563-9129-4A2B026842BB}" type="sibTrans" cxnId="{D1AB2E76-F6F7-4813-95F6-61CD4B0B7694}">
      <dgm:prSet/>
      <dgm:spPr/>
      <dgm:t>
        <a:bodyPr/>
        <a:lstStyle/>
        <a:p>
          <a:endParaRPr lang="fr-FR">
            <a:latin typeface="Traditional Arabic" panose="02020603050405020304" pitchFamily="18" charset="-78"/>
            <a:cs typeface="Traditional Arabic" panose="02020603050405020304" pitchFamily="18" charset="-78"/>
          </a:endParaRPr>
        </a:p>
      </dgm:t>
    </dgm:pt>
    <dgm:pt modelId="{DD46622B-7511-4DCA-9C24-2E7C43FF698D}">
      <dgm:prSet phldrT="[Texte]" custT="1"/>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تحمل المخاطرة </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EC8BD584-79A3-44E2-91C1-2006CF4F5D76}" type="parTrans" cxnId="{049E5B09-9068-46E4-8C7F-AAA63010852B}">
      <dgm:prSet/>
      <dgm:spPr/>
      <dgm:t>
        <a:bodyPr/>
        <a:lstStyle/>
        <a:p>
          <a:endParaRPr lang="fr-FR">
            <a:latin typeface="Traditional Arabic" panose="02020603050405020304" pitchFamily="18" charset="-78"/>
            <a:cs typeface="Traditional Arabic" panose="02020603050405020304" pitchFamily="18" charset="-78"/>
          </a:endParaRPr>
        </a:p>
      </dgm:t>
    </dgm:pt>
    <dgm:pt modelId="{5DF08A36-7625-4CC8-8887-4D478746A034}" type="sibTrans" cxnId="{049E5B09-9068-46E4-8C7F-AAA63010852B}">
      <dgm:prSet/>
      <dgm:spPr/>
      <dgm:t>
        <a:bodyPr/>
        <a:lstStyle/>
        <a:p>
          <a:endParaRPr lang="fr-FR">
            <a:latin typeface="Traditional Arabic" panose="02020603050405020304" pitchFamily="18" charset="-78"/>
            <a:cs typeface="Traditional Arabic" panose="02020603050405020304" pitchFamily="18" charset="-78"/>
          </a:endParaRPr>
        </a:p>
      </dgm:t>
    </dgm:pt>
    <dgm:pt modelId="{D213FB03-7610-4909-86F8-4F7A3393EB4A}">
      <dgm:prSet phldrT="[Texte]" custT="1"/>
      <dgm:spPr>
        <a:gradFill rotWithShape="0">
          <a:gsLst>
            <a:gs pos="0">
              <a:srgbClr val="C709FF"/>
            </a:gs>
            <a:gs pos="80000">
              <a:srgbClr val="C70AF4"/>
            </a:gs>
            <a:gs pos="100000">
              <a:srgbClr val="C315F6"/>
            </a:gs>
          </a:gsLst>
        </a:gradFill>
      </dgm:spPr>
      <dgm:t>
        <a:bodyPr/>
        <a:lstStyle/>
        <a:p>
          <a:pPr rtl="1"/>
          <a:r>
            <a:rPr lang="ar-SA" sz="3900" b="1"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أخذ المبادرة</a:t>
          </a:r>
          <a:endParaRPr lang="fr-FR" sz="3900" b="1"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B64B1315-58FC-4985-967E-EFA75C135F58}" type="parTrans" cxnId="{8BEC9F06-257E-4E1C-AB6F-7612F9C45BF5}">
      <dgm:prSet/>
      <dgm:spPr/>
      <dgm:t>
        <a:bodyPr/>
        <a:lstStyle/>
        <a:p>
          <a:endParaRPr lang="fr-FR">
            <a:latin typeface="Traditional Arabic" panose="02020603050405020304" pitchFamily="18" charset="-78"/>
            <a:cs typeface="Traditional Arabic" panose="02020603050405020304" pitchFamily="18" charset="-78"/>
          </a:endParaRPr>
        </a:p>
      </dgm:t>
    </dgm:pt>
    <dgm:pt modelId="{577968FB-A3F5-4F22-88C3-3A1A94FFD83F}" type="sibTrans" cxnId="{8BEC9F06-257E-4E1C-AB6F-7612F9C45BF5}">
      <dgm:prSet/>
      <dgm:spPr/>
      <dgm:t>
        <a:bodyPr/>
        <a:lstStyle/>
        <a:p>
          <a:endParaRPr lang="fr-FR">
            <a:latin typeface="Traditional Arabic" panose="02020603050405020304" pitchFamily="18" charset="-78"/>
            <a:cs typeface="Traditional Arabic" panose="02020603050405020304" pitchFamily="18" charset="-78"/>
          </a:endParaRPr>
        </a:p>
      </dgm:t>
    </dgm:pt>
    <dgm:pt modelId="{B7379E67-02E1-4B13-B112-F2731366B5F3}">
      <dgm:prSet phldrT="[Texte]" custT="1"/>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الطاقة والنشاط</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826853A8-4590-48DA-9399-06CB91C7097B}" type="parTrans" cxnId="{34F11209-8620-40D1-B8CC-5594AB8A0455}">
      <dgm:prSet/>
      <dgm:spPr/>
      <dgm:t>
        <a:bodyPr/>
        <a:lstStyle/>
        <a:p>
          <a:endParaRPr lang="fr-FR">
            <a:latin typeface="Traditional Arabic" panose="02020603050405020304" pitchFamily="18" charset="-78"/>
            <a:cs typeface="Traditional Arabic" panose="02020603050405020304" pitchFamily="18" charset="-78"/>
          </a:endParaRPr>
        </a:p>
      </dgm:t>
    </dgm:pt>
    <dgm:pt modelId="{D24852D9-B251-4EAD-B973-A0D1F1A20C8E}" type="sibTrans" cxnId="{34F11209-8620-40D1-B8CC-5594AB8A0455}">
      <dgm:prSet/>
      <dgm:spPr/>
      <dgm:t>
        <a:bodyPr/>
        <a:lstStyle/>
        <a:p>
          <a:endParaRPr lang="fr-FR">
            <a:latin typeface="Traditional Arabic" panose="02020603050405020304" pitchFamily="18" charset="-78"/>
            <a:cs typeface="Traditional Arabic" panose="02020603050405020304" pitchFamily="18" charset="-78"/>
          </a:endParaRPr>
        </a:p>
      </dgm:t>
    </dgm:pt>
    <dgm:pt modelId="{90A9A753-9A83-45CF-819C-21EA1D947B89}">
      <dgm:prSet phldrT="[Texte]" custT="1"/>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تحمل الغموض</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D3D10819-945A-449D-94A4-EAE0D18C2338}" type="parTrans" cxnId="{28F6ED6F-DCDE-48A0-A09D-30EDCC1E3441}">
      <dgm:prSet/>
      <dgm:spPr/>
      <dgm:t>
        <a:bodyPr/>
        <a:lstStyle/>
        <a:p>
          <a:endParaRPr lang="fr-FR">
            <a:latin typeface="Traditional Arabic" panose="02020603050405020304" pitchFamily="18" charset="-78"/>
            <a:cs typeface="Traditional Arabic" panose="02020603050405020304" pitchFamily="18" charset="-78"/>
          </a:endParaRPr>
        </a:p>
      </dgm:t>
    </dgm:pt>
    <dgm:pt modelId="{C16F3ECD-51BB-4839-A0BF-894D8E8B33C5}" type="sibTrans" cxnId="{28F6ED6F-DCDE-48A0-A09D-30EDCC1E3441}">
      <dgm:prSet/>
      <dgm:spPr/>
      <dgm:t>
        <a:bodyPr/>
        <a:lstStyle/>
        <a:p>
          <a:endParaRPr lang="fr-FR">
            <a:latin typeface="Traditional Arabic" panose="02020603050405020304" pitchFamily="18" charset="-78"/>
            <a:cs typeface="Traditional Arabic" panose="02020603050405020304" pitchFamily="18" charset="-78"/>
          </a:endParaRPr>
        </a:p>
      </dgm:t>
    </dgm:pt>
    <dgm:pt modelId="{4A7758E8-39B7-456C-BF90-D54199D491DD}">
      <dgm:prSet phldrT="[Texte]" custT="1"/>
      <dgm:spPr>
        <a:gradFill rotWithShape="0">
          <a:gsLst>
            <a:gs pos="0">
              <a:srgbClr val="DC6332"/>
            </a:gs>
            <a:gs pos="80000">
              <a:srgbClr val="F6611A"/>
            </a:gs>
            <a:gs pos="100000">
              <a:srgbClr val="FF661D"/>
            </a:gs>
          </a:gsLst>
        </a:gradFill>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القدرة على التفكير الابتكاري </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028A30C3-5572-4FDE-9C7D-EB8BF50E071F}" type="parTrans" cxnId="{A71B0D52-857D-4BE1-8E91-36D7C92C0176}">
      <dgm:prSet/>
      <dgm:spPr/>
      <dgm:t>
        <a:bodyPr/>
        <a:lstStyle/>
        <a:p>
          <a:endParaRPr lang="fr-FR">
            <a:latin typeface="Traditional Arabic" panose="02020603050405020304" pitchFamily="18" charset="-78"/>
            <a:cs typeface="Traditional Arabic" panose="02020603050405020304" pitchFamily="18" charset="-78"/>
          </a:endParaRPr>
        </a:p>
      </dgm:t>
    </dgm:pt>
    <dgm:pt modelId="{582DB32C-8E2F-44D1-920F-6CC87C3FF722}" type="sibTrans" cxnId="{A71B0D52-857D-4BE1-8E91-36D7C92C0176}">
      <dgm:prSet/>
      <dgm:spPr/>
      <dgm:t>
        <a:bodyPr/>
        <a:lstStyle/>
        <a:p>
          <a:endParaRPr lang="fr-FR">
            <a:latin typeface="Traditional Arabic" panose="02020603050405020304" pitchFamily="18" charset="-78"/>
            <a:cs typeface="Traditional Arabic" panose="02020603050405020304" pitchFamily="18" charset="-78"/>
          </a:endParaRPr>
        </a:p>
      </dgm:t>
    </dgm:pt>
    <dgm:pt modelId="{C94CBA15-25AA-4DA1-936D-F78B17C8A9B2}">
      <dgm:prSet phldrT="[Texte]" custT="1"/>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استخدام الموارد الخارجية</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5746EBF4-AF8C-434B-A4AA-D4190D423ED5}" type="parTrans" cxnId="{D202FCAF-8754-404E-9E72-432B39BAB87E}">
      <dgm:prSet/>
      <dgm:spPr/>
      <dgm:t>
        <a:bodyPr/>
        <a:lstStyle/>
        <a:p>
          <a:endParaRPr lang="fr-FR">
            <a:latin typeface="Traditional Arabic" panose="02020603050405020304" pitchFamily="18" charset="-78"/>
            <a:cs typeface="Traditional Arabic" panose="02020603050405020304" pitchFamily="18" charset="-78"/>
          </a:endParaRPr>
        </a:p>
      </dgm:t>
    </dgm:pt>
    <dgm:pt modelId="{311D62D8-4511-406E-AE77-9FBF098B0D4D}" type="sibTrans" cxnId="{D202FCAF-8754-404E-9E72-432B39BAB87E}">
      <dgm:prSet/>
      <dgm:spPr/>
      <dgm:t>
        <a:bodyPr/>
        <a:lstStyle/>
        <a:p>
          <a:endParaRPr lang="fr-FR">
            <a:latin typeface="Traditional Arabic" panose="02020603050405020304" pitchFamily="18" charset="-78"/>
            <a:cs typeface="Traditional Arabic" panose="02020603050405020304" pitchFamily="18" charset="-78"/>
          </a:endParaRPr>
        </a:p>
      </dgm:t>
    </dgm:pt>
    <dgm:pt modelId="{C4527932-A3DE-49F1-9EB7-191C85AD250F}">
      <dgm:prSet phldrT="[Texte]" custT="1"/>
      <dgm:spPr>
        <a:gradFill rotWithShape="0">
          <a:gsLst>
            <a:gs pos="0">
              <a:srgbClr val="4C4527"/>
            </a:gs>
            <a:gs pos="80000">
              <a:srgbClr val="3D3914"/>
            </a:gs>
            <a:gs pos="100000">
              <a:srgbClr val="3D3914"/>
            </a:gs>
          </a:gsLst>
        </a:gradFill>
      </dgm:spPr>
      <dgm:t>
        <a:bodyPr/>
        <a:lstStyle/>
        <a:p>
          <a:pPr rtl="1"/>
          <a:r>
            <a:rPr lang="ar-SA" sz="3900" b="1"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المعرفة الفنية </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FFBF0268-5DD3-4F1A-BBA4-03D9474B31ED}" type="parTrans" cxnId="{FFA5085E-E999-41FF-B397-625BC62EB63E}">
      <dgm:prSet/>
      <dgm:spPr/>
      <dgm:t>
        <a:bodyPr/>
        <a:lstStyle/>
        <a:p>
          <a:endParaRPr lang="fr-FR">
            <a:latin typeface="Traditional Arabic" panose="02020603050405020304" pitchFamily="18" charset="-78"/>
            <a:cs typeface="Traditional Arabic" panose="02020603050405020304" pitchFamily="18" charset="-78"/>
          </a:endParaRPr>
        </a:p>
      </dgm:t>
    </dgm:pt>
    <dgm:pt modelId="{B245DDEA-F8B9-4D6C-BE59-BAD5DE6C603A}" type="sibTrans" cxnId="{FFA5085E-E999-41FF-B397-625BC62EB63E}">
      <dgm:prSet/>
      <dgm:spPr/>
      <dgm:t>
        <a:bodyPr/>
        <a:lstStyle/>
        <a:p>
          <a:endParaRPr lang="fr-FR">
            <a:latin typeface="Traditional Arabic" panose="02020603050405020304" pitchFamily="18" charset="-78"/>
            <a:cs typeface="Traditional Arabic" panose="02020603050405020304" pitchFamily="18" charset="-78"/>
          </a:endParaRPr>
        </a:p>
      </dgm:t>
    </dgm:pt>
    <dgm:pt modelId="{F6C54474-4A17-4112-91B6-95724DAB6F80}">
      <dgm:prSet phldrT="[Texte]" custT="1"/>
      <dgm:spPr/>
      <dgm:t>
        <a:bodyPr/>
        <a:lstStyle/>
        <a:p>
          <a:pPr rtl="1"/>
          <a:r>
            <a:rPr lang="ar-SA" sz="3900" b="1"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قدرة التعامل مع النقود والأرقام</a:t>
          </a:r>
          <a:endParaRPr lang="fr-FR" sz="3900" b="1"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488E9931-1F0B-4416-8F36-C194E6A2DC8D}" type="parTrans" cxnId="{A788F851-0D05-4988-826B-66B31EC22380}">
      <dgm:prSet/>
      <dgm:spPr/>
      <dgm:t>
        <a:bodyPr/>
        <a:lstStyle/>
        <a:p>
          <a:endParaRPr lang="fr-FR">
            <a:latin typeface="Traditional Arabic" panose="02020603050405020304" pitchFamily="18" charset="-78"/>
            <a:cs typeface="Traditional Arabic" panose="02020603050405020304" pitchFamily="18" charset="-78"/>
          </a:endParaRPr>
        </a:p>
      </dgm:t>
    </dgm:pt>
    <dgm:pt modelId="{50D47B8A-D389-45CC-9A74-C260194FF97F}" type="sibTrans" cxnId="{A788F851-0D05-4988-826B-66B31EC22380}">
      <dgm:prSet/>
      <dgm:spPr/>
      <dgm:t>
        <a:bodyPr/>
        <a:lstStyle/>
        <a:p>
          <a:endParaRPr lang="fr-FR">
            <a:latin typeface="Traditional Arabic" panose="02020603050405020304" pitchFamily="18" charset="-78"/>
            <a:cs typeface="Traditional Arabic" panose="02020603050405020304" pitchFamily="18" charset="-78"/>
          </a:endParaRPr>
        </a:p>
      </dgm:t>
    </dgm:pt>
    <dgm:pt modelId="{5C7FBF51-5E4E-4C4F-A7D2-251FB64ADE72}">
      <dgm:prSet phldrT="[Texte]" custT="1"/>
      <dgm:spPr>
        <a:gradFill rotWithShape="0">
          <a:gsLst>
            <a:gs pos="0">
              <a:srgbClr val="4DB9A0"/>
            </a:gs>
            <a:gs pos="80000">
              <a:srgbClr val="4FB69E"/>
            </a:gs>
            <a:gs pos="100000">
              <a:srgbClr val="3A8B78"/>
            </a:gs>
          </a:gsLst>
        </a:gradFill>
      </dgm:spPr>
      <dgm:t>
        <a:bodyPr/>
        <a:lstStyle/>
        <a:p>
          <a:pPr rtl="1"/>
          <a:r>
            <a:rPr lang="ar-SA" sz="3900" b="1"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الحدس والبديهة</a:t>
          </a:r>
          <a:endParaRPr lang="fr-FR" sz="39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gm:t>
    </dgm:pt>
    <dgm:pt modelId="{6032D559-F967-4A7D-9C2D-31EA64D1CF82}" type="parTrans" cxnId="{859E39FD-9027-476C-B652-7CDF6EDFE912}">
      <dgm:prSet/>
      <dgm:spPr/>
      <dgm:t>
        <a:bodyPr/>
        <a:lstStyle/>
        <a:p>
          <a:endParaRPr lang="fr-FR">
            <a:latin typeface="Traditional Arabic" panose="02020603050405020304" pitchFamily="18" charset="-78"/>
            <a:cs typeface="Traditional Arabic" panose="02020603050405020304" pitchFamily="18" charset="-78"/>
          </a:endParaRPr>
        </a:p>
      </dgm:t>
    </dgm:pt>
    <dgm:pt modelId="{DE1FE899-96A8-496B-8BE8-5B51F27F45EB}" type="sibTrans" cxnId="{859E39FD-9027-476C-B652-7CDF6EDFE912}">
      <dgm:prSet/>
      <dgm:spPr/>
      <dgm:t>
        <a:bodyPr/>
        <a:lstStyle/>
        <a:p>
          <a:endParaRPr lang="fr-FR">
            <a:latin typeface="Traditional Arabic" panose="02020603050405020304" pitchFamily="18" charset="-78"/>
            <a:cs typeface="Traditional Arabic" panose="02020603050405020304" pitchFamily="18" charset="-78"/>
          </a:endParaRPr>
        </a:p>
      </dgm:t>
    </dgm:pt>
    <dgm:pt modelId="{BFDFAB5C-4D21-4B0F-B06F-A668D877FB16}" type="pres">
      <dgm:prSet presAssocID="{B916274F-B119-4C43-9648-D3A6CF4BD5A3}" presName="Name0" presStyleCnt="0">
        <dgm:presLayoutVars>
          <dgm:dir/>
          <dgm:resizeHandles val="exact"/>
        </dgm:presLayoutVars>
      </dgm:prSet>
      <dgm:spPr/>
      <dgm:t>
        <a:bodyPr/>
        <a:lstStyle/>
        <a:p>
          <a:endParaRPr lang="fr-FR"/>
        </a:p>
      </dgm:t>
    </dgm:pt>
    <dgm:pt modelId="{0869ACCB-0E4B-4AA3-BB07-4C6AAD586E80}" type="pres">
      <dgm:prSet presAssocID="{A69DBA67-6DCA-4D00-B63B-5C93CC49535E}" presName="node" presStyleLbl="node1" presStyleIdx="0" presStyleCnt="14">
        <dgm:presLayoutVars>
          <dgm:bulletEnabled val="1"/>
        </dgm:presLayoutVars>
      </dgm:prSet>
      <dgm:spPr/>
      <dgm:t>
        <a:bodyPr/>
        <a:lstStyle/>
        <a:p>
          <a:endParaRPr lang="fr-FR"/>
        </a:p>
      </dgm:t>
    </dgm:pt>
    <dgm:pt modelId="{BED7C9DE-C6FD-4E33-BEA3-9924412DAF38}" type="pres">
      <dgm:prSet presAssocID="{5FA11354-D3EC-40EB-848D-10590BE2B16D}" presName="sibTrans" presStyleLbl="sibTrans1D1" presStyleIdx="0" presStyleCnt="13"/>
      <dgm:spPr/>
      <dgm:t>
        <a:bodyPr/>
        <a:lstStyle/>
        <a:p>
          <a:endParaRPr lang="fr-FR"/>
        </a:p>
      </dgm:t>
    </dgm:pt>
    <dgm:pt modelId="{FBDD6033-499F-4965-B257-B499CD67AA66}" type="pres">
      <dgm:prSet presAssocID="{5FA11354-D3EC-40EB-848D-10590BE2B16D}" presName="connectorText" presStyleLbl="sibTrans1D1" presStyleIdx="0" presStyleCnt="13"/>
      <dgm:spPr/>
      <dgm:t>
        <a:bodyPr/>
        <a:lstStyle/>
        <a:p>
          <a:endParaRPr lang="fr-FR"/>
        </a:p>
      </dgm:t>
    </dgm:pt>
    <dgm:pt modelId="{0FF22AEF-9578-476E-BA48-3DF2C6E2C38B}" type="pres">
      <dgm:prSet presAssocID="{FEF49CDB-D5E6-4A12-BC0F-FF4AAE8C3F54}" presName="node" presStyleLbl="node1" presStyleIdx="1" presStyleCnt="14">
        <dgm:presLayoutVars>
          <dgm:bulletEnabled val="1"/>
        </dgm:presLayoutVars>
      </dgm:prSet>
      <dgm:spPr/>
      <dgm:t>
        <a:bodyPr/>
        <a:lstStyle/>
        <a:p>
          <a:endParaRPr lang="fr-FR"/>
        </a:p>
      </dgm:t>
    </dgm:pt>
    <dgm:pt modelId="{78935428-F4F4-48AC-9BF6-1CF194B3C20E}" type="pres">
      <dgm:prSet presAssocID="{56795EA6-9A63-4C92-95E4-01B0AA8471FC}" presName="sibTrans" presStyleLbl="sibTrans1D1" presStyleIdx="1" presStyleCnt="13"/>
      <dgm:spPr/>
      <dgm:t>
        <a:bodyPr/>
        <a:lstStyle/>
        <a:p>
          <a:endParaRPr lang="fr-FR"/>
        </a:p>
      </dgm:t>
    </dgm:pt>
    <dgm:pt modelId="{70B8D12B-C8A1-48BA-9DC7-7D86D622B9E7}" type="pres">
      <dgm:prSet presAssocID="{56795EA6-9A63-4C92-95E4-01B0AA8471FC}" presName="connectorText" presStyleLbl="sibTrans1D1" presStyleIdx="1" presStyleCnt="13"/>
      <dgm:spPr/>
      <dgm:t>
        <a:bodyPr/>
        <a:lstStyle/>
        <a:p>
          <a:endParaRPr lang="fr-FR"/>
        </a:p>
      </dgm:t>
    </dgm:pt>
    <dgm:pt modelId="{2B056AEB-19F3-475D-9CEE-EA592C3332DC}" type="pres">
      <dgm:prSet presAssocID="{2E695688-1D5E-4A5F-AF0E-D5EFED31C92F}" presName="node" presStyleLbl="node1" presStyleIdx="2" presStyleCnt="14">
        <dgm:presLayoutVars>
          <dgm:bulletEnabled val="1"/>
        </dgm:presLayoutVars>
      </dgm:prSet>
      <dgm:spPr/>
      <dgm:t>
        <a:bodyPr/>
        <a:lstStyle/>
        <a:p>
          <a:endParaRPr lang="fr-FR"/>
        </a:p>
      </dgm:t>
    </dgm:pt>
    <dgm:pt modelId="{0EACBF3C-1F0C-4842-AA1C-C0927A578B95}" type="pres">
      <dgm:prSet presAssocID="{7F226B37-56C5-49B8-A37E-5CE5C10A49AC}" presName="sibTrans" presStyleLbl="sibTrans1D1" presStyleIdx="2" presStyleCnt="13"/>
      <dgm:spPr/>
      <dgm:t>
        <a:bodyPr/>
        <a:lstStyle/>
        <a:p>
          <a:endParaRPr lang="fr-FR"/>
        </a:p>
      </dgm:t>
    </dgm:pt>
    <dgm:pt modelId="{E6181288-AE00-49F1-98DE-9FEF47D94559}" type="pres">
      <dgm:prSet presAssocID="{7F226B37-56C5-49B8-A37E-5CE5C10A49AC}" presName="connectorText" presStyleLbl="sibTrans1D1" presStyleIdx="2" presStyleCnt="13"/>
      <dgm:spPr/>
      <dgm:t>
        <a:bodyPr/>
        <a:lstStyle/>
        <a:p>
          <a:endParaRPr lang="fr-FR"/>
        </a:p>
      </dgm:t>
    </dgm:pt>
    <dgm:pt modelId="{E08FA6FB-A7F2-4B15-A4B0-22CEC35F8BBC}" type="pres">
      <dgm:prSet presAssocID="{4863CD4A-EC45-42DE-B593-5D163A798CD8}" presName="node" presStyleLbl="node1" presStyleIdx="3" presStyleCnt="14">
        <dgm:presLayoutVars>
          <dgm:bulletEnabled val="1"/>
        </dgm:presLayoutVars>
      </dgm:prSet>
      <dgm:spPr/>
      <dgm:t>
        <a:bodyPr/>
        <a:lstStyle/>
        <a:p>
          <a:endParaRPr lang="fr-FR"/>
        </a:p>
      </dgm:t>
    </dgm:pt>
    <dgm:pt modelId="{3F4B6FB4-25B8-4CBE-9112-10E2914B5914}" type="pres">
      <dgm:prSet presAssocID="{0BD5BA90-3E55-4E54-8BB5-0FC4274F67C7}" presName="sibTrans" presStyleLbl="sibTrans1D1" presStyleIdx="3" presStyleCnt="13"/>
      <dgm:spPr/>
      <dgm:t>
        <a:bodyPr/>
        <a:lstStyle/>
        <a:p>
          <a:endParaRPr lang="fr-FR"/>
        </a:p>
      </dgm:t>
    </dgm:pt>
    <dgm:pt modelId="{A3C65192-EE6D-4477-976A-693B92F43F10}" type="pres">
      <dgm:prSet presAssocID="{0BD5BA90-3E55-4E54-8BB5-0FC4274F67C7}" presName="connectorText" presStyleLbl="sibTrans1D1" presStyleIdx="3" presStyleCnt="13"/>
      <dgm:spPr/>
      <dgm:t>
        <a:bodyPr/>
        <a:lstStyle/>
        <a:p>
          <a:endParaRPr lang="fr-FR"/>
        </a:p>
      </dgm:t>
    </dgm:pt>
    <dgm:pt modelId="{758824ED-8628-4876-9C2E-E4DC7BA12E52}" type="pres">
      <dgm:prSet presAssocID="{C7F5A26E-EDC4-40C0-8CF1-A552BB9D3460}" presName="node" presStyleLbl="node1" presStyleIdx="4" presStyleCnt="14">
        <dgm:presLayoutVars>
          <dgm:bulletEnabled val="1"/>
        </dgm:presLayoutVars>
      </dgm:prSet>
      <dgm:spPr/>
      <dgm:t>
        <a:bodyPr/>
        <a:lstStyle/>
        <a:p>
          <a:endParaRPr lang="fr-FR"/>
        </a:p>
      </dgm:t>
    </dgm:pt>
    <dgm:pt modelId="{C5CFAAEF-7B91-40AA-9630-976ECFB67E54}" type="pres">
      <dgm:prSet presAssocID="{31346B20-8BA3-4563-9129-4A2B026842BB}" presName="sibTrans" presStyleLbl="sibTrans1D1" presStyleIdx="4" presStyleCnt="13"/>
      <dgm:spPr/>
      <dgm:t>
        <a:bodyPr/>
        <a:lstStyle/>
        <a:p>
          <a:endParaRPr lang="fr-FR"/>
        </a:p>
      </dgm:t>
    </dgm:pt>
    <dgm:pt modelId="{C51FA649-7E3B-4559-B631-96420AE8A892}" type="pres">
      <dgm:prSet presAssocID="{31346B20-8BA3-4563-9129-4A2B026842BB}" presName="connectorText" presStyleLbl="sibTrans1D1" presStyleIdx="4" presStyleCnt="13"/>
      <dgm:spPr/>
      <dgm:t>
        <a:bodyPr/>
        <a:lstStyle/>
        <a:p>
          <a:endParaRPr lang="fr-FR"/>
        </a:p>
      </dgm:t>
    </dgm:pt>
    <dgm:pt modelId="{E0AB1848-2CE1-4FDB-A958-0336B70212E6}" type="pres">
      <dgm:prSet presAssocID="{DD46622B-7511-4DCA-9C24-2E7C43FF698D}" presName="node" presStyleLbl="node1" presStyleIdx="5" presStyleCnt="14">
        <dgm:presLayoutVars>
          <dgm:bulletEnabled val="1"/>
        </dgm:presLayoutVars>
      </dgm:prSet>
      <dgm:spPr/>
      <dgm:t>
        <a:bodyPr/>
        <a:lstStyle/>
        <a:p>
          <a:endParaRPr lang="fr-FR"/>
        </a:p>
      </dgm:t>
    </dgm:pt>
    <dgm:pt modelId="{741BC549-E9B8-4B9D-986D-75E0B87E53FE}" type="pres">
      <dgm:prSet presAssocID="{5DF08A36-7625-4CC8-8887-4D478746A034}" presName="sibTrans" presStyleLbl="sibTrans1D1" presStyleIdx="5" presStyleCnt="13"/>
      <dgm:spPr/>
      <dgm:t>
        <a:bodyPr/>
        <a:lstStyle/>
        <a:p>
          <a:endParaRPr lang="fr-FR"/>
        </a:p>
      </dgm:t>
    </dgm:pt>
    <dgm:pt modelId="{C8032EF7-2E94-4EBD-837B-68104CACC791}" type="pres">
      <dgm:prSet presAssocID="{5DF08A36-7625-4CC8-8887-4D478746A034}" presName="connectorText" presStyleLbl="sibTrans1D1" presStyleIdx="5" presStyleCnt="13"/>
      <dgm:spPr/>
      <dgm:t>
        <a:bodyPr/>
        <a:lstStyle/>
        <a:p>
          <a:endParaRPr lang="fr-FR"/>
        </a:p>
      </dgm:t>
    </dgm:pt>
    <dgm:pt modelId="{C815C563-4F53-4EE2-AE28-2D372C07D513}" type="pres">
      <dgm:prSet presAssocID="{D213FB03-7610-4909-86F8-4F7A3393EB4A}" presName="node" presStyleLbl="node1" presStyleIdx="6" presStyleCnt="14">
        <dgm:presLayoutVars>
          <dgm:bulletEnabled val="1"/>
        </dgm:presLayoutVars>
      </dgm:prSet>
      <dgm:spPr/>
      <dgm:t>
        <a:bodyPr/>
        <a:lstStyle/>
        <a:p>
          <a:endParaRPr lang="fr-FR"/>
        </a:p>
      </dgm:t>
    </dgm:pt>
    <dgm:pt modelId="{C1B2049B-1C22-4CF4-8029-95331F52321B}" type="pres">
      <dgm:prSet presAssocID="{577968FB-A3F5-4F22-88C3-3A1A94FFD83F}" presName="sibTrans" presStyleLbl="sibTrans1D1" presStyleIdx="6" presStyleCnt="13"/>
      <dgm:spPr/>
      <dgm:t>
        <a:bodyPr/>
        <a:lstStyle/>
        <a:p>
          <a:endParaRPr lang="fr-FR"/>
        </a:p>
      </dgm:t>
    </dgm:pt>
    <dgm:pt modelId="{1D0B1CF0-54C3-4EEA-9EB9-8129212D0AE7}" type="pres">
      <dgm:prSet presAssocID="{577968FB-A3F5-4F22-88C3-3A1A94FFD83F}" presName="connectorText" presStyleLbl="sibTrans1D1" presStyleIdx="6" presStyleCnt="13"/>
      <dgm:spPr/>
      <dgm:t>
        <a:bodyPr/>
        <a:lstStyle/>
        <a:p>
          <a:endParaRPr lang="fr-FR"/>
        </a:p>
      </dgm:t>
    </dgm:pt>
    <dgm:pt modelId="{0AC60707-A3BC-4567-B680-540B3D3E6BDF}" type="pres">
      <dgm:prSet presAssocID="{B7379E67-02E1-4B13-B112-F2731366B5F3}" presName="node" presStyleLbl="node1" presStyleIdx="7" presStyleCnt="14">
        <dgm:presLayoutVars>
          <dgm:bulletEnabled val="1"/>
        </dgm:presLayoutVars>
      </dgm:prSet>
      <dgm:spPr/>
      <dgm:t>
        <a:bodyPr/>
        <a:lstStyle/>
        <a:p>
          <a:endParaRPr lang="fr-FR"/>
        </a:p>
      </dgm:t>
    </dgm:pt>
    <dgm:pt modelId="{565E21EA-5643-49D3-ACBC-E3F9662A2626}" type="pres">
      <dgm:prSet presAssocID="{D24852D9-B251-4EAD-B973-A0D1F1A20C8E}" presName="sibTrans" presStyleLbl="sibTrans1D1" presStyleIdx="7" presStyleCnt="13"/>
      <dgm:spPr/>
      <dgm:t>
        <a:bodyPr/>
        <a:lstStyle/>
        <a:p>
          <a:endParaRPr lang="fr-FR"/>
        </a:p>
      </dgm:t>
    </dgm:pt>
    <dgm:pt modelId="{BA960FF9-7350-4ECC-9959-8BA10386E7DC}" type="pres">
      <dgm:prSet presAssocID="{D24852D9-B251-4EAD-B973-A0D1F1A20C8E}" presName="connectorText" presStyleLbl="sibTrans1D1" presStyleIdx="7" presStyleCnt="13"/>
      <dgm:spPr/>
      <dgm:t>
        <a:bodyPr/>
        <a:lstStyle/>
        <a:p>
          <a:endParaRPr lang="fr-FR"/>
        </a:p>
      </dgm:t>
    </dgm:pt>
    <dgm:pt modelId="{05656A17-42F3-4137-B418-22CB78401156}" type="pres">
      <dgm:prSet presAssocID="{90A9A753-9A83-45CF-819C-21EA1D947B89}" presName="node" presStyleLbl="node1" presStyleIdx="8" presStyleCnt="14">
        <dgm:presLayoutVars>
          <dgm:bulletEnabled val="1"/>
        </dgm:presLayoutVars>
      </dgm:prSet>
      <dgm:spPr/>
      <dgm:t>
        <a:bodyPr/>
        <a:lstStyle/>
        <a:p>
          <a:endParaRPr lang="fr-FR"/>
        </a:p>
      </dgm:t>
    </dgm:pt>
    <dgm:pt modelId="{BCE4BB0A-A88D-45BC-8E6C-A5D35EA4B50D}" type="pres">
      <dgm:prSet presAssocID="{C16F3ECD-51BB-4839-A0BF-894D8E8B33C5}" presName="sibTrans" presStyleLbl="sibTrans1D1" presStyleIdx="8" presStyleCnt="13"/>
      <dgm:spPr/>
      <dgm:t>
        <a:bodyPr/>
        <a:lstStyle/>
        <a:p>
          <a:endParaRPr lang="fr-FR"/>
        </a:p>
      </dgm:t>
    </dgm:pt>
    <dgm:pt modelId="{EB42B182-F2F5-40EB-A33D-87031C1FCB76}" type="pres">
      <dgm:prSet presAssocID="{C16F3ECD-51BB-4839-A0BF-894D8E8B33C5}" presName="connectorText" presStyleLbl="sibTrans1D1" presStyleIdx="8" presStyleCnt="13"/>
      <dgm:spPr/>
      <dgm:t>
        <a:bodyPr/>
        <a:lstStyle/>
        <a:p>
          <a:endParaRPr lang="fr-FR"/>
        </a:p>
      </dgm:t>
    </dgm:pt>
    <dgm:pt modelId="{B2F4274B-CD75-42CF-A576-A9049C718C8B}" type="pres">
      <dgm:prSet presAssocID="{4A7758E8-39B7-456C-BF90-D54199D491DD}" presName="node" presStyleLbl="node1" presStyleIdx="9" presStyleCnt="14">
        <dgm:presLayoutVars>
          <dgm:bulletEnabled val="1"/>
        </dgm:presLayoutVars>
      </dgm:prSet>
      <dgm:spPr/>
      <dgm:t>
        <a:bodyPr/>
        <a:lstStyle/>
        <a:p>
          <a:endParaRPr lang="fr-FR"/>
        </a:p>
      </dgm:t>
    </dgm:pt>
    <dgm:pt modelId="{015A5FA9-2AC9-47A2-ACA7-FEED74DF3EAC}" type="pres">
      <dgm:prSet presAssocID="{582DB32C-8E2F-44D1-920F-6CC87C3FF722}" presName="sibTrans" presStyleLbl="sibTrans1D1" presStyleIdx="9" presStyleCnt="13"/>
      <dgm:spPr/>
      <dgm:t>
        <a:bodyPr/>
        <a:lstStyle/>
        <a:p>
          <a:endParaRPr lang="fr-FR"/>
        </a:p>
      </dgm:t>
    </dgm:pt>
    <dgm:pt modelId="{6711AC57-3B62-46BE-B4E4-801D192871AA}" type="pres">
      <dgm:prSet presAssocID="{582DB32C-8E2F-44D1-920F-6CC87C3FF722}" presName="connectorText" presStyleLbl="sibTrans1D1" presStyleIdx="9" presStyleCnt="13"/>
      <dgm:spPr/>
      <dgm:t>
        <a:bodyPr/>
        <a:lstStyle/>
        <a:p>
          <a:endParaRPr lang="fr-FR"/>
        </a:p>
      </dgm:t>
    </dgm:pt>
    <dgm:pt modelId="{67939C1E-BF84-452E-B56F-5FF0C7014D7F}" type="pres">
      <dgm:prSet presAssocID="{C94CBA15-25AA-4DA1-936D-F78B17C8A9B2}" presName="node" presStyleLbl="node1" presStyleIdx="10" presStyleCnt="14">
        <dgm:presLayoutVars>
          <dgm:bulletEnabled val="1"/>
        </dgm:presLayoutVars>
      </dgm:prSet>
      <dgm:spPr/>
      <dgm:t>
        <a:bodyPr/>
        <a:lstStyle/>
        <a:p>
          <a:endParaRPr lang="fr-FR"/>
        </a:p>
      </dgm:t>
    </dgm:pt>
    <dgm:pt modelId="{63BA7C3D-2DF1-460B-97A2-E9E982744A2A}" type="pres">
      <dgm:prSet presAssocID="{311D62D8-4511-406E-AE77-9FBF098B0D4D}" presName="sibTrans" presStyleLbl="sibTrans1D1" presStyleIdx="10" presStyleCnt="13"/>
      <dgm:spPr/>
      <dgm:t>
        <a:bodyPr/>
        <a:lstStyle/>
        <a:p>
          <a:endParaRPr lang="fr-FR"/>
        </a:p>
      </dgm:t>
    </dgm:pt>
    <dgm:pt modelId="{0114B269-6605-4BD5-A6CB-5ACF24DFC60D}" type="pres">
      <dgm:prSet presAssocID="{311D62D8-4511-406E-AE77-9FBF098B0D4D}" presName="connectorText" presStyleLbl="sibTrans1D1" presStyleIdx="10" presStyleCnt="13"/>
      <dgm:spPr/>
      <dgm:t>
        <a:bodyPr/>
        <a:lstStyle/>
        <a:p>
          <a:endParaRPr lang="fr-FR"/>
        </a:p>
      </dgm:t>
    </dgm:pt>
    <dgm:pt modelId="{022C219C-F35E-4EC9-B4C4-FEACCD7D8EA7}" type="pres">
      <dgm:prSet presAssocID="{C4527932-A3DE-49F1-9EB7-191C85AD250F}" presName="node" presStyleLbl="node1" presStyleIdx="11" presStyleCnt="14">
        <dgm:presLayoutVars>
          <dgm:bulletEnabled val="1"/>
        </dgm:presLayoutVars>
      </dgm:prSet>
      <dgm:spPr/>
      <dgm:t>
        <a:bodyPr/>
        <a:lstStyle/>
        <a:p>
          <a:endParaRPr lang="fr-FR"/>
        </a:p>
      </dgm:t>
    </dgm:pt>
    <dgm:pt modelId="{4E9DBA25-D303-4E0E-B394-C849327A7317}" type="pres">
      <dgm:prSet presAssocID="{B245DDEA-F8B9-4D6C-BE59-BAD5DE6C603A}" presName="sibTrans" presStyleLbl="sibTrans1D1" presStyleIdx="11" presStyleCnt="13"/>
      <dgm:spPr/>
      <dgm:t>
        <a:bodyPr/>
        <a:lstStyle/>
        <a:p>
          <a:endParaRPr lang="fr-FR"/>
        </a:p>
      </dgm:t>
    </dgm:pt>
    <dgm:pt modelId="{92C5B623-4D22-4CCA-BC7F-0C75A3A72F57}" type="pres">
      <dgm:prSet presAssocID="{B245DDEA-F8B9-4D6C-BE59-BAD5DE6C603A}" presName="connectorText" presStyleLbl="sibTrans1D1" presStyleIdx="11" presStyleCnt="13"/>
      <dgm:spPr/>
      <dgm:t>
        <a:bodyPr/>
        <a:lstStyle/>
        <a:p>
          <a:endParaRPr lang="fr-FR"/>
        </a:p>
      </dgm:t>
    </dgm:pt>
    <dgm:pt modelId="{50400DBD-39C3-435E-A8D1-7E63FBCD7885}" type="pres">
      <dgm:prSet presAssocID="{F6C54474-4A17-4112-91B6-95724DAB6F80}" presName="node" presStyleLbl="node1" presStyleIdx="12" presStyleCnt="14">
        <dgm:presLayoutVars>
          <dgm:bulletEnabled val="1"/>
        </dgm:presLayoutVars>
      </dgm:prSet>
      <dgm:spPr/>
      <dgm:t>
        <a:bodyPr/>
        <a:lstStyle/>
        <a:p>
          <a:endParaRPr lang="fr-FR"/>
        </a:p>
      </dgm:t>
    </dgm:pt>
    <dgm:pt modelId="{AB7C9E55-9DB7-41DC-A288-16EF2008460F}" type="pres">
      <dgm:prSet presAssocID="{50D47B8A-D389-45CC-9A74-C260194FF97F}" presName="sibTrans" presStyleLbl="sibTrans1D1" presStyleIdx="12" presStyleCnt="13"/>
      <dgm:spPr/>
      <dgm:t>
        <a:bodyPr/>
        <a:lstStyle/>
        <a:p>
          <a:endParaRPr lang="fr-FR"/>
        </a:p>
      </dgm:t>
    </dgm:pt>
    <dgm:pt modelId="{A014A149-E316-4401-AF60-054301376EA5}" type="pres">
      <dgm:prSet presAssocID="{50D47B8A-D389-45CC-9A74-C260194FF97F}" presName="connectorText" presStyleLbl="sibTrans1D1" presStyleIdx="12" presStyleCnt="13"/>
      <dgm:spPr/>
      <dgm:t>
        <a:bodyPr/>
        <a:lstStyle/>
        <a:p>
          <a:endParaRPr lang="fr-FR"/>
        </a:p>
      </dgm:t>
    </dgm:pt>
    <dgm:pt modelId="{11EE426E-5840-4B27-AE71-A3341756562D}" type="pres">
      <dgm:prSet presAssocID="{5C7FBF51-5E4E-4C4F-A7D2-251FB64ADE72}" presName="node" presStyleLbl="node1" presStyleIdx="13" presStyleCnt="14">
        <dgm:presLayoutVars>
          <dgm:bulletEnabled val="1"/>
        </dgm:presLayoutVars>
      </dgm:prSet>
      <dgm:spPr/>
      <dgm:t>
        <a:bodyPr/>
        <a:lstStyle/>
        <a:p>
          <a:endParaRPr lang="fr-FR"/>
        </a:p>
      </dgm:t>
    </dgm:pt>
  </dgm:ptLst>
  <dgm:cxnLst>
    <dgm:cxn modelId="{AFF8C07C-38E7-439D-9011-E97AEF6784EF}" type="presOf" srcId="{582DB32C-8E2F-44D1-920F-6CC87C3FF722}" destId="{6711AC57-3B62-46BE-B4E4-801D192871AA}" srcOrd="1" destOrd="0" presId="urn:microsoft.com/office/officeart/2005/8/layout/bProcess3"/>
    <dgm:cxn modelId="{28F6ED6F-DCDE-48A0-A09D-30EDCC1E3441}" srcId="{B916274F-B119-4C43-9648-D3A6CF4BD5A3}" destId="{90A9A753-9A83-45CF-819C-21EA1D947B89}" srcOrd="8" destOrd="0" parTransId="{D3D10819-945A-449D-94A4-EAE0D18C2338}" sibTransId="{C16F3ECD-51BB-4839-A0BF-894D8E8B33C5}"/>
    <dgm:cxn modelId="{FFA5085E-E999-41FF-B397-625BC62EB63E}" srcId="{B916274F-B119-4C43-9648-D3A6CF4BD5A3}" destId="{C4527932-A3DE-49F1-9EB7-191C85AD250F}" srcOrd="11" destOrd="0" parTransId="{FFBF0268-5DD3-4F1A-BBA4-03D9474B31ED}" sibTransId="{B245DDEA-F8B9-4D6C-BE59-BAD5DE6C603A}"/>
    <dgm:cxn modelId="{EEE61F1E-673E-40AF-9848-B1FDD6940980}" type="presOf" srcId="{5FA11354-D3EC-40EB-848D-10590BE2B16D}" destId="{BED7C9DE-C6FD-4E33-BEA3-9924412DAF38}" srcOrd="0" destOrd="0" presId="urn:microsoft.com/office/officeart/2005/8/layout/bProcess3"/>
    <dgm:cxn modelId="{DF9725A0-D565-4ECA-885D-A7E89208672C}" type="presOf" srcId="{F6C54474-4A17-4112-91B6-95724DAB6F80}" destId="{50400DBD-39C3-435E-A8D1-7E63FBCD7885}" srcOrd="0" destOrd="0" presId="urn:microsoft.com/office/officeart/2005/8/layout/bProcess3"/>
    <dgm:cxn modelId="{91C79F94-1B65-4B69-BB39-01256D6C0269}" type="presOf" srcId="{4863CD4A-EC45-42DE-B593-5D163A798CD8}" destId="{E08FA6FB-A7F2-4B15-A4B0-22CEC35F8BBC}" srcOrd="0" destOrd="0" presId="urn:microsoft.com/office/officeart/2005/8/layout/bProcess3"/>
    <dgm:cxn modelId="{AADA6BF4-1D63-470A-8AF7-8E0264BBF52F}" type="presOf" srcId="{7F226B37-56C5-49B8-A37E-5CE5C10A49AC}" destId="{0EACBF3C-1F0C-4842-AA1C-C0927A578B95}" srcOrd="0" destOrd="0" presId="urn:microsoft.com/office/officeart/2005/8/layout/bProcess3"/>
    <dgm:cxn modelId="{3834BAC7-BBDC-448D-BD7B-9C9A43133969}" type="presOf" srcId="{C16F3ECD-51BB-4839-A0BF-894D8E8B33C5}" destId="{BCE4BB0A-A88D-45BC-8E6C-A5D35EA4B50D}" srcOrd="0" destOrd="0" presId="urn:microsoft.com/office/officeart/2005/8/layout/bProcess3"/>
    <dgm:cxn modelId="{322C0DE3-162C-48AE-BE63-D8C33A28B8B9}" type="presOf" srcId="{C7F5A26E-EDC4-40C0-8CF1-A552BB9D3460}" destId="{758824ED-8628-4876-9C2E-E4DC7BA12E52}" srcOrd="0" destOrd="0" presId="urn:microsoft.com/office/officeart/2005/8/layout/bProcess3"/>
    <dgm:cxn modelId="{D1AB2E76-F6F7-4813-95F6-61CD4B0B7694}" srcId="{B916274F-B119-4C43-9648-D3A6CF4BD5A3}" destId="{C7F5A26E-EDC4-40C0-8CF1-A552BB9D3460}" srcOrd="4" destOrd="0" parTransId="{AF751975-841D-407B-AE5C-E0A907783EC0}" sibTransId="{31346B20-8BA3-4563-9129-4A2B026842BB}"/>
    <dgm:cxn modelId="{859E39FD-9027-476C-B652-7CDF6EDFE912}" srcId="{B916274F-B119-4C43-9648-D3A6CF4BD5A3}" destId="{5C7FBF51-5E4E-4C4F-A7D2-251FB64ADE72}" srcOrd="13" destOrd="0" parTransId="{6032D559-F967-4A7D-9C2D-31EA64D1CF82}" sibTransId="{DE1FE899-96A8-496B-8BE8-5B51F27F45EB}"/>
    <dgm:cxn modelId="{B6663F73-489F-4B99-9F53-B1FC3191FB72}" srcId="{B916274F-B119-4C43-9648-D3A6CF4BD5A3}" destId="{2E695688-1D5E-4A5F-AF0E-D5EFED31C92F}" srcOrd="2" destOrd="0" parTransId="{9035A8DA-2624-46DE-82A5-04BBDDFB0509}" sibTransId="{7F226B37-56C5-49B8-A37E-5CE5C10A49AC}"/>
    <dgm:cxn modelId="{D2177628-2FE4-4DEE-9E9B-5C0AC9FB21B8}" type="presOf" srcId="{2E695688-1D5E-4A5F-AF0E-D5EFED31C92F}" destId="{2B056AEB-19F3-475D-9CEE-EA592C3332DC}" srcOrd="0" destOrd="0" presId="urn:microsoft.com/office/officeart/2005/8/layout/bProcess3"/>
    <dgm:cxn modelId="{426A0E08-8294-4CD3-B26D-1E3B2A8E9BCF}" type="presOf" srcId="{56795EA6-9A63-4C92-95E4-01B0AA8471FC}" destId="{78935428-F4F4-48AC-9BF6-1CF194B3C20E}" srcOrd="0" destOrd="0" presId="urn:microsoft.com/office/officeart/2005/8/layout/bProcess3"/>
    <dgm:cxn modelId="{049E5B09-9068-46E4-8C7F-AAA63010852B}" srcId="{B916274F-B119-4C43-9648-D3A6CF4BD5A3}" destId="{DD46622B-7511-4DCA-9C24-2E7C43FF698D}" srcOrd="5" destOrd="0" parTransId="{EC8BD584-79A3-44E2-91C1-2006CF4F5D76}" sibTransId="{5DF08A36-7625-4CC8-8887-4D478746A034}"/>
    <dgm:cxn modelId="{46F27711-F03D-486F-95B1-996C6BA814BA}" type="presOf" srcId="{56795EA6-9A63-4C92-95E4-01B0AA8471FC}" destId="{70B8D12B-C8A1-48BA-9DC7-7D86D622B9E7}" srcOrd="1" destOrd="0" presId="urn:microsoft.com/office/officeart/2005/8/layout/bProcess3"/>
    <dgm:cxn modelId="{DF86E466-88E6-4795-939E-83CE353552F2}" type="presOf" srcId="{D24852D9-B251-4EAD-B973-A0D1F1A20C8E}" destId="{565E21EA-5643-49D3-ACBC-E3F9662A2626}" srcOrd="0" destOrd="0" presId="urn:microsoft.com/office/officeart/2005/8/layout/bProcess3"/>
    <dgm:cxn modelId="{32C603F7-312D-4D5E-884D-357DC048D0B8}" type="presOf" srcId="{B7379E67-02E1-4B13-B112-F2731366B5F3}" destId="{0AC60707-A3BC-4567-B680-540B3D3E6BDF}" srcOrd="0" destOrd="0" presId="urn:microsoft.com/office/officeart/2005/8/layout/bProcess3"/>
    <dgm:cxn modelId="{9056B8DB-15AB-4F75-82B3-AAAE9A594EB2}" type="presOf" srcId="{5C7FBF51-5E4E-4C4F-A7D2-251FB64ADE72}" destId="{11EE426E-5840-4B27-AE71-A3341756562D}" srcOrd="0" destOrd="0" presId="urn:microsoft.com/office/officeart/2005/8/layout/bProcess3"/>
    <dgm:cxn modelId="{8BEC9F06-257E-4E1C-AB6F-7612F9C45BF5}" srcId="{B916274F-B119-4C43-9648-D3A6CF4BD5A3}" destId="{D213FB03-7610-4909-86F8-4F7A3393EB4A}" srcOrd="6" destOrd="0" parTransId="{B64B1315-58FC-4985-967E-EFA75C135F58}" sibTransId="{577968FB-A3F5-4F22-88C3-3A1A94FFD83F}"/>
    <dgm:cxn modelId="{93AFCED4-AD5B-40E7-BEA3-649EC80C3D7C}" type="presOf" srcId="{C4527932-A3DE-49F1-9EB7-191C85AD250F}" destId="{022C219C-F35E-4EC9-B4C4-FEACCD7D8EA7}" srcOrd="0" destOrd="0" presId="urn:microsoft.com/office/officeart/2005/8/layout/bProcess3"/>
    <dgm:cxn modelId="{6F58945A-3DAB-43D0-A606-42E4B9C305E8}" type="presOf" srcId="{90A9A753-9A83-45CF-819C-21EA1D947B89}" destId="{05656A17-42F3-4137-B418-22CB78401156}" srcOrd="0" destOrd="0" presId="urn:microsoft.com/office/officeart/2005/8/layout/bProcess3"/>
    <dgm:cxn modelId="{78BC2805-1CE6-491D-97A3-DCAE804A179A}" type="presOf" srcId="{B245DDEA-F8B9-4D6C-BE59-BAD5DE6C603A}" destId="{4E9DBA25-D303-4E0E-B394-C849327A7317}" srcOrd="0" destOrd="0" presId="urn:microsoft.com/office/officeart/2005/8/layout/bProcess3"/>
    <dgm:cxn modelId="{EDE94761-ECB2-4988-B98E-0822F71951E2}" srcId="{B916274F-B119-4C43-9648-D3A6CF4BD5A3}" destId="{4863CD4A-EC45-42DE-B593-5D163A798CD8}" srcOrd="3" destOrd="0" parTransId="{5ACD7639-E638-49A6-9367-630586D00CBD}" sibTransId="{0BD5BA90-3E55-4E54-8BB5-0FC4274F67C7}"/>
    <dgm:cxn modelId="{FD87230F-8C64-4CF8-92EC-534FDED7B69F}" type="presOf" srcId="{311D62D8-4511-406E-AE77-9FBF098B0D4D}" destId="{0114B269-6605-4BD5-A6CB-5ACF24DFC60D}" srcOrd="1" destOrd="0" presId="urn:microsoft.com/office/officeart/2005/8/layout/bProcess3"/>
    <dgm:cxn modelId="{F333832E-33E5-4FAB-A612-BE539BE3E262}" type="presOf" srcId="{582DB32C-8E2F-44D1-920F-6CC87C3FF722}" destId="{015A5FA9-2AC9-47A2-ACA7-FEED74DF3EAC}" srcOrd="0" destOrd="0" presId="urn:microsoft.com/office/officeart/2005/8/layout/bProcess3"/>
    <dgm:cxn modelId="{712F5A65-E856-4B3E-9B3B-3821461CCDD4}" type="presOf" srcId="{577968FB-A3F5-4F22-88C3-3A1A94FFD83F}" destId="{1D0B1CF0-54C3-4EEA-9EB9-8129212D0AE7}" srcOrd="1" destOrd="0" presId="urn:microsoft.com/office/officeart/2005/8/layout/bProcess3"/>
    <dgm:cxn modelId="{12AE2F13-3F62-4EA3-8641-29EBC9D378F1}" type="presOf" srcId="{31346B20-8BA3-4563-9129-4A2B026842BB}" destId="{C51FA649-7E3B-4559-B631-96420AE8A892}" srcOrd="1" destOrd="0" presId="urn:microsoft.com/office/officeart/2005/8/layout/bProcess3"/>
    <dgm:cxn modelId="{37A20A25-B194-4CBF-9D30-D65E3AF790EA}" type="presOf" srcId="{B245DDEA-F8B9-4D6C-BE59-BAD5DE6C603A}" destId="{92C5B623-4D22-4CCA-BC7F-0C75A3A72F57}" srcOrd="1" destOrd="0" presId="urn:microsoft.com/office/officeart/2005/8/layout/bProcess3"/>
    <dgm:cxn modelId="{5A3B2457-209B-4099-85FB-5122A5BC0827}" type="presOf" srcId="{5DF08A36-7625-4CC8-8887-4D478746A034}" destId="{C8032EF7-2E94-4EBD-837B-68104CACC791}" srcOrd="1" destOrd="0" presId="urn:microsoft.com/office/officeart/2005/8/layout/bProcess3"/>
    <dgm:cxn modelId="{34F11209-8620-40D1-B8CC-5594AB8A0455}" srcId="{B916274F-B119-4C43-9648-D3A6CF4BD5A3}" destId="{B7379E67-02E1-4B13-B112-F2731366B5F3}" srcOrd="7" destOrd="0" parTransId="{826853A8-4590-48DA-9399-06CB91C7097B}" sibTransId="{D24852D9-B251-4EAD-B973-A0D1F1A20C8E}"/>
    <dgm:cxn modelId="{2D088A0A-5716-4A8D-BE28-930D8AFD5140}" type="presOf" srcId="{FEF49CDB-D5E6-4A12-BC0F-FF4AAE8C3F54}" destId="{0FF22AEF-9578-476E-BA48-3DF2C6E2C38B}" srcOrd="0" destOrd="0" presId="urn:microsoft.com/office/officeart/2005/8/layout/bProcess3"/>
    <dgm:cxn modelId="{B1278EEA-AB7B-4CBD-ABD9-049712354A1B}" type="presOf" srcId="{4A7758E8-39B7-456C-BF90-D54199D491DD}" destId="{B2F4274B-CD75-42CF-A576-A9049C718C8B}" srcOrd="0" destOrd="0" presId="urn:microsoft.com/office/officeart/2005/8/layout/bProcess3"/>
    <dgm:cxn modelId="{A71B0D52-857D-4BE1-8E91-36D7C92C0176}" srcId="{B916274F-B119-4C43-9648-D3A6CF4BD5A3}" destId="{4A7758E8-39B7-456C-BF90-D54199D491DD}" srcOrd="9" destOrd="0" parTransId="{028A30C3-5572-4FDE-9C7D-EB8BF50E071F}" sibTransId="{582DB32C-8E2F-44D1-920F-6CC87C3FF722}"/>
    <dgm:cxn modelId="{96BD69D3-68B9-499F-A52D-299F97F6E98F}" type="presOf" srcId="{A69DBA67-6DCA-4D00-B63B-5C93CC49535E}" destId="{0869ACCB-0E4B-4AA3-BB07-4C6AAD586E80}" srcOrd="0" destOrd="0" presId="urn:microsoft.com/office/officeart/2005/8/layout/bProcess3"/>
    <dgm:cxn modelId="{55481390-0878-4C23-B154-53B2FF159E1E}" type="presOf" srcId="{311D62D8-4511-406E-AE77-9FBF098B0D4D}" destId="{63BA7C3D-2DF1-460B-97A2-E9E982744A2A}" srcOrd="0" destOrd="0" presId="urn:microsoft.com/office/officeart/2005/8/layout/bProcess3"/>
    <dgm:cxn modelId="{91F2DB3B-B9BD-41DD-8082-1381F5425CD0}" type="presOf" srcId="{C94CBA15-25AA-4DA1-936D-F78B17C8A9B2}" destId="{67939C1E-BF84-452E-B56F-5FF0C7014D7F}" srcOrd="0" destOrd="0" presId="urn:microsoft.com/office/officeart/2005/8/layout/bProcess3"/>
    <dgm:cxn modelId="{78B4B19D-719F-4C35-8EB6-5373FA17CC5F}" type="presOf" srcId="{0BD5BA90-3E55-4E54-8BB5-0FC4274F67C7}" destId="{A3C65192-EE6D-4477-976A-693B92F43F10}" srcOrd="1" destOrd="0" presId="urn:microsoft.com/office/officeart/2005/8/layout/bProcess3"/>
    <dgm:cxn modelId="{58EC28EA-7B40-49EB-8484-4DF5082B47B0}" type="presOf" srcId="{B916274F-B119-4C43-9648-D3A6CF4BD5A3}" destId="{BFDFAB5C-4D21-4B0F-B06F-A668D877FB16}" srcOrd="0" destOrd="0" presId="urn:microsoft.com/office/officeart/2005/8/layout/bProcess3"/>
    <dgm:cxn modelId="{885B1816-4ACD-4CDC-BA6B-AF7AFAF9F45D}" type="presOf" srcId="{577968FB-A3F5-4F22-88C3-3A1A94FFD83F}" destId="{C1B2049B-1C22-4CF4-8029-95331F52321B}" srcOrd="0" destOrd="0" presId="urn:microsoft.com/office/officeart/2005/8/layout/bProcess3"/>
    <dgm:cxn modelId="{7D2F9646-D61C-4B97-812B-21EB65F51646}" type="presOf" srcId="{7F226B37-56C5-49B8-A37E-5CE5C10A49AC}" destId="{E6181288-AE00-49F1-98DE-9FEF47D94559}" srcOrd="1" destOrd="0" presId="urn:microsoft.com/office/officeart/2005/8/layout/bProcess3"/>
    <dgm:cxn modelId="{306D8920-5C15-4E5D-B645-D9CD4CC2169A}" type="presOf" srcId="{0BD5BA90-3E55-4E54-8BB5-0FC4274F67C7}" destId="{3F4B6FB4-25B8-4CBE-9112-10E2914B5914}" srcOrd="0" destOrd="0" presId="urn:microsoft.com/office/officeart/2005/8/layout/bProcess3"/>
    <dgm:cxn modelId="{85E22C6B-DE62-4D53-A584-9CF97048CCBC}" type="presOf" srcId="{50D47B8A-D389-45CC-9A74-C260194FF97F}" destId="{A014A149-E316-4401-AF60-054301376EA5}" srcOrd="1" destOrd="0" presId="urn:microsoft.com/office/officeart/2005/8/layout/bProcess3"/>
    <dgm:cxn modelId="{364347E8-26F0-461A-82C0-8C27C9607D6F}" type="presOf" srcId="{D213FB03-7610-4909-86F8-4F7A3393EB4A}" destId="{C815C563-4F53-4EE2-AE28-2D372C07D513}" srcOrd="0" destOrd="0" presId="urn:microsoft.com/office/officeart/2005/8/layout/bProcess3"/>
    <dgm:cxn modelId="{E9802B62-B9DD-4570-9DE8-5A555E249EA3}" type="presOf" srcId="{50D47B8A-D389-45CC-9A74-C260194FF97F}" destId="{AB7C9E55-9DB7-41DC-A288-16EF2008460F}" srcOrd="0" destOrd="0" presId="urn:microsoft.com/office/officeart/2005/8/layout/bProcess3"/>
    <dgm:cxn modelId="{647F259B-CE33-448F-8D31-D63CCAE94DB6}" type="presOf" srcId="{D24852D9-B251-4EAD-B973-A0D1F1A20C8E}" destId="{BA960FF9-7350-4ECC-9959-8BA10386E7DC}" srcOrd="1" destOrd="0" presId="urn:microsoft.com/office/officeart/2005/8/layout/bProcess3"/>
    <dgm:cxn modelId="{6ED100D9-03A8-4C12-98A4-7C5A1BE1B00D}" type="presOf" srcId="{DD46622B-7511-4DCA-9C24-2E7C43FF698D}" destId="{E0AB1848-2CE1-4FDB-A958-0336B70212E6}" srcOrd="0" destOrd="0" presId="urn:microsoft.com/office/officeart/2005/8/layout/bProcess3"/>
    <dgm:cxn modelId="{859C00FA-123E-4EA3-A8AD-33BE896C8326}" srcId="{B916274F-B119-4C43-9648-D3A6CF4BD5A3}" destId="{FEF49CDB-D5E6-4A12-BC0F-FF4AAE8C3F54}" srcOrd="1" destOrd="0" parTransId="{C6A35CA4-A953-4E07-86F0-5131E02A9B49}" sibTransId="{56795EA6-9A63-4C92-95E4-01B0AA8471FC}"/>
    <dgm:cxn modelId="{136A9C8A-CD46-46A8-816D-1751AE547DA8}" srcId="{B916274F-B119-4C43-9648-D3A6CF4BD5A3}" destId="{A69DBA67-6DCA-4D00-B63B-5C93CC49535E}" srcOrd="0" destOrd="0" parTransId="{63E26A66-111A-4543-9794-5C03BB4E265F}" sibTransId="{5FA11354-D3EC-40EB-848D-10590BE2B16D}"/>
    <dgm:cxn modelId="{C6240F70-2BDC-4DC9-B5AB-A5BBE6699BA4}" type="presOf" srcId="{31346B20-8BA3-4563-9129-4A2B026842BB}" destId="{C5CFAAEF-7B91-40AA-9630-976ECFB67E54}" srcOrd="0" destOrd="0" presId="urn:microsoft.com/office/officeart/2005/8/layout/bProcess3"/>
    <dgm:cxn modelId="{A788F851-0D05-4988-826B-66B31EC22380}" srcId="{B916274F-B119-4C43-9648-D3A6CF4BD5A3}" destId="{F6C54474-4A17-4112-91B6-95724DAB6F80}" srcOrd="12" destOrd="0" parTransId="{488E9931-1F0B-4416-8F36-C194E6A2DC8D}" sibTransId="{50D47B8A-D389-45CC-9A74-C260194FF97F}"/>
    <dgm:cxn modelId="{D202FCAF-8754-404E-9E72-432B39BAB87E}" srcId="{B916274F-B119-4C43-9648-D3A6CF4BD5A3}" destId="{C94CBA15-25AA-4DA1-936D-F78B17C8A9B2}" srcOrd="10" destOrd="0" parTransId="{5746EBF4-AF8C-434B-A4AA-D4190D423ED5}" sibTransId="{311D62D8-4511-406E-AE77-9FBF098B0D4D}"/>
    <dgm:cxn modelId="{03E8D94D-91EF-42B2-8057-BBFD77247906}" type="presOf" srcId="{5DF08A36-7625-4CC8-8887-4D478746A034}" destId="{741BC549-E9B8-4B9D-986D-75E0B87E53FE}" srcOrd="0" destOrd="0" presId="urn:microsoft.com/office/officeart/2005/8/layout/bProcess3"/>
    <dgm:cxn modelId="{87CFE5CE-A778-4159-B718-6FF4085E2DA9}" type="presOf" srcId="{C16F3ECD-51BB-4839-A0BF-894D8E8B33C5}" destId="{EB42B182-F2F5-40EB-A33D-87031C1FCB76}" srcOrd="1" destOrd="0" presId="urn:microsoft.com/office/officeart/2005/8/layout/bProcess3"/>
    <dgm:cxn modelId="{9D26916B-2E48-43D6-88C9-A73AA5EC11E9}" type="presOf" srcId="{5FA11354-D3EC-40EB-848D-10590BE2B16D}" destId="{FBDD6033-499F-4965-B257-B499CD67AA66}" srcOrd="1" destOrd="0" presId="urn:microsoft.com/office/officeart/2005/8/layout/bProcess3"/>
    <dgm:cxn modelId="{0F2FD4D0-354B-4372-8B48-114D8C9F6A0E}" type="presParOf" srcId="{BFDFAB5C-4D21-4B0F-B06F-A668D877FB16}" destId="{0869ACCB-0E4B-4AA3-BB07-4C6AAD586E80}" srcOrd="0" destOrd="0" presId="urn:microsoft.com/office/officeart/2005/8/layout/bProcess3"/>
    <dgm:cxn modelId="{550B152D-B0DD-49C7-8AB0-DC7DDF8C4A72}" type="presParOf" srcId="{BFDFAB5C-4D21-4B0F-B06F-A668D877FB16}" destId="{BED7C9DE-C6FD-4E33-BEA3-9924412DAF38}" srcOrd="1" destOrd="0" presId="urn:microsoft.com/office/officeart/2005/8/layout/bProcess3"/>
    <dgm:cxn modelId="{73ADED83-69A6-46A4-B6D2-0F3DBFED523C}" type="presParOf" srcId="{BED7C9DE-C6FD-4E33-BEA3-9924412DAF38}" destId="{FBDD6033-499F-4965-B257-B499CD67AA66}" srcOrd="0" destOrd="0" presId="urn:microsoft.com/office/officeart/2005/8/layout/bProcess3"/>
    <dgm:cxn modelId="{56275660-8D76-4F38-B807-78736ED8DFA3}" type="presParOf" srcId="{BFDFAB5C-4D21-4B0F-B06F-A668D877FB16}" destId="{0FF22AEF-9578-476E-BA48-3DF2C6E2C38B}" srcOrd="2" destOrd="0" presId="urn:microsoft.com/office/officeart/2005/8/layout/bProcess3"/>
    <dgm:cxn modelId="{05C74C1C-9720-45C6-9883-93ECCD726F47}" type="presParOf" srcId="{BFDFAB5C-4D21-4B0F-B06F-A668D877FB16}" destId="{78935428-F4F4-48AC-9BF6-1CF194B3C20E}" srcOrd="3" destOrd="0" presId="urn:microsoft.com/office/officeart/2005/8/layout/bProcess3"/>
    <dgm:cxn modelId="{6266EBF7-53CC-40A6-A37F-413DF8A9F48B}" type="presParOf" srcId="{78935428-F4F4-48AC-9BF6-1CF194B3C20E}" destId="{70B8D12B-C8A1-48BA-9DC7-7D86D622B9E7}" srcOrd="0" destOrd="0" presId="urn:microsoft.com/office/officeart/2005/8/layout/bProcess3"/>
    <dgm:cxn modelId="{625D104D-ECD1-41A2-963E-798B2C757D2A}" type="presParOf" srcId="{BFDFAB5C-4D21-4B0F-B06F-A668D877FB16}" destId="{2B056AEB-19F3-475D-9CEE-EA592C3332DC}" srcOrd="4" destOrd="0" presId="urn:microsoft.com/office/officeart/2005/8/layout/bProcess3"/>
    <dgm:cxn modelId="{5B799DDA-8D0B-4F0E-9EC1-6FDB66BABF1F}" type="presParOf" srcId="{BFDFAB5C-4D21-4B0F-B06F-A668D877FB16}" destId="{0EACBF3C-1F0C-4842-AA1C-C0927A578B95}" srcOrd="5" destOrd="0" presId="urn:microsoft.com/office/officeart/2005/8/layout/bProcess3"/>
    <dgm:cxn modelId="{606CE375-8563-4AEB-BC24-C09B6FD1A92D}" type="presParOf" srcId="{0EACBF3C-1F0C-4842-AA1C-C0927A578B95}" destId="{E6181288-AE00-49F1-98DE-9FEF47D94559}" srcOrd="0" destOrd="0" presId="urn:microsoft.com/office/officeart/2005/8/layout/bProcess3"/>
    <dgm:cxn modelId="{C82CDBB2-709D-4294-A805-480602F73289}" type="presParOf" srcId="{BFDFAB5C-4D21-4B0F-B06F-A668D877FB16}" destId="{E08FA6FB-A7F2-4B15-A4B0-22CEC35F8BBC}" srcOrd="6" destOrd="0" presId="urn:microsoft.com/office/officeart/2005/8/layout/bProcess3"/>
    <dgm:cxn modelId="{079A42F4-A408-4EA5-968B-D6371725A419}" type="presParOf" srcId="{BFDFAB5C-4D21-4B0F-B06F-A668D877FB16}" destId="{3F4B6FB4-25B8-4CBE-9112-10E2914B5914}" srcOrd="7" destOrd="0" presId="urn:microsoft.com/office/officeart/2005/8/layout/bProcess3"/>
    <dgm:cxn modelId="{19FA8F3A-B166-443E-AE00-CA6E5793AB5A}" type="presParOf" srcId="{3F4B6FB4-25B8-4CBE-9112-10E2914B5914}" destId="{A3C65192-EE6D-4477-976A-693B92F43F10}" srcOrd="0" destOrd="0" presId="urn:microsoft.com/office/officeart/2005/8/layout/bProcess3"/>
    <dgm:cxn modelId="{0D85FC34-C9A7-42DF-830E-671EF734BBB1}" type="presParOf" srcId="{BFDFAB5C-4D21-4B0F-B06F-A668D877FB16}" destId="{758824ED-8628-4876-9C2E-E4DC7BA12E52}" srcOrd="8" destOrd="0" presId="urn:microsoft.com/office/officeart/2005/8/layout/bProcess3"/>
    <dgm:cxn modelId="{591BA8C6-3F8D-4BE4-A222-49F2BDBC4DA1}" type="presParOf" srcId="{BFDFAB5C-4D21-4B0F-B06F-A668D877FB16}" destId="{C5CFAAEF-7B91-40AA-9630-976ECFB67E54}" srcOrd="9" destOrd="0" presId="urn:microsoft.com/office/officeart/2005/8/layout/bProcess3"/>
    <dgm:cxn modelId="{9841C38C-478E-4AFE-91EA-5F87813072BD}" type="presParOf" srcId="{C5CFAAEF-7B91-40AA-9630-976ECFB67E54}" destId="{C51FA649-7E3B-4559-B631-96420AE8A892}" srcOrd="0" destOrd="0" presId="urn:microsoft.com/office/officeart/2005/8/layout/bProcess3"/>
    <dgm:cxn modelId="{23AB37AB-8F19-4AA8-A003-350F4E3F80EA}" type="presParOf" srcId="{BFDFAB5C-4D21-4B0F-B06F-A668D877FB16}" destId="{E0AB1848-2CE1-4FDB-A958-0336B70212E6}" srcOrd="10" destOrd="0" presId="urn:microsoft.com/office/officeart/2005/8/layout/bProcess3"/>
    <dgm:cxn modelId="{28D4B21A-383E-497C-8741-3EBD3E0E226A}" type="presParOf" srcId="{BFDFAB5C-4D21-4B0F-B06F-A668D877FB16}" destId="{741BC549-E9B8-4B9D-986D-75E0B87E53FE}" srcOrd="11" destOrd="0" presId="urn:microsoft.com/office/officeart/2005/8/layout/bProcess3"/>
    <dgm:cxn modelId="{FC948A18-CD49-4E67-8357-E501B1A239A7}" type="presParOf" srcId="{741BC549-E9B8-4B9D-986D-75E0B87E53FE}" destId="{C8032EF7-2E94-4EBD-837B-68104CACC791}" srcOrd="0" destOrd="0" presId="urn:microsoft.com/office/officeart/2005/8/layout/bProcess3"/>
    <dgm:cxn modelId="{F4A7DBEE-9E13-4F54-9E4C-CA7232E63F30}" type="presParOf" srcId="{BFDFAB5C-4D21-4B0F-B06F-A668D877FB16}" destId="{C815C563-4F53-4EE2-AE28-2D372C07D513}" srcOrd="12" destOrd="0" presId="urn:microsoft.com/office/officeart/2005/8/layout/bProcess3"/>
    <dgm:cxn modelId="{D48A71B7-5D88-4137-A9A8-C3BC433A8714}" type="presParOf" srcId="{BFDFAB5C-4D21-4B0F-B06F-A668D877FB16}" destId="{C1B2049B-1C22-4CF4-8029-95331F52321B}" srcOrd="13" destOrd="0" presId="urn:microsoft.com/office/officeart/2005/8/layout/bProcess3"/>
    <dgm:cxn modelId="{94EC246F-12E2-436F-A650-667E5E611152}" type="presParOf" srcId="{C1B2049B-1C22-4CF4-8029-95331F52321B}" destId="{1D0B1CF0-54C3-4EEA-9EB9-8129212D0AE7}" srcOrd="0" destOrd="0" presId="urn:microsoft.com/office/officeart/2005/8/layout/bProcess3"/>
    <dgm:cxn modelId="{4AD9A90A-CE01-4ED2-A6BB-911ADE97184D}" type="presParOf" srcId="{BFDFAB5C-4D21-4B0F-B06F-A668D877FB16}" destId="{0AC60707-A3BC-4567-B680-540B3D3E6BDF}" srcOrd="14" destOrd="0" presId="urn:microsoft.com/office/officeart/2005/8/layout/bProcess3"/>
    <dgm:cxn modelId="{668E4061-DCDC-4A8F-A998-097536EB0EAC}" type="presParOf" srcId="{BFDFAB5C-4D21-4B0F-B06F-A668D877FB16}" destId="{565E21EA-5643-49D3-ACBC-E3F9662A2626}" srcOrd="15" destOrd="0" presId="urn:microsoft.com/office/officeart/2005/8/layout/bProcess3"/>
    <dgm:cxn modelId="{CB7745D2-7F12-436E-946F-9B38CE8ADAD9}" type="presParOf" srcId="{565E21EA-5643-49D3-ACBC-E3F9662A2626}" destId="{BA960FF9-7350-4ECC-9959-8BA10386E7DC}" srcOrd="0" destOrd="0" presId="urn:microsoft.com/office/officeart/2005/8/layout/bProcess3"/>
    <dgm:cxn modelId="{AF9FBCE9-8B2A-446D-BE16-17E3A7076D6D}" type="presParOf" srcId="{BFDFAB5C-4D21-4B0F-B06F-A668D877FB16}" destId="{05656A17-42F3-4137-B418-22CB78401156}" srcOrd="16" destOrd="0" presId="urn:microsoft.com/office/officeart/2005/8/layout/bProcess3"/>
    <dgm:cxn modelId="{9EF5EF19-BB76-481D-9558-A8FA317148DD}" type="presParOf" srcId="{BFDFAB5C-4D21-4B0F-B06F-A668D877FB16}" destId="{BCE4BB0A-A88D-45BC-8E6C-A5D35EA4B50D}" srcOrd="17" destOrd="0" presId="urn:microsoft.com/office/officeart/2005/8/layout/bProcess3"/>
    <dgm:cxn modelId="{2280A960-8700-4B40-A1C9-24DAA56457A9}" type="presParOf" srcId="{BCE4BB0A-A88D-45BC-8E6C-A5D35EA4B50D}" destId="{EB42B182-F2F5-40EB-A33D-87031C1FCB76}" srcOrd="0" destOrd="0" presId="urn:microsoft.com/office/officeart/2005/8/layout/bProcess3"/>
    <dgm:cxn modelId="{CAB42115-AEA9-4683-AE21-5269573A42D6}" type="presParOf" srcId="{BFDFAB5C-4D21-4B0F-B06F-A668D877FB16}" destId="{B2F4274B-CD75-42CF-A576-A9049C718C8B}" srcOrd="18" destOrd="0" presId="urn:microsoft.com/office/officeart/2005/8/layout/bProcess3"/>
    <dgm:cxn modelId="{BAFB65D7-A455-4987-902C-94373E94EB0D}" type="presParOf" srcId="{BFDFAB5C-4D21-4B0F-B06F-A668D877FB16}" destId="{015A5FA9-2AC9-47A2-ACA7-FEED74DF3EAC}" srcOrd="19" destOrd="0" presId="urn:microsoft.com/office/officeart/2005/8/layout/bProcess3"/>
    <dgm:cxn modelId="{8709AAED-B11B-4D02-BF1C-4380E8E7B2BE}" type="presParOf" srcId="{015A5FA9-2AC9-47A2-ACA7-FEED74DF3EAC}" destId="{6711AC57-3B62-46BE-B4E4-801D192871AA}" srcOrd="0" destOrd="0" presId="urn:microsoft.com/office/officeart/2005/8/layout/bProcess3"/>
    <dgm:cxn modelId="{18953D21-35B0-4DFA-93FB-670662E74DB3}" type="presParOf" srcId="{BFDFAB5C-4D21-4B0F-B06F-A668D877FB16}" destId="{67939C1E-BF84-452E-B56F-5FF0C7014D7F}" srcOrd="20" destOrd="0" presId="urn:microsoft.com/office/officeart/2005/8/layout/bProcess3"/>
    <dgm:cxn modelId="{23DB1B9F-EC2C-485D-9E14-233D03B53EAB}" type="presParOf" srcId="{BFDFAB5C-4D21-4B0F-B06F-A668D877FB16}" destId="{63BA7C3D-2DF1-460B-97A2-E9E982744A2A}" srcOrd="21" destOrd="0" presId="urn:microsoft.com/office/officeart/2005/8/layout/bProcess3"/>
    <dgm:cxn modelId="{1D093EE3-20AD-417A-A0BB-AC1D84FCE06A}" type="presParOf" srcId="{63BA7C3D-2DF1-460B-97A2-E9E982744A2A}" destId="{0114B269-6605-4BD5-A6CB-5ACF24DFC60D}" srcOrd="0" destOrd="0" presId="urn:microsoft.com/office/officeart/2005/8/layout/bProcess3"/>
    <dgm:cxn modelId="{AABEB3ED-2696-4E63-BE3A-1316F77251AB}" type="presParOf" srcId="{BFDFAB5C-4D21-4B0F-B06F-A668D877FB16}" destId="{022C219C-F35E-4EC9-B4C4-FEACCD7D8EA7}" srcOrd="22" destOrd="0" presId="urn:microsoft.com/office/officeart/2005/8/layout/bProcess3"/>
    <dgm:cxn modelId="{82D37AA7-9279-44EE-A0BA-EB0D32517969}" type="presParOf" srcId="{BFDFAB5C-4D21-4B0F-B06F-A668D877FB16}" destId="{4E9DBA25-D303-4E0E-B394-C849327A7317}" srcOrd="23" destOrd="0" presId="urn:microsoft.com/office/officeart/2005/8/layout/bProcess3"/>
    <dgm:cxn modelId="{A984A372-D31B-42EE-9A79-2CF35DC77950}" type="presParOf" srcId="{4E9DBA25-D303-4E0E-B394-C849327A7317}" destId="{92C5B623-4D22-4CCA-BC7F-0C75A3A72F57}" srcOrd="0" destOrd="0" presId="urn:microsoft.com/office/officeart/2005/8/layout/bProcess3"/>
    <dgm:cxn modelId="{141E343D-CC6D-42F2-AEB6-33B5E14A0591}" type="presParOf" srcId="{BFDFAB5C-4D21-4B0F-B06F-A668D877FB16}" destId="{50400DBD-39C3-435E-A8D1-7E63FBCD7885}" srcOrd="24" destOrd="0" presId="urn:microsoft.com/office/officeart/2005/8/layout/bProcess3"/>
    <dgm:cxn modelId="{A44F640D-2AF3-4253-9798-03ABC544E4C7}" type="presParOf" srcId="{BFDFAB5C-4D21-4B0F-B06F-A668D877FB16}" destId="{AB7C9E55-9DB7-41DC-A288-16EF2008460F}" srcOrd="25" destOrd="0" presId="urn:microsoft.com/office/officeart/2005/8/layout/bProcess3"/>
    <dgm:cxn modelId="{E0539537-068B-4FF5-9E86-BA65BE127F9C}" type="presParOf" srcId="{AB7C9E55-9DB7-41DC-A288-16EF2008460F}" destId="{A014A149-E316-4401-AF60-054301376EA5}" srcOrd="0" destOrd="0" presId="urn:microsoft.com/office/officeart/2005/8/layout/bProcess3"/>
    <dgm:cxn modelId="{3572912B-40A0-463C-9C50-BE0AFBB52970}" type="presParOf" srcId="{BFDFAB5C-4D21-4B0F-B06F-A668D877FB16}" destId="{11EE426E-5840-4B27-AE71-A3341756562D}" srcOrd="26"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7C9DE-C6FD-4E33-BEA3-9924412DAF38}">
      <dsp:nvSpPr>
        <dsp:cNvPr id="0" name=""/>
        <dsp:cNvSpPr/>
      </dsp:nvSpPr>
      <dsp:spPr>
        <a:xfrm>
          <a:off x="3075242" y="2141777"/>
          <a:ext cx="672397" cy="91440"/>
        </a:xfrm>
        <a:custGeom>
          <a:avLst/>
          <a:gdLst/>
          <a:ahLst/>
          <a:cxnLst/>
          <a:rect l="0" t="0" r="0" b="0"/>
          <a:pathLst>
            <a:path>
              <a:moveTo>
                <a:pt x="0" y="45720"/>
              </a:moveTo>
              <a:lnTo>
                <a:pt x="672397" y="45720"/>
              </a:lnTo>
            </a:path>
          </a:pathLst>
        </a:custGeom>
        <a:noFill/>
        <a:ln w="9525" cap="flat" cmpd="sng" algn="ctr">
          <a:solidFill>
            <a:schemeClr val="accent3">
              <a:hueOff val="0"/>
              <a:satOff val="0"/>
              <a:lumOff val="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3393865" y="2183978"/>
        <a:ext cx="35149" cy="7036"/>
      </dsp:txXfrm>
    </dsp:sp>
    <dsp:sp modelId="{0869ACCB-0E4B-4AA3-BB07-4C6AAD586E80}">
      <dsp:nvSpPr>
        <dsp:cNvPr id="0" name=""/>
        <dsp:cNvSpPr/>
      </dsp:nvSpPr>
      <dsp:spPr>
        <a:xfrm>
          <a:off x="20532" y="1270544"/>
          <a:ext cx="3056509" cy="1833905"/>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المثابرة</a:t>
          </a:r>
          <a:r>
            <a:rPr lang="fr-FR"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وضع الاهداف</a:t>
          </a:r>
          <a:r>
            <a:rPr lang="ar-SA" sz="3900" b="1" i="0"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20532" y="1270544"/>
        <a:ext cx="3056509" cy="1833905"/>
      </dsp:txXfrm>
    </dsp:sp>
    <dsp:sp modelId="{78935428-F4F4-48AC-9BF6-1CF194B3C20E}">
      <dsp:nvSpPr>
        <dsp:cNvPr id="0" name=""/>
        <dsp:cNvSpPr/>
      </dsp:nvSpPr>
      <dsp:spPr>
        <a:xfrm>
          <a:off x="6834748" y="2141777"/>
          <a:ext cx="672397" cy="91440"/>
        </a:xfrm>
        <a:custGeom>
          <a:avLst/>
          <a:gdLst/>
          <a:ahLst/>
          <a:cxnLst/>
          <a:rect l="0" t="0" r="0" b="0"/>
          <a:pathLst>
            <a:path>
              <a:moveTo>
                <a:pt x="0" y="45720"/>
              </a:moveTo>
              <a:lnTo>
                <a:pt x="672397" y="45720"/>
              </a:lnTo>
            </a:path>
          </a:pathLst>
        </a:custGeom>
        <a:noFill/>
        <a:ln w="9525" cap="flat" cmpd="sng" algn="ctr">
          <a:solidFill>
            <a:schemeClr val="accent3">
              <a:hueOff val="937522"/>
              <a:satOff val="-1407"/>
              <a:lumOff val="-229"/>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7153371" y="2183978"/>
        <a:ext cx="35149" cy="7036"/>
      </dsp:txXfrm>
    </dsp:sp>
    <dsp:sp modelId="{0FF22AEF-9578-476E-BA48-3DF2C6E2C38B}">
      <dsp:nvSpPr>
        <dsp:cNvPr id="0" name=""/>
        <dsp:cNvSpPr/>
      </dsp:nvSpPr>
      <dsp:spPr>
        <a:xfrm>
          <a:off x="3780039" y="1270544"/>
          <a:ext cx="3056509" cy="1833905"/>
        </a:xfrm>
        <a:prstGeom prst="rect">
          <a:avLst/>
        </a:prstGeom>
        <a:gradFill rotWithShape="0">
          <a:gsLst>
            <a:gs pos="0">
              <a:srgbClr val="CEF50A"/>
            </a:gs>
            <a:gs pos="0">
              <a:srgbClr val="FFC000"/>
            </a:gs>
            <a:gs pos="0">
              <a:srgbClr val="FCC000"/>
            </a:gs>
            <a:gs pos="80000">
              <a:srgbClr val="F5E91E"/>
            </a:gs>
            <a:gs pos="100000">
              <a:srgbClr val="E9F82C"/>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القدرة على التواصل وبناء العلاقات الإنسانية </a:t>
          </a:r>
          <a:endParaRPr lang="fr-FR" sz="3900" b="1" kern="1200"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3780039" y="1270544"/>
        <a:ext cx="3056509" cy="1833905"/>
      </dsp:txXfrm>
    </dsp:sp>
    <dsp:sp modelId="{0EACBF3C-1F0C-4842-AA1C-C0927A578B95}">
      <dsp:nvSpPr>
        <dsp:cNvPr id="0" name=""/>
        <dsp:cNvSpPr/>
      </dsp:nvSpPr>
      <dsp:spPr>
        <a:xfrm>
          <a:off x="10594254" y="2141777"/>
          <a:ext cx="672397" cy="91440"/>
        </a:xfrm>
        <a:custGeom>
          <a:avLst/>
          <a:gdLst/>
          <a:ahLst/>
          <a:cxnLst/>
          <a:rect l="0" t="0" r="0" b="0"/>
          <a:pathLst>
            <a:path>
              <a:moveTo>
                <a:pt x="0" y="45720"/>
              </a:moveTo>
              <a:lnTo>
                <a:pt x="672397" y="45720"/>
              </a:lnTo>
            </a:path>
          </a:pathLst>
        </a:custGeom>
        <a:noFill/>
        <a:ln w="9525" cap="flat" cmpd="sng" algn="ctr">
          <a:solidFill>
            <a:schemeClr val="accent3">
              <a:hueOff val="1875044"/>
              <a:satOff val="-2813"/>
              <a:lumOff val="-458"/>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10912878" y="2183978"/>
        <a:ext cx="35149" cy="7036"/>
      </dsp:txXfrm>
    </dsp:sp>
    <dsp:sp modelId="{2B056AEB-19F3-475D-9CEE-EA592C3332DC}">
      <dsp:nvSpPr>
        <dsp:cNvPr id="0" name=""/>
        <dsp:cNvSpPr/>
      </dsp:nvSpPr>
      <dsp:spPr>
        <a:xfrm>
          <a:off x="7539545" y="1270544"/>
          <a:ext cx="3056509" cy="1833905"/>
        </a:xfrm>
        <a:prstGeom prst="rect">
          <a:avLst/>
        </a:prstGeom>
        <a:gradFill rotWithShape="0">
          <a:gsLst>
            <a:gs pos="80000">
              <a:schemeClr val="accent2"/>
            </a:gs>
            <a:gs pos="0">
              <a:schemeClr val="accent2"/>
            </a:gs>
            <a:gs pos="0">
              <a:schemeClr val="accent2"/>
            </a:gs>
            <a:gs pos="80000">
              <a:schemeClr val="accent2"/>
            </a:gs>
            <a:gs pos="100000">
              <a:schemeClr val="accent2"/>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الانضباط الذاتي</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7539545" y="1270544"/>
        <a:ext cx="3056509" cy="1833905"/>
      </dsp:txXfrm>
    </dsp:sp>
    <dsp:sp modelId="{3F4B6FB4-25B8-4CBE-9112-10E2914B5914}">
      <dsp:nvSpPr>
        <dsp:cNvPr id="0" name=""/>
        <dsp:cNvSpPr/>
      </dsp:nvSpPr>
      <dsp:spPr>
        <a:xfrm>
          <a:off x="14353760" y="2141777"/>
          <a:ext cx="672397" cy="91440"/>
        </a:xfrm>
        <a:custGeom>
          <a:avLst/>
          <a:gdLst/>
          <a:ahLst/>
          <a:cxnLst/>
          <a:rect l="0" t="0" r="0" b="0"/>
          <a:pathLst>
            <a:path>
              <a:moveTo>
                <a:pt x="0" y="45720"/>
              </a:moveTo>
              <a:lnTo>
                <a:pt x="672397" y="45720"/>
              </a:lnTo>
            </a:path>
          </a:pathLst>
        </a:custGeom>
        <a:noFill/>
        <a:ln w="9525" cap="flat" cmpd="sng" algn="ctr">
          <a:solidFill>
            <a:schemeClr val="accent3">
              <a:hueOff val="2812566"/>
              <a:satOff val="-4220"/>
              <a:lumOff val="-686"/>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14672384" y="2183978"/>
        <a:ext cx="35149" cy="7036"/>
      </dsp:txXfrm>
    </dsp:sp>
    <dsp:sp modelId="{E08FA6FB-A7F2-4B15-A4B0-22CEC35F8BBC}">
      <dsp:nvSpPr>
        <dsp:cNvPr id="0" name=""/>
        <dsp:cNvSpPr/>
      </dsp:nvSpPr>
      <dsp:spPr>
        <a:xfrm>
          <a:off x="11299051" y="1270544"/>
          <a:ext cx="3056509" cy="1833905"/>
        </a:xfrm>
        <a:prstGeom prst="rect">
          <a:avLst/>
        </a:prstGeom>
        <a:gradFill rotWithShape="0">
          <a:gsLst>
            <a:gs pos="0">
              <a:schemeClr val="accent3">
                <a:hueOff val="2596215"/>
                <a:satOff val="-3895"/>
                <a:lumOff val="-633"/>
                <a:alphaOff val="0"/>
                <a:shade val="51000"/>
                <a:satMod val="130000"/>
              </a:schemeClr>
            </a:gs>
            <a:gs pos="80000">
              <a:schemeClr val="accent3">
                <a:hueOff val="2596215"/>
                <a:satOff val="-3895"/>
                <a:lumOff val="-633"/>
                <a:alphaOff val="0"/>
                <a:shade val="93000"/>
                <a:satMod val="130000"/>
              </a:schemeClr>
            </a:gs>
            <a:gs pos="100000">
              <a:schemeClr val="accent3">
                <a:hueOff val="2596215"/>
                <a:satOff val="-3895"/>
                <a:lumOff val="-6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u="none" kern="1200"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التعامل مع الفشل</a:t>
          </a:r>
          <a:endParaRPr lang="fr-FR" sz="3900" b="1" u="none" kern="1200"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11299051" y="1270544"/>
        <a:ext cx="3056509" cy="1833905"/>
      </dsp:txXfrm>
    </dsp:sp>
    <dsp:sp modelId="{C5CFAAEF-7B91-40AA-9630-976ECFB67E54}">
      <dsp:nvSpPr>
        <dsp:cNvPr id="0" name=""/>
        <dsp:cNvSpPr/>
      </dsp:nvSpPr>
      <dsp:spPr>
        <a:xfrm>
          <a:off x="1548787" y="3102650"/>
          <a:ext cx="15038025" cy="672397"/>
        </a:xfrm>
        <a:custGeom>
          <a:avLst/>
          <a:gdLst/>
          <a:ahLst/>
          <a:cxnLst/>
          <a:rect l="0" t="0" r="0" b="0"/>
          <a:pathLst>
            <a:path>
              <a:moveTo>
                <a:pt x="15038025" y="0"/>
              </a:moveTo>
              <a:lnTo>
                <a:pt x="15038025" y="353298"/>
              </a:lnTo>
              <a:lnTo>
                <a:pt x="0" y="353298"/>
              </a:lnTo>
              <a:lnTo>
                <a:pt x="0" y="672397"/>
              </a:lnTo>
            </a:path>
          </a:pathLst>
        </a:custGeom>
        <a:noFill/>
        <a:ln w="9525" cap="flat" cmpd="sng" algn="ctr">
          <a:solidFill>
            <a:schemeClr val="accent3">
              <a:hueOff val="3750088"/>
              <a:satOff val="-5627"/>
              <a:lumOff val="-915"/>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8691438" y="3435330"/>
        <a:ext cx="752722" cy="7036"/>
      </dsp:txXfrm>
    </dsp:sp>
    <dsp:sp modelId="{758824ED-8628-4876-9C2E-E4DC7BA12E52}">
      <dsp:nvSpPr>
        <dsp:cNvPr id="0" name=""/>
        <dsp:cNvSpPr/>
      </dsp:nvSpPr>
      <dsp:spPr>
        <a:xfrm>
          <a:off x="15058557" y="1270544"/>
          <a:ext cx="3056509" cy="1833905"/>
        </a:xfrm>
        <a:prstGeom prst="rect">
          <a:avLst/>
        </a:prstGeom>
        <a:gradFill rotWithShape="0">
          <a:gsLst>
            <a:gs pos="0">
              <a:srgbClr val="6B7984"/>
            </a:gs>
            <a:gs pos="80000">
              <a:srgbClr val="82818A"/>
            </a:gs>
            <a:gs pos="100000">
              <a:srgbClr val="80828B"/>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الثقة بالنفس والاعتقاد في العزيمة الشخصية</a:t>
          </a:r>
          <a:endParaRPr lang="fr-FR" sz="3900" b="1" kern="1200" dirty="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15058557" y="1270544"/>
        <a:ext cx="3056509" cy="1833905"/>
      </dsp:txXfrm>
    </dsp:sp>
    <dsp:sp modelId="{741BC549-E9B8-4B9D-986D-75E0B87E53FE}">
      <dsp:nvSpPr>
        <dsp:cNvPr id="0" name=""/>
        <dsp:cNvSpPr/>
      </dsp:nvSpPr>
      <dsp:spPr>
        <a:xfrm>
          <a:off x="3075242" y="4678679"/>
          <a:ext cx="672397" cy="91440"/>
        </a:xfrm>
        <a:custGeom>
          <a:avLst/>
          <a:gdLst/>
          <a:ahLst/>
          <a:cxnLst/>
          <a:rect l="0" t="0" r="0" b="0"/>
          <a:pathLst>
            <a:path>
              <a:moveTo>
                <a:pt x="0" y="45720"/>
              </a:moveTo>
              <a:lnTo>
                <a:pt x="672397" y="45720"/>
              </a:lnTo>
            </a:path>
          </a:pathLst>
        </a:custGeom>
        <a:noFill/>
        <a:ln w="9525" cap="flat" cmpd="sng" algn="ctr">
          <a:solidFill>
            <a:schemeClr val="accent3">
              <a:hueOff val="4687610"/>
              <a:satOff val="-7033"/>
              <a:lumOff val="-1144"/>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3393865" y="4720881"/>
        <a:ext cx="35149" cy="7036"/>
      </dsp:txXfrm>
    </dsp:sp>
    <dsp:sp modelId="{E0AB1848-2CE1-4FDB-A958-0336B70212E6}">
      <dsp:nvSpPr>
        <dsp:cNvPr id="0" name=""/>
        <dsp:cNvSpPr/>
      </dsp:nvSpPr>
      <dsp:spPr>
        <a:xfrm>
          <a:off x="20532" y="3807447"/>
          <a:ext cx="3056509" cy="1833905"/>
        </a:xfrm>
        <a:prstGeom prst="rect">
          <a:avLst/>
        </a:prstGeom>
        <a:gradFill rotWithShape="0">
          <a:gsLst>
            <a:gs pos="0">
              <a:schemeClr val="accent3">
                <a:hueOff val="4327024"/>
                <a:satOff val="-6492"/>
                <a:lumOff val="-1056"/>
                <a:alphaOff val="0"/>
                <a:shade val="51000"/>
                <a:satMod val="130000"/>
              </a:schemeClr>
            </a:gs>
            <a:gs pos="80000">
              <a:schemeClr val="accent3">
                <a:hueOff val="4327024"/>
                <a:satOff val="-6492"/>
                <a:lumOff val="-1056"/>
                <a:alphaOff val="0"/>
                <a:shade val="93000"/>
                <a:satMod val="130000"/>
              </a:schemeClr>
            </a:gs>
            <a:gs pos="100000">
              <a:schemeClr val="accent3">
                <a:hueOff val="4327024"/>
                <a:satOff val="-6492"/>
                <a:lumOff val="-10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تحمل المخاطرة </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20532" y="3807447"/>
        <a:ext cx="3056509" cy="1833905"/>
      </dsp:txXfrm>
    </dsp:sp>
    <dsp:sp modelId="{C1B2049B-1C22-4CF4-8029-95331F52321B}">
      <dsp:nvSpPr>
        <dsp:cNvPr id="0" name=""/>
        <dsp:cNvSpPr/>
      </dsp:nvSpPr>
      <dsp:spPr>
        <a:xfrm>
          <a:off x="6834748" y="4678679"/>
          <a:ext cx="672397" cy="91440"/>
        </a:xfrm>
        <a:custGeom>
          <a:avLst/>
          <a:gdLst/>
          <a:ahLst/>
          <a:cxnLst/>
          <a:rect l="0" t="0" r="0" b="0"/>
          <a:pathLst>
            <a:path>
              <a:moveTo>
                <a:pt x="0" y="45720"/>
              </a:moveTo>
              <a:lnTo>
                <a:pt x="672397" y="45720"/>
              </a:lnTo>
            </a:path>
          </a:pathLst>
        </a:custGeom>
        <a:noFill/>
        <a:ln w="9525" cap="flat" cmpd="sng" algn="ctr">
          <a:solidFill>
            <a:schemeClr val="accent3">
              <a:hueOff val="5625132"/>
              <a:satOff val="-8440"/>
              <a:lumOff val="-1373"/>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7153371" y="4720881"/>
        <a:ext cx="35149" cy="7036"/>
      </dsp:txXfrm>
    </dsp:sp>
    <dsp:sp modelId="{C815C563-4F53-4EE2-AE28-2D372C07D513}">
      <dsp:nvSpPr>
        <dsp:cNvPr id="0" name=""/>
        <dsp:cNvSpPr/>
      </dsp:nvSpPr>
      <dsp:spPr>
        <a:xfrm>
          <a:off x="3780039" y="3807447"/>
          <a:ext cx="3056509" cy="1833905"/>
        </a:xfrm>
        <a:prstGeom prst="rect">
          <a:avLst/>
        </a:prstGeom>
        <a:gradFill rotWithShape="0">
          <a:gsLst>
            <a:gs pos="0">
              <a:srgbClr val="C709FF"/>
            </a:gs>
            <a:gs pos="80000">
              <a:srgbClr val="C70AF4"/>
            </a:gs>
            <a:gs pos="100000">
              <a:srgbClr val="C315F6"/>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أخذ المبادرة</a:t>
          </a:r>
          <a:endParaRPr lang="fr-FR" sz="3900" b="1" kern="1200"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3780039" y="3807447"/>
        <a:ext cx="3056509" cy="1833905"/>
      </dsp:txXfrm>
    </dsp:sp>
    <dsp:sp modelId="{565E21EA-5643-49D3-ACBC-E3F9662A2626}">
      <dsp:nvSpPr>
        <dsp:cNvPr id="0" name=""/>
        <dsp:cNvSpPr/>
      </dsp:nvSpPr>
      <dsp:spPr>
        <a:xfrm>
          <a:off x="10594254" y="4678679"/>
          <a:ext cx="672397" cy="91440"/>
        </a:xfrm>
        <a:custGeom>
          <a:avLst/>
          <a:gdLst/>
          <a:ahLst/>
          <a:cxnLst/>
          <a:rect l="0" t="0" r="0" b="0"/>
          <a:pathLst>
            <a:path>
              <a:moveTo>
                <a:pt x="0" y="45720"/>
              </a:moveTo>
              <a:lnTo>
                <a:pt x="672397" y="45720"/>
              </a:lnTo>
            </a:path>
          </a:pathLst>
        </a:custGeom>
        <a:noFill/>
        <a:ln w="9525" cap="flat" cmpd="sng" algn="ctr">
          <a:solidFill>
            <a:schemeClr val="accent3">
              <a:hueOff val="6562654"/>
              <a:satOff val="-9847"/>
              <a:lumOff val="-1601"/>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10912878" y="4720881"/>
        <a:ext cx="35149" cy="7036"/>
      </dsp:txXfrm>
    </dsp:sp>
    <dsp:sp modelId="{0AC60707-A3BC-4567-B680-540B3D3E6BDF}">
      <dsp:nvSpPr>
        <dsp:cNvPr id="0" name=""/>
        <dsp:cNvSpPr/>
      </dsp:nvSpPr>
      <dsp:spPr>
        <a:xfrm>
          <a:off x="7539545" y="3807447"/>
          <a:ext cx="3056509" cy="1833905"/>
        </a:xfrm>
        <a:prstGeom prst="rect">
          <a:avLst/>
        </a:prstGeom>
        <a:gradFill rotWithShape="0">
          <a:gsLst>
            <a:gs pos="0">
              <a:schemeClr val="accent3">
                <a:hueOff val="6057835"/>
                <a:satOff val="-9089"/>
                <a:lumOff val="-1478"/>
                <a:alphaOff val="0"/>
                <a:shade val="51000"/>
                <a:satMod val="130000"/>
              </a:schemeClr>
            </a:gs>
            <a:gs pos="80000">
              <a:schemeClr val="accent3">
                <a:hueOff val="6057835"/>
                <a:satOff val="-9089"/>
                <a:lumOff val="-1478"/>
                <a:alphaOff val="0"/>
                <a:shade val="93000"/>
                <a:satMod val="130000"/>
              </a:schemeClr>
            </a:gs>
            <a:gs pos="100000">
              <a:schemeClr val="accent3">
                <a:hueOff val="6057835"/>
                <a:satOff val="-9089"/>
                <a:lumOff val="-14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الطاقة والنشاط</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7539545" y="3807447"/>
        <a:ext cx="3056509" cy="1833905"/>
      </dsp:txXfrm>
    </dsp:sp>
    <dsp:sp modelId="{BCE4BB0A-A88D-45BC-8E6C-A5D35EA4B50D}">
      <dsp:nvSpPr>
        <dsp:cNvPr id="0" name=""/>
        <dsp:cNvSpPr/>
      </dsp:nvSpPr>
      <dsp:spPr>
        <a:xfrm>
          <a:off x="14353760" y="4678679"/>
          <a:ext cx="672397" cy="91440"/>
        </a:xfrm>
        <a:custGeom>
          <a:avLst/>
          <a:gdLst/>
          <a:ahLst/>
          <a:cxnLst/>
          <a:rect l="0" t="0" r="0" b="0"/>
          <a:pathLst>
            <a:path>
              <a:moveTo>
                <a:pt x="0" y="45720"/>
              </a:moveTo>
              <a:lnTo>
                <a:pt x="672397" y="45720"/>
              </a:lnTo>
            </a:path>
          </a:pathLst>
        </a:custGeom>
        <a:noFill/>
        <a:ln w="9525" cap="flat" cmpd="sng" algn="ctr">
          <a:solidFill>
            <a:schemeClr val="accent3">
              <a:hueOff val="7500176"/>
              <a:satOff val="-11253"/>
              <a:lumOff val="-1830"/>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14672384" y="4720881"/>
        <a:ext cx="35149" cy="7036"/>
      </dsp:txXfrm>
    </dsp:sp>
    <dsp:sp modelId="{05656A17-42F3-4137-B418-22CB78401156}">
      <dsp:nvSpPr>
        <dsp:cNvPr id="0" name=""/>
        <dsp:cNvSpPr/>
      </dsp:nvSpPr>
      <dsp:spPr>
        <a:xfrm>
          <a:off x="11299051" y="3807447"/>
          <a:ext cx="3056509" cy="1833905"/>
        </a:xfrm>
        <a:prstGeom prst="rect">
          <a:avLst/>
        </a:prstGeom>
        <a:gradFill rotWithShape="0">
          <a:gsLst>
            <a:gs pos="0">
              <a:schemeClr val="accent3">
                <a:hueOff val="6923239"/>
                <a:satOff val="-10388"/>
                <a:lumOff val="-1689"/>
                <a:alphaOff val="0"/>
                <a:shade val="51000"/>
                <a:satMod val="130000"/>
              </a:schemeClr>
            </a:gs>
            <a:gs pos="80000">
              <a:schemeClr val="accent3">
                <a:hueOff val="6923239"/>
                <a:satOff val="-10388"/>
                <a:lumOff val="-1689"/>
                <a:alphaOff val="0"/>
                <a:shade val="93000"/>
                <a:satMod val="130000"/>
              </a:schemeClr>
            </a:gs>
            <a:gs pos="100000">
              <a:schemeClr val="accent3">
                <a:hueOff val="6923239"/>
                <a:satOff val="-10388"/>
                <a:lumOff val="-168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تحمل الغموض</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11299051" y="3807447"/>
        <a:ext cx="3056509" cy="1833905"/>
      </dsp:txXfrm>
    </dsp:sp>
    <dsp:sp modelId="{015A5FA9-2AC9-47A2-ACA7-FEED74DF3EAC}">
      <dsp:nvSpPr>
        <dsp:cNvPr id="0" name=""/>
        <dsp:cNvSpPr/>
      </dsp:nvSpPr>
      <dsp:spPr>
        <a:xfrm>
          <a:off x="1548787" y="5639552"/>
          <a:ext cx="15038025" cy="672397"/>
        </a:xfrm>
        <a:custGeom>
          <a:avLst/>
          <a:gdLst/>
          <a:ahLst/>
          <a:cxnLst/>
          <a:rect l="0" t="0" r="0" b="0"/>
          <a:pathLst>
            <a:path>
              <a:moveTo>
                <a:pt x="15038025" y="0"/>
              </a:moveTo>
              <a:lnTo>
                <a:pt x="15038025" y="353298"/>
              </a:lnTo>
              <a:lnTo>
                <a:pt x="0" y="353298"/>
              </a:lnTo>
              <a:lnTo>
                <a:pt x="0" y="672397"/>
              </a:lnTo>
            </a:path>
          </a:pathLst>
        </a:custGeom>
        <a:noFill/>
        <a:ln w="9525" cap="flat" cmpd="sng" algn="ctr">
          <a:solidFill>
            <a:schemeClr val="accent3">
              <a:hueOff val="8437698"/>
              <a:satOff val="-12660"/>
              <a:lumOff val="-2059"/>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8691438" y="5972232"/>
        <a:ext cx="752722" cy="7036"/>
      </dsp:txXfrm>
    </dsp:sp>
    <dsp:sp modelId="{B2F4274B-CD75-42CF-A576-A9049C718C8B}">
      <dsp:nvSpPr>
        <dsp:cNvPr id="0" name=""/>
        <dsp:cNvSpPr/>
      </dsp:nvSpPr>
      <dsp:spPr>
        <a:xfrm>
          <a:off x="15058557" y="3807447"/>
          <a:ext cx="3056509" cy="1833905"/>
        </a:xfrm>
        <a:prstGeom prst="rect">
          <a:avLst/>
        </a:prstGeom>
        <a:gradFill rotWithShape="0">
          <a:gsLst>
            <a:gs pos="0">
              <a:srgbClr val="DC6332"/>
            </a:gs>
            <a:gs pos="80000">
              <a:srgbClr val="F6611A"/>
            </a:gs>
            <a:gs pos="100000">
              <a:srgbClr val="FF661D"/>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القدرة على التفكير الابتكاري </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15058557" y="3807447"/>
        <a:ext cx="3056509" cy="1833905"/>
      </dsp:txXfrm>
    </dsp:sp>
    <dsp:sp modelId="{63BA7C3D-2DF1-460B-97A2-E9E982744A2A}">
      <dsp:nvSpPr>
        <dsp:cNvPr id="0" name=""/>
        <dsp:cNvSpPr/>
      </dsp:nvSpPr>
      <dsp:spPr>
        <a:xfrm>
          <a:off x="3075242" y="7215582"/>
          <a:ext cx="672397" cy="91440"/>
        </a:xfrm>
        <a:custGeom>
          <a:avLst/>
          <a:gdLst/>
          <a:ahLst/>
          <a:cxnLst/>
          <a:rect l="0" t="0" r="0" b="0"/>
          <a:pathLst>
            <a:path>
              <a:moveTo>
                <a:pt x="0" y="45720"/>
              </a:moveTo>
              <a:lnTo>
                <a:pt x="672397" y="45720"/>
              </a:lnTo>
            </a:path>
          </a:pathLst>
        </a:custGeom>
        <a:noFill/>
        <a:ln w="9525" cap="flat" cmpd="sng" algn="ctr">
          <a:solidFill>
            <a:schemeClr val="accent3">
              <a:hueOff val="9375220"/>
              <a:satOff val="-14067"/>
              <a:lumOff val="-2288"/>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3393865" y="7257784"/>
        <a:ext cx="35149" cy="7036"/>
      </dsp:txXfrm>
    </dsp:sp>
    <dsp:sp modelId="{67939C1E-BF84-452E-B56F-5FF0C7014D7F}">
      <dsp:nvSpPr>
        <dsp:cNvPr id="0" name=""/>
        <dsp:cNvSpPr/>
      </dsp:nvSpPr>
      <dsp:spPr>
        <a:xfrm>
          <a:off x="20532" y="6344349"/>
          <a:ext cx="3056509" cy="1833905"/>
        </a:xfrm>
        <a:prstGeom prst="rect">
          <a:avLst/>
        </a:prstGeom>
        <a:gradFill rotWithShape="0">
          <a:gsLst>
            <a:gs pos="0">
              <a:schemeClr val="accent3">
                <a:hueOff val="8654049"/>
                <a:satOff val="-12985"/>
                <a:lumOff val="-2112"/>
                <a:alphaOff val="0"/>
                <a:shade val="51000"/>
                <a:satMod val="130000"/>
              </a:schemeClr>
            </a:gs>
            <a:gs pos="80000">
              <a:schemeClr val="accent3">
                <a:hueOff val="8654049"/>
                <a:satOff val="-12985"/>
                <a:lumOff val="-2112"/>
                <a:alphaOff val="0"/>
                <a:shade val="93000"/>
                <a:satMod val="130000"/>
              </a:schemeClr>
            </a:gs>
            <a:gs pos="100000">
              <a:schemeClr val="accent3">
                <a:hueOff val="8654049"/>
                <a:satOff val="-12985"/>
                <a:lumOff val="-211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استخدام الموارد الخارجية</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20532" y="6344349"/>
        <a:ext cx="3056509" cy="1833905"/>
      </dsp:txXfrm>
    </dsp:sp>
    <dsp:sp modelId="{4E9DBA25-D303-4E0E-B394-C849327A7317}">
      <dsp:nvSpPr>
        <dsp:cNvPr id="0" name=""/>
        <dsp:cNvSpPr/>
      </dsp:nvSpPr>
      <dsp:spPr>
        <a:xfrm>
          <a:off x="6834748" y="7215582"/>
          <a:ext cx="672397" cy="91440"/>
        </a:xfrm>
        <a:custGeom>
          <a:avLst/>
          <a:gdLst/>
          <a:ahLst/>
          <a:cxnLst/>
          <a:rect l="0" t="0" r="0" b="0"/>
          <a:pathLst>
            <a:path>
              <a:moveTo>
                <a:pt x="0" y="45720"/>
              </a:moveTo>
              <a:lnTo>
                <a:pt x="672397" y="45720"/>
              </a:lnTo>
            </a:path>
          </a:pathLst>
        </a:custGeom>
        <a:noFill/>
        <a:ln w="9525" cap="flat" cmpd="sng" algn="ctr">
          <a:solidFill>
            <a:schemeClr val="accent3">
              <a:hueOff val="10312742"/>
              <a:satOff val="-15473"/>
              <a:lumOff val="-2516"/>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7153371" y="7257784"/>
        <a:ext cx="35149" cy="7036"/>
      </dsp:txXfrm>
    </dsp:sp>
    <dsp:sp modelId="{022C219C-F35E-4EC9-B4C4-FEACCD7D8EA7}">
      <dsp:nvSpPr>
        <dsp:cNvPr id="0" name=""/>
        <dsp:cNvSpPr/>
      </dsp:nvSpPr>
      <dsp:spPr>
        <a:xfrm>
          <a:off x="3780039" y="6344349"/>
          <a:ext cx="3056509" cy="1833905"/>
        </a:xfrm>
        <a:prstGeom prst="rect">
          <a:avLst/>
        </a:prstGeom>
        <a:gradFill rotWithShape="0">
          <a:gsLst>
            <a:gs pos="0">
              <a:srgbClr val="4C4527"/>
            </a:gs>
            <a:gs pos="80000">
              <a:srgbClr val="3D3914"/>
            </a:gs>
            <a:gs pos="100000">
              <a:srgbClr val="3D3914"/>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المعرفة الفنية </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3780039" y="6344349"/>
        <a:ext cx="3056509" cy="1833905"/>
      </dsp:txXfrm>
    </dsp:sp>
    <dsp:sp modelId="{AB7C9E55-9DB7-41DC-A288-16EF2008460F}">
      <dsp:nvSpPr>
        <dsp:cNvPr id="0" name=""/>
        <dsp:cNvSpPr/>
      </dsp:nvSpPr>
      <dsp:spPr>
        <a:xfrm>
          <a:off x="10594254" y="7215582"/>
          <a:ext cx="672397" cy="91440"/>
        </a:xfrm>
        <a:custGeom>
          <a:avLst/>
          <a:gdLst/>
          <a:ahLst/>
          <a:cxnLst/>
          <a:rect l="0" t="0" r="0" b="0"/>
          <a:pathLst>
            <a:path>
              <a:moveTo>
                <a:pt x="0" y="45720"/>
              </a:moveTo>
              <a:lnTo>
                <a:pt x="672397" y="45720"/>
              </a:lnTo>
            </a:path>
          </a:pathLst>
        </a:custGeom>
        <a:noFill/>
        <a:ln w="9525" cap="flat" cmpd="sng" algn="ctr">
          <a:solidFill>
            <a:schemeClr val="accent3">
              <a:hueOff val="11250264"/>
              <a:satOff val="-16880"/>
              <a:lumOff val="-2745"/>
              <a:alphaOff val="0"/>
            </a:schemeClr>
          </a:solidFill>
          <a:prstDash val="solid"/>
          <a:tailEnd type="arrow"/>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FR" sz="500" kern="1200">
            <a:latin typeface="Traditional Arabic" panose="02020603050405020304" pitchFamily="18" charset="-78"/>
            <a:cs typeface="Traditional Arabic" panose="02020603050405020304" pitchFamily="18" charset="-78"/>
          </a:endParaRPr>
        </a:p>
      </dsp:txBody>
      <dsp:txXfrm>
        <a:off x="10912878" y="7257784"/>
        <a:ext cx="35149" cy="7036"/>
      </dsp:txXfrm>
    </dsp:sp>
    <dsp:sp modelId="{50400DBD-39C3-435E-A8D1-7E63FBCD7885}">
      <dsp:nvSpPr>
        <dsp:cNvPr id="0" name=""/>
        <dsp:cNvSpPr/>
      </dsp:nvSpPr>
      <dsp:spPr>
        <a:xfrm>
          <a:off x="7539545" y="6344349"/>
          <a:ext cx="3056509" cy="1833905"/>
        </a:xfrm>
        <a:prstGeom prst="rect">
          <a:avLst/>
        </a:prstGeom>
        <a:gradFill rotWithShape="0">
          <a:gsLst>
            <a:gs pos="0">
              <a:schemeClr val="accent3">
                <a:hueOff val="10384859"/>
                <a:satOff val="-15582"/>
                <a:lumOff val="-2534"/>
                <a:alphaOff val="0"/>
                <a:shade val="51000"/>
                <a:satMod val="130000"/>
              </a:schemeClr>
            </a:gs>
            <a:gs pos="80000">
              <a:schemeClr val="accent3">
                <a:hueOff val="10384859"/>
                <a:satOff val="-15582"/>
                <a:lumOff val="-2534"/>
                <a:alphaOff val="0"/>
                <a:shade val="93000"/>
                <a:satMod val="130000"/>
              </a:schemeClr>
            </a:gs>
            <a:gs pos="100000">
              <a:schemeClr val="accent3">
                <a:hueOff val="10384859"/>
                <a:satOff val="-15582"/>
                <a:lumOff val="-253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dirty="0" smtClean="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قدرة التعامل مع النقود والأرقام</a:t>
          </a:r>
          <a:endParaRPr lang="fr-FR" sz="3900" b="1" kern="1200" dirty="0">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7539545" y="6344349"/>
        <a:ext cx="3056509" cy="1833905"/>
      </dsp:txXfrm>
    </dsp:sp>
    <dsp:sp modelId="{11EE426E-5840-4B27-AE71-A3341756562D}">
      <dsp:nvSpPr>
        <dsp:cNvPr id="0" name=""/>
        <dsp:cNvSpPr/>
      </dsp:nvSpPr>
      <dsp:spPr>
        <a:xfrm>
          <a:off x="11299051" y="6344349"/>
          <a:ext cx="3056509" cy="1833905"/>
        </a:xfrm>
        <a:prstGeom prst="rect">
          <a:avLst/>
        </a:prstGeom>
        <a:gradFill rotWithShape="0">
          <a:gsLst>
            <a:gs pos="0">
              <a:srgbClr val="4DB9A0"/>
            </a:gs>
            <a:gs pos="80000">
              <a:srgbClr val="4FB69E"/>
            </a:gs>
            <a:gs pos="100000">
              <a:srgbClr val="3A8B78"/>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7368" tIns="277368" rIns="277368" bIns="277368" numCol="1" spcCol="1270" anchor="ctr" anchorCtr="0">
          <a:noAutofit/>
        </a:bodyPr>
        <a:lstStyle/>
        <a:p>
          <a:pPr lvl="0" algn="ctr" defTabSz="1733550" rtl="1">
            <a:lnSpc>
              <a:spcPct val="90000"/>
            </a:lnSpc>
            <a:spcBef>
              <a:spcPct val="0"/>
            </a:spcBef>
            <a:spcAft>
              <a:spcPct val="35000"/>
            </a:spcAft>
          </a:pPr>
          <a:r>
            <a:rPr lang="ar-SA" sz="3900" b="1" kern="1200" smtClean="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الحدس والبديهة</a:t>
          </a:r>
          <a:endParaRPr lang="fr-FR" sz="3900" b="1" kern="12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dsp:txBody>
      <dsp:txXfrm>
        <a:off x="11299051" y="6344349"/>
        <a:ext cx="3056509" cy="1833905"/>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4.png"/><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1.svg"/><Relationship Id="rId9" Type="http://schemas.openxmlformats.org/officeDocument/2006/relationships/image" Target="../media/image65.svg"/></Relationships>
</file>

<file path=ppt/slides/_rels/slide3.xml.rels><?xml version="1.0" encoding="UTF-8" standalone="yes"?>
<Relationships xmlns="http://schemas.openxmlformats.org/package/2006/relationships"><Relationship Id="rId8" Type="http://schemas.openxmlformats.org/officeDocument/2006/relationships/image" Target="../media/image16.svg"/><Relationship Id="rId7"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40.svg"/><Relationship Id="rId11" Type="http://schemas.openxmlformats.org/officeDocument/2006/relationships/image" Target="../media/image11.png"/><Relationship Id="rId5" Type="http://schemas.openxmlformats.org/officeDocument/2006/relationships/image" Target="../media/image31.svg"/><Relationship Id="rId10" Type="http://schemas.openxmlformats.org/officeDocument/2006/relationships/image" Target="../media/image35.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7" Type="http://schemas.openxmlformats.org/officeDocument/2006/relationships/image" Target="../media/image4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12" Type="http://schemas.openxmlformats.org/officeDocument/2006/relationships/image" Target="../media/image25.svg"/><Relationship Id="rId2" Type="http://schemas.openxmlformats.org/officeDocument/2006/relationships/image" Target="../media/image5.jpeg"/><Relationship Id="rId1" Type="http://schemas.openxmlformats.org/officeDocument/2006/relationships/slideLayout" Target="../slideLayouts/slideLayout7.xml"/><Relationship Id="rId15" Type="http://schemas.openxmlformats.org/officeDocument/2006/relationships/image" Target="../media/image14.png"/><Relationship Id="rId14" Type="http://schemas.openxmlformats.org/officeDocument/2006/relationships/image" Target="../media/image27.svg"/></Relationships>
</file>

<file path=ppt/slides/_rels/slide7.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9.png"/><Relationship Id="rId3" Type="http://schemas.openxmlformats.org/officeDocument/2006/relationships/audio" Target="../media/media1.m4a"/><Relationship Id="rId7" Type="http://schemas.openxmlformats.org/officeDocument/2006/relationships/image" Target="../media/image16.png"/><Relationship Id="rId12" Type="http://schemas.openxmlformats.org/officeDocument/2006/relationships/image" Target="../media/image106.sv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100.svg"/><Relationship Id="rId11" Type="http://schemas.openxmlformats.org/officeDocument/2006/relationships/image" Target="../media/image18.png"/><Relationship Id="rId5" Type="http://schemas.openxmlformats.org/officeDocument/2006/relationships/image" Target="../media/image15.png"/><Relationship Id="rId10" Type="http://schemas.openxmlformats.org/officeDocument/2006/relationships/image" Target="../media/image104.svg"/><Relationship Id="rId4" Type="http://schemas.openxmlformats.org/officeDocument/2006/relationships/slideLayout" Target="../slideLayouts/slideLayout7.xm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38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5" r="-55"/>
            </a:stretch>
          </a:blipFill>
        </p:spPr>
      </p:sp>
      <p:sp>
        <p:nvSpPr>
          <p:cNvPr id="12" name="TextBox 12"/>
          <p:cNvSpPr txBox="1"/>
          <p:nvPr/>
        </p:nvSpPr>
        <p:spPr>
          <a:xfrm>
            <a:off x="3553807" y="799064"/>
            <a:ext cx="11180384" cy="3897221"/>
          </a:xfrm>
          <a:prstGeom prst="rect">
            <a:avLst/>
          </a:prstGeom>
        </p:spPr>
        <p:txBody>
          <a:bodyPr lIns="0" tIns="0" rIns="0" bIns="0" rtlCol="0" anchor="t">
            <a:spAutoFit/>
          </a:bodyPr>
          <a:lstStyle/>
          <a:p>
            <a:pPr algn="ctr" rtl="1">
              <a:lnSpc>
                <a:spcPts val="15000"/>
              </a:lnSpc>
            </a:pPr>
            <a:r>
              <a:rPr lang="ar-DZ" sz="14000" b="1" dirty="0" smtClean="0">
                <a:ln w="10160">
                  <a:solidFill>
                    <a:schemeClr val="bg1"/>
                  </a:solidFill>
                  <a:prstDash val="solid"/>
                </a:ln>
                <a:solidFill>
                  <a:schemeClr val="bg1"/>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مـقــيــاس</a:t>
            </a:r>
            <a:endParaRPr lang="en-US" sz="14000" b="1" dirty="0">
              <a:ln w="10160">
                <a:solidFill>
                  <a:schemeClr val="bg1"/>
                </a:solidFill>
                <a:prstDash val="solid"/>
              </a:ln>
              <a:solidFill>
                <a:schemeClr val="bg1"/>
              </a:solidFill>
              <a:effectLst>
                <a:outerShdw blurRad="38100" dist="22860" dir="5400000" algn="tl" rotWithShape="0">
                  <a:srgbClr val="000000">
                    <a:alpha val="30000"/>
                  </a:srgbClr>
                </a:outerShdw>
              </a:effectLst>
              <a:latin typeface="Arabic Typesetting" panose="03020402040406030203" pitchFamily="66" charset="-78"/>
              <a:ea typeface="Cranberry"/>
              <a:cs typeface="Arabic Typesetting" panose="03020402040406030203" pitchFamily="66" charset="-78"/>
              <a:sym typeface="Cranberry"/>
            </a:endParaRPr>
          </a:p>
          <a:p>
            <a:pPr lvl="0" algn="ctr" rtl="1">
              <a:lnSpc>
                <a:spcPts val="15000"/>
              </a:lnSpc>
            </a:pPr>
            <a:r>
              <a:rPr lang="ar-DZ" sz="14000" b="1" dirty="0" smtClean="0">
                <a:ln w="10160">
                  <a:solidFill>
                    <a:schemeClr val="bg1"/>
                  </a:solidFill>
                  <a:prstDash val="solid"/>
                </a:ln>
                <a:solidFill>
                  <a:schemeClr val="bg1"/>
                </a:solidFill>
                <a:effectLst>
                  <a:outerShdw blurRad="38100" dist="22860" dir="5400000" algn="tl" rotWithShape="0">
                    <a:srgbClr val="000000">
                      <a:alpha val="30000"/>
                    </a:srgbClr>
                  </a:outerShdw>
                </a:effectLst>
                <a:latin typeface="Arabic Typesetting" panose="03020402040406030203" pitchFamily="66" charset="-78"/>
                <a:cs typeface="Arabic Typesetting" panose="03020402040406030203" pitchFamily="66" charset="-78"/>
              </a:rPr>
              <a:t>الــمــقــاولاتــــيــة</a:t>
            </a:r>
            <a:endParaRPr lang="en-US" sz="14000" b="1" dirty="0">
              <a:ln w="10160">
                <a:solidFill>
                  <a:schemeClr val="bg1"/>
                </a:solidFill>
                <a:prstDash val="solid"/>
              </a:ln>
              <a:solidFill>
                <a:schemeClr val="bg1"/>
              </a:solidFill>
              <a:effectLst>
                <a:outerShdw blurRad="38100" dist="22860" dir="5400000" algn="tl" rotWithShape="0">
                  <a:srgbClr val="000000">
                    <a:alpha val="30000"/>
                  </a:srgbClr>
                </a:outerShdw>
              </a:effectLst>
              <a:latin typeface="Arabic Typesetting" panose="03020402040406030203" pitchFamily="66" charset="-78"/>
              <a:ea typeface="Cranberry"/>
              <a:cs typeface="Arabic Typesetting" panose="03020402040406030203" pitchFamily="66" charset="-78"/>
              <a:sym typeface="Cranberry"/>
            </a:endParaRPr>
          </a:p>
        </p:txBody>
      </p:sp>
      <p:sp>
        <p:nvSpPr>
          <p:cNvPr id="14" name="Freeform 14"/>
          <p:cNvSpPr/>
          <p:nvPr/>
        </p:nvSpPr>
        <p:spPr>
          <a:xfrm>
            <a:off x="4419600" y="828659"/>
            <a:ext cx="1245452" cy="1159346"/>
          </a:xfrm>
          <a:custGeom>
            <a:avLst/>
            <a:gdLst/>
            <a:ahLst/>
            <a:cxnLst/>
            <a:rect l="l" t="t" r="r" b="b"/>
            <a:pathLst>
              <a:path w="1245452" h="1159346">
                <a:moveTo>
                  <a:pt x="0" y="0"/>
                </a:moveTo>
                <a:lnTo>
                  <a:pt x="1245452" y="0"/>
                </a:lnTo>
                <a:lnTo>
                  <a:pt x="1245452" y="1159346"/>
                </a:lnTo>
                <a:lnTo>
                  <a:pt x="0" y="1159346"/>
                </a:lnTo>
                <a:lnTo>
                  <a:pt x="0" y="0"/>
                </a:lnTo>
                <a:close/>
              </a:path>
            </a:pathLst>
          </a:custGeom>
          <a:blipFill>
            <a:blip r:embed="rId3">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2473335" y="6175923"/>
            <a:ext cx="13341331" cy="807850"/>
          </a:xfrm>
          <a:prstGeom prst="rect">
            <a:avLst/>
          </a:prstGeom>
        </p:spPr>
        <p:txBody>
          <a:bodyPr lIns="0" tIns="0" rIns="0" bIns="0" rtlCol="0" anchor="t">
            <a:spAutoFit/>
          </a:bodyPr>
          <a:lstStyle/>
          <a:p>
            <a:pPr marL="0" lvl="0" indent="0" algn="ctr">
              <a:lnSpc>
                <a:spcPts val="5999"/>
              </a:lnSpc>
            </a:pPr>
            <a:endParaRPr lang="en-US" sz="5999" spc="899" dirty="0">
              <a:solidFill>
                <a:srgbClr val="FFFFFF"/>
              </a:solidFill>
              <a:latin typeface="Arabic Typesetting" panose="03020402040406030203" pitchFamily="66" charset="-78"/>
              <a:ea typeface="Cranberry"/>
              <a:cs typeface="Arabic Typesetting" panose="03020402040406030203" pitchFamily="66" charset="-78"/>
              <a:sym typeface="Cranberry"/>
            </a:endParaRPr>
          </a:p>
        </p:txBody>
      </p:sp>
      <p:sp>
        <p:nvSpPr>
          <p:cNvPr id="16" name="Freeform 16"/>
          <p:cNvSpPr/>
          <p:nvPr/>
        </p:nvSpPr>
        <p:spPr>
          <a:xfrm>
            <a:off x="13207281" y="3540738"/>
            <a:ext cx="1070112" cy="1023022"/>
          </a:xfrm>
          <a:custGeom>
            <a:avLst/>
            <a:gdLst/>
            <a:ahLst/>
            <a:cxnLst/>
            <a:rect l="l" t="t" r="r" b="b"/>
            <a:pathLst>
              <a:path w="1245452" h="1159346">
                <a:moveTo>
                  <a:pt x="0" y="0"/>
                </a:moveTo>
                <a:lnTo>
                  <a:pt x="1245451" y="0"/>
                </a:lnTo>
                <a:lnTo>
                  <a:pt x="1245451" y="1159347"/>
                </a:lnTo>
                <a:lnTo>
                  <a:pt x="0" y="1159347"/>
                </a:lnTo>
                <a:lnTo>
                  <a:pt x="0" y="0"/>
                </a:lnTo>
                <a:close/>
              </a:path>
            </a:pathLst>
          </a:custGeom>
          <a:blipFill>
            <a:blip r:embed="rId3">
              <a:extLst>
                <a:ext uri="{96DAC541-7B7A-43D3-8B79-37D633B846F1}">
                  <asvg:svgBlip xmlns:asvg="http://schemas.microsoft.com/office/drawing/2016/SVG/main" xmlns="" r:embed="rId8"/>
                </a:ext>
              </a:extLst>
            </a:blip>
            <a:stretch>
              <a:fillRect/>
            </a:stretch>
          </a:blipFill>
        </p:spPr>
      </p:sp>
      <p:sp>
        <p:nvSpPr>
          <p:cNvPr id="20" name="Freeform 7"/>
          <p:cNvSpPr/>
          <p:nvPr/>
        </p:nvSpPr>
        <p:spPr>
          <a:xfrm>
            <a:off x="14734192" y="109014"/>
            <a:ext cx="3652322" cy="4680982"/>
          </a:xfrm>
          <a:custGeom>
            <a:avLst/>
            <a:gdLst/>
            <a:ahLst/>
            <a:cxnLst/>
            <a:rect l="l" t="t" r="r" b="b"/>
            <a:pathLst>
              <a:path w="4864207" h="6681602">
                <a:moveTo>
                  <a:pt x="0" y="0"/>
                </a:moveTo>
                <a:lnTo>
                  <a:pt x="4864207" y="0"/>
                </a:lnTo>
                <a:lnTo>
                  <a:pt x="4864207" y="6681603"/>
                </a:lnTo>
                <a:lnTo>
                  <a:pt x="0" y="6681603"/>
                </a:lnTo>
                <a:lnTo>
                  <a:pt x="0" y="0"/>
                </a:lnTo>
                <a:close/>
              </a:path>
            </a:pathLst>
          </a:custGeom>
          <a:blipFill>
            <a:blip r:embed="rId9"/>
            <a:stretch>
              <a:fillRect/>
            </a:stretch>
          </a:blipFill>
        </p:spPr>
      </p:sp>
      <p:sp>
        <p:nvSpPr>
          <p:cNvPr id="21" name="Freeform 7"/>
          <p:cNvSpPr/>
          <p:nvPr/>
        </p:nvSpPr>
        <p:spPr>
          <a:xfrm>
            <a:off x="0" y="0"/>
            <a:ext cx="3553807" cy="3296473"/>
          </a:xfrm>
          <a:custGeom>
            <a:avLst/>
            <a:gdLst/>
            <a:ahLst/>
            <a:cxnLst/>
            <a:rect l="l" t="t" r="r" b="b"/>
            <a:pathLst>
              <a:path w="3159109" h="2778718">
                <a:moveTo>
                  <a:pt x="0" y="0"/>
                </a:moveTo>
                <a:lnTo>
                  <a:pt x="3159109" y="0"/>
                </a:lnTo>
                <a:lnTo>
                  <a:pt x="3159109" y="2778717"/>
                </a:lnTo>
                <a:lnTo>
                  <a:pt x="0" y="2778717"/>
                </a:lnTo>
                <a:lnTo>
                  <a:pt x="0" y="0"/>
                </a:lnTo>
                <a:close/>
              </a:path>
            </a:pathLst>
          </a:custGeom>
          <a:blipFill>
            <a:blip r:embed="rId10"/>
            <a:stretch>
              <a:fillRect t="-6844" b="-6844"/>
            </a:stretch>
          </a:blipFill>
        </p:spPr>
      </p:sp>
      <p:sp>
        <p:nvSpPr>
          <p:cNvPr id="22" name="TextBox 9"/>
          <p:cNvSpPr txBox="1"/>
          <p:nvPr/>
        </p:nvSpPr>
        <p:spPr>
          <a:xfrm>
            <a:off x="8143041" y="9245746"/>
            <a:ext cx="7692407" cy="617477"/>
          </a:xfrm>
          <a:prstGeom prst="rect">
            <a:avLst/>
          </a:prstGeom>
        </p:spPr>
        <p:txBody>
          <a:bodyPr lIns="0" tIns="0" rIns="0" bIns="0" rtlCol="0" anchor="t">
            <a:spAutoFit/>
          </a:bodyPr>
          <a:lstStyle/>
          <a:p>
            <a:pPr algn="ctr">
              <a:lnSpc>
                <a:spcPts val="4480"/>
              </a:lnSpc>
            </a:pPr>
            <a:r>
              <a:rPr lang="ar-DZ" sz="4800" b="1" dirty="0" smtClean="0">
                <a:ln w="0">
                  <a:solidFill>
                    <a:schemeClr val="tx1">
                      <a:lumMod val="95000"/>
                      <a:lumOff val="5000"/>
                    </a:schemeClr>
                  </a:solidFill>
                </a:ln>
                <a:solidFill>
                  <a:schemeClr val="tx1">
                    <a:lumMod val="95000"/>
                    <a:lumOff val="5000"/>
                  </a:schemeClr>
                </a:solidFill>
                <a:effectLst>
                  <a:outerShdw blurRad="38100" dist="25400" dir="5400000" algn="ctr" rotWithShape="0">
                    <a:srgbClr val="6E747A">
                      <a:alpha val="43000"/>
                    </a:srgbClr>
                  </a:outerShdw>
                </a:effectLst>
                <a:latin typeface="Traditional Arabic" panose="02020603050405020304" pitchFamily="18" charset="-78"/>
                <a:cs typeface="Traditional Arabic" panose="02020603050405020304" pitchFamily="18" charset="-78"/>
              </a:rPr>
              <a:t>لطلبة السنة الثانية ماستر علم النفس العيادي</a:t>
            </a:r>
            <a:endParaRPr lang="en-US" sz="4800" b="1" dirty="0">
              <a:ln w="0">
                <a:solidFill>
                  <a:schemeClr val="tx1">
                    <a:lumMod val="95000"/>
                    <a:lumOff val="5000"/>
                  </a:schemeClr>
                </a:solidFill>
              </a:ln>
              <a:solidFill>
                <a:schemeClr val="tx1">
                  <a:lumMod val="95000"/>
                  <a:lumOff val="5000"/>
                </a:schemeClr>
              </a:solidFill>
              <a:effectLst>
                <a:outerShdw blurRad="38100" dist="25400" dir="5400000" algn="ctr" rotWithShape="0">
                  <a:srgbClr val="6E747A">
                    <a:alpha val="43000"/>
                  </a:srgbClr>
                </a:outerShdw>
              </a:effectLst>
              <a:latin typeface="Marta Bold"/>
              <a:cs typeface="Marta Bold"/>
            </a:endParaRPr>
          </a:p>
        </p:txBody>
      </p:sp>
      <p:sp>
        <p:nvSpPr>
          <p:cNvPr id="23" name="TextBox 9"/>
          <p:cNvSpPr txBox="1"/>
          <p:nvPr/>
        </p:nvSpPr>
        <p:spPr>
          <a:xfrm>
            <a:off x="5419059" y="6434719"/>
            <a:ext cx="7692407" cy="526298"/>
          </a:xfrm>
          <a:prstGeom prst="rect">
            <a:avLst/>
          </a:prstGeom>
        </p:spPr>
        <p:txBody>
          <a:bodyPr lIns="0" tIns="0" rIns="0" bIns="0" rtlCol="0" anchor="t">
            <a:spAutoFit/>
          </a:bodyPr>
          <a:lstStyle/>
          <a:p>
            <a:pPr algn="ctr">
              <a:lnSpc>
                <a:spcPts val="4480"/>
              </a:lnSpc>
            </a:pPr>
            <a:endParaRPr lang="en-US" sz="3200" b="1" dirty="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Marta Bold"/>
              <a:cs typeface="Marta Bold"/>
            </a:endParaRPr>
          </a:p>
        </p:txBody>
      </p:sp>
      <p:sp>
        <p:nvSpPr>
          <p:cNvPr id="25" name="TextBox 9"/>
          <p:cNvSpPr txBox="1"/>
          <p:nvPr/>
        </p:nvSpPr>
        <p:spPr>
          <a:xfrm>
            <a:off x="41963" y="8140872"/>
            <a:ext cx="7692407" cy="663643"/>
          </a:xfrm>
          <a:prstGeom prst="rect">
            <a:avLst/>
          </a:prstGeom>
        </p:spPr>
        <p:txBody>
          <a:bodyPr lIns="0" tIns="0" rIns="0" bIns="0" rtlCol="0" anchor="t">
            <a:spAutoFit/>
          </a:bodyPr>
          <a:lstStyle/>
          <a:p>
            <a:pPr algn="ctr" rtl="1">
              <a:lnSpc>
                <a:spcPts val="4480"/>
              </a:lnSpc>
            </a:pPr>
            <a:r>
              <a:rPr lang="ar-DZ" sz="6000" b="1" dirty="0" smtClean="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مـــن إعــداد: د. </a:t>
            </a:r>
            <a:r>
              <a:rPr lang="ar-DZ" sz="6000" b="1" dirty="0" err="1" smtClean="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قسيلات</a:t>
            </a:r>
            <a:r>
              <a:rPr lang="ar-DZ" sz="6000" b="1" dirty="0" smtClean="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فتيحة</a:t>
            </a:r>
            <a:endParaRPr lang="en-US" sz="6000" b="1" dirty="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Marta Bold"/>
              <a:cs typeface="Marta Bold"/>
            </a:endParaRPr>
          </a:p>
        </p:txBody>
      </p:sp>
      <p:sp>
        <p:nvSpPr>
          <p:cNvPr id="26" name="Rectangle à coins arrondis 25"/>
          <p:cNvSpPr/>
          <p:nvPr/>
        </p:nvSpPr>
        <p:spPr>
          <a:xfrm>
            <a:off x="3852158" y="4940688"/>
            <a:ext cx="10165796" cy="2470470"/>
          </a:xfrm>
          <a:prstGeom prst="round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6600" b="1" dirty="0">
                <a:ln w="0">
                  <a:solidFill>
                    <a:srgbClr val="C00000"/>
                  </a:solidFill>
                </a:ln>
                <a:solidFill>
                  <a:srgbClr val="C00000"/>
                </a:solidFill>
                <a:latin typeface="Arabic Typesetting" panose="03020402040406030203" pitchFamily="66" charset="-78"/>
                <a:cs typeface="Arabic Typesetting" panose="03020402040406030203" pitchFamily="66" charset="-78"/>
              </a:rPr>
              <a:t>مـحــاضــرة:</a:t>
            </a:r>
          </a:p>
          <a:p>
            <a:pPr algn="ctr" rtl="1">
              <a:lnSpc>
                <a:spcPct val="150000"/>
              </a:lnSpc>
            </a:pPr>
            <a:r>
              <a:rPr lang="ar-DZ" sz="6600" b="1" dirty="0">
                <a:ln w="0">
                  <a:solidFill>
                    <a:srgbClr val="C00000"/>
                  </a:solidFill>
                </a:ln>
                <a:solidFill>
                  <a:srgbClr val="C00000"/>
                </a:solidFill>
                <a:latin typeface="Arabic Typesetting" panose="03020402040406030203" pitchFamily="66" charset="-78"/>
                <a:cs typeface="Arabic Typesetting" panose="03020402040406030203" pitchFamily="66" charset="-78"/>
              </a:rPr>
              <a:t>- </a:t>
            </a:r>
            <a:r>
              <a:rPr lang="ar-DZ" sz="6600" b="1" dirty="0" smtClean="0">
                <a:ln w="0">
                  <a:solidFill>
                    <a:srgbClr val="C00000"/>
                  </a:solidFill>
                </a:ln>
                <a:solidFill>
                  <a:srgbClr val="C00000"/>
                </a:solidFill>
                <a:latin typeface="Arabic Typesetting" panose="03020402040406030203" pitchFamily="66" charset="-78"/>
                <a:cs typeface="Arabic Typesetting" panose="03020402040406030203" pitchFamily="66" charset="-78"/>
              </a:rPr>
              <a:t>الــمـــقــــــاول </a:t>
            </a:r>
            <a:r>
              <a:rPr lang="ar-DZ" sz="6600" b="1" dirty="0">
                <a:ln w="0">
                  <a:solidFill>
                    <a:srgbClr val="C00000"/>
                  </a:solidFill>
                </a:ln>
                <a:solidFill>
                  <a:srgbClr val="C00000"/>
                </a:solidFill>
                <a:latin typeface="Arabic Typesetting" panose="03020402040406030203" pitchFamily="66" charset="-78"/>
                <a:cs typeface="Arabic Typesetting" panose="03020402040406030203" pitchFamily="66" charset="-78"/>
              </a:rPr>
              <a:t>-</a:t>
            </a:r>
            <a:endParaRPr lang="en-US" sz="6600" b="1" dirty="0">
              <a:ln w="0">
                <a:solidFill>
                  <a:srgbClr val="C00000"/>
                </a:solidFill>
              </a:ln>
              <a:solidFill>
                <a:srgbClr val="C00000"/>
              </a:solidFill>
              <a:latin typeface="Arabic Typesetting" panose="03020402040406030203" pitchFamily="66" charset="-78"/>
              <a:cs typeface="Arabic Typesetting" panose="03020402040406030203"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63" name="Ellipse 62"/>
          <p:cNvSpPr/>
          <p:nvPr/>
        </p:nvSpPr>
        <p:spPr>
          <a:xfrm>
            <a:off x="838200" y="6995409"/>
            <a:ext cx="2434782" cy="91534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8" name="Picture 4" descr="Entrepreneur Clipart 10 High Quality JPG Business People Clipart Successful  People Instant Download, Art Illustration,scrapbooking - Etsy Ca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072254">
            <a:off x="680196" y="513605"/>
            <a:ext cx="6830380" cy="315056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4602571" y="225921"/>
            <a:ext cx="7876899" cy="1323439"/>
          </a:xfrm>
          <a:prstGeom prst="rect">
            <a:avLst/>
          </a:prstGeom>
        </p:spPr>
        <p:txBody>
          <a:bodyPr wrap="square">
            <a:spAutoFit/>
          </a:bodyPr>
          <a:lstStyle/>
          <a:p>
            <a:pPr algn="ctr" rtl="1">
              <a:lnSpc>
                <a:spcPts val="9180"/>
              </a:lnSpc>
            </a:pPr>
            <a:r>
              <a:rPr lang="ar-DZ" sz="9000" b="1" dirty="0" smtClean="0">
                <a:ln w="0">
                  <a:solidFill>
                    <a:schemeClr val="tx1"/>
                  </a:solidFill>
                </a:ln>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أولا. المــفــهـــوم</a:t>
            </a:r>
            <a:endParaRPr lang="ar-EG" sz="9000" b="1" dirty="0">
              <a:ln w="0">
                <a:solidFill>
                  <a:schemeClr val="tx1"/>
                </a:solidFill>
              </a:ln>
              <a:effectLst>
                <a:outerShdw blurRad="38100" dist="19050" dir="2700000" algn="tl" rotWithShape="0">
                  <a:schemeClr val="dk1">
                    <a:alpha val="40000"/>
                  </a:schemeClr>
                </a:outerShdw>
              </a:effectLst>
              <a:latin typeface="Traditional Arabic" panose="02020603050405020304" pitchFamily="18" charset="-78"/>
              <a:ea typeface="29LT Zarid Display Bold"/>
              <a:cs typeface="Traditional Arabic" panose="02020603050405020304" pitchFamily="18" charset="-78"/>
              <a:sym typeface="29LT Zarid Display Bold"/>
              <a:rtl/>
            </a:endParaRPr>
          </a:p>
        </p:txBody>
      </p:sp>
      <p:sp>
        <p:nvSpPr>
          <p:cNvPr id="44" name="Freeform 4"/>
          <p:cNvSpPr/>
          <p:nvPr/>
        </p:nvSpPr>
        <p:spPr>
          <a:xfrm>
            <a:off x="6297667" y="5372100"/>
            <a:ext cx="5239431" cy="2209800"/>
          </a:xfrm>
          <a:custGeom>
            <a:avLst/>
            <a:gdLst/>
            <a:ahLst/>
            <a:cxnLst/>
            <a:rect l="l" t="t" r="r" b="b"/>
            <a:pathLst>
              <a:path w="3086100" h="1687711">
                <a:moveTo>
                  <a:pt x="0" y="0"/>
                </a:moveTo>
                <a:lnTo>
                  <a:pt x="3086100" y="0"/>
                </a:lnTo>
                <a:lnTo>
                  <a:pt x="3086100" y="1687711"/>
                </a:lnTo>
                <a:lnTo>
                  <a:pt x="0" y="1687711"/>
                </a:lnTo>
                <a:lnTo>
                  <a:pt x="0" y="0"/>
                </a:lnTo>
                <a:close/>
              </a:path>
            </a:pathLst>
          </a:custGeom>
          <a:blipFill>
            <a:blip r:embed="rId3">
              <a:extLst>
                <a:ext uri="{96DAC541-7B7A-43D3-8B79-37D633B846F1}">
                  <asvg:svgBlip xmlns:asvg="http://schemas.microsoft.com/office/drawing/2016/SVG/main" xmlns="" r:embed="rId5"/>
                </a:ext>
              </a:extLst>
            </a:blip>
            <a:stretch>
              <a:fillRect/>
            </a:stretch>
          </a:blipFill>
        </p:spPr>
      </p:sp>
      <p:sp>
        <p:nvSpPr>
          <p:cNvPr id="45" name="TextBox 3"/>
          <p:cNvSpPr txBox="1"/>
          <p:nvPr/>
        </p:nvSpPr>
        <p:spPr>
          <a:xfrm>
            <a:off x="8303721" y="4337819"/>
            <a:ext cx="1598132" cy="577081"/>
          </a:xfrm>
          <a:prstGeom prst="rect">
            <a:avLst/>
          </a:prstGeom>
        </p:spPr>
        <p:txBody>
          <a:bodyPr wrap="square" lIns="0" tIns="0" rIns="0" bIns="0" rtlCol="0" anchor="t">
            <a:spAutoFit/>
          </a:bodyPr>
          <a:lstStyle/>
          <a:p>
            <a:pPr algn="ctr">
              <a:lnSpc>
                <a:spcPts val="3600"/>
              </a:lnSpc>
            </a:pPr>
            <a:endParaRPr lang="en-US" sz="6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29LT Riwaya Medium"/>
              <a:cs typeface="Traditional Arabic" panose="02020603050405020304" pitchFamily="18" charset="-78"/>
              <a:sym typeface="29LT Riwaya Medium"/>
            </a:endParaRPr>
          </a:p>
        </p:txBody>
      </p:sp>
      <p:sp>
        <p:nvSpPr>
          <p:cNvPr id="2" name="Rectangle 1"/>
          <p:cNvSpPr/>
          <p:nvPr/>
        </p:nvSpPr>
        <p:spPr>
          <a:xfrm>
            <a:off x="7109219" y="6477000"/>
            <a:ext cx="3894480" cy="830997"/>
          </a:xfrm>
          <a:prstGeom prst="rect">
            <a:avLst/>
          </a:prstGeom>
        </p:spPr>
        <p:txBody>
          <a:bodyPr wrap="square">
            <a:spAutoFit/>
          </a:bodyPr>
          <a:lstStyle/>
          <a:p>
            <a:r>
              <a:rPr lang="fr-FR" sz="4800" b="1" dirty="0">
                <a:ln>
                  <a:solidFill>
                    <a:schemeClr val="bg1"/>
                  </a:solidFill>
                </a:ln>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Entrepreneur</a:t>
            </a:r>
            <a:r>
              <a:rPr lang="fr-FR" sz="4400" b="1" dirty="0">
                <a:ln>
                  <a:solidFill>
                    <a:schemeClr val="bg1"/>
                  </a:solidFill>
                </a:ln>
                <a:solidFill>
                  <a:schemeClr val="bg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fr-FR" sz="4400" b="1" dirty="0">
              <a:ln>
                <a:solidFill>
                  <a:schemeClr val="bg1"/>
                </a:solidFill>
              </a:ln>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2"/>
          <p:cNvSpPr/>
          <p:nvPr/>
        </p:nvSpPr>
        <p:spPr>
          <a:xfrm>
            <a:off x="3088084" y="7934623"/>
            <a:ext cx="15199915" cy="2215991"/>
          </a:xfrm>
          <a:prstGeom prst="rect">
            <a:avLst/>
          </a:prstGeom>
        </p:spPr>
        <p:txBody>
          <a:bodyPr wrap="square">
            <a:spAutoFit/>
          </a:bodyPr>
          <a:lstStyle/>
          <a:p>
            <a:pPr algn="ctr" rtl="1">
              <a:spcAft>
                <a:spcPts val="0"/>
              </a:spcAft>
            </a:pPr>
            <a:r>
              <a:rPr lang="ar-DZ" sz="46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وحسب </a:t>
            </a:r>
            <a:r>
              <a:rPr lang="ar-DZ" sz="4600" b="1" dirty="0">
                <a:ln>
                  <a:solidFill>
                    <a:srgbClr val="008000"/>
                  </a:solidFill>
                </a:ln>
                <a:solidFill>
                  <a:srgbClr val="0080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ج</a:t>
            </a:r>
            <a:r>
              <a:rPr lang="ar-DZ" sz="4600" b="1" dirty="0" smtClean="0">
                <a:ln>
                  <a:solidFill>
                    <a:srgbClr val="008000"/>
                  </a:solidFill>
                </a:ln>
                <a:solidFill>
                  <a:srgbClr val="0080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وزيف </a:t>
            </a:r>
            <a:r>
              <a:rPr lang="ar-DZ" sz="4600" b="1" dirty="0" err="1" smtClean="0">
                <a:ln>
                  <a:solidFill>
                    <a:srgbClr val="008000"/>
                  </a:solidFill>
                </a:ln>
                <a:solidFill>
                  <a:srgbClr val="0080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شومبيتر</a:t>
            </a:r>
            <a:r>
              <a:rPr lang="ar-DZ" sz="4600" b="1" dirty="0" smtClean="0">
                <a:ln>
                  <a:solidFill>
                    <a:srgbClr val="008000"/>
                  </a:solidFill>
                </a:ln>
                <a:solidFill>
                  <a:srgbClr val="0080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 </a:t>
            </a:r>
            <a:r>
              <a:rPr lang="fr-FR" sz="4400" b="1" dirty="0" smtClean="0">
                <a:ln>
                  <a:solidFill>
                    <a:srgbClr val="008000"/>
                  </a:solidFill>
                </a:ln>
                <a:solidFill>
                  <a:srgbClr val="008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Schumpeter</a:t>
            </a:r>
            <a:r>
              <a:rPr lang="ar-DZ" sz="4400" dirty="0" smtClean="0">
                <a:ln>
                  <a:solidFill>
                    <a:srgbClr val="008000"/>
                  </a:solidFill>
                </a:ln>
                <a:solidFill>
                  <a:srgbClr val="008000"/>
                </a:solidFill>
                <a:latin typeface="Traditional Arabic" panose="02020603050405020304" pitchFamily="18" charset="-78"/>
                <a:ea typeface="Calibri" panose="020F0502020204030204" pitchFamily="34" charset="0"/>
                <a:cs typeface="Traditional Arabic" panose="02020603050405020304" pitchFamily="18" charset="-78"/>
              </a:rPr>
              <a:t> </a:t>
            </a:r>
            <a:r>
              <a:rPr lang="fr-FR" sz="4400" dirty="0" smtClean="0">
                <a:ln>
                  <a:solidFill>
                    <a:srgbClr val="008000"/>
                  </a:solidFill>
                </a:ln>
                <a:solidFill>
                  <a:srgbClr val="008000"/>
                </a:solidFill>
                <a:latin typeface="Traditional Arabic" panose="02020603050405020304" pitchFamily="18" charset="-78"/>
                <a:ea typeface="Calibri" panose="020F0502020204030204" pitchFamily="34" charset="0"/>
                <a:cs typeface="Traditional Arabic" panose="02020603050405020304" pitchFamily="18" charset="-78"/>
              </a:rPr>
              <a:t> </a:t>
            </a:r>
            <a:r>
              <a:rPr lang="fr-FR" sz="4400" b="1" dirty="0" smtClean="0">
                <a:ln>
                  <a:solidFill>
                    <a:srgbClr val="008000"/>
                  </a:solidFill>
                </a:ln>
                <a:solidFill>
                  <a:srgbClr val="008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Joseph</a:t>
            </a:r>
            <a:r>
              <a:rPr lang="ar-DZ" sz="46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 المقاول ذلك </a:t>
            </a:r>
            <a:r>
              <a:rPr lang="ar-DZ" sz="4600" dirty="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الشخص الذي لديه الارادة والقدرة لتحويل فكرة جديدة أو اختراع جديد إلى ابتكار ناجح، ويضيف أن المقاول هو الشخص الذي يتمتع بقدرات على تحمل المخاطر ورؤية الفرص والادارة الابداعية لعمل خاص </a:t>
            </a:r>
            <a:r>
              <a:rPr lang="ar-DZ" sz="46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به</a:t>
            </a:r>
            <a:endParaRPr lang="fr-FR" sz="4600" dirty="0">
              <a:ln>
                <a:solidFill>
                  <a:schemeClr val="tx1"/>
                </a:solidFill>
              </a:ln>
              <a:effectLst/>
              <a:latin typeface="Traditional Arabic" panose="02020603050405020304" pitchFamily="18" charset="-78"/>
              <a:cs typeface="Traditional Arabic" panose="02020603050405020304" pitchFamily="18" charset="-78"/>
            </a:endParaRPr>
          </a:p>
        </p:txBody>
      </p:sp>
      <p:sp>
        <p:nvSpPr>
          <p:cNvPr id="58" name="Freeform 6"/>
          <p:cNvSpPr/>
          <p:nvPr/>
        </p:nvSpPr>
        <p:spPr>
          <a:xfrm rot="10800000">
            <a:off x="5451733" y="5174574"/>
            <a:ext cx="2787725" cy="571048"/>
          </a:xfrm>
          <a:custGeom>
            <a:avLst/>
            <a:gdLst/>
            <a:ahLst/>
            <a:cxnLst/>
            <a:rect l="l" t="t" r="r" b="b"/>
            <a:pathLst>
              <a:path w="2693522" h="760920">
                <a:moveTo>
                  <a:pt x="0" y="0"/>
                </a:moveTo>
                <a:lnTo>
                  <a:pt x="2693522" y="0"/>
                </a:lnTo>
                <a:lnTo>
                  <a:pt x="2693522" y="760920"/>
                </a:lnTo>
                <a:lnTo>
                  <a:pt x="0" y="760920"/>
                </a:lnTo>
                <a:lnTo>
                  <a:pt x="0" y="0"/>
                </a:lnTo>
                <a:close/>
              </a:path>
            </a:pathLst>
          </a:custGeom>
          <a:blipFill>
            <a:blip r:embed="rId6">
              <a:extLst>
                <a:ext uri="{96DAC541-7B7A-43D3-8B79-37D633B846F1}">
                  <asvg:svgBlip xmlns:asvg="http://schemas.microsoft.com/office/drawing/2016/SVG/main" xmlns="" r:embed="rId9"/>
                </a:ext>
              </a:extLst>
            </a:blip>
            <a:stretch>
              <a:fillRect t="-658" b="-658"/>
            </a:stretch>
          </a:blipFill>
          <a:ln>
            <a:noFill/>
          </a:ln>
        </p:spPr>
      </p:sp>
      <p:sp>
        <p:nvSpPr>
          <p:cNvPr id="4" name="Rectangle 3"/>
          <p:cNvSpPr/>
          <p:nvPr/>
        </p:nvSpPr>
        <p:spPr>
          <a:xfrm>
            <a:off x="3790435" y="5539980"/>
            <a:ext cx="1895071" cy="1015663"/>
          </a:xfrm>
          <a:prstGeom prst="rect">
            <a:avLst/>
          </a:prstGeom>
        </p:spPr>
        <p:txBody>
          <a:bodyPr wrap="none">
            <a:spAutoFit/>
          </a:bodyPr>
          <a:lstStyle/>
          <a:p>
            <a:pPr algn="just" rtl="1">
              <a:spcAft>
                <a:spcPts val="0"/>
              </a:spcAft>
            </a:pPr>
            <a:r>
              <a:rPr lang="ar-DZ" sz="6000" b="1" dirty="0" smtClean="0">
                <a:ln>
                  <a:solidFill>
                    <a:schemeClr val="bg1"/>
                  </a:solidFill>
                </a:ln>
                <a:solidFill>
                  <a:schemeClr val="bg1"/>
                </a:solidFill>
                <a:latin typeface="Traditional Arabic" panose="02020603050405020304" pitchFamily="18" charset="-78"/>
                <a:ea typeface="Calibri" panose="020F0502020204030204" pitchFamily="34" charset="0"/>
                <a:cs typeface="Traditional Arabic" panose="02020603050405020304" pitchFamily="18" charset="-78"/>
              </a:rPr>
              <a:t>الــظــهــور</a:t>
            </a:r>
            <a:endParaRPr lang="fr-FR" sz="6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6" name="Rectangle 5"/>
          <p:cNvSpPr/>
          <p:nvPr/>
        </p:nvSpPr>
        <p:spPr>
          <a:xfrm>
            <a:off x="7784462" y="1972731"/>
            <a:ext cx="10422121" cy="2746906"/>
          </a:xfrm>
          <a:prstGeom prst="rect">
            <a:avLst/>
          </a:prstGeom>
        </p:spPr>
        <p:txBody>
          <a:bodyPr wrap="square">
            <a:spAutoFit/>
          </a:bodyPr>
          <a:lstStyle/>
          <a:p>
            <a:pPr algn="ctr" rtl="1">
              <a:lnSpc>
                <a:spcPct val="115000"/>
              </a:lnSpc>
              <a:spcAft>
                <a:spcPts val="1000"/>
              </a:spcAft>
            </a:pPr>
            <a:r>
              <a:rPr lang="ar-DZ" sz="50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المقاول وفقا</a:t>
            </a:r>
            <a:r>
              <a:rPr lang="ar-DZ" sz="5000" dirty="0" smtClean="0">
                <a:latin typeface="Traditional Arabic" panose="02020603050405020304" pitchFamily="18" charset="-78"/>
                <a:ea typeface="Calibri" panose="020F0502020204030204" pitchFamily="34" charset="0"/>
                <a:cs typeface="Traditional Arabic" panose="02020603050405020304" pitchFamily="18" charset="-78"/>
              </a:rPr>
              <a:t> </a:t>
            </a:r>
            <a:r>
              <a:rPr lang="ar-DZ" sz="4800" b="1" dirty="0" smtClean="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لريتشارد</a:t>
            </a:r>
            <a:r>
              <a:rPr lang="ar-DZ" sz="4800" b="1" dirty="0" smtClean="0">
                <a:ln>
                  <a:solidFill>
                    <a:srgbClr val="FFFF00"/>
                  </a:solidFill>
                </a:ln>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 </a:t>
            </a:r>
            <a:r>
              <a:rPr lang="ar-DZ" sz="4800" b="1" dirty="0" err="1">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كانتيلون</a:t>
            </a:r>
            <a:r>
              <a:rPr lang="ar-DZ" sz="5000" dirty="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 </a:t>
            </a:r>
            <a:r>
              <a:rPr lang="fr-FR" sz="4400" b="1" dirty="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mj-cs"/>
              </a:rPr>
              <a:t>Richard</a:t>
            </a:r>
            <a:r>
              <a:rPr lang="fr-FR" sz="4800" dirty="0">
                <a:latin typeface="Traditional Arabic" panose="02020603050405020304" pitchFamily="18" charset="-78"/>
                <a:ea typeface="Calibri" panose="020F0502020204030204" pitchFamily="34" charset="0"/>
                <a:cs typeface="+mj-cs"/>
              </a:rPr>
              <a:t> </a:t>
            </a:r>
            <a:r>
              <a:rPr lang="fr-FR" sz="4400" b="1" dirty="0">
                <a:ln>
                  <a:solidFill>
                    <a:srgbClr val="FFFF00"/>
                  </a:solidFill>
                </a:ln>
                <a:solidFill>
                  <a:srgbClr val="FFFF0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mj-cs"/>
              </a:rPr>
              <a:t>Cantillon</a:t>
            </a:r>
            <a:r>
              <a:rPr lang="ar-DZ" sz="4800" dirty="0">
                <a:latin typeface="Traditional Arabic" panose="02020603050405020304" pitchFamily="18" charset="-78"/>
                <a:ea typeface="Calibri" panose="020F0502020204030204" pitchFamily="34" charset="0"/>
                <a:cs typeface="+mj-cs"/>
              </a:rPr>
              <a:t> </a:t>
            </a:r>
            <a:r>
              <a:rPr lang="ar-DZ" sz="50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هو نوع </a:t>
            </a:r>
            <a:r>
              <a:rPr lang="ar-DZ" sz="5000" dirty="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من الشخصية على استعداد لتأسيس مشروع جديد أو مؤسسة وتقبل المسؤولية الكاملة عن النتائج غير </a:t>
            </a:r>
            <a:r>
              <a:rPr lang="ar-DZ" sz="5000" dirty="0" smtClean="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rPr>
              <a:t>المدركة</a:t>
            </a:r>
            <a:endParaRPr lang="fr-FR" sz="5000" dirty="0">
              <a:ln>
                <a:solidFill>
                  <a:schemeClr val="tx1"/>
                </a:solidFill>
              </a:ln>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7" name="Forme libre 6"/>
          <p:cNvSpPr/>
          <p:nvPr/>
        </p:nvSpPr>
        <p:spPr>
          <a:xfrm>
            <a:off x="2468485" y="5252780"/>
            <a:ext cx="1282998" cy="850163"/>
          </a:xfrm>
          <a:custGeom>
            <a:avLst/>
            <a:gdLst>
              <a:gd name="connsiteX0" fmla="*/ 1508760 w 1508760"/>
              <a:gd name="connsiteY0" fmla="*/ 914400 h 1038749"/>
              <a:gd name="connsiteX1" fmla="*/ 434340 w 1508760"/>
              <a:gd name="connsiteY1" fmla="*/ 960120 h 1038749"/>
              <a:gd name="connsiteX2" fmla="*/ 0 w 1508760"/>
              <a:gd name="connsiteY2" fmla="*/ 0 h 1038749"/>
              <a:gd name="connsiteX3" fmla="*/ 0 w 1508760"/>
              <a:gd name="connsiteY3" fmla="*/ 0 h 1038749"/>
            </a:gdLst>
            <a:ahLst/>
            <a:cxnLst>
              <a:cxn ang="0">
                <a:pos x="connsiteX0" y="connsiteY0"/>
              </a:cxn>
              <a:cxn ang="0">
                <a:pos x="connsiteX1" y="connsiteY1"/>
              </a:cxn>
              <a:cxn ang="0">
                <a:pos x="connsiteX2" y="connsiteY2"/>
              </a:cxn>
              <a:cxn ang="0">
                <a:pos x="connsiteX3" y="connsiteY3"/>
              </a:cxn>
            </a:cxnLst>
            <a:rect l="l" t="t" r="r" b="b"/>
            <a:pathLst>
              <a:path w="1508760" h="1038749">
                <a:moveTo>
                  <a:pt x="1508760" y="914400"/>
                </a:moveTo>
                <a:cubicBezTo>
                  <a:pt x="1097280" y="1013460"/>
                  <a:pt x="685800" y="1112520"/>
                  <a:pt x="434340" y="960120"/>
                </a:cubicBezTo>
                <a:cubicBezTo>
                  <a:pt x="182880" y="807720"/>
                  <a:pt x="0" y="0"/>
                  <a:pt x="0" y="0"/>
                </a:cubicBezTo>
                <a:lnTo>
                  <a:pt x="0" y="0"/>
                </a:lnTo>
              </a:path>
            </a:pathLst>
          </a:cu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5" name="Rectangle 4"/>
          <p:cNvSpPr/>
          <p:nvPr/>
        </p:nvSpPr>
        <p:spPr>
          <a:xfrm>
            <a:off x="1084010" y="6926671"/>
            <a:ext cx="1943161" cy="977191"/>
          </a:xfrm>
          <a:prstGeom prst="rect">
            <a:avLst/>
          </a:prstGeom>
        </p:spPr>
        <p:txBody>
          <a:bodyPr wrap="none">
            <a:spAutoFit/>
          </a:bodyPr>
          <a:lstStyle/>
          <a:p>
            <a:pPr algn="just" rtl="1">
              <a:lnSpc>
                <a:spcPct val="115000"/>
              </a:lnSpc>
              <a:spcAft>
                <a:spcPts val="0"/>
              </a:spcAft>
            </a:pPr>
            <a:r>
              <a:rPr lang="ar-DZ" sz="5000" b="1" dirty="0">
                <a:ln>
                  <a:solidFill>
                    <a:schemeClr val="tx1"/>
                  </a:solidFill>
                </a:ln>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القرن </a:t>
            </a:r>
            <a:r>
              <a:rPr lang="ar-DZ" sz="4800" b="1" dirty="0" smtClean="0">
                <a:ln>
                  <a:solidFill>
                    <a:schemeClr val="tx1"/>
                  </a:solidFill>
                </a:ln>
                <a:effectLst>
                  <a:outerShdw blurRad="38100" dist="38100" dir="2700000" algn="tl">
                    <a:srgbClr val="000000">
                      <a:alpha val="43137"/>
                    </a:srgbClr>
                  </a:outerShdw>
                </a:effectLst>
                <a:latin typeface="Algerian" pitchFamily="82" charset="0"/>
                <a:ea typeface="Calibri" panose="020F0502020204030204" pitchFamily="34" charset="0"/>
                <a:cs typeface="+mj-cs"/>
              </a:rPr>
              <a:t>16</a:t>
            </a:r>
            <a:endParaRPr lang="fr-FR" sz="4800" b="1" dirty="0">
              <a:ln>
                <a:solidFill>
                  <a:schemeClr val="tx1"/>
                </a:solidFill>
              </a:ln>
              <a:effectLst>
                <a:outerShdw blurRad="38100" dist="38100" dir="2700000" algn="tl">
                  <a:srgbClr val="000000">
                    <a:alpha val="43137"/>
                  </a:srgbClr>
                </a:outerShdw>
              </a:effectLst>
              <a:latin typeface="Algerian" pitchFamily="82" charset="0"/>
              <a:ea typeface="Calibri" panose="020F0502020204030204" pitchFamily="34" charset="0"/>
              <a:cs typeface="+mj-cs"/>
            </a:endParaRPr>
          </a:p>
        </p:txBody>
      </p:sp>
      <p:sp>
        <p:nvSpPr>
          <p:cNvPr id="60" name="Forme libre 59"/>
          <p:cNvSpPr/>
          <p:nvPr/>
        </p:nvSpPr>
        <p:spPr>
          <a:xfrm rot="6690803">
            <a:off x="2576503" y="6160684"/>
            <a:ext cx="1240557" cy="935019"/>
          </a:xfrm>
          <a:custGeom>
            <a:avLst/>
            <a:gdLst>
              <a:gd name="connsiteX0" fmla="*/ 1508760 w 1508760"/>
              <a:gd name="connsiteY0" fmla="*/ 914400 h 1038749"/>
              <a:gd name="connsiteX1" fmla="*/ 434340 w 1508760"/>
              <a:gd name="connsiteY1" fmla="*/ 960120 h 1038749"/>
              <a:gd name="connsiteX2" fmla="*/ 0 w 1508760"/>
              <a:gd name="connsiteY2" fmla="*/ 0 h 1038749"/>
              <a:gd name="connsiteX3" fmla="*/ 0 w 1508760"/>
              <a:gd name="connsiteY3" fmla="*/ 0 h 1038749"/>
            </a:gdLst>
            <a:ahLst/>
            <a:cxnLst>
              <a:cxn ang="0">
                <a:pos x="connsiteX0" y="connsiteY0"/>
              </a:cxn>
              <a:cxn ang="0">
                <a:pos x="connsiteX1" y="connsiteY1"/>
              </a:cxn>
              <a:cxn ang="0">
                <a:pos x="connsiteX2" y="connsiteY2"/>
              </a:cxn>
              <a:cxn ang="0">
                <a:pos x="connsiteX3" y="connsiteY3"/>
              </a:cxn>
            </a:cxnLst>
            <a:rect l="l" t="t" r="r" b="b"/>
            <a:pathLst>
              <a:path w="1508760" h="1038749">
                <a:moveTo>
                  <a:pt x="1508760" y="914400"/>
                </a:moveTo>
                <a:cubicBezTo>
                  <a:pt x="1097280" y="1013460"/>
                  <a:pt x="685800" y="1112520"/>
                  <a:pt x="434340" y="960120"/>
                </a:cubicBezTo>
                <a:cubicBezTo>
                  <a:pt x="182880" y="807720"/>
                  <a:pt x="0" y="0"/>
                  <a:pt x="0" y="0"/>
                </a:cubicBezTo>
                <a:lnTo>
                  <a:pt x="0" y="0"/>
                </a:lnTo>
              </a:path>
            </a:pathLst>
          </a:cu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61" name="Rectangle 60"/>
          <p:cNvSpPr/>
          <p:nvPr/>
        </p:nvSpPr>
        <p:spPr>
          <a:xfrm>
            <a:off x="7250022" y="5625003"/>
            <a:ext cx="3345115" cy="1107996"/>
          </a:xfrm>
          <a:prstGeom prst="rect">
            <a:avLst/>
          </a:prstGeom>
        </p:spPr>
        <p:txBody>
          <a:bodyPr wrap="square">
            <a:spAutoFit/>
          </a:bodyPr>
          <a:lstStyle/>
          <a:p>
            <a:pPr algn="ctr" rtl="1"/>
            <a:r>
              <a:rPr lang="ar-DZ" sz="6600" b="1" dirty="0" smtClean="0">
                <a:ln w="0">
                  <a:solidFill>
                    <a:schemeClr val="bg1"/>
                  </a:solidFill>
                </a:ln>
                <a:solidFill>
                  <a:schemeClr val="bg1"/>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الـــمــقــــاول</a:t>
            </a:r>
            <a:endParaRPr lang="ar-EG" sz="5500" b="1" dirty="0">
              <a:ln w="0">
                <a:solidFill>
                  <a:schemeClr val="bg1"/>
                </a:solidFill>
              </a:ln>
              <a:solidFill>
                <a:schemeClr val="bg1"/>
              </a:solidFill>
              <a:effectLst>
                <a:outerShdw blurRad="38100" dist="19050" dir="2700000" algn="tl" rotWithShape="0">
                  <a:schemeClr val="dk1">
                    <a:alpha val="40000"/>
                  </a:schemeClr>
                </a:outerShdw>
              </a:effectLst>
              <a:latin typeface="Traditional Arabic" panose="02020603050405020304" pitchFamily="18" charset="-78"/>
              <a:ea typeface="29LT Zarid Display Bold"/>
              <a:cs typeface="Traditional Arabic" panose="02020603050405020304" pitchFamily="18" charset="-78"/>
              <a:sym typeface="29LT Zarid Display Bold"/>
              <a:rtl/>
            </a:endParaRPr>
          </a:p>
        </p:txBody>
      </p:sp>
      <p:sp>
        <p:nvSpPr>
          <p:cNvPr id="8" name="Ellipse 7"/>
          <p:cNvSpPr/>
          <p:nvPr/>
        </p:nvSpPr>
        <p:spPr>
          <a:xfrm>
            <a:off x="762000" y="4396811"/>
            <a:ext cx="2434782" cy="91534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1211609" y="4342765"/>
            <a:ext cx="1508746" cy="977191"/>
          </a:xfrm>
          <a:prstGeom prst="rect">
            <a:avLst/>
          </a:prstGeom>
        </p:spPr>
        <p:txBody>
          <a:bodyPr wrap="none">
            <a:spAutoFit/>
          </a:bodyPr>
          <a:lstStyle/>
          <a:p>
            <a:pPr algn="just" rtl="1">
              <a:lnSpc>
                <a:spcPct val="115000"/>
              </a:lnSpc>
              <a:spcAft>
                <a:spcPts val="0"/>
              </a:spcAft>
            </a:pPr>
            <a:r>
              <a:rPr lang="ar-DZ" sz="5000" b="1" dirty="0" smtClean="0">
                <a:ln>
                  <a:solidFill>
                    <a:schemeClr val="tx1"/>
                  </a:solidFill>
                </a:ln>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فــــرنــــسا</a:t>
            </a:r>
            <a:endParaRPr lang="fr-FR" sz="5000" b="1" dirty="0">
              <a:ln>
                <a:solidFill>
                  <a:schemeClr val="tx1"/>
                </a:solidFill>
              </a:ln>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65" name="Rectangle 64"/>
          <p:cNvSpPr/>
          <p:nvPr/>
        </p:nvSpPr>
        <p:spPr>
          <a:xfrm>
            <a:off x="12355730" y="5855940"/>
            <a:ext cx="2206053" cy="1015663"/>
          </a:xfrm>
          <a:prstGeom prst="rect">
            <a:avLst/>
          </a:prstGeom>
        </p:spPr>
        <p:txBody>
          <a:bodyPr wrap="none">
            <a:spAutoFit/>
          </a:bodyPr>
          <a:lstStyle/>
          <a:p>
            <a:pPr algn="just" rtl="1">
              <a:spcAft>
                <a:spcPts val="0"/>
              </a:spcAft>
            </a:pPr>
            <a:r>
              <a:rPr lang="ar-DZ" sz="6000" b="1" dirty="0" smtClean="0">
                <a:ln>
                  <a:solidFill>
                    <a:schemeClr val="bg1"/>
                  </a:solidFill>
                </a:ln>
                <a:solidFill>
                  <a:schemeClr val="bg1"/>
                </a:solidFill>
                <a:latin typeface="Traditional Arabic" panose="02020603050405020304" pitchFamily="18" charset="-78"/>
                <a:ea typeface="Calibri" panose="020F0502020204030204" pitchFamily="34" charset="0"/>
                <a:cs typeface="Traditional Arabic" panose="02020603050405020304" pitchFamily="18" charset="-78"/>
              </a:rPr>
              <a:t>الــتـعــريـــف</a:t>
            </a:r>
            <a:endParaRPr lang="fr-FR" sz="6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75" name="Freeform 6"/>
          <p:cNvSpPr/>
          <p:nvPr/>
        </p:nvSpPr>
        <p:spPr>
          <a:xfrm rot="11331570" flipH="1">
            <a:off x="9903055" y="5325906"/>
            <a:ext cx="2743092" cy="689779"/>
          </a:xfrm>
          <a:custGeom>
            <a:avLst/>
            <a:gdLst/>
            <a:ahLst/>
            <a:cxnLst/>
            <a:rect l="l" t="t" r="r" b="b"/>
            <a:pathLst>
              <a:path w="2693522" h="760920">
                <a:moveTo>
                  <a:pt x="0" y="0"/>
                </a:moveTo>
                <a:lnTo>
                  <a:pt x="2693522" y="0"/>
                </a:lnTo>
                <a:lnTo>
                  <a:pt x="2693522" y="760920"/>
                </a:lnTo>
                <a:lnTo>
                  <a:pt x="0" y="760920"/>
                </a:lnTo>
                <a:lnTo>
                  <a:pt x="0" y="0"/>
                </a:lnTo>
                <a:close/>
              </a:path>
            </a:pathLst>
          </a:custGeom>
          <a:blipFill>
            <a:blip r:embed="rId6">
              <a:extLst>
                <a:ext uri="{96DAC541-7B7A-43D3-8B79-37D633B846F1}">
                  <asvg:svgBlip xmlns:asvg="http://schemas.microsoft.com/office/drawing/2016/SVG/main" xmlns="" r:embed="rId9"/>
                </a:ext>
              </a:extLst>
            </a:blip>
            <a:stretch>
              <a:fillRect t="-658" b="-658"/>
            </a:stretch>
          </a:blipFill>
          <a:ln>
            <a:noFill/>
          </a:ln>
        </p:spPr>
      </p:sp>
      <p:sp>
        <p:nvSpPr>
          <p:cNvPr id="78" name="Forme libre 77"/>
          <p:cNvSpPr/>
          <p:nvPr/>
        </p:nvSpPr>
        <p:spPr>
          <a:xfrm rot="6329322" flipH="1">
            <a:off x="12766406" y="6437802"/>
            <a:ext cx="841781" cy="1646808"/>
          </a:xfrm>
          <a:custGeom>
            <a:avLst/>
            <a:gdLst>
              <a:gd name="connsiteX0" fmla="*/ 1508760 w 1508760"/>
              <a:gd name="connsiteY0" fmla="*/ 914400 h 1038749"/>
              <a:gd name="connsiteX1" fmla="*/ 434340 w 1508760"/>
              <a:gd name="connsiteY1" fmla="*/ 960120 h 1038749"/>
              <a:gd name="connsiteX2" fmla="*/ 0 w 1508760"/>
              <a:gd name="connsiteY2" fmla="*/ 0 h 1038749"/>
              <a:gd name="connsiteX3" fmla="*/ 0 w 1508760"/>
              <a:gd name="connsiteY3" fmla="*/ 0 h 1038749"/>
            </a:gdLst>
            <a:ahLst/>
            <a:cxnLst>
              <a:cxn ang="0">
                <a:pos x="connsiteX0" y="connsiteY0"/>
              </a:cxn>
              <a:cxn ang="0">
                <a:pos x="connsiteX1" y="connsiteY1"/>
              </a:cxn>
              <a:cxn ang="0">
                <a:pos x="connsiteX2" y="connsiteY2"/>
              </a:cxn>
              <a:cxn ang="0">
                <a:pos x="connsiteX3" y="connsiteY3"/>
              </a:cxn>
            </a:cxnLst>
            <a:rect l="l" t="t" r="r" b="b"/>
            <a:pathLst>
              <a:path w="1508760" h="1038749">
                <a:moveTo>
                  <a:pt x="1508760" y="914400"/>
                </a:moveTo>
                <a:cubicBezTo>
                  <a:pt x="1097280" y="1013460"/>
                  <a:pt x="685800" y="1112520"/>
                  <a:pt x="434340" y="960120"/>
                </a:cubicBezTo>
                <a:cubicBezTo>
                  <a:pt x="182880" y="807720"/>
                  <a:pt x="0" y="0"/>
                  <a:pt x="0" y="0"/>
                </a:cubicBezTo>
                <a:lnTo>
                  <a:pt x="0" y="0"/>
                </a:lnTo>
              </a:path>
            </a:pathLst>
          </a:custGeom>
          <a:ln>
            <a:solidFill>
              <a:srgbClr val="FF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fr-FR"/>
          </a:p>
        </p:txBody>
      </p:sp>
      <p:sp>
        <p:nvSpPr>
          <p:cNvPr id="81" name="Forme libre 80"/>
          <p:cNvSpPr/>
          <p:nvPr/>
        </p:nvSpPr>
        <p:spPr>
          <a:xfrm rot="8233401" flipH="1">
            <a:off x="13137974" y="5132305"/>
            <a:ext cx="1398112" cy="578511"/>
          </a:xfrm>
          <a:custGeom>
            <a:avLst/>
            <a:gdLst>
              <a:gd name="connsiteX0" fmla="*/ 1508760 w 1508760"/>
              <a:gd name="connsiteY0" fmla="*/ 914400 h 1038749"/>
              <a:gd name="connsiteX1" fmla="*/ 434340 w 1508760"/>
              <a:gd name="connsiteY1" fmla="*/ 960120 h 1038749"/>
              <a:gd name="connsiteX2" fmla="*/ 0 w 1508760"/>
              <a:gd name="connsiteY2" fmla="*/ 0 h 1038749"/>
              <a:gd name="connsiteX3" fmla="*/ 0 w 1508760"/>
              <a:gd name="connsiteY3" fmla="*/ 0 h 1038749"/>
            </a:gdLst>
            <a:ahLst/>
            <a:cxnLst>
              <a:cxn ang="0">
                <a:pos x="connsiteX0" y="connsiteY0"/>
              </a:cxn>
              <a:cxn ang="0">
                <a:pos x="connsiteX1" y="connsiteY1"/>
              </a:cxn>
              <a:cxn ang="0">
                <a:pos x="connsiteX2" y="connsiteY2"/>
              </a:cxn>
              <a:cxn ang="0">
                <a:pos x="connsiteX3" y="connsiteY3"/>
              </a:cxn>
            </a:cxnLst>
            <a:rect l="l" t="t" r="r" b="b"/>
            <a:pathLst>
              <a:path w="1508760" h="1038749">
                <a:moveTo>
                  <a:pt x="1508760" y="914400"/>
                </a:moveTo>
                <a:cubicBezTo>
                  <a:pt x="1097280" y="1013460"/>
                  <a:pt x="685800" y="1112520"/>
                  <a:pt x="434340" y="960120"/>
                </a:cubicBezTo>
                <a:cubicBezTo>
                  <a:pt x="182880" y="807720"/>
                  <a:pt x="0" y="0"/>
                  <a:pt x="0" y="0"/>
                </a:cubicBezTo>
                <a:lnTo>
                  <a:pt x="0" y="0"/>
                </a:lnTo>
              </a:path>
            </a:pathLst>
          </a:custGeom>
          <a:ln>
            <a:solidFill>
              <a:srgbClr val="FF0000"/>
            </a:solidFill>
          </a:ln>
        </p:spPr>
        <p:style>
          <a:lnRef idx="3">
            <a:schemeClr val="accent3"/>
          </a:lnRef>
          <a:fillRef idx="0">
            <a:schemeClr val="accent3"/>
          </a:fillRef>
          <a:effectRef idx="2">
            <a:schemeClr val="accent3"/>
          </a:effectRef>
          <a:fontRef idx="minor">
            <a:schemeClr val="tx1"/>
          </a:fontRef>
        </p:style>
        <p:txBody>
          <a:bodyPr rtlCol="0" anchor="ctr"/>
          <a:lstStyle/>
          <a:p>
            <a:pPr algn="ctr"/>
            <a:endParaRPr lang="fr-F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45"/>
                                        </p:tgtEl>
                                        <p:attrNameLst>
                                          <p:attrName>style.visibility</p:attrName>
                                        </p:attrNameLst>
                                      </p:cBhvr>
                                      <p:to>
                                        <p:strVal val="visible"/>
                                      </p:to>
                                    </p:set>
                                    <p:animEffect transition="in" filter="fade">
                                      <p:cBhvr>
                                        <p:cTn id="10" dur="500"/>
                                        <p:tgtEl>
                                          <p:spTgt spid="45"/>
                                        </p:tgtEl>
                                      </p:cBhvr>
                                    </p:animEffect>
                                  </p:childTnLst>
                                </p:cTn>
                              </p:par>
                              <p:par>
                                <p:cTn id="11" presetID="10" presetClass="entr" presetSubtype="0"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animEffect transition="in" filter="fade">
                                      <p:cBhvr>
                                        <p:cTn id="13" dur="500"/>
                                        <p:tgtEl>
                                          <p:spTgt spid="58"/>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9"/>
                                          </p:stCondLst>
                                        </p:cTn>
                                        <p:tgtEl>
                                          <p:spTgt spid="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down)">
                                      <p:cBhvr>
                                        <p:cTn id="25" dur="500"/>
                                        <p:tgtEl>
                                          <p:spTgt spid="6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wipe(down)">
                                      <p:cBhvr>
                                        <p:cTn id="33" dur="500"/>
                                        <p:tgtEl>
                                          <p:spTgt spid="60"/>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animEffect transition="in" filter="wipe(down)">
                                      <p:cBhvr>
                                        <p:cTn id="39" dur="500"/>
                                        <p:tgtEl>
                                          <p:spTgt spid="6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75"/>
                                        </p:tgtEl>
                                        <p:attrNameLst>
                                          <p:attrName>style.visibility</p:attrName>
                                        </p:attrNameLst>
                                      </p:cBhvr>
                                      <p:to>
                                        <p:strVal val="visible"/>
                                      </p:to>
                                    </p:set>
                                    <p:animEffect transition="in" filter="fade">
                                      <p:cBhvr>
                                        <p:cTn id="44" dur="500"/>
                                        <p:tgtEl>
                                          <p:spTgt spid="75"/>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81"/>
                                        </p:tgtEl>
                                        <p:attrNameLst>
                                          <p:attrName>style.visibility</p:attrName>
                                        </p:attrNameLst>
                                      </p:cBhvr>
                                      <p:to>
                                        <p:strVal val="visible"/>
                                      </p:to>
                                    </p:set>
                                    <p:animEffect transition="in" filter="wipe(down)">
                                      <p:cBhvr>
                                        <p:cTn id="53" dur="500"/>
                                        <p:tgtEl>
                                          <p:spTgt spid="81"/>
                                        </p:tgtEl>
                                      </p:cBhvr>
                                    </p:animEffect>
                                  </p:childTnLst>
                                </p:cTn>
                              </p:par>
                              <p:par>
                                <p:cTn id="54" presetID="22" presetClass="entr" presetSubtype="4" fill="hold" grpId="0" nodeType="with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wipe(down)">
                                      <p:cBhvr>
                                        <p:cTn id="56" dur="500"/>
                                        <p:tgtEl>
                                          <p:spTgt spid="6"/>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78"/>
                                        </p:tgtEl>
                                        <p:attrNameLst>
                                          <p:attrName>style.visibility</p:attrName>
                                        </p:attrNameLst>
                                      </p:cBhvr>
                                      <p:to>
                                        <p:strVal val="visible"/>
                                      </p:to>
                                    </p:set>
                                    <p:animEffect transition="in" filter="wipe(down)">
                                      <p:cBhvr>
                                        <p:cTn id="61" dur="500"/>
                                        <p:tgtEl>
                                          <p:spTgt spid="78"/>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3"/>
                                        </p:tgtEl>
                                        <p:attrNameLst>
                                          <p:attrName>style.visibility</p:attrName>
                                        </p:attrNameLst>
                                      </p:cBhvr>
                                      <p:to>
                                        <p:strVal val="visible"/>
                                      </p:to>
                                    </p:set>
                                    <p:animEffect transition="in" filter="wipe(down)">
                                      <p:cBhvr>
                                        <p:cTn id="6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45" grpId="0"/>
      <p:bldP spid="3" grpId="0"/>
      <p:bldP spid="4" grpId="0"/>
      <p:bldP spid="6" grpId="0"/>
      <p:bldP spid="7" grpId="0" animBg="1"/>
      <p:bldP spid="5" grpId="0"/>
      <p:bldP spid="60" grpId="0" animBg="1"/>
      <p:bldP spid="8" grpId="0" animBg="1"/>
      <p:bldP spid="62" grpId="0"/>
      <p:bldP spid="65" grpId="0"/>
      <p:bldP spid="78" grpId="0" animBg="1"/>
      <p:bldP spid="8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grpSp>
        <p:nvGrpSpPr>
          <p:cNvPr id="6" name="Group 6"/>
          <p:cNvGrpSpPr/>
          <p:nvPr/>
        </p:nvGrpSpPr>
        <p:grpSpPr>
          <a:xfrm>
            <a:off x="1722537" y="2857500"/>
            <a:ext cx="14842926" cy="6206723"/>
            <a:chOff x="0" y="0"/>
            <a:chExt cx="3909248" cy="1467653"/>
          </a:xfrm>
        </p:grpSpPr>
        <p:sp>
          <p:nvSpPr>
            <p:cNvPr id="7" name="Freeform 7"/>
            <p:cNvSpPr/>
            <p:nvPr/>
          </p:nvSpPr>
          <p:spPr>
            <a:xfrm>
              <a:off x="0" y="0"/>
              <a:ext cx="3909248" cy="1467653"/>
            </a:xfrm>
            <a:custGeom>
              <a:avLst/>
              <a:gdLst/>
              <a:ahLst/>
              <a:cxnLst/>
              <a:rect l="l" t="t" r="r" b="b"/>
              <a:pathLst>
                <a:path w="3909248" h="1467653">
                  <a:moveTo>
                    <a:pt x="26601" y="0"/>
                  </a:moveTo>
                  <a:lnTo>
                    <a:pt x="3882647" y="0"/>
                  </a:lnTo>
                  <a:cubicBezTo>
                    <a:pt x="3889702" y="0"/>
                    <a:pt x="3896468" y="2803"/>
                    <a:pt x="3901457" y="7791"/>
                  </a:cubicBezTo>
                  <a:cubicBezTo>
                    <a:pt x="3906446" y="12780"/>
                    <a:pt x="3909248" y="19546"/>
                    <a:pt x="3909248" y="26601"/>
                  </a:cubicBezTo>
                  <a:lnTo>
                    <a:pt x="3909248" y="1441052"/>
                  </a:lnTo>
                  <a:cubicBezTo>
                    <a:pt x="3909248" y="1455743"/>
                    <a:pt x="3897338" y="1467653"/>
                    <a:pt x="3882647" y="1467653"/>
                  </a:cubicBezTo>
                  <a:lnTo>
                    <a:pt x="26601" y="1467653"/>
                  </a:lnTo>
                  <a:cubicBezTo>
                    <a:pt x="11910" y="1467653"/>
                    <a:pt x="0" y="1455743"/>
                    <a:pt x="0" y="1441052"/>
                  </a:cubicBezTo>
                  <a:lnTo>
                    <a:pt x="0" y="26601"/>
                  </a:lnTo>
                  <a:cubicBezTo>
                    <a:pt x="0" y="11910"/>
                    <a:pt x="11910" y="0"/>
                    <a:pt x="26601" y="0"/>
                  </a:cubicBezTo>
                  <a:close/>
                </a:path>
              </a:pathLst>
            </a:custGeom>
            <a:solidFill>
              <a:srgbClr val="FCDCFF"/>
            </a:solidFill>
            <a:ln w="38100" cap="rnd">
              <a:solidFill>
                <a:srgbClr val="000000"/>
              </a:solidFill>
              <a:prstDash val="solid"/>
              <a:round/>
            </a:ln>
          </p:spPr>
        </p:sp>
        <p:sp>
          <p:nvSpPr>
            <p:cNvPr id="8" name="TextBox 8"/>
            <p:cNvSpPr txBox="1"/>
            <p:nvPr/>
          </p:nvSpPr>
          <p:spPr>
            <a:xfrm>
              <a:off x="0" y="-38100"/>
              <a:ext cx="3909248" cy="1505753"/>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7608894" y="1257300"/>
            <a:ext cx="4754711" cy="907718"/>
          </a:xfrm>
          <a:custGeom>
            <a:avLst/>
            <a:gdLst/>
            <a:ahLst/>
            <a:cxnLst/>
            <a:rect l="l" t="t" r="r" b="b"/>
            <a:pathLst>
              <a:path w="4754711" h="907718">
                <a:moveTo>
                  <a:pt x="0" y="0"/>
                </a:moveTo>
                <a:lnTo>
                  <a:pt x="4754710" y="0"/>
                </a:lnTo>
                <a:lnTo>
                  <a:pt x="4754710" y="907718"/>
                </a:lnTo>
                <a:lnTo>
                  <a:pt x="0" y="907718"/>
                </a:lnTo>
                <a:lnTo>
                  <a:pt x="0" y="0"/>
                </a:lnTo>
                <a:close/>
              </a:path>
            </a:pathLst>
          </a:custGeom>
          <a:blipFill>
            <a:blip r:embed="rId2">
              <a:extLst>
                <a:ext uri="{96DAC541-7B7A-43D3-8B79-37D633B846F1}">
                  <asvg:svgBlip xmlns:asvg="http://schemas.microsoft.com/office/drawing/2016/SVG/main" xmlns="" r:embed="rId6"/>
                </a:ext>
              </a:extLst>
            </a:blip>
            <a:stretch>
              <a:fillRect/>
            </a:stretch>
          </a:blipFill>
          <a:ln cap="sq">
            <a:noFill/>
            <a:prstDash val="solid"/>
            <a:miter/>
          </a:ln>
        </p:spPr>
      </p:sp>
      <p:sp>
        <p:nvSpPr>
          <p:cNvPr id="12" name="Freeform 12"/>
          <p:cNvSpPr/>
          <p:nvPr/>
        </p:nvSpPr>
        <p:spPr>
          <a:xfrm>
            <a:off x="1066800" y="2192721"/>
            <a:ext cx="2722179" cy="2722179"/>
          </a:xfrm>
          <a:custGeom>
            <a:avLst/>
            <a:gdLst/>
            <a:ahLst/>
            <a:cxnLst/>
            <a:rect l="l" t="t" r="r" b="b"/>
            <a:pathLst>
              <a:path w="2722179" h="2722179">
                <a:moveTo>
                  <a:pt x="0" y="0"/>
                </a:moveTo>
                <a:lnTo>
                  <a:pt x="2722179" y="0"/>
                </a:lnTo>
                <a:lnTo>
                  <a:pt x="2722179" y="2722180"/>
                </a:lnTo>
                <a:lnTo>
                  <a:pt x="0" y="27221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flipH="1" flipV="1">
            <a:off x="14499021" y="6993321"/>
            <a:ext cx="2722179" cy="2722179"/>
          </a:xfrm>
          <a:custGeom>
            <a:avLst/>
            <a:gdLst/>
            <a:ahLst/>
            <a:cxnLst/>
            <a:rect l="l" t="t" r="r" b="b"/>
            <a:pathLst>
              <a:path w="2722179" h="2722179">
                <a:moveTo>
                  <a:pt x="2722179" y="2722180"/>
                </a:moveTo>
                <a:lnTo>
                  <a:pt x="0" y="2722180"/>
                </a:lnTo>
                <a:lnTo>
                  <a:pt x="0" y="0"/>
                </a:lnTo>
                <a:lnTo>
                  <a:pt x="2722179" y="0"/>
                </a:lnTo>
                <a:lnTo>
                  <a:pt x="2722179" y="2722180"/>
                </a:lnTo>
                <a:close/>
              </a:path>
            </a:pathLst>
          </a:custGeom>
          <a:blipFill>
            <a:blip r:embed="rId7">
              <a:extLst>
                <a:ext uri="{96DAC541-7B7A-43D3-8B79-37D633B846F1}">
                  <asvg:svgBlip xmlns:asvg="http://schemas.microsoft.com/office/drawing/2016/SVG/main" xmlns="" r:embed="rId8"/>
                </a:ext>
              </a:extLst>
            </a:blip>
            <a:stretch>
              <a:fillRect/>
            </a:stretch>
          </a:blipFill>
          <a:ln cap="sq">
            <a:noFill/>
            <a:prstDash val="solid"/>
            <a:miter/>
          </a:ln>
        </p:spPr>
      </p:sp>
      <p:sp>
        <p:nvSpPr>
          <p:cNvPr id="14" name="Rectangle 13"/>
          <p:cNvSpPr/>
          <p:nvPr/>
        </p:nvSpPr>
        <p:spPr>
          <a:xfrm>
            <a:off x="8760593" y="53839"/>
            <a:ext cx="2451312" cy="1446550"/>
          </a:xfrm>
          <a:prstGeom prst="rect">
            <a:avLst/>
          </a:prstGeom>
        </p:spPr>
        <p:txBody>
          <a:bodyPr wrap="none">
            <a:spAutoFit/>
          </a:bodyPr>
          <a:lstStyle/>
          <a:p>
            <a:r>
              <a:rPr lang="ar-DZ" sz="8800" b="1" dirty="0" smtClean="0">
                <a:ln w="0">
                  <a:solidFill>
                    <a:schemeClr val="tx1"/>
                  </a:solidFill>
                </a:ln>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وعــلــيــــه</a:t>
            </a:r>
            <a:endParaRPr lang="fr-FR" sz="8800" dirty="0">
              <a:ln w="0">
                <a:solidFill>
                  <a:schemeClr val="tx1"/>
                </a:solidFill>
              </a:ln>
              <a:latin typeface="Traditional Arabic" panose="02020603050405020304" pitchFamily="18" charset="-78"/>
              <a:cs typeface="Traditional Arabic" panose="02020603050405020304" pitchFamily="18" charset="-78"/>
            </a:endParaRPr>
          </a:p>
        </p:txBody>
      </p:sp>
      <p:sp>
        <p:nvSpPr>
          <p:cNvPr id="15" name="Rectangle 14"/>
          <p:cNvSpPr/>
          <p:nvPr/>
        </p:nvSpPr>
        <p:spPr>
          <a:xfrm>
            <a:off x="2171700" y="3260121"/>
            <a:ext cx="13944600" cy="4339650"/>
          </a:xfrm>
          <a:prstGeom prst="rect">
            <a:avLst/>
          </a:prstGeom>
        </p:spPr>
        <p:txBody>
          <a:bodyPr wrap="square">
            <a:spAutoFit/>
          </a:bodyPr>
          <a:lstStyle/>
          <a:p>
            <a:pPr algn="ctr" rtl="1">
              <a:lnSpc>
                <a:spcPct val="115000"/>
              </a:lnSpc>
              <a:spcAft>
                <a:spcPts val="0"/>
              </a:spcAft>
            </a:pP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المقاول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هو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الشخص الذي لديه الارادة والقدرة وبشكل مستقل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على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تحويل فكرة جديدة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أو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اختراع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إلى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ابتكار يجسد على أرض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الواقع، من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أجل تحقيق عوائد مالية عن طريق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المخاطرة،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ويتصف بالإضافة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إلى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ما سبق بالجرأة، الثقة بالنفس، </a:t>
            </a:r>
            <a:r>
              <a:rPr lang="ar-DZ" sz="6000" dirty="0" smtClean="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معرفة التسيير، </a:t>
            </a:r>
            <a:r>
              <a:rPr lang="ar-DZ"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raditional Arabic" panose="02020603050405020304" pitchFamily="18" charset="-78"/>
              </a:rPr>
              <a:t>والقدرة على الابداع.</a:t>
            </a:r>
            <a:endParaRPr lang="fr-FR" sz="6000" dirty="0">
              <a:ln>
                <a:solidFill>
                  <a:schemeClr val="tx1"/>
                </a:solidFill>
              </a:ln>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grpSp>
        <p:nvGrpSpPr>
          <p:cNvPr id="16" name="Group 10"/>
          <p:cNvGrpSpPr/>
          <p:nvPr/>
        </p:nvGrpSpPr>
        <p:grpSpPr>
          <a:xfrm>
            <a:off x="15561715" y="521908"/>
            <a:ext cx="1901387" cy="1901387"/>
            <a:chOff x="0" y="0"/>
            <a:chExt cx="812800" cy="812800"/>
          </a:xfrm>
        </p:grpSpPr>
        <p:sp>
          <p:nvSpPr>
            <p:cNvPr id="17"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18"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9" name="Freeform 15"/>
          <p:cNvSpPr/>
          <p:nvPr/>
        </p:nvSpPr>
        <p:spPr>
          <a:xfrm>
            <a:off x="15933190" y="780552"/>
            <a:ext cx="1264546" cy="1264546"/>
          </a:xfrm>
          <a:custGeom>
            <a:avLst/>
            <a:gdLst/>
            <a:ahLst/>
            <a:cxnLst/>
            <a:rect l="l" t="t" r="r" b="b"/>
            <a:pathLst>
              <a:path w="1264546" h="1264546">
                <a:moveTo>
                  <a:pt x="0" y="0"/>
                </a:moveTo>
                <a:lnTo>
                  <a:pt x="1264546" y="0"/>
                </a:lnTo>
                <a:lnTo>
                  <a:pt x="1264546" y="1264545"/>
                </a:lnTo>
                <a:lnTo>
                  <a:pt x="0" y="126454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24" name="Group 6"/>
          <p:cNvGrpSpPr/>
          <p:nvPr/>
        </p:nvGrpSpPr>
        <p:grpSpPr>
          <a:xfrm>
            <a:off x="132181" y="8098227"/>
            <a:ext cx="1484093" cy="1931991"/>
            <a:chOff x="0" y="0"/>
            <a:chExt cx="812800" cy="812800"/>
          </a:xfrm>
        </p:grpSpPr>
        <p:sp>
          <p:nvSpPr>
            <p:cNvPr id="25"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id="26" name="TextBox 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7" name="Freeform 9"/>
          <p:cNvSpPr/>
          <p:nvPr/>
        </p:nvSpPr>
        <p:spPr>
          <a:xfrm>
            <a:off x="457200" y="8621709"/>
            <a:ext cx="808473" cy="807395"/>
          </a:xfrm>
          <a:custGeom>
            <a:avLst/>
            <a:gdLst/>
            <a:ahLst/>
            <a:cxnLst/>
            <a:rect l="l" t="t" r="r" b="b"/>
            <a:pathLst>
              <a:path w="1160095" h="951278">
                <a:moveTo>
                  <a:pt x="0" y="0"/>
                </a:moveTo>
                <a:lnTo>
                  <a:pt x="1160095" y="0"/>
                </a:lnTo>
                <a:lnTo>
                  <a:pt x="1160095" y="951279"/>
                </a:lnTo>
                <a:lnTo>
                  <a:pt x="0" y="951279"/>
                </a:lnTo>
                <a:lnTo>
                  <a:pt x="0" y="0"/>
                </a:lnTo>
                <a:close/>
              </a:path>
            </a:pathLst>
          </a:custGeom>
          <a:blipFill>
            <a:blip r:embed="rId11">
              <a:extLst>
                <a:ext uri="{96DAC541-7B7A-43D3-8B79-37D633B846F1}">
                  <asvg:svgBlip xmlns:asvg="http://schemas.microsoft.com/office/drawing/2016/SVG/main" xmlns="" r:embed="rId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graphicFrame>
        <p:nvGraphicFramePr>
          <p:cNvPr id="4" name="Diagramme 3"/>
          <p:cNvGraphicFramePr/>
          <p:nvPr>
            <p:extLst>
              <p:ext uri="{D42A27DB-BD31-4B8C-83A1-F6EECF244321}">
                <p14:modId xmlns:p14="http://schemas.microsoft.com/office/powerpoint/2010/main" val="2165272899"/>
              </p:ext>
            </p:extLst>
          </p:nvPr>
        </p:nvGraphicFramePr>
        <p:xfrm>
          <a:off x="76200" y="1485900"/>
          <a:ext cx="18135600" cy="944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2744805" y="160972"/>
            <a:ext cx="12994262" cy="1477328"/>
          </a:xfrm>
          <a:prstGeom prst="rect">
            <a:avLst/>
          </a:prstGeom>
        </p:spPr>
        <p:txBody>
          <a:bodyPr wrap="none">
            <a:spAutoFit/>
          </a:bodyPr>
          <a:lstStyle/>
          <a:p>
            <a:pPr algn="ctr" rtl="1"/>
            <a:r>
              <a:rPr lang="ar-DZ" sz="9000" b="1" dirty="0" smtClean="0">
                <a:ln>
                  <a:solidFill>
                    <a:schemeClr val="tx1"/>
                  </a:solidFill>
                </a:ln>
                <a:solidFill>
                  <a:srgbClr val="000000"/>
                </a:solidFill>
                <a:effectLst>
                  <a:outerShdw blurRad="38100" dist="38100" dir="2700000" algn="tl">
                    <a:srgbClr val="000000">
                      <a:alpha val="43137"/>
                    </a:srgbClr>
                  </a:outerShdw>
                </a:effectLst>
                <a:latin typeface="Noto Naskh Arabic UI"/>
                <a:ea typeface="Calibri" panose="020F0502020204030204" pitchFamily="34" charset="0"/>
                <a:cs typeface="Traditional Arabic" panose="02020603050405020304" pitchFamily="18" charset="-78"/>
              </a:rPr>
              <a:t>ثانيا. </a:t>
            </a:r>
            <a:r>
              <a:rPr lang="ar-SA" sz="9000" b="1" dirty="0" smtClean="0">
                <a:ln>
                  <a:solidFill>
                    <a:schemeClr val="tx1"/>
                  </a:solidFill>
                </a:ln>
                <a:solidFill>
                  <a:srgbClr val="000000"/>
                </a:solidFill>
                <a:effectLst>
                  <a:outerShdw blurRad="38100" dist="38100" dir="2700000" algn="tl">
                    <a:srgbClr val="000000">
                      <a:alpha val="43137"/>
                    </a:srgbClr>
                  </a:outerShdw>
                </a:effectLst>
                <a:latin typeface="Noto Naskh Arabic UI"/>
                <a:ea typeface="Calibri" panose="020F0502020204030204" pitchFamily="34" charset="0"/>
                <a:cs typeface="Traditional Arabic" panose="02020603050405020304" pitchFamily="18" charset="-78"/>
              </a:rPr>
              <a:t>أهم </a:t>
            </a:r>
            <a:r>
              <a:rPr lang="ar-SA" sz="9000" b="1" dirty="0">
                <a:ln>
                  <a:solidFill>
                    <a:schemeClr val="tx1"/>
                  </a:solidFill>
                </a:ln>
                <a:solidFill>
                  <a:srgbClr val="000000"/>
                </a:solidFill>
                <a:effectLst>
                  <a:outerShdw blurRad="38100" dist="38100" dir="2700000" algn="tl">
                    <a:srgbClr val="000000">
                      <a:alpha val="43137"/>
                    </a:srgbClr>
                  </a:outerShdw>
                </a:effectLst>
                <a:latin typeface="Noto Naskh Arabic UI"/>
                <a:ea typeface="Calibri" panose="020F0502020204030204" pitchFamily="34" charset="0"/>
                <a:cs typeface="Traditional Arabic" panose="02020603050405020304" pitchFamily="18" charset="-78"/>
              </a:rPr>
              <a:t>السمات التي يتميز بها </a:t>
            </a:r>
            <a:r>
              <a:rPr lang="ar-SA" sz="9000" b="1" dirty="0" smtClean="0">
                <a:ln>
                  <a:solidFill>
                    <a:schemeClr val="tx1"/>
                  </a:solidFill>
                </a:ln>
                <a:solidFill>
                  <a:srgbClr val="000000"/>
                </a:solidFill>
                <a:effectLst>
                  <a:outerShdw blurRad="38100" dist="38100" dir="2700000" algn="tl">
                    <a:srgbClr val="000000">
                      <a:alpha val="43137"/>
                    </a:srgbClr>
                  </a:outerShdw>
                </a:effectLst>
                <a:latin typeface="Noto Naskh Arabic UI"/>
                <a:ea typeface="Calibri" panose="020F0502020204030204" pitchFamily="34" charset="0"/>
                <a:cs typeface="Traditional Arabic" panose="02020603050405020304" pitchFamily="18" charset="-78"/>
              </a:rPr>
              <a:t>المقاول</a:t>
            </a:r>
            <a:endParaRPr lang="fr-FR" sz="9000" dirty="0">
              <a:ln>
                <a:solidFill>
                  <a:schemeClr val="tx1"/>
                </a:solidFill>
              </a:ln>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00400" y="271073"/>
            <a:ext cx="10519064" cy="1685077"/>
          </a:xfrm>
          <a:prstGeom prst="rect">
            <a:avLst/>
          </a:prstGeom>
        </p:spPr>
        <p:txBody>
          <a:bodyPr wrap="square">
            <a:spAutoFit/>
          </a:bodyPr>
          <a:lstStyle/>
          <a:p>
            <a:pPr algn="ctr" rtl="1">
              <a:lnSpc>
                <a:spcPct val="115000"/>
              </a:lnSpc>
              <a:spcAft>
                <a:spcPts val="1000"/>
              </a:spcAft>
            </a:pPr>
            <a:r>
              <a:rPr lang="ar-DZ" sz="8800" b="1" dirty="0" smtClean="0">
                <a:ln>
                  <a:solidFill>
                    <a:srgbClr val="7030A0"/>
                  </a:solidFill>
                </a:ln>
                <a:solidFill>
                  <a:srgbClr val="7030A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ثالثا. </a:t>
            </a:r>
            <a:r>
              <a:rPr lang="ar-SA" sz="8800" b="1" dirty="0" smtClean="0">
                <a:ln>
                  <a:solidFill>
                    <a:srgbClr val="7030A0"/>
                  </a:solidFill>
                </a:ln>
                <a:solidFill>
                  <a:srgbClr val="7030A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العوامل </a:t>
            </a:r>
            <a:r>
              <a:rPr lang="ar-SA" sz="8800" b="1" dirty="0">
                <a:ln>
                  <a:solidFill>
                    <a:srgbClr val="7030A0"/>
                  </a:solidFill>
                </a:ln>
                <a:solidFill>
                  <a:srgbClr val="7030A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المؤثرة على </a:t>
            </a:r>
            <a:r>
              <a:rPr lang="ar-SA" sz="8800" b="1" dirty="0" smtClean="0">
                <a:ln>
                  <a:solidFill>
                    <a:srgbClr val="7030A0"/>
                  </a:solidFill>
                </a:ln>
                <a:solidFill>
                  <a:srgbClr val="7030A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المقاول </a:t>
            </a:r>
            <a:endParaRPr lang="fr-FR" sz="8800" dirty="0" smtClean="0">
              <a:ln>
                <a:solidFill>
                  <a:srgbClr val="7030A0"/>
                </a:solidFill>
              </a:ln>
              <a:solidFill>
                <a:srgbClr val="7030A0"/>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12" name="Freeform 19"/>
          <p:cNvSpPr/>
          <p:nvPr/>
        </p:nvSpPr>
        <p:spPr>
          <a:xfrm>
            <a:off x="14633399" y="267609"/>
            <a:ext cx="2723660" cy="2613155"/>
          </a:xfrm>
          <a:custGeom>
            <a:avLst/>
            <a:gdLst/>
            <a:ahLst/>
            <a:cxnLst/>
            <a:rect l="l" t="t" r="r" b="b"/>
            <a:pathLst>
              <a:path w="2723660" h="2613155">
                <a:moveTo>
                  <a:pt x="0" y="0"/>
                </a:moveTo>
                <a:lnTo>
                  <a:pt x="2723659" y="0"/>
                </a:lnTo>
                <a:lnTo>
                  <a:pt x="2723659" y="2613155"/>
                </a:lnTo>
                <a:lnTo>
                  <a:pt x="0" y="2613155"/>
                </a:lnTo>
                <a:lnTo>
                  <a:pt x="0" y="0"/>
                </a:lnTo>
                <a:close/>
              </a:path>
            </a:pathLst>
          </a:custGeom>
          <a:blipFill>
            <a:blip r:embed="rId2">
              <a:extLst>
                <a:ext uri="{96DAC541-7B7A-43D3-8B79-37D633B846F1}">
                  <asvg:svgBlip xmlns:asvg="http://schemas.microsoft.com/office/drawing/2016/SVG/main" xmlns="" r:embed="rId17"/>
                </a:ext>
              </a:extLst>
            </a:blip>
            <a:stretch>
              <a:fillRect/>
            </a:stretch>
          </a:blipFill>
        </p:spPr>
      </p:sp>
      <p:grpSp>
        <p:nvGrpSpPr>
          <p:cNvPr id="19" name="Group 5"/>
          <p:cNvGrpSpPr>
            <a:grpSpLocks/>
          </p:cNvGrpSpPr>
          <p:nvPr/>
        </p:nvGrpSpPr>
        <p:grpSpPr bwMode="auto">
          <a:xfrm>
            <a:off x="762000" y="1956150"/>
            <a:ext cx="13411200" cy="7855971"/>
            <a:chOff x="3389" y="4781"/>
            <a:chExt cx="5995" cy="5416"/>
          </a:xfrm>
        </p:grpSpPr>
        <p:sp>
          <p:nvSpPr>
            <p:cNvPr id="21" name="Oval 6"/>
            <p:cNvSpPr>
              <a:spLocks noChangeArrowheads="1"/>
            </p:cNvSpPr>
            <p:nvPr/>
          </p:nvSpPr>
          <p:spPr bwMode="auto">
            <a:xfrm>
              <a:off x="5785" y="6751"/>
              <a:ext cx="1440" cy="1440"/>
            </a:xfrm>
            <a:prstGeom prst="ellipse">
              <a:avLst/>
            </a:prstGeom>
            <a:solidFill>
              <a:schemeClr val="bg1">
                <a:lumMod val="50000"/>
              </a:schemeClr>
            </a:solidFill>
            <a:ln>
              <a:solidFill>
                <a:schemeClr val="bg1">
                  <a:lumMod val="50000"/>
                </a:schemeClr>
              </a:solidFill>
              <a:headEnd/>
              <a:tailEnd/>
            </a:ln>
          </p:spPr>
          <p:style>
            <a:lnRef idx="1">
              <a:schemeClr val="dk1"/>
            </a:lnRef>
            <a:fillRef idx="3">
              <a:schemeClr val="dk1"/>
            </a:fillRef>
            <a:effectRef idx="2">
              <a:schemeClr val="dk1"/>
            </a:effectRef>
            <a:fontRef idx="minor">
              <a:schemeClr val="lt1"/>
            </a:fontRef>
          </p:style>
          <p:txBody>
            <a:bodyPr rot="0" vert="horz" wrap="square" lIns="91440" tIns="45720" rIns="91440" bIns="45720" anchor="t" anchorCtr="0" upright="1">
              <a:noAutofit/>
            </a:bodyPr>
            <a:lstStyle/>
            <a:p>
              <a:pPr algn="ctr" rtl="1">
                <a:lnSpc>
                  <a:spcPct val="115000"/>
                </a:lnSpc>
                <a:spcAft>
                  <a:spcPts val="1000"/>
                </a:spcAft>
              </a:pPr>
              <a:r>
                <a:rPr lang="ar-SA" sz="54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المقاول</a:t>
              </a:r>
              <a:endParaRPr lang="fr-FR" sz="5400"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22" name="Oval 7"/>
            <p:cNvSpPr>
              <a:spLocks noChangeArrowheads="1"/>
            </p:cNvSpPr>
            <p:nvPr/>
          </p:nvSpPr>
          <p:spPr bwMode="auto">
            <a:xfrm>
              <a:off x="3918" y="8566"/>
              <a:ext cx="1356" cy="1393"/>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gn="ctr" rtl="1">
                <a:lnSpc>
                  <a:spcPct val="115000"/>
                </a:lnSpc>
                <a:spcAft>
                  <a:spcPts val="1000"/>
                </a:spcAft>
              </a:pPr>
              <a:r>
                <a:rPr lang="ar-SA"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الدوافع</a:t>
              </a:r>
              <a:endParaRPr lang="fr-FR"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23" name="Oval 8"/>
            <p:cNvSpPr>
              <a:spLocks noChangeArrowheads="1"/>
            </p:cNvSpPr>
            <p:nvPr/>
          </p:nvSpPr>
          <p:spPr bwMode="auto">
            <a:xfrm>
              <a:off x="3389" y="6774"/>
              <a:ext cx="1417" cy="1417"/>
            </a:xfrm>
            <a:prstGeom prst="ellipse">
              <a:avLst/>
            </a:prstGeom>
            <a:ln>
              <a:headEnd/>
              <a:tailEnd/>
            </a:ln>
          </p:spPr>
          <p:style>
            <a:lnRef idx="1">
              <a:schemeClr val="accent3"/>
            </a:lnRef>
            <a:fillRef idx="3">
              <a:schemeClr val="accent3"/>
            </a:fillRef>
            <a:effectRef idx="2">
              <a:schemeClr val="accent3"/>
            </a:effectRef>
            <a:fontRef idx="minor">
              <a:schemeClr val="lt1"/>
            </a:fontRef>
          </p:style>
          <p:txBody>
            <a:bodyPr rot="0" vert="horz" wrap="square" lIns="91440" tIns="45720" rIns="91440" bIns="45720" anchor="t" anchorCtr="0" upright="1">
              <a:noAutofit/>
            </a:bodyPr>
            <a:lstStyle/>
            <a:p>
              <a:pPr algn="ctr" rtl="1">
                <a:lnSpc>
                  <a:spcPct val="115000"/>
                </a:lnSpc>
                <a:spcAft>
                  <a:spcPts val="1000"/>
                </a:spcAft>
              </a:pPr>
              <a:r>
                <a:rPr lang="ar-SA" sz="4000" b="1">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النفسية</a:t>
              </a:r>
              <a:endParaRPr lang="fr-FR" sz="4000" b="1">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24" name="Oval 9"/>
            <p:cNvSpPr>
              <a:spLocks noChangeArrowheads="1"/>
            </p:cNvSpPr>
            <p:nvPr/>
          </p:nvSpPr>
          <p:spPr bwMode="auto">
            <a:xfrm>
              <a:off x="7173" y="4781"/>
              <a:ext cx="1440" cy="1440"/>
            </a:xfrm>
            <a:prstGeom prst="ellipse">
              <a:avLst/>
            </a:prstGeom>
            <a:ln>
              <a:headEnd/>
              <a:tailEnd/>
            </a:ln>
          </p:spPr>
          <p:style>
            <a:lnRef idx="1">
              <a:schemeClr val="accent2"/>
            </a:lnRef>
            <a:fillRef idx="3">
              <a:schemeClr val="accent2"/>
            </a:fillRef>
            <a:effectRef idx="2">
              <a:schemeClr val="accent2"/>
            </a:effectRef>
            <a:fontRef idx="minor">
              <a:schemeClr val="lt1"/>
            </a:fontRef>
          </p:style>
          <p:txBody>
            <a:bodyPr rot="0" vert="horz" wrap="square" lIns="91440" tIns="45720" rIns="91440" bIns="45720" anchor="t" anchorCtr="0" upright="1">
              <a:noAutofit/>
            </a:bodyPr>
            <a:lstStyle/>
            <a:p>
              <a:pPr algn="ctr" rtl="1">
                <a:lnSpc>
                  <a:spcPct val="115000"/>
                </a:lnSpc>
                <a:spcAft>
                  <a:spcPts val="1000"/>
                </a:spcAft>
              </a:pPr>
              <a:r>
                <a:rPr lang="ar-SA" sz="4000" b="1">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المحيط</a:t>
              </a:r>
              <a:endParaRPr lang="fr-FR" sz="4000" b="1">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25" name="Oval 10"/>
            <p:cNvSpPr>
              <a:spLocks noChangeArrowheads="1"/>
            </p:cNvSpPr>
            <p:nvPr/>
          </p:nvSpPr>
          <p:spPr bwMode="auto">
            <a:xfrm>
              <a:off x="6839" y="8832"/>
              <a:ext cx="1440" cy="1365"/>
            </a:xfrm>
            <a:prstGeom prst="ellipse">
              <a:avLst/>
            </a:prstGeom>
            <a:ln>
              <a:headEnd/>
              <a:tailEnd/>
            </a:ln>
          </p:spPr>
          <p:style>
            <a:lnRef idx="1">
              <a:schemeClr val="accent1"/>
            </a:lnRef>
            <a:fillRef idx="3">
              <a:schemeClr val="accent1"/>
            </a:fillRef>
            <a:effectRef idx="2">
              <a:schemeClr val="accent1"/>
            </a:effectRef>
            <a:fontRef idx="minor">
              <a:schemeClr val="lt1"/>
            </a:fontRef>
          </p:style>
          <p:txBody>
            <a:bodyPr rot="0" vert="horz" wrap="square" lIns="91440" tIns="45720" rIns="91440" bIns="45720" anchor="t" anchorCtr="0" upright="1">
              <a:noAutofit/>
            </a:bodyPr>
            <a:lstStyle/>
            <a:p>
              <a:pPr algn="ctr" rtl="1">
                <a:lnSpc>
                  <a:spcPct val="115000"/>
                </a:lnSpc>
                <a:spcAft>
                  <a:spcPts val="0"/>
                </a:spcAft>
              </a:pPr>
              <a:r>
                <a:rPr lang="ar-SA"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الخبرة</a:t>
              </a:r>
              <a:endParaRPr lang="fr-FR"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a:p>
              <a:pPr algn="ctr" rtl="1">
                <a:lnSpc>
                  <a:spcPct val="115000"/>
                </a:lnSpc>
                <a:spcAft>
                  <a:spcPts val="1000"/>
                </a:spcAft>
              </a:pPr>
              <a:r>
                <a:rPr lang="ar-SA"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المهنية</a:t>
              </a:r>
              <a:endParaRPr lang="fr-FR" sz="40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sp>
          <p:nvSpPr>
            <p:cNvPr id="26" name="Oval 11"/>
            <p:cNvSpPr>
              <a:spLocks noChangeArrowheads="1"/>
            </p:cNvSpPr>
            <p:nvPr/>
          </p:nvSpPr>
          <p:spPr bwMode="auto">
            <a:xfrm>
              <a:off x="4062" y="4937"/>
              <a:ext cx="1561" cy="1490"/>
            </a:xfrm>
            <a:prstGeom prst="ellipse">
              <a:avLst/>
            </a:prstGeom>
            <a:solidFill>
              <a:srgbClr val="990099"/>
            </a:solidFill>
            <a:ln>
              <a:solidFill>
                <a:srgbClr val="990099"/>
              </a:solidFill>
              <a:headEnd/>
              <a:tailEnd/>
            </a:ln>
          </p:spPr>
          <p:style>
            <a:lnRef idx="1">
              <a:schemeClr val="accent4"/>
            </a:lnRef>
            <a:fillRef idx="3">
              <a:schemeClr val="accent4"/>
            </a:fillRef>
            <a:effectRef idx="2">
              <a:schemeClr val="accent4"/>
            </a:effectRef>
            <a:fontRef idx="minor">
              <a:schemeClr val="lt1"/>
            </a:fontRef>
          </p:style>
          <p:txBody>
            <a:bodyPr rot="0" vert="horz" wrap="square" lIns="91440" tIns="45720" rIns="91440" bIns="45720" anchor="t" anchorCtr="0" upright="1">
              <a:noAutofit/>
            </a:bodyPr>
            <a:lstStyle/>
            <a:p>
              <a:pPr algn="ctr" rtl="1">
                <a:spcAft>
                  <a:spcPts val="0"/>
                </a:spcAft>
              </a:pPr>
              <a:r>
                <a:rPr lang="ar-SA" sz="44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روح</a:t>
              </a:r>
              <a:endParaRPr lang="fr-FR" sz="44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a:p>
              <a:pPr algn="ctr" rtl="1">
                <a:lnSpc>
                  <a:spcPct val="115000"/>
                </a:lnSpc>
                <a:spcAft>
                  <a:spcPts val="1000"/>
                </a:spcAft>
              </a:pPr>
              <a:r>
                <a:rPr lang="ar-SA" sz="44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المقاولاتية</a:t>
              </a:r>
              <a:endParaRPr lang="fr-FR" sz="4400" b="1" dirty="0">
                <a:ln>
                  <a:solidFill>
                    <a:schemeClr val="bg1"/>
                  </a:solidFill>
                </a:ln>
                <a:solidFill>
                  <a:schemeClr val="bg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cxnSp>
          <p:nvCxnSpPr>
            <p:cNvPr id="27" name="AutoShape 12"/>
            <p:cNvCxnSpPr>
              <a:cxnSpLocks noChangeShapeType="1"/>
            </p:cNvCxnSpPr>
            <p:nvPr/>
          </p:nvCxnSpPr>
          <p:spPr bwMode="auto">
            <a:xfrm flipH="1">
              <a:off x="6986" y="6153"/>
              <a:ext cx="551" cy="806"/>
            </a:xfrm>
            <a:prstGeom prst="straightConnector1">
              <a:avLst/>
            </a:prstGeom>
            <a:ln>
              <a:headEnd/>
              <a:tailEnd type="triangle" w="med" len="med"/>
            </a:ln>
            <a:extLst/>
          </p:spPr>
          <p:style>
            <a:lnRef idx="2">
              <a:schemeClr val="accent2"/>
            </a:lnRef>
            <a:fillRef idx="0">
              <a:schemeClr val="accent2"/>
            </a:fillRef>
            <a:effectRef idx="1">
              <a:schemeClr val="accent2"/>
            </a:effectRef>
            <a:fontRef idx="minor">
              <a:schemeClr val="tx1"/>
            </a:fontRef>
          </p:style>
        </p:cxnSp>
        <p:cxnSp>
          <p:nvCxnSpPr>
            <p:cNvPr id="28" name="AutoShape 13"/>
            <p:cNvCxnSpPr>
              <a:cxnSpLocks noChangeShapeType="1"/>
            </p:cNvCxnSpPr>
            <p:nvPr/>
          </p:nvCxnSpPr>
          <p:spPr bwMode="auto">
            <a:xfrm>
              <a:off x="4806" y="7567"/>
              <a:ext cx="979" cy="0"/>
            </a:xfrm>
            <a:prstGeom prst="straightConnector1">
              <a:avLst/>
            </a:prstGeom>
            <a:ln>
              <a:headEnd/>
              <a:tailEnd type="triangle" w="med" len="med"/>
            </a:ln>
            <a:extLst/>
          </p:spPr>
          <p:style>
            <a:lnRef idx="2">
              <a:schemeClr val="accent3"/>
            </a:lnRef>
            <a:fillRef idx="0">
              <a:schemeClr val="accent3"/>
            </a:fillRef>
            <a:effectRef idx="1">
              <a:schemeClr val="accent3"/>
            </a:effectRef>
            <a:fontRef idx="minor">
              <a:schemeClr val="tx1"/>
            </a:fontRef>
          </p:style>
        </p:cxnSp>
        <p:cxnSp>
          <p:nvCxnSpPr>
            <p:cNvPr id="29" name="AutoShape 14"/>
            <p:cNvCxnSpPr>
              <a:cxnSpLocks noChangeShapeType="1"/>
            </p:cNvCxnSpPr>
            <p:nvPr/>
          </p:nvCxnSpPr>
          <p:spPr bwMode="auto">
            <a:xfrm flipV="1">
              <a:off x="5274" y="8047"/>
              <a:ext cx="761" cy="785"/>
            </a:xfrm>
            <a:prstGeom prst="straightConnector1">
              <a:avLst/>
            </a:prstGeom>
            <a:ln>
              <a:headEnd/>
              <a:tailEnd type="triangle" w="med" len="med"/>
            </a:ln>
            <a:extLst/>
          </p:spPr>
          <p:style>
            <a:lnRef idx="2">
              <a:schemeClr val="accent6"/>
            </a:lnRef>
            <a:fillRef idx="0">
              <a:schemeClr val="accent6"/>
            </a:fillRef>
            <a:effectRef idx="1">
              <a:schemeClr val="accent6"/>
            </a:effectRef>
            <a:fontRef idx="minor">
              <a:schemeClr val="tx1"/>
            </a:fontRef>
          </p:style>
        </p:cxnSp>
        <p:cxnSp>
          <p:nvCxnSpPr>
            <p:cNvPr id="30" name="AutoShape 15"/>
            <p:cNvCxnSpPr>
              <a:cxnSpLocks noChangeShapeType="1"/>
            </p:cNvCxnSpPr>
            <p:nvPr/>
          </p:nvCxnSpPr>
          <p:spPr bwMode="auto">
            <a:xfrm>
              <a:off x="5422" y="6208"/>
              <a:ext cx="538" cy="712"/>
            </a:xfrm>
            <a:prstGeom prst="straightConnector1">
              <a:avLst/>
            </a:prstGeom>
            <a:ln>
              <a:solidFill>
                <a:srgbClr val="990099"/>
              </a:solidFill>
              <a:headEnd/>
              <a:tailEnd type="triangle" w="med" len="med"/>
            </a:ln>
            <a:extLst/>
          </p:spPr>
          <p:style>
            <a:lnRef idx="2">
              <a:schemeClr val="accent2"/>
            </a:lnRef>
            <a:fillRef idx="0">
              <a:schemeClr val="accent2"/>
            </a:fillRef>
            <a:effectRef idx="1">
              <a:schemeClr val="accent2"/>
            </a:effectRef>
            <a:fontRef idx="minor">
              <a:schemeClr val="tx1"/>
            </a:fontRef>
          </p:style>
        </p:cxnSp>
        <p:cxnSp>
          <p:nvCxnSpPr>
            <p:cNvPr id="31" name="AutoShape 16"/>
            <p:cNvCxnSpPr>
              <a:cxnSpLocks noChangeShapeType="1"/>
            </p:cNvCxnSpPr>
            <p:nvPr/>
          </p:nvCxnSpPr>
          <p:spPr bwMode="auto">
            <a:xfrm flipH="1" flipV="1">
              <a:off x="6737" y="8191"/>
              <a:ext cx="400" cy="782"/>
            </a:xfrm>
            <a:prstGeom prst="straightConnector1">
              <a:avLst/>
            </a:prstGeom>
            <a:ln>
              <a:headEnd/>
              <a:tailEnd type="triangle" w="med" len="med"/>
            </a:ln>
            <a:extLst/>
          </p:spPr>
          <p:style>
            <a:lnRef idx="2">
              <a:schemeClr val="accent5"/>
            </a:lnRef>
            <a:fillRef idx="0">
              <a:schemeClr val="accent5"/>
            </a:fillRef>
            <a:effectRef idx="1">
              <a:schemeClr val="accent5"/>
            </a:effectRef>
            <a:fontRef idx="minor">
              <a:schemeClr val="tx1"/>
            </a:fontRef>
          </p:style>
        </p:cxnSp>
        <p:cxnSp>
          <p:nvCxnSpPr>
            <p:cNvPr id="32" name="AutoShape 17"/>
            <p:cNvCxnSpPr>
              <a:cxnSpLocks noChangeShapeType="1"/>
            </p:cNvCxnSpPr>
            <p:nvPr/>
          </p:nvCxnSpPr>
          <p:spPr bwMode="auto">
            <a:xfrm flipH="1">
              <a:off x="7225" y="7567"/>
              <a:ext cx="719" cy="1"/>
            </a:xfrm>
            <a:prstGeom prst="straightConnector1">
              <a:avLst/>
            </a:prstGeom>
            <a:ln>
              <a:solidFill>
                <a:srgbClr val="FFFF00"/>
              </a:solidFill>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33" name="Oval 18"/>
            <p:cNvSpPr>
              <a:spLocks noChangeArrowheads="1"/>
            </p:cNvSpPr>
            <p:nvPr/>
          </p:nvSpPr>
          <p:spPr bwMode="auto">
            <a:xfrm>
              <a:off x="7944" y="6920"/>
              <a:ext cx="1440" cy="1440"/>
            </a:xfrm>
            <a:prstGeom prst="ellipse">
              <a:avLst/>
            </a:prstGeom>
            <a:solidFill>
              <a:srgbClr val="FFFF00"/>
            </a:solidFill>
            <a:ln>
              <a:solidFill>
                <a:srgbClr val="FFFF00"/>
              </a:solidFill>
              <a:headEnd/>
              <a:tailEnd/>
            </a:ln>
          </p:spPr>
          <p:style>
            <a:lnRef idx="1">
              <a:schemeClr val="accent1"/>
            </a:lnRef>
            <a:fillRef idx="3">
              <a:schemeClr val="accent1"/>
            </a:fillRef>
            <a:effectRef idx="2">
              <a:schemeClr val="accent1"/>
            </a:effectRef>
            <a:fontRef idx="minor">
              <a:schemeClr val="lt1"/>
            </a:fontRef>
          </p:style>
          <p:txBody>
            <a:bodyPr rot="0" vert="horz" wrap="square" lIns="91440" tIns="45720" rIns="91440" bIns="45720" anchor="t" anchorCtr="0" upright="1">
              <a:noAutofit/>
            </a:bodyPr>
            <a:lstStyle/>
            <a:p>
              <a:pPr algn="ctr" rtl="1">
                <a:lnSpc>
                  <a:spcPct val="115000"/>
                </a:lnSpc>
                <a:spcAft>
                  <a:spcPts val="0"/>
                </a:spcAft>
              </a:pPr>
              <a:r>
                <a:rPr lang="ar-SA" sz="4000" b="1">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rPr>
                <a:t>التكوين</a:t>
              </a:r>
              <a:endParaRPr lang="fr-FR" sz="4000" b="1">
                <a:ln>
                  <a:solidFill>
                    <a:schemeClr val="tx1"/>
                  </a:solidFill>
                </a:ln>
                <a:solidFill>
                  <a:schemeClr val="tx1"/>
                </a:solidFill>
                <a:effectLst>
                  <a:outerShdw blurRad="38100" dist="38100" dir="2700000" algn="tl">
                    <a:srgbClr val="000000">
                      <a:alpha val="43137"/>
                    </a:srgbClr>
                  </a:outerShdw>
                </a:effectLst>
                <a:latin typeface="Traditional Arabic" panose="02020603050405020304" pitchFamily="18" charset="-78"/>
                <a:ea typeface="Calibri" panose="020F0502020204030204" pitchFamily="34" charset="0"/>
                <a:cs typeface="Traditional Arabic" panose="02020603050405020304" pitchFamily="18" charset="-78"/>
              </a:endParaRPr>
            </a:p>
          </p:txBody>
        </p:sp>
      </p:grpSp>
    </p:spTree>
    <p:extLst>
      <p:ext uri="{BB962C8B-B14F-4D97-AF65-F5344CB8AC3E}">
        <p14:creationId xmlns:p14="http://schemas.microsoft.com/office/powerpoint/2010/main" val="4436212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ntrepreneur Clipart 10 High Quality JPG Business People Clipart Successful  People Instant Download, Art Illustration,scrapbooking - Etsy Ca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3428" y="5069131"/>
            <a:ext cx="3670092" cy="3081697"/>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5223019" y="78540"/>
            <a:ext cx="7876899" cy="1272143"/>
          </a:xfrm>
          <a:prstGeom prst="rect">
            <a:avLst/>
          </a:prstGeom>
        </p:spPr>
        <p:txBody>
          <a:bodyPr wrap="square">
            <a:spAutoFit/>
          </a:bodyPr>
          <a:lstStyle/>
          <a:p>
            <a:pPr algn="ctr" rtl="1">
              <a:lnSpc>
                <a:spcPts val="9180"/>
              </a:lnSpc>
            </a:pPr>
            <a:r>
              <a:rPr lang="ar-DZ" sz="11500" b="1"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كيف تصبح مقاولا ناجحا</a:t>
            </a:r>
            <a:endParaRPr lang="ar-EG" sz="11500" b="1" dirty="0">
              <a:ln w="0">
                <a:solidFill>
                  <a:schemeClr val="tx1"/>
                </a:solidFill>
              </a:ln>
              <a:effectLst>
                <a:outerShdw blurRad="38100" dist="19050" dir="2700000" algn="tl" rotWithShape="0">
                  <a:schemeClr val="dk1">
                    <a:alpha val="40000"/>
                  </a:schemeClr>
                </a:outerShdw>
              </a:effectLst>
              <a:latin typeface="29LT Zarid Display Bold"/>
              <a:ea typeface="29LT Zarid Display Bold"/>
              <a:cs typeface="29LT Zarid Display Bold"/>
              <a:sym typeface="29LT Zarid Display Bold"/>
              <a:rtl/>
            </a:endParaRPr>
          </a:p>
        </p:txBody>
      </p:sp>
      <p:sp>
        <p:nvSpPr>
          <p:cNvPr id="30" name="Freeform 10"/>
          <p:cNvSpPr/>
          <p:nvPr/>
        </p:nvSpPr>
        <p:spPr>
          <a:xfrm>
            <a:off x="11689304" y="3965433"/>
            <a:ext cx="6387625" cy="1753693"/>
          </a:xfrm>
          <a:custGeom>
            <a:avLst/>
            <a:gdLst/>
            <a:ahLst/>
            <a:cxnLst/>
            <a:rect l="l" t="t" r="r" b="b"/>
            <a:pathLst>
              <a:path w="6387625" h="1753693">
                <a:moveTo>
                  <a:pt x="0" y="0"/>
                </a:moveTo>
                <a:lnTo>
                  <a:pt x="6387625" y="0"/>
                </a:lnTo>
                <a:lnTo>
                  <a:pt x="6387625" y="1753693"/>
                </a:lnTo>
                <a:lnTo>
                  <a:pt x="0" y="1753693"/>
                </a:lnTo>
                <a:lnTo>
                  <a:pt x="0" y="0"/>
                </a:lnTo>
                <a:close/>
              </a:path>
            </a:pathLst>
          </a:custGeom>
        </p:spPr>
        <p:style>
          <a:lnRef idx="1">
            <a:schemeClr val="accent1"/>
          </a:lnRef>
          <a:fillRef idx="2">
            <a:schemeClr val="accent1"/>
          </a:fillRef>
          <a:effectRef idx="1">
            <a:schemeClr val="accent1"/>
          </a:effectRef>
          <a:fontRef idx="minor">
            <a:schemeClr val="dk1"/>
          </a:fontRef>
        </p:style>
      </p:sp>
      <p:sp>
        <p:nvSpPr>
          <p:cNvPr id="31" name="TextBox 13"/>
          <p:cNvSpPr txBox="1"/>
          <p:nvPr/>
        </p:nvSpPr>
        <p:spPr>
          <a:xfrm>
            <a:off x="12013573" y="4294972"/>
            <a:ext cx="5936374" cy="738664"/>
          </a:xfrm>
          <a:prstGeom prst="rect">
            <a:avLst/>
          </a:prstGeom>
        </p:spPr>
        <p:style>
          <a:lnRef idx="1">
            <a:schemeClr val="accent1"/>
          </a:lnRef>
          <a:fillRef idx="2">
            <a:schemeClr val="accent1"/>
          </a:fillRef>
          <a:effectRef idx="1">
            <a:schemeClr val="accent1"/>
          </a:effectRef>
          <a:fontRef idx="minor">
            <a:schemeClr val="dk1"/>
          </a:fontRef>
        </p:style>
        <p:txBody>
          <a:bodyPr wrap="square" lIns="0" tIns="0" rIns="0" bIns="0" rtlCol="0" anchor="t">
            <a:spAutoFit/>
          </a:bodyPr>
          <a:lstStyle/>
          <a:p>
            <a:pPr lvl="0" algn="ctr"/>
            <a:r>
              <a:rPr lang="ar-DZ" sz="4800" b="1" spc="99" dirty="0" smtClean="0">
                <a:ln>
                  <a:solidFill>
                    <a:srgbClr val="7030A0"/>
                  </a:solidFill>
                </a:ln>
                <a:solidFill>
                  <a:srgbClr val="7030A0"/>
                </a:solidFill>
                <a:effectLst>
                  <a:outerShdw blurRad="38100" dist="38100" dir="2700000" algn="tl">
                    <a:srgbClr val="000000">
                      <a:alpha val="43137"/>
                    </a:srgbClr>
                  </a:outerShdw>
                </a:effectLst>
                <a:latin typeface="Times New Roman" panose="02020603050405020304" pitchFamily="18" charset="0"/>
                <a:ea typeface="Hero Bold"/>
                <a:cs typeface="Times New Roman" panose="02020603050405020304" pitchFamily="18" charset="0"/>
                <a:sym typeface="Hero Bold"/>
              </a:rPr>
              <a:t>التمتع بالخيال والابتكار</a:t>
            </a:r>
            <a:endParaRPr lang="en-US" sz="4400" b="1" dirty="0">
              <a:ln>
                <a:solidFill>
                  <a:srgbClr val="7030A0"/>
                </a:solidFill>
              </a:ln>
              <a:solidFill>
                <a:srgbClr val="7030A0"/>
              </a:solidFill>
              <a:effectLst>
                <a:outerShdw blurRad="38100" dist="38100" dir="2700000" algn="tl">
                  <a:srgbClr val="000000">
                    <a:alpha val="43137"/>
                  </a:srgbClr>
                </a:outerShdw>
              </a:effectLst>
              <a:latin typeface="Times New Roman" panose="02020603050405020304" pitchFamily="18" charset="0"/>
              <a:ea typeface="Hero Bold"/>
              <a:cs typeface="Times New Roman" panose="02020603050405020304" pitchFamily="18" charset="0"/>
              <a:sym typeface="Hero Bold"/>
            </a:endParaRPr>
          </a:p>
        </p:txBody>
      </p:sp>
      <p:sp>
        <p:nvSpPr>
          <p:cNvPr id="32" name="Freeform 10"/>
          <p:cNvSpPr/>
          <p:nvPr/>
        </p:nvSpPr>
        <p:spPr>
          <a:xfrm>
            <a:off x="535406" y="2439490"/>
            <a:ext cx="6387625" cy="1753693"/>
          </a:xfrm>
          <a:custGeom>
            <a:avLst/>
            <a:gdLst/>
            <a:ahLst/>
            <a:cxnLst/>
            <a:rect l="l" t="t" r="r" b="b"/>
            <a:pathLst>
              <a:path w="6387625" h="1753693">
                <a:moveTo>
                  <a:pt x="0" y="0"/>
                </a:moveTo>
                <a:lnTo>
                  <a:pt x="6387625" y="0"/>
                </a:lnTo>
                <a:lnTo>
                  <a:pt x="6387625" y="1753693"/>
                </a:lnTo>
                <a:lnTo>
                  <a:pt x="0" y="1753693"/>
                </a:lnTo>
                <a:lnTo>
                  <a:pt x="0" y="0"/>
                </a:lnTo>
                <a:close/>
              </a:path>
            </a:pathLst>
          </a:custGeom>
        </p:spPr>
        <p:style>
          <a:lnRef idx="1">
            <a:schemeClr val="accent1"/>
          </a:lnRef>
          <a:fillRef idx="2">
            <a:schemeClr val="accent1"/>
          </a:fillRef>
          <a:effectRef idx="1">
            <a:schemeClr val="accent1"/>
          </a:effectRef>
          <a:fontRef idx="minor">
            <a:schemeClr val="dk1"/>
          </a:fontRef>
        </p:style>
      </p:sp>
      <p:sp>
        <p:nvSpPr>
          <p:cNvPr id="33" name="TextBox 13"/>
          <p:cNvSpPr txBox="1"/>
          <p:nvPr/>
        </p:nvSpPr>
        <p:spPr>
          <a:xfrm>
            <a:off x="859675" y="2769029"/>
            <a:ext cx="5936374" cy="738664"/>
          </a:xfrm>
          <a:prstGeom prst="rect">
            <a:avLst/>
          </a:prstGeom>
        </p:spPr>
        <p:style>
          <a:lnRef idx="1">
            <a:schemeClr val="accent1"/>
          </a:lnRef>
          <a:fillRef idx="2">
            <a:schemeClr val="accent1"/>
          </a:fillRef>
          <a:effectRef idx="1">
            <a:schemeClr val="accent1"/>
          </a:effectRef>
          <a:fontRef idx="minor">
            <a:schemeClr val="dk1"/>
          </a:fontRef>
        </p:style>
        <p:txBody>
          <a:bodyPr wrap="square" lIns="0" tIns="0" rIns="0" bIns="0" rtlCol="0" anchor="t">
            <a:spAutoFit/>
          </a:bodyPr>
          <a:lstStyle/>
          <a:p>
            <a:pPr lvl="0" algn="ctr"/>
            <a:r>
              <a:rPr lang="ar-DZ" sz="4800" b="1" dirty="0" smtClean="0">
                <a:ln w="0">
                  <a:solidFill>
                    <a:srgbClr val="7030A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ea typeface="Hero Bold"/>
                <a:cs typeface="Times New Roman" panose="02020603050405020304" pitchFamily="18" charset="0"/>
                <a:sym typeface="Hero Bold"/>
              </a:rPr>
              <a:t>التمتع بالحدس</a:t>
            </a:r>
            <a:endParaRPr lang="en-US" sz="4400" b="1" dirty="0">
              <a:ln w="0">
                <a:solidFill>
                  <a:srgbClr val="7030A0"/>
                </a:solidFill>
              </a:ln>
              <a:solidFill>
                <a:srgbClr val="7030A0"/>
              </a:solidFill>
              <a:effectLst>
                <a:outerShdw blurRad="38100" dist="19050" dir="2700000" algn="tl" rotWithShape="0">
                  <a:schemeClr val="dk1">
                    <a:alpha val="40000"/>
                  </a:schemeClr>
                </a:outerShdw>
              </a:effectLst>
              <a:latin typeface="Times New Roman" panose="02020603050405020304" pitchFamily="18" charset="0"/>
              <a:ea typeface="Hero Bold"/>
              <a:cs typeface="Times New Roman" panose="02020603050405020304" pitchFamily="18" charset="0"/>
              <a:sym typeface="Hero Bold"/>
            </a:endParaRPr>
          </a:p>
        </p:txBody>
      </p:sp>
      <p:sp>
        <p:nvSpPr>
          <p:cNvPr id="34" name="Freeform 22"/>
          <p:cNvSpPr/>
          <p:nvPr/>
        </p:nvSpPr>
        <p:spPr>
          <a:xfrm flipH="1">
            <a:off x="2819400" y="530254"/>
            <a:ext cx="1493801" cy="423696"/>
          </a:xfrm>
          <a:custGeom>
            <a:avLst/>
            <a:gdLst/>
            <a:ahLst/>
            <a:cxnLst/>
            <a:rect l="l" t="t" r="r" b="b"/>
            <a:pathLst>
              <a:path w="1493801" h="423696">
                <a:moveTo>
                  <a:pt x="1493801" y="0"/>
                </a:moveTo>
                <a:lnTo>
                  <a:pt x="0" y="0"/>
                </a:lnTo>
                <a:lnTo>
                  <a:pt x="0" y="423697"/>
                </a:lnTo>
                <a:lnTo>
                  <a:pt x="1493801" y="423697"/>
                </a:lnTo>
                <a:lnTo>
                  <a:pt x="1493801" y="0"/>
                </a:lnTo>
                <a:close/>
              </a:path>
            </a:pathLst>
          </a:custGeom>
          <a:blipFill>
            <a:blip r:embed="rId3">
              <a:extLst>
                <a:ext uri="{96DAC541-7B7A-43D3-8B79-37D633B846F1}">
                  <asvg:svgBlip xmlns:asvg="http://schemas.microsoft.com/office/drawing/2016/SVG/main" xmlns="" r:embed="rId14"/>
                </a:ext>
              </a:extLst>
            </a:blip>
            <a:stretch>
              <a:fillRect/>
            </a:stretch>
          </a:blipFill>
        </p:spPr>
      </p:sp>
      <p:sp>
        <p:nvSpPr>
          <p:cNvPr id="35" name="Freeform 23"/>
          <p:cNvSpPr/>
          <p:nvPr/>
        </p:nvSpPr>
        <p:spPr>
          <a:xfrm>
            <a:off x="14127199" y="530254"/>
            <a:ext cx="1493801" cy="423696"/>
          </a:xfrm>
          <a:custGeom>
            <a:avLst/>
            <a:gdLst/>
            <a:ahLst/>
            <a:cxnLst/>
            <a:rect l="l" t="t" r="r" b="b"/>
            <a:pathLst>
              <a:path w="1493801" h="423696">
                <a:moveTo>
                  <a:pt x="0" y="0"/>
                </a:moveTo>
                <a:lnTo>
                  <a:pt x="1493801" y="0"/>
                </a:lnTo>
                <a:lnTo>
                  <a:pt x="1493801" y="423697"/>
                </a:lnTo>
                <a:lnTo>
                  <a:pt x="0" y="423697"/>
                </a:lnTo>
                <a:lnTo>
                  <a:pt x="0" y="0"/>
                </a:lnTo>
                <a:close/>
              </a:path>
            </a:pathLst>
          </a:custGeom>
          <a:blipFill>
            <a:blip r:embed="rId3">
              <a:extLst>
                <a:ext uri="{96DAC541-7B7A-43D3-8B79-37D633B846F1}">
                  <asvg:svgBlip xmlns:asvg="http://schemas.microsoft.com/office/drawing/2016/SVG/main" xmlns="" r:embed="rId14"/>
                </a:ext>
              </a:extLst>
            </a:blip>
            <a:stretch>
              <a:fillRect/>
            </a:stretch>
          </a:blipFill>
        </p:spPr>
      </p:sp>
      <p:sp>
        <p:nvSpPr>
          <p:cNvPr id="36" name="Freeform 11"/>
          <p:cNvSpPr/>
          <p:nvPr/>
        </p:nvSpPr>
        <p:spPr>
          <a:xfrm>
            <a:off x="-18202" y="1257300"/>
            <a:ext cx="1683883" cy="1599689"/>
          </a:xfrm>
          <a:custGeom>
            <a:avLst/>
            <a:gdLst/>
            <a:ahLst/>
            <a:cxnLst/>
            <a:rect l="l" t="t" r="r" b="b"/>
            <a:pathLst>
              <a:path w="1683883" h="1599689">
                <a:moveTo>
                  <a:pt x="0" y="0"/>
                </a:moveTo>
                <a:lnTo>
                  <a:pt x="1683883" y="0"/>
                </a:lnTo>
                <a:lnTo>
                  <a:pt x="1683883" y="1599689"/>
                </a:lnTo>
                <a:lnTo>
                  <a:pt x="0" y="1599689"/>
                </a:lnTo>
                <a:lnTo>
                  <a:pt x="0" y="0"/>
                </a:lnTo>
                <a:close/>
              </a:path>
            </a:pathLst>
          </a:custGeom>
          <a:blipFill>
            <a:blip r:embed="rId15">
              <a:extLst>
                <a:ext uri="{96DAC541-7B7A-43D3-8B79-37D633B846F1}">
                  <asvg:svgBlip xmlns:asvg="http://schemas.microsoft.com/office/drawing/2016/SVG/main" xmlns="" r:embed="rId12"/>
                </a:ext>
              </a:extLst>
            </a:blip>
            <a:stretch>
              <a:fillRect/>
            </a:stretch>
          </a:blipFill>
        </p:spPr>
      </p:sp>
      <p:sp>
        <p:nvSpPr>
          <p:cNvPr id="37" name="TextBox 12"/>
          <p:cNvSpPr txBox="1"/>
          <p:nvPr/>
        </p:nvSpPr>
        <p:spPr>
          <a:xfrm>
            <a:off x="-39859" y="1922080"/>
            <a:ext cx="1661418" cy="535018"/>
          </a:xfrm>
          <a:prstGeom prst="rect">
            <a:avLst/>
          </a:prstGeom>
        </p:spPr>
        <p:txBody>
          <a:bodyPr lIns="0" tIns="0" rIns="0" bIns="0" rtlCol="0" anchor="t">
            <a:spAutoFit/>
          </a:bodyPr>
          <a:lstStyle/>
          <a:p>
            <a:pPr marL="0" lvl="1" indent="0" algn="ctr">
              <a:lnSpc>
                <a:spcPts val="4000"/>
              </a:lnSpc>
              <a:spcBef>
                <a:spcPct val="0"/>
              </a:spcBef>
            </a:pPr>
            <a:r>
              <a:rPr lang="en-US" sz="5000" b="1" u="none" strike="noStrike"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ea typeface="Cranberry"/>
                <a:cs typeface="Times New Roman" panose="02020603050405020304" pitchFamily="18" charset="0"/>
                <a:sym typeface="Cranberry"/>
              </a:rPr>
              <a:t>1</a:t>
            </a:r>
          </a:p>
        </p:txBody>
      </p:sp>
      <p:sp>
        <p:nvSpPr>
          <p:cNvPr id="38" name="Freeform 10"/>
          <p:cNvSpPr/>
          <p:nvPr/>
        </p:nvSpPr>
        <p:spPr>
          <a:xfrm>
            <a:off x="6395015" y="8054964"/>
            <a:ext cx="6387625" cy="1753693"/>
          </a:xfrm>
          <a:custGeom>
            <a:avLst/>
            <a:gdLst/>
            <a:ahLst/>
            <a:cxnLst/>
            <a:rect l="l" t="t" r="r" b="b"/>
            <a:pathLst>
              <a:path w="6387625" h="1753693">
                <a:moveTo>
                  <a:pt x="0" y="0"/>
                </a:moveTo>
                <a:lnTo>
                  <a:pt x="6387625" y="0"/>
                </a:lnTo>
                <a:lnTo>
                  <a:pt x="6387625" y="1753693"/>
                </a:lnTo>
                <a:lnTo>
                  <a:pt x="0" y="1753693"/>
                </a:lnTo>
                <a:lnTo>
                  <a:pt x="0" y="0"/>
                </a:lnTo>
                <a:close/>
              </a:path>
            </a:pathLst>
          </a:custGeom>
        </p:spPr>
        <p:style>
          <a:lnRef idx="1">
            <a:schemeClr val="accent1"/>
          </a:lnRef>
          <a:fillRef idx="2">
            <a:schemeClr val="accent1"/>
          </a:fillRef>
          <a:effectRef idx="1">
            <a:schemeClr val="accent1"/>
          </a:effectRef>
          <a:fontRef idx="minor">
            <a:schemeClr val="dk1"/>
          </a:fontRef>
        </p:style>
      </p:sp>
      <p:sp>
        <p:nvSpPr>
          <p:cNvPr id="39" name="TextBox 13"/>
          <p:cNvSpPr txBox="1"/>
          <p:nvPr/>
        </p:nvSpPr>
        <p:spPr>
          <a:xfrm>
            <a:off x="7172404" y="8562478"/>
            <a:ext cx="5078611" cy="738664"/>
          </a:xfrm>
          <a:prstGeom prst="rect">
            <a:avLst/>
          </a:prstGeom>
        </p:spPr>
        <p:style>
          <a:lnRef idx="1">
            <a:schemeClr val="accent1"/>
          </a:lnRef>
          <a:fillRef idx="2">
            <a:schemeClr val="accent1"/>
          </a:fillRef>
          <a:effectRef idx="1">
            <a:schemeClr val="accent1"/>
          </a:effectRef>
          <a:fontRef idx="minor">
            <a:schemeClr val="dk1"/>
          </a:fontRef>
        </p:style>
        <p:txBody>
          <a:bodyPr wrap="square" lIns="0" tIns="0" rIns="0" bIns="0" rtlCol="0" anchor="t">
            <a:spAutoFit/>
          </a:bodyPr>
          <a:lstStyle/>
          <a:p>
            <a:pPr lvl="0"/>
            <a:r>
              <a:rPr lang="ar-DZ" sz="4800" b="1" spc="99" dirty="0" smtClean="0">
                <a:ln>
                  <a:solidFill>
                    <a:srgbClr val="7030A0"/>
                  </a:solidFill>
                </a:ln>
                <a:solidFill>
                  <a:srgbClr val="7030A0"/>
                </a:solidFill>
                <a:latin typeface="Times New Roman" panose="02020603050405020304" pitchFamily="18" charset="0"/>
                <a:ea typeface="Hero Bold"/>
                <a:cs typeface="Times New Roman" panose="02020603050405020304" pitchFamily="18" charset="0"/>
                <a:sym typeface="Hero Bold"/>
              </a:rPr>
              <a:t>التمتع بالشباب والحيوية</a:t>
            </a:r>
            <a:endParaRPr lang="en-US" sz="4400" b="1" dirty="0">
              <a:ln>
                <a:solidFill>
                  <a:srgbClr val="7030A0"/>
                </a:solidFill>
              </a:ln>
              <a:solidFill>
                <a:srgbClr val="7030A0"/>
              </a:solidFill>
              <a:effectLst>
                <a:outerShdw blurRad="38100" dist="38100" dir="2700000" algn="tl">
                  <a:srgbClr val="000000">
                    <a:alpha val="43137"/>
                  </a:srgbClr>
                </a:outerShdw>
              </a:effectLst>
              <a:latin typeface="Times New Roman" panose="02020603050405020304" pitchFamily="18" charset="0"/>
              <a:ea typeface="Hero Bold"/>
              <a:cs typeface="Times New Roman" panose="02020603050405020304" pitchFamily="18" charset="0"/>
              <a:sym typeface="Hero Bold"/>
            </a:endParaRPr>
          </a:p>
        </p:txBody>
      </p:sp>
      <p:sp>
        <p:nvSpPr>
          <p:cNvPr id="40" name="Freeform 11"/>
          <p:cNvSpPr/>
          <p:nvPr/>
        </p:nvSpPr>
        <p:spPr>
          <a:xfrm>
            <a:off x="5955276" y="7036581"/>
            <a:ext cx="1683883" cy="1599689"/>
          </a:xfrm>
          <a:custGeom>
            <a:avLst/>
            <a:gdLst/>
            <a:ahLst/>
            <a:cxnLst/>
            <a:rect l="l" t="t" r="r" b="b"/>
            <a:pathLst>
              <a:path w="1683883" h="1599689">
                <a:moveTo>
                  <a:pt x="0" y="0"/>
                </a:moveTo>
                <a:lnTo>
                  <a:pt x="1683883" y="0"/>
                </a:lnTo>
                <a:lnTo>
                  <a:pt x="1683883" y="1599689"/>
                </a:lnTo>
                <a:lnTo>
                  <a:pt x="0" y="1599689"/>
                </a:lnTo>
                <a:lnTo>
                  <a:pt x="0" y="0"/>
                </a:lnTo>
                <a:close/>
              </a:path>
            </a:pathLst>
          </a:custGeom>
          <a:blipFill>
            <a:blip r:embed="rId15">
              <a:extLst>
                <a:ext uri="{96DAC541-7B7A-43D3-8B79-37D633B846F1}">
                  <asvg:svgBlip xmlns:asvg="http://schemas.microsoft.com/office/drawing/2016/SVG/main" xmlns="" r:embed="rId12"/>
                </a:ext>
              </a:extLst>
            </a:blip>
            <a:stretch>
              <a:fillRect/>
            </a:stretch>
          </a:blipFill>
        </p:spPr>
      </p:sp>
      <p:sp>
        <p:nvSpPr>
          <p:cNvPr id="41" name="TextBox 12"/>
          <p:cNvSpPr txBox="1"/>
          <p:nvPr/>
        </p:nvSpPr>
        <p:spPr>
          <a:xfrm>
            <a:off x="5933619" y="7701361"/>
            <a:ext cx="1661418" cy="535018"/>
          </a:xfrm>
          <a:prstGeom prst="rect">
            <a:avLst/>
          </a:prstGeom>
        </p:spPr>
        <p:txBody>
          <a:bodyPr lIns="0" tIns="0" rIns="0" bIns="0" rtlCol="0" anchor="t">
            <a:spAutoFit/>
          </a:bodyPr>
          <a:lstStyle/>
          <a:p>
            <a:pPr marL="0" lvl="1" indent="0" algn="ctr">
              <a:lnSpc>
                <a:spcPts val="4000"/>
              </a:lnSpc>
              <a:spcBef>
                <a:spcPct val="0"/>
              </a:spcBef>
            </a:pPr>
            <a:r>
              <a:rPr lang="en-US" sz="5000" b="1" u="none" strike="noStrike" spc="50" dirty="0" smtClean="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ea typeface="Cranberry"/>
                <a:cs typeface="Times New Roman" panose="02020603050405020304" pitchFamily="18" charset="0"/>
                <a:sym typeface="Cranberry"/>
              </a:rPr>
              <a:t>3</a:t>
            </a:r>
            <a:endParaRPr lang="en-US" sz="5000" b="1" u="none" strike="noStrike"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ea typeface="Cranberry"/>
              <a:cs typeface="Times New Roman" panose="02020603050405020304" pitchFamily="18" charset="0"/>
              <a:sym typeface="Cranberry"/>
            </a:endParaRPr>
          </a:p>
        </p:txBody>
      </p:sp>
      <p:sp>
        <p:nvSpPr>
          <p:cNvPr id="42" name="Freeform 11"/>
          <p:cNvSpPr/>
          <p:nvPr/>
        </p:nvSpPr>
        <p:spPr>
          <a:xfrm>
            <a:off x="11409074" y="2971114"/>
            <a:ext cx="1683883" cy="1599689"/>
          </a:xfrm>
          <a:custGeom>
            <a:avLst/>
            <a:gdLst/>
            <a:ahLst/>
            <a:cxnLst/>
            <a:rect l="l" t="t" r="r" b="b"/>
            <a:pathLst>
              <a:path w="1683883" h="1599689">
                <a:moveTo>
                  <a:pt x="0" y="0"/>
                </a:moveTo>
                <a:lnTo>
                  <a:pt x="1683883" y="0"/>
                </a:lnTo>
                <a:lnTo>
                  <a:pt x="1683883" y="1599689"/>
                </a:lnTo>
                <a:lnTo>
                  <a:pt x="0" y="1599689"/>
                </a:lnTo>
                <a:lnTo>
                  <a:pt x="0" y="0"/>
                </a:lnTo>
                <a:close/>
              </a:path>
            </a:pathLst>
          </a:custGeom>
          <a:blipFill>
            <a:blip r:embed="rId15">
              <a:extLst>
                <a:ext uri="{96DAC541-7B7A-43D3-8B79-37D633B846F1}">
                  <asvg:svgBlip xmlns:asvg="http://schemas.microsoft.com/office/drawing/2016/SVG/main" xmlns="" r:embed="rId12"/>
                </a:ext>
              </a:extLst>
            </a:blip>
            <a:stretch>
              <a:fillRect/>
            </a:stretch>
          </a:blipFill>
        </p:spPr>
      </p:sp>
      <p:sp>
        <p:nvSpPr>
          <p:cNvPr id="43" name="TextBox 12"/>
          <p:cNvSpPr txBox="1"/>
          <p:nvPr/>
        </p:nvSpPr>
        <p:spPr>
          <a:xfrm>
            <a:off x="11387417" y="3635894"/>
            <a:ext cx="1661418" cy="535018"/>
          </a:xfrm>
          <a:prstGeom prst="rect">
            <a:avLst/>
          </a:prstGeom>
        </p:spPr>
        <p:txBody>
          <a:bodyPr lIns="0" tIns="0" rIns="0" bIns="0" rtlCol="0" anchor="t">
            <a:spAutoFit/>
          </a:bodyPr>
          <a:lstStyle/>
          <a:p>
            <a:pPr marL="0" lvl="1" indent="0" algn="ctr">
              <a:lnSpc>
                <a:spcPts val="4000"/>
              </a:lnSpc>
              <a:spcBef>
                <a:spcPct val="0"/>
              </a:spcBef>
            </a:pPr>
            <a:r>
              <a:rPr lang="en-US" sz="5000" b="1" u="none" strike="noStrike" spc="50" dirty="0" smtClean="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ea typeface="Cranberry"/>
                <a:cs typeface="Times New Roman" panose="02020603050405020304" pitchFamily="18" charset="0"/>
                <a:sym typeface="Cranberry"/>
              </a:rPr>
              <a:t>2</a:t>
            </a:r>
            <a:endParaRPr lang="en-US" sz="5000" b="1" u="none" strike="noStrike" spc="50" dirty="0">
              <a:ln w="0">
                <a:solidFill>
                  <a:schemeClr val="bg1"/>
                </a:solidFill>
              </a:ln>
              <a:solidFill>
                <a:schemeClr val="bg1"/>
              </a:solidFill>
              <a:effectLst>
                <a:innerShdw blurRad="63500" dist="50800" dir="13500000">
                  <a:srgbClr val="000000">
                    <a:alpha val="50000"/>
                  </a:srgbClr>
                </a:innerShdw>
              </a:effectLst>
              <a:latin typeface="Times New Roman" panose="02020603050405020304" pitchFamily="18" charset="0"/>
              <a:ea typeface="Cranberry"/>
              <a:cs typeface="Times New Roman" panose="02020603050405020304" pitchFamily="18" charset="0"/>
              <a:sym typeface="Cranberry"/>
            </a:endParaRPr>
          </a:p>
        </p:txBody>
      </p:sp>
      <p:sp>
        <p:nvSpPr>
          <p:cNvPr id="46" name="Rectangle 45"/>
          <p:cNvSpPr/>
          <p:nvPr/>
        </p:nvSpPr>
        <p:spPr>
          <a:xfrm>
            <a:off x="944867" y="4526805"/>
            <a:ext cx="6451969" cy="1272143"/>
          </a:xfrm>
          <a:prstGeom prst="rect">
            <a:avLst/>
          </a:prstGeom>
        </p:spPr>
        <p:txBody>
          <a:bodyPr wrap="square">
            <a:spAutoFit/>
          </a:bodyPr>
          <a:lstStyle/>
          <a:p>
            <a:pPr algn="ctr" rtl="1">
              <a:lnSpc>
                <a:spcPts val="9180"/>
              </a:lnSpc>
            </a:pPr>
            <a:r>
              <a:rPr lang="ar-DZ" sz="6600"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sym typeface="29LT Zarid Display Bold"/>
                <a:rtl/>
              </a:rPr>
              <a:t>المخاطرة</a:t>
            </a:r>
          </a:p>
        </p:txBody>
      </p:sp>
      <p:sp>
        <p:nvSpPr>
          <p:cNvPr id="47" name="Flèche courbée vers la gauche 46"/>
          <p:cNvSpPr/>
          <p:nvPr/>
        </p:nvSpPr>
        <p:spPr>
          <a:xfrm>
            <a:off x="5223019" y="4354722"/>
            <a:ext cx="1038314" cy="1093218"/>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48" name="Rectangle 47"/>
          <p:cNvSpPr/>
          <p:nvPr/>
        </p:nvSpPr>
        <p:spPr>
          <a:xfrm>
            <a:off x="108209" y="5719126"/>
            <a:ext cx="6451969" cy="1272143"/>
          </a:xfrm>
          <a:prstGeom prst="rect">
            <a:avLst/>
          </a:prstGeom>
        </p:spPr>
        <p:txBody>
          <a:bodyPr wrap="square">
            <a:spAutoFit/>
          </a:bodyPr>
          <a:lstStyle/>
          <a:p>
            <a:pPr algn="ctr" rtl="1">
              <a:lnSpc>
                <a:spcPts val="9180"/>
              </a:lnSpc>
            </a:pPr>
            <a:r>
              <a:rPr lang="ar-DZ" sz="6000"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ea typeface="29LT Zarid Display Bold"/>
                <a:cs typeface="Arabic Typesetting" panose="03020402040406030203" pitchFamily="66" charset="-78"/>
                <a:sym typeface="29LT Zarid Display Bold"/>
                <a:rtl/>
              </a:rPr>
              <a:t>عدم الخوف</a:t>
            </a:r>
          </a:p>
        </p:txBody>
      </p:sp>
      <p:sp>
        <p:nvSpPr>
          <p:cNvPr id="49" name="Rectangle 48"/>
          <p:cNvSpPr/>
          <p:nvPr/>
        </p:nvSpPr>
        <p:spPr>
          <a:xfrm>
            <a:off x="-858450" y="7110461"/>
            <a:ext cx="6081470" cy="1272143"/>
          </a:xfrm>
          <a:prstGeom prst="rect">
            <a:avLst/>
          </a:prstGeom>
        </p:spPr>
        <p:txBody>
          <a:bodyPr wrap="square">
            <a:spAutoFit/>
          </a:bodyPr>
          <a:lstStyle/>
          <a:p>
            <a:pPr algn="ctr" rtl="1">
              <a:lnSpc>
                <a:spcPts val="9180"/>
              </a:lnSpc>
            </a:pPr>
            <a:r>
              <a:rPr lang="ar-DZ" sz="6000"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ea typeface="29LT Zarid Display Bold"/>
                <a:cs typeface="Arabic Typesetting" panose="03020402040406030203" pitchFamily="66" charset="-78"/>
                <a:sym typeface="29LT Zarid Display Bold"/>
                <a:rtl/>
              </a:rPr>
              <a:t>الثقة في المشروع</a:t>
            </a:r>
          </a:p>
        </p:txBody>
      </p:sp>
      <p:sp>
        <p:nvSpPr>
          <p:cNvPr id="51" name="Flèche courbée vers la gauche 50"/>
          <p:cNvSpPr/>
          <p:nvPr/>
        </p:nvSpPr>
        <p:spPr>
          <a:xfrm>
            <a:off x="4262947" y="5635768"/>
            <a:ext cx="1038314" cy="1093218"/>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52" name="Flèche courbée vers la gauche 51"/>
          <p:cNvSpPr/>
          <p:nvPr/>
        </p:nvSpPr>
        <p:spPr>
          <a:xfrm>
            <a:off x="3537631" y="6948757"/>
            <a:ext cx="1038314" cy="1093218"/>
          </a:xfrm>
          <a:prstGeom prst="curved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54" name="Rectangle 53"/>
          <p:cNvSpPr/>
          <p:nvPr/>
        </p:nvSpPr>
        <p:spPr>
          <a:xfrm>
            <a:off x="13607313" y="2057144"/>
            <a:ext cx="5214087" cy="1272143"/>
          </a:xfrm>
          <a:prstGeom prst="rect">
            <a:avLst/>
          </a:prstGeom>
        </p:spPr>
        <p:txBody>
          <a:bodyPr wrap="square">
            <a:spAutoFit/>
          </a:bodyPr>
          <a:lstStyle/>
          <a:p>
            <a:pPr algn="ctr" rtl="1">
              <a:lnSpc>
                <a:spcPts val="9180"/>
              </a:lnSpc>
            </a:pPr>
            <a:r>
              <a:rPr lang="ar-DZ" sz="6000"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sym typeface="29LT Zarid Display Bold"/>
                <a:rtl/>
              </a:rPr>
              <a:t>ايجاد مشروع ودراسته</a:t>
            </a:r>
          </a:p>
        </p:txBody>
      </p:sp>
      <p:sp>
        <p:nvSpPr>
          <p:cNvPr id="55" name="Flèche vers le bas 54"/>
          <p:cNvSpPr/>
          <p:nvPr/>
        </p:nvSpPr>
        <p:spPr>
          <a:xfrm rot="16200000">
            <a:off x="13296493" y="8141889"/>
            <a:ext cx="948168" cy="1864306"/>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56" name="Virage 55"/>
          <p:cNvSpPr/>
          <p:nvPr/>
        </p:nvSpPr>
        <p:spPr>
          <a:xfrm>
            <a:off x="13160977" y="2457098"/>
            <a:ext cx="1219200" cy="1473009"/>
          </a:xfrm>
          <a:prstGeom prst="bentArrow">
            <a:avLst>
              <a:gd name="adj1" fmla="val 25000"/>
              <a:gd name="adj2" fmla="val 25000"/>
              <a:gd name="adj3" fmla="val 25000"/>
              <a:gd name="adj4" fmla="val 48983"/>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fr-FR">
              <a:solidFill>
                <a:schemeClr val="tx1"/>
              </a:solidFill>
            </a:endParaRPr>
          </a:p>
        </p:txBody>
      </p:sp>
      <p:sp>
        <p:nvSpPr>
          <p:cNvPr id="57" name="Rectangle 56"/>
          <p:cNvSpPr/>
          <p:nvPr/>
        </p:nvSpPr>
        <p:spPr>
          <a:xfrm>
            <a:off x="13160977" y="8295738"/>
            <a:ext cx="6129416" cy="1272143"/>
          </a:xfrm>
          <a:prstGeom prst="rect">
            <a:avLst/>
          </a:prstGeom>
        </p:spPr>
        <p:txBody>
          <a:bodyPr wrap="square">
            <a:spAutoFit/>
          </a:bodyPr>
          <a:lstStyle/>
          <a:p>
            <a:pPr algn="ctr" rtl="1">
              <a:lnSpc>
                <a:spcPts val="9180"/>
              </a:lnSpc>
            </a:pPr>
            <a:r>
              <a:rPr lang="ar-DZ" sz="6000" dirty="0" smtClean="0">
                <a:ln w="0">
                  <a:solidFill>
                    <a:schemeClr val="tx1"/>
                  </a:solidFill>
                </a:ln>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sym typeface="29LT Zarid Display Bold"/>
                <a:rtl/>
              </a:rPr>
              <a:t>تحقيق المعرفة والتعلم</a:t>
            </a:r>
          </a:p>
        </p:txBody>
      </p:sp>
    </p:spTree>
    <p:extLst>
      <p:ext uri="{BB962C8B-B14F-4D97-AF65-F5344CB8AC3E}">
        <p14:creationId xmlns:p14="http://schemas.microsoft.com/office/powerpoint/2010/main" val="2937522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0-#ppt_h/2"/>
                                          </p:val>
                                        </p:tav>
                                        <p:tav tm="100000">
                                          <p:val>
                                            <p:strVal val="#ppt_y"/>
                                          </p:val>
                                        </p:tav>
                                      </p:tavLst>
                                    </p:anim>
                                  </p:childTnLst>
                                </p:cTn>
                              </p:par>
                              <p:par>
                                <p:cTn id="9" presetID="2" presetClass="entr" presetSubtype="9"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0-#ppt_w/2"/>
                                          </p:val>
                                        </p:tav>
                                        <p:tav tm="100000">
                                          <p:val>
                                            <p:strVal val="#ppt_x"/>
                                          </p:val>
                                        </p:tav>
                                      </p:tavLst>
                                    </p:anim>
                                    <p:anim calcmode="lin" valueType="num">
                                      <p:cBhvr additive="base">
                                        <p:cTn id="12" dur="500" fill="hold"/>
                                        <p:tgtEl>
                                          <p:spTgt spid="36"/>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additive="base">
                                        <p:cTn id="15" dur="500" fill="hold"/>
                                        <p:tgtEl>
                                          <p:spTgt spid="33"/>
                                        </p:tgtEl>
                                        <p:attrNameLst>
                                          <p:attrName>ppt_x</p:attrName>
                                        </p:attrNameLst>
                                      </p:cBhvr>
                                      <p:tavLst>
                                        <p:tav tm="0">
                                          <p:val>
                                            <p:strVal val="0-#ppt_w/2"/>
                                          </p:val>
                                        </p:tav>
                                        <p:tav tm="100000">
                                          <p:val>
                                            <p:strVal val="#ppt_x"/>
                                          </p:val>
                                        </p:tav>
                                      </p:tavLst>
                                    </p:anim>
                                    <p:anim calcmode="lin" valueType="num">
                                      <p:cBhvr additive="base">
                                        <p:cTn id="16" dur="500" fill="hold"/>
                                        <p:tgtEl>
                                          <p:spTgt spid="33"/>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500" fill="hold"/>
                                        <p:tgtEl>
                                          <p:spTgt spid="32"/>
                                        </p:tgtEl>
                                        <p:attrNameLst>
                                          <p:attrName>ppt_x</p:attrName>
                                        </p:attrNameLst>
                                      </p:cBhvr>
                                      <p:tavLst>
                                        <p:tav tm="0">
                                          <p:val>
                                            <p:strVal val="0-#ppt_w/2"/>
                                          </p:val>
                                        </p:tav>
                                        <p:tav tm="100000">
                                          <p:val>
                                            <p:strVal val="#ppt_x"/>
                                          </p:val>
                                        </p:tav>
                                      </p:tavLst>
                                    </p:anim>
                                    <p:anim calcmode="lin" valueType="num">
                                      <p:cBhvr additive="base">
                                        <p:cTn id="20" dur="500" fill="hold"/>
                                        <p:tgtEl>
                                          <p:spTgt spid="32"/>
                                        </p:tgtEl>
                                        <p:attrNameLst>
                                          <p:attrName>ppt_y</p:attrName>
                                        </p:attrNameLst>
                                      </p:cBhvr>
                                      <p:tavLst>
                                        <p:tav tm="0">
                                          <p:val>
                                            <p:strVal val="0-#ppt_h/2"/>
                                          </p:val>
                                        </p:tav>
                                        <p:tav tm="100000">
                                          <p:val>
                                            <p:strVal val="#ppt_y"/>
                                          </p:val>
                                        </p:tav>
                                      </p:tavLst>
                                    </p:anim>
                                  </p:childTnLst>
                                </p:cTn>
                              </p:par>
                              <p:par>
                                <p:cTn id="21" presetID="2" presetClass="entr" presetSubtype="9"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0-#ppt_w/2"/>
                                          </p:val>
                                        </p:tav>
                                        <p:tav tm="100000">
                                          <p:val>
                                            <p:strVal val="#ppt_x"/>
                                          </p:val>
                                        </p:tav>
                                      </p:tavLst>
                                    </p:anim>
                                    <p:anim calcmode="lin" valueType="num">
                                      <p:cBhvr additive="base">
                                        <p:cTn id="24" dur="500" fill="hold"/>
                                        <p:tgtEl>
                                          <p:spTgt spid="47"/>
                                        </p:tgtEl>
                                        <p:attrNameLst>
                                          <p:attrName>ppt_y</p:attrName>
                                        </p:attrNameLst>
                                      </p:cBhvr>
                                      <p:tavLst>
                                        <p:tav tm="0">
                                          <p:val>
                                            <p:strVal val="0-#ppt_h/2"/>
                                          </p:val>
                                        </p:tav>
                                        <p:tav tm="100000">
                                          <p:val>
                                            <p:strVal val="#ppt_y"/>
                                          </p:val>
                                        </p:tav>
                                      </p:tavLst>
                                    </p:anim>
                                  </p:childTnLst>
                                </p:cTn>
                              </p:par>
                              <p:par>
                                <p:cTn id="25" presetID="2" presetClass="entr" presetSubtype="9"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0-#ppt_w/2"/>
                                          </p:val>
                                        </p:tav>
                                        <p:tav tm="100000">
                                          <p:val>
                                            <p:strVal val="#ppt_x"/>
                                          </p:val>
                                        </p:tav>
                                      </p:tavLst>
                                    </p:anim>
                                    <p:anim calcmode="lin" valueType="num">
                                      <p:cBhvr additive="base">
                                        <p:cTn id="28" dur="500" fill="hold"/>
                                        <p:tgtEl>
                                          <p:spTgt spid="46"/>
                                        </p:tgtEl>
                                        <p:attrNameLst>
                                          <p:attrName>ppt_y</p:attrName>
                                        </p:attrNameLst>
                                      </p:cBhvr>
                                      <p:tavLst>
                                        <p:tav tm="0">
                                          <p:val>
                                            <p:strVal val="0-#ppt_h/2"/>
                                          </p:val>
                                        </p:tav>
                                        <p:tav tm="100000">
                                          <p:val>
                                            <p:strVal val="#ppt_y"/>
                                          </p:val>
                                        </p:tav>
                                      </p:tavLst>
                                    </p:anim>
                                  </p:childTnLst>
                                </p:cTn>
                              </p:par>
                              <p:par>
                                <p:cTn id="29" presetID="2" presetClass="entr" presetSubtype="9"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0-#ppt_w/2"/>
                                          </p:val>
                                        </p:tav>
                                        <p:tav tm="100000">
                                          <p:val>
                                            <p:strVal val="#ppt_x"/>
                                          </p:val>
                                        </p:tav>
                                      </p:tavLst>
                                    </p:anim>
                                    <p:anim calcmode="lin" valueType="num">
                                      <p:cBhvr additive="base">
                                        <p:cTn id="32" dur="500" fill="hold"/>
                                        <p:tgtEl>
                                          <p:spTgt spid="51"/>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additive="base">
                                        <p:cTn id="35" dur="500" fill="hold"/>
                                        <p:tgtEl>
                                          <p:spTgt spid="48"/>
                                        </p:tgtEl>
                                        <p:attrNameLst>
                                          <p:attrName>ppt_x</p:attrName>
                                        </p:attrNameLst>
                                      </p:cBhvr>
                                      <p:tavLst>
                                        <p:tav tm="0">
                                          <p:val>
                                            <p:strVal val="0-#ppt_w/2"/>
                                          </p:val>
                                        </p:tav>
                                        <p:tav tm="100000">
                                          <p:val>
                                            <p:strVal val="#ppt_x"/>
                                          </p:val>
                                        </p:tav>
                                      </p:tavLst>
                                    </p:anim>
                                    <p:anim calcmode="lin" valueType="num">
                                      <p:cBhvr additive="base">
                                        <p:cTn id="36" dur="500" fill="hold"/>
                                        <p:tgtEl>
                                          <p:spTgt spid="48"/>
                                        </p:tgtEl>
                                        <p:attrNameLst>
                                          <p:attrName>ppt_y</p:attrName>
                                        </p:attrNameLst>
                                      </p:cBhvr>
                                      <p:tavLst>
                                        <p:tav tm="0">
                                          <p:val>
                                            <p:strVal val="0-#ppt_h/2"/>
                                          </p:val>
                                        </p:tav>
                                        <p:tav tm="100000">
                                          <p:val>
                                            <p:strVal val="#ppt_y"/>
                                          </p:val>
                                        </p:tav>
                                      </p:tavLst>
                                    </p:anim>
                                  </p:childTnLst>
                                </p:cTn>
                              </p:par>
                              <p:par>
                                <p:cTn id="37" presetID="2" presetClass="entr" presetSubtype="9"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anim calcmode="lin" valueType="num">
                                      <p:cBhvr additive="base">
                                        <p:cTn id="39" dur="500" fill="hold"/>
                                        <p:tgtEl>
                                          <p:spTgt spid="52"/>
                                        </p:tgtEl>
                                        <p:attrNameLst>
                                          <p:attrName>ppt_x</p:attrName>
                                        </p:attrNameLst>
                                      </p:cBhvr>
                                      <p:tavLst>
                                        <p:tav tm="0">
                                          <p:val>
                                            <p:strVal val="0-#ppt_w/2"/>
                                          </p:val>
                                        </p:tav>
                                        <p:tav tm="100000">
                                          <p:val>
                                            <p:strVal val="#ppt_x"/>
                                          </p:val>
                                        </p:tav>
                                      </p:tavLst>
                                    </p:anim>
                                    <p:anim calcmode="lin" valueType="num">
                                      <p:cBhvr additive="base">
                                        <p:cTn id="40" dur="500" fill="hold"/>
                                        <p:tgtEl>
                                          <p:spTgt spid="52"/>
                                        </p:tgtEl>
                                        <p:attrNameLst>
                                          <p:attrName>ppt_y</p:attrName>
                                        </p:attrNameLst>
                                      </p:cBhvr>
                                      <p:tavLst>
                                        <p:tav tm="0">
                                          <p:val>
                                            <p:strVal val="0-#ppt_h/2"/>
                                          </p:val>
                                        </p:tav>
                                        <p:tav tm="100000">
                                          <p:val>
                                            <p:strVal val="#ppt_y"/>
                                          </p:val>
                                        </p:tav>
                                      </p:tavLst>
                                    </p:anim>
                                  </p:childTnLst>
                                </p:cTn>
                              </p:par>
                              <p:par>
                                <p:cTn id="41" presetID="2" presetClass="entr" presetSubtype="9"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anim calcmode="lin" valueType="num">
                                      <p:cBhvr additive="base">
                                        <p:cTn id="43" dur="500" fill="hold"/>
                                        <p:tgtEl>
                                          <p:spTgt spid="49"/>
                                        </p:tgtEl>
                                        <p:attrNameLst>
                                          <p:attrName>ppt_x</p:attrName>
                                        </p:attrNameLst>
                                      </p:cBhvr>
                                      <p:tavLst>
                                        <p:tav tm="0">
                                          <p:val>
                                            <p:strVal val="0-#ppt_w/2"/>
                                          </p:val>
                                        </p:tav>
                                        <p:tav tm="100000">
                                          <p:val>
                                            <p:strVal val="#ppt_x"/>
                                          </p:val>
                                        </p:tav>
                                      </p:tavLst>
                                    </p:anim>
                                    <p:anim calcmode="lin" valueType="num">
                                      <p:cBhvr additive="base">
                                        <p:cTn id="44" dur="500" fill="hold"/>
                                        <p:tgtEl>
                                          <p:spTgt spid="49"/>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0-#ppt_w/2"/>
                                          </p:val>
                                        </p:tav>
                                        <p:tav tm="100000">
                                          <p:val>
                                            <p:strVal val="#ppt_x"/>
                                          </p:val>
                                        </p:tav>
                                      </p:tavLst>
                                    </p:anim>
                                    <p:anim calcmode="lin" valueType="num">
                                      <p:cBhvr additive="base">
                                        <p:cTn id="50" dur="500" fill="hold"/>
                                        <p:tgtEl>
                                          <p:spTgt spid="43"/>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anim calcmode="lin" valueType="num">
                                      <p:cBhvr additive="base">
                                        <p:cTn id="53" dur="500" fill="hold"/>
                                        <p:tgtEl>
                                          <p:spTgt spid="42"/>
                                        </p:tgtEl>
                                        <p:attrNameLst>
                                          <p:attrName>ppt_x</p:attrName>
                                        </p:attrNameLst>
                                      </p:cBhvr>
                                      <p:tavLst>
                                        <p:tav tm="0">
                                          <p:val>
                                            <p:strVal val="0-#ppt_w/2"/>
                                          </p:val>
                                        </p:tav>
                                        <p:tav tm="100000">
                                          <p:val>
                                            <p:strVal val="#ppt_x"/>
                                          </p:val>
                                        </p:tav>
                                      </p:tavLst>
                                    </p:anim>
                                    <p:anim calcmode="lin" valueType="num">
                                      <p:cBhvr additive="base">
                                        <p:cTn id="54" dur="500" fill="hold"/>
                                        <p:tgtEl>
                                          <p:spTgt spid="42"/>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500" fill="hold"/>
                                        <p:tgtEl>
                                          <p:spTgt spid="31"/>
                                        </p:tgtEl>
                                        <p:attrNameLst>
                                          <p:attrName>ppt_x</p:attrName>
                                        </p:attrNameLst>
                                      </p:cBhvr>
                                      <p:tavLst>
                                        <p:tav tm="0">
                                          <p:val>
                                            <p:strVal val="0-#ppt_w/2"/>
                                          </p:val>
                                        </p:tav>
                                        <p:tav tm="100000">
                                          <p:val>
                                            <p:strVal val="#ppt_x"/>
                                          </p:val>
                                        </p:tav>
                                      </p:tavLst>
                                    </p:anim>
                                    <p:anim calcmode="lin" valueType="num">
                                      <p:cBhvr additive="base">
                                        <p:cTn id="58" dur="500" fill="hold"/>
                                        <p:tgtEl>
                                          <p:spTgt spid="31"/>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0"/>
                                  </p:stCondLst>
                                  <p:childTnLst>
                                    <p:set>
                                      <p:cBhvr>
                                        <p:cTn id="60" dur="1" fill="hold">
                                          <p:stCondLst>
                                            <p:cond delay="0"/>
                                          </p:stCondLst>
                                        </p:cTn>
                                        <p:tgtEl>
                                          <p:spTgt spid="30"/>
                                        </p:tgtEl>
                                        <p:attrNameLst>
                                          <p:attrName>style.visibility</p:attrName>
                                        </p:attrNameLst>
                                      </p:cBhvr>
                                      <p:to>
                                        <p:strVal val="visible"/>
                                      </p:to>
                                    </p:set>
                                    <p:anim calcmode="lin" valueType="num">
                                      <p:cBhvr additive="base">
                                        <p:cTn id="61" dur="500" fill="hold"/>
                                        <p:tgtEl>
                                          <p:spTgt spid="30"/>
                                        </p:tgtEl>
                                        <p:attrNameLst>
                                          <p:attrName>ppt_x</p:attrName>
                                        </p:attrNameLst>
                                      </p:cBhvr>
                                      <p:tavLst>
                                        <p:tav tm="0">
                                          <p:val>
                                            <p:strVal val="0-#ppt_w/2"/>
                                          </p:val>
                                        </p:tav>
                                        <p:tav tm="100000">
                                          <p:val>
                                            <p:strVal val="#ppt_x"/>
                                          </p:val>
                                        </p:tav>
                                      </p:tavLst>
                                    </p:anim>
                                    <p:anim calcmode="lin" valueType="num">
                                      <p:cBhvr additive="base">
                                        <p:cTn id="62" dur="500" fill="hold"/>
                                        <p:tgtEl>
                                          <p:spTgt spid="30"/>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56"/>
                                        </p:tgtEl>
                                        <p:attrNameLst>
                                          <p:attrName>style.visibility</p:attrName>
                                        </p:attrNameLst>
                                      </p:cBhvr>
                                      <p:to>
                                        <p:strVal val="visible"/>
                                      </p:to>
                                    </p:set>
                                    <p:anim calcmode="lin" valueType="num">
                                      <p:cBhvr additive="base">
                                        <p:cTn id="65" dur="500" fill="hold"/>
                                        <p:tgtEl>
                                          <p:spTgt spid="56"/>
                                        </p:tgtEl>
                                        <p:attrNameLst>
                                          <p:attrName>ppt_x</p:attrName>
                                        </p:attrNameLst>
                                      </p:cBhvr>
                                      <p:tavLst>
                                        <p:tav tm="0">
                                          <p:val>
                                            <p:strVal val="0-#ppt_w/2"/>
                                          </p:val>
                                        </p:tav>
                                        <p:tav tm="100000">
                                          <p:val>
                                            <p:strVal val="#ppt_x"/>
                                          </p:val>
                                        </p:tav>
                                      </p:tavLst>
                                    </p:anim>
                                    <p:anim calcmode="lin" valueType="num">
                                      <p:cBhvr additive="base">
                                        <p:cTn id="66" dur="500" fill="hold"/>
                                        <p:tgtEl>
                                          <p:spTgt spid="56"/>
                                        </p:tgtEl>
                                        <p:attrNameLst>
                                          <p:attrName>ppt_y</p:attrName>
                                        </p:attrNameLst>
                                      </p:cBhvr>
                                      <p:tavLst>
                                        <p:tav tm="0">
                                          <p:val>
                                            <p:strVal val="#ppt_y"/>
                                          </p:val>
                                        </p:tav>
                                        <p:tav tm="100000">
                                          <p:val>
                                            <p:strVal val="#ppt_y"/>
                                          </p:val>
                                        </p:tav>
                                      </p:tavLst>
                                    </p:anim>
                                  </p:childTnLst>
                                </p:cTn>
                              </p:par>
                              <p:par>
                                <p:cTn id="67" presetID="2" presetClass="entr" presetSubtype="8" fill="hold" grpId="0" nodeType="withEffect">
                                  <p:stCondLst>
                                    <p:cond delay="0"/>
                                  </p:stCondLst>
                                  <p:childTnLst>
                                    <p:set>
                                      <p:cBhvr>
                                        <p:cTn id="68" dur="1" fill="hold">
                                          <p:stCondLst>
                                            <p:cond delay="0"/>
                                          </p:stCondLst>
                                        </p:cTn>
                                        <p:tgtEl>
                                          <p:spTgt spid="54"/>
                                        </p:tgtEl>
                                        <p:attrNameLst>
                                          <p:attrName>style.visibility</p:attrName>
                                        </p:attrNameLst>
                                      </p:cBhvr>
                                      <p:to>
                                        <p:strVal val="visible"/>
                                      </p:to>
                                    </p:set>
                                    <p:anim calcmode="lin" valueType="num">
                                      <p:cBhvr additive="base">
                                        <p:cTn id="69" dur="500" fill="hold"/>
                                        <p:tgtEl>
                                          <p:spTgt spid="54"/>
                                        </p:tgtEl>
                                        <p:attrNameLst>
                                          <p:attrName>ppt_x</p:attrName>
                                        </p:attrNameLst>
                                      </p:cBhvr>
                                      <p:tavLst>
                                        <p:tav tm="0">
                                          <p:val>
                                            <p:strVal val="0-#ppt_w/2"/>
                                          </p:val>
                                        </p:tav>
                                        <p:tav tm="100000">
                                          <p:val>
                                            <p:strVal val="#ppt_x"/>
                                          </p:val>
                                        </p:tav>
                                      </p:tavLst>
                                    </p:anim>
                                    <p:anim calcmode="lin" valueType="num">
                                      <p:cBhvr additive="base">
                                        <p:cTn id="70"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6" fill="hold" nodeType="clickEffect">
                                  <p:stCondLst>
                                    <p:cond delay="0"/>
                                  </p:stCondLst>
                                  <p:childTnLst>
                                    <p:set>
                                      <p:cBhvr>
                                        <p:cTn id="74" dur="1" fill="hold">
                                          <p:stCondLst>
                                            <p:cond delay="0"/>
                                          </p:stCondLst>
                                        </p:cTn>
                                        <p:tgtEl>
                                          <p:spTgt spid="38"/>
                                        </p:tgtEl>
                                        <p:attrNameLst>
                                          <p:attrName>style.visibility</p:attrName>
                                        </p:attrNameLst>
                                      </p:cBhvr>
                                      <p:to>
                                        <p:strVal val="visible"/>
                                      </p:to>
                                    </p:set>
                                    <p:anim calcmode="lin" valueType="num">
                                      <p:cBhvr additive="base">
                                        <p:cTn id="75" dur="500" fill="hold"/>
                                        <p:tgtEl>
                                          <p:spTgt spid="38"/>
                                        </p:tgtEl>
                                        <p:attrNameLst>
                                          <p:attrName>ppt_x</p:attrName>
                                        </p:attrNameLst>
                                      </p:cBhvr>
                                      <p:tavLst>
                                        <p:tav tm="0">
                                          <p:val>
                                            <p:strVal val="1+#ppt_w/2"/>
                                          </p:val>
                                        </p:tav>
                                        <p:tav tm="100000">
                                          <p:val>
                                            <p:strVal val="#ppt_x"/>
                                          </p:val>
                                        </p:tav>
                                      </p:tavLst>
                                    </p:anim>
                                    <p:anim calcmode="lin" valueType="num">
                                      <p:cBhvr additive="base">
                                        <p:cTn id="76" dur="500" fill="hold"/>
                                        <p:tgtEl>
                                          <p:spTgt spid="38"/>
                                        </p:tgtEl>
                                        <p:attrNameLst>
                                          <p:attrName>ppt_y</p:attrName>
                                        </p:attrNameLst>
                                      </p:cBhvr>
                                      <p:tavLst>
                                        <p:tav tm="0">
                                          <p:val>
                                            <p:strVal val="1+#ppt_h/2"/>
                                          </p:val>
                                        </p:tav>
                                        <p:tav tm="100000">
                                          <p:val>
                                            <p:strVal val="#ppt_y"/>
                                          </p:val>
                                        </p:tav>
                                      </p:tavLst>
                                    </p:anim>
                                  </p:childTnLst>
                                </p:cTn>
                              </p:par>
                              <p:par>
                                <p:cTn id="77" presetID="2" presetClass="entr" presetSubtype="6" fill="hold" grpId="0" nodeType="with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additive="base">
                                        <p:cTn id="79" dur="500" fill="hold"/>
                                        <p:tgtEl>
                                          <p:spTgt spid="39"/>
                                        </p:tgtEl>
                                        <p:attrNameLst>
                                          <p:attrName>ppt_x</p:attrName>
                                        </p:attrNameLst>
                                      </p:cBhvr>
                                      <p:tavLst>
                                        <p:tav tm="0">
                                          <p:val>
                                            <p:strVal val="1+#ppt_w/2"/>
                                          </p:val>
                                        </p:tav>
                                        <p:tav tm="100000">
                                          <p:val>
                                            <p:strVal val="#ppt_x"/>
                                          </p:val>
                                        </p:tav>
                                      </p:tavLst>
                                    </p:anim>
                                    <p:anim calcmode="lin" valueType="num">
                                      <p:cBhvr additive="base">
                                        <p:cTn id="80" dur="500" fill="hold"/>
                                        <p:tgtEl>
                                          <p:spTgt spid="39"/>
                                        </p:tgtEl>
                                        <p:attrNameLst>
                                          <p:attrName>ppt_y</p:attrName>
                                        </p:attrNameLst>
                                      </p:cBhvr>
                                      <p:tavLst>
                                        <p:tav tm="0">
                                          <p:val>
                                            <p:strVal val="1+#ppt_h/2"/>
                                          </p:val>
                                        </p:tav>
                                        <p:tav tm="100000">
                                          <p:val>
                                            <p:strVal val="#ppt_y"/>
                                          </p:val>
                                        </p:tav>
                                      </p:tavLst>
                                    </p:anim>
                                  </p:childTnLst>
                                </p:cTn>
                              </p:par>
                              <p:par>
                                <p:cTn id="81" presetID="2" presetClass="entr" presetSubtype="6" fill="hold" grpId="0" nodeType="withEffect">
                                  <p:stCondLst>
                                    <p:cond delay="0"/>
                                  </p:stCondLst>
                                  <p:childTnLst>
                                    <p:set>
                                      <p:cBhvr>
                                        <p:cTn id="82" dur="1" fill="hold">
                                          <p:stCondLst>
                                            <p:cond delay="0"/>
                                          </p:stCondLst>
                                        </p:cTn>
                                        <p:tgtEl>
                                          <p:spTgt spid="41"/>
                                        </p:tgtEl>
                                        <p:attrNameLst>
                                          <p:attrName>style.visibility</p:attrName>
                                        </p:attrNameLst>
                                      </p:cBhvr>
                                      <p:to>
                                        <p:strVal val="visible"/>
                                      </p:to>
                                    </p:set>
                                    <p:anim calcmode="lin" valueType="num">
                                      <p:cBhvr additive="base">
                                        <p:cTn id="83" dur="500" fill="hold"/>
                                        <p:tgtEl>
                                          <p:spTgt spid="41"/>
                                        </p:tgtEl>
                                        <p:attrNameLst>
                                          <p:attrName>ppt_x</p:attrName>
                                        </p:attrNameLst>
                                      </p:cBhvr>
                                      <p:tavLst>
                                        <p:tav tm="0">
                                          <p:val>
                                            <p:strVal val="1+#ppt_w/2"/>
                                          </p:val>
                                        </p:tav>
                                        <p:tav tm="100000">
                                          <p:val>
                                            <p:strVal val="#ppt_x"/>
                                          </p:val>
                                        </p:tav>
                                      </p:tavLst>
                                    </p:anim>
                                    <p:anim calcmode="lin" valueType="num">
                                      <p:cBhvr additive="base">
                                        <p:cTn id="84" dur="500" fill="hold"/>
                                        <p:tgtEl>
                                          <p:spTgt spid="41"/>
                                        </p:tgtEl>
                                        <p:attrNameLst>
                                          <p:attrName>ppt_y</p:attrName>
                                        </p:attrNameLst>
                                      </p:cBhvr>
                                      <p:tavLst>
                                        <p:tav tm="0">
                                          <p:val>
                                            <p:strVal val="1+#ppt_h/2"/>
                                          </p:val>
                                        </p:tav>
                                        <p:tav tm="100000">
                                          <p:val>
                                            <p:strVal val="#ppt_y"/>
                                          </p:val>
                                        </p:tav>
                                      </p:tavLst>
                                    </p:anim>
                                  </p:childTnLst>
                                </p:cTn>
                              </p:par>
                              <p:par>
                                <p:cTn id="85" presetID="2" presetClass="entr" presetSubtype="6" fill="hold" nodeType="withEffect">
                                  <p:stCondLst>
                                    <p:cond delay="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500" fill="hold"/>
                                        <p:tgtEl>
                                          <p:spTgt spid="40"/>
                                        </p:tgtEl>
                                        <p:attrNameLst>
                                          <p:attrName>ppt_x</p:attrName>
                                        </p:attrNameLst>
                                      </p:cBhvr>
                                      <p:tavLst>
                                        <p:tav tm="0">
                                          <p:val>
                                            <p:strVal val="1+#ppt_w/2"/>
                                          </p:val>
                                        </p:tav>
                                        <p:tav tm="100000">
                                          <p:val>
                                            <p:strVal val="#ppt_x"/>
                                          </p:val>
                                        </p:tav>
                                      </p:tavLst>
                                    </p:anim>
                                    <p:anim calcmode="lin" valueType="num">
                                      <p:cBhvr additive="base">
                                        <p:cTn id="88" dur="500" fill="hold"/>
                                        <p:tgtEl>
                                          <p:spTgt spid="40"/>
                                        </p:tgtEl>
                                        <p:attrNameLst>
                                          <p:attrName>ppt_y</p:attrName>
                                        </p:attrNameLst>
                                      </p:cBhvr>
                                      <p:tavLst>
                                        <p:tav tm="0">
                                          <p:val>
                                            <p:strVal val="1+#ppt_h/2"/>
                                          </p:val>
                                        </p:tav>
                                        <p:tav tm="100000">
                                          <p:val>
                                            <p:strVal val="#ppt_y"/>
                                          </p:val>
                                        </p:tav>
                                      </p:tavLst>
                                    </p:anim>
                                  </p:childTnLst>
                                </p:cTn>
                              </p:par>
                              <p:par>
                                <p:cTn id="89" presetID="2" presetClass="entr" presetSubtype="6" fill="hold" grpId="0" nodeType="withEffect">
                                  <p:stCondLst>
                                    <p:cond delay="0"/>
                                  </p:stCondLst>
                                  <p:childTnLst>
                                    <p:set>
                                      <p:cBhvr>
                                        <p:cTn id="90" dur="1" fill="hold">
                                          <p:stCondLst>
                                            <p:cond delay="0"/>
                                          </p:stCondLst>
                                        </p:cTn>
                                        <p:tgtEl>
                                          <p:spTgt spid="55"/>
                                        </p:tgtEl>
                                        <p:attrNameLst>
                                          <p:attrName>style.visibility</p:attrName>
                                        </p:attrNameLst>
                                      </p:cBhvr>
                                      <p:to>
                                        <p:strVal val="visible"/>
                                      </p:to>
                                    </p:set>
                                    <p:anim calcmode="lin" valueType="num">
                                      <p:cBhvr additive="base">
                                        <p:cTn id="91" dur="500" fill="hold"/>
                                        <p:tgtEl>
                                          <p:spTgt spid="55"/>
                                        </p:tgtEl>
                                        <p:attrNameLst>
                                          <p:attrName>ppt_x</p:attrName>
                                        </p:attrNameLst>
                                      </p:cBhvr>
                                      <p:tavLst>
                                        <p:tav tm="0">
                                          <p:val>
                                            <p:strVal val="1+#ppt_w/2"/>
                                          </p:val>
                                        </p:tav>
                                        <p:tav tm="100000">
                                          <p:val>
                                            <p:strVal val="#ppt_x"/>
                                          </p:val>
                                        </p:tav>
                                      </p:tavLst>
                                    </p:anim>
                                    <p:anim calcmode="lin" valueType="num">
                                      <p:cBhvr additive="base">
                                        <p:cTn id="92" dur="500" fill="hold"/>
                                        <p:tgtEl>
                                          <p:spTgt spid="55"/>
                                        </p:tgtEl>
                                        <p:attrNameLst>
                                          <p:attrName>ppt_y</p:attrName>
                                        </p:attrNameLst>
                                      </p:cBhvr>
                                      <p:tavLst>
                                        <p:tav tm="0">
                                          <p:val>
                                            <p:strVal val="1+#ppt_h/2"/>
                                          </p:val>
                                        </p:tav>
                                        <p:tav tm="100000">
                                          <p:val>
                                            <p:strVal val="#ppt_y"/>
                                          </p:val>
                                        </p:tav>
                                      </p:tavLst>
                                    </p:anim>
                                  </p:childTnLst>
                                </p:cTn>
                              </p:par>
                              <p:par>
                                <p:cTn id="93" presetID="2" presetClass="entr" presetSubtype="6" fill="hold" grpId="0" nodeType="withEffect">
                                  <p:stCondLst>
                                    <p:cond delay="0"/>
                                  </p:stCondLst>
                                  <p:childTnLst>
                                    <p:set>
                                      <p:cBhvr>
                                        <p:cTn id="94" dur="1" fill="hold">
                                          <p:stCondLst>
                                            <p:cond delay="0"/>
                                          </p:stCondLst>
                                        </p:cTn>
                                        <p:tgtEl>
                                          <p:spTgt spid="57"/>
                                        </p:tgtEl>
                                        <p:attrNameLst>
                                          <p:attrName>style.visibility</p:attrName>
                                        </p:attrNameLst>
                                      </p:cBhvr>
                                      <p:to>
                                        <p:strVal val="visible"/>
                                      </p:to>
                                    </p:set>
                                    <p:anim calcmode="lin" valueType="num">
                                      <p:cBhvr additive="base">
                                        <p:cTn id="95" dur="500" fill="hold"/>
                                        <p:tgtEl>
                                          <p:spTgt spid="57"/>
                                        </p:tgtEl>
                                        <p:attrNameLst>
                                          <p:attrName>ppt_x</p:attrName>
                                        </p:attrNameLst>
                                      </p:cBhvr>
                                      <p:tavLst>
                                        <p:tav tm="0">
                                          <p:val>
                                            <p:strVal val="1+#ppt_w/2"/>
                                          </p:val>
                                        </p:tav>
                                        <p:tav tm="100000">
                                          <p:val>
                                            <p:strVal val="#ppt_x"/>
                                          </p:val>
                                        </p:tav>
                                      </p:tavLst>
                                    </p:anim>
                                    <p:anim calcmode="lin" valueType="num">
                                      <p:cBhvr additive="base">
                                        <p:cTn id="9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P spid="37" grpId="0"/>
      <p:bldP spid="39" grpId="0" animBg="1"/>
      <p:bldP spid="41" grpId="0"/>
      <p:bldP spid="43" grpId="0"/>
      <p:bldP spid="46" grpId="0"/>
      <p:bldP spid="47" grpId="0" animBg="1"/>
      <p:bldP spid="48" grpId="0"/>
      <p:bldP spid="49" grpId="0"/>
      <p:bldP spid="51" grpId="0" animBg="1"/>
      <p:bldP spid="52" grpId="0" animBg="1"/>
      <p:bldP spid="54" grpId="0"/>
      <p:bldP spid="55" grpId="0" animBg="1"/>
      <p:bldP spid="56" grpId="0" animBg="1"/>
      <p:bldP spid="5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Box 2"/>
          <p:cNvSpPr txBox="1"/>
          <p:nvPr/>
        </p:nvSpPr>
        <p:spPr>
          <a:xfrm>
            <a:off x="1041398" y="565278"/>
            <a:ext cx="16358398" cy="1254189"/>
          </a:xfrm>
          <a:prstGeom prst="rect">
            <a:avLst/>
          </a:prstGeom>
        </p:spPr>
        <p:txBody>
          <a:bodyPr lIns="0" tIns="0" rIns="0" bIns="0" rtlCol="0" anchor="t">
            <a:spAutoFit/>
          </a:bodyPr>
          <a:lstStyle/>
          <a:p>
            <a:pPr algn="ctr" rtl="1">
              <a:lnSpc>
                <a:spcPts val="9180"/>
              </a:lnSpc>
            </a:pPr>
            <a:r>
              <a:rPr lang="ar-EG" sz="9600" b="1" dirty="0">
                <a:solidFill>
                  <a:srgbClr val="FFFBF1"/>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للتواصل مع الأستاذة </a:t>
            </a:r>
          </a:p>
        </p:txBody>
      </p:sp>
      <p:grpSp>
        <p:nvGrpSpPr>
          <p:cNvPr id="3" name="Group 3"/>
          <p:cNvGrpSpPr/>
          <p:nvPr/>
        </p:nvGrpSpPr>
        <p:grpSpPr>
          <a:xfrm>
            <a:off x="9944801" y="2411937"/>
            <a:ext cx="8343199" cy="7875063"/>
            <a:chOff x="0" y="0"/>
            <a:chExt cx="11124265" cy="10500084"/>
          </a:xfrm>
        </p:grpSpPr>
        <p:grpSp>
          <p:nvGrpSpPr>
            <p:cNvPr id="4" name="Group 4"/>
            <p:cNvGrpSpPr/>
            <p:nvPr/>
          </p:nvGrpSpPr>
          <p:grpSpPr>
            <a:xfrm rot="-278544">
              <a:off x="360106" y="774145"/>
              <a:ext cx="10404052" cy="9320193"/>
              <a:chOff x="0" y="0"/>
              <a:chExt cx="1360656" cy="1218907"/>
            </a:xfrm>
          </p:grpSpPr>
          <p:sp>
            <p:nvSpPr>
              <p:cNvPr id="5" name="Freeform 5"/>
              <p:cNvSpPr/>
              <p:nvPr/>
            </p:nvSpPr>
            <p:spPr>
              <a:xfrm>
                <a:off x="0" y="0"/>
                <a:ext cx="1360656" cy="1218907"/>
              </a:xfrm>
              <a:custGeom>
                <a:avLst/>
                <a:gdLst/>
                <a:ahLst/>
                <a:cxnLst/>
                <a:rect l="l" t="t" r="r" b="b"/>
                <a:pathLst>
                  <a:path w="1360656" h="1218907">
                    <a:moveTo>
                      <a:pt x="0" y="0"/>
                    </a:moveTo>
                    <a:lnTo>
                      <a:pt x="1360656" y="0"/>
                    </a:lnTo>
                    <a:lnTo>
                      <a:pt x="1360656" y="1218907"/>
                    </a:lnTo>
                    <a:lnTo>
                      <a:pt x="0" y="1218907"/>
                    </a:lnTo>
                    <a:close/>
                  </a:path>
                </a:pathLst>
              </a:custGeom>
              <a:solidFill>
                <a:srgbClr val="9EC1CB"/>
              </a:solidFill>
            </p:spPr>
          </p:sp>
          <p:sp>
            <p:nvSpPr>
              <p:cNvPr id="6" name="TextBox 6"/>
              <p:cNvSpPr txBox="1"/>
              <p:nvPr/>
            </p:nvSpPr>
            <p:spPr>
              <a:xfrm>
                <a:off x="0" y="-19050"/>
                <a:ext cx="1360656" cy="1237957"/>
              </a:xfrm>
              <a:prstGeom prst="rect">
                <a:avLst/>
              </a:prstGeom>
            </p:spPr>
            <p:txBody>
              <a:bodyPr lIns="50800" tIns="50800" rIns="50800" bIns="50800" rtlCol="0" anchor="ctr"/>
              <a:lstStyle/>
              <a:p>
                <a:pPr algn="ctr">
                  <a:lnSpc>
                    <a:spcPts val="2060"/>
                  </a:lnSpc>
                </a:pPr>
                <a:endParaRPr/>
              </a:p>
            </p:txBody>
          </p:sp>
        </p:grpSp>
        <p:sp>
          <p:nvSpPr>
            <p:cNvPr id="7" name="Freeform 7"/>
            <p:cNvSpPr/>
            <p:nvPr/>
          </p:nvSpPr>
          <p:spPr>
            <a:xfrm>
              <a:off x="897577" y="0"/>
              <a:ext cx="9855261" cy="10150550"/>
            </a:xfrm>
            <a:custGeom>
              <a:avLst/>
              <a:gdLst/>
              <a:ahLst/>
              <a:cxnLst/>
              <a:rect l="l" t="t" r="r" b="b"/>
              <a:pathLst>
                <a:path w="9855261" h="10150550">
                  <a:moveTo>
                    <a:pt x="0" y="0"/>
                  </a:moveTo>
                  <a:lnTo>
                    <a:pt x="9855261" y="0"/>
                  </a:lnTo>
                  <a:lnTo>
                    <a:pt x="9855261" y="10150550"/>
                  </a:lnTo>
                  <a:lnTo>
                    <a:pt x="0" y="1015055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sp>
        <p:nvSpPr>
          <p:cNvPr id="8" name="Freeform 8"/>
          <p:cNvSpPr/>
          <p:nvPr/>
        </p:nvSpPr>
        <p:spPr>
          <a:xfrm>
            <a:off x="-294775" y="2579347"/>
            <a:ext cx="10669631" cy="7061356"/>
          </a:xfrm>
          <a:custGeom>
            <a:avLst/>
            <a:gdLst/>
            <a:ahLst/>
            <a:cxnLst/>
            <a:rect l="l" t="t" r="r" b="b"/>
            <a:pathLst>
              <a:path w="10669631" h="7061356">
                <a:moveTo>
                  <a:pt x="0" y="0"/>
                </a:moveTo>
                <a:lnTo>
                  <a:pt x="10669630" y="0"/>
                </a:lnTo>
                <a:lnTo>
                  <a:pt x="10669630" y="7061356"/>
                </a:lnTo>
                <a:lnTo>
                  <a:pt x="0" y="706135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Freeform 12"/>
          <p:cNvSpPr/>
          <p:nvPr/>
        </p:nvSpPr>
        <p:spPr>
          <a:xfrm>
            <a:off x="14970115" y="2287949"/>
            <a:ext cx="3317885" cy="2370780"/>
          </a:xfrm>
          <a:custGeom>
            <a:avLst/>
            <a:gdLst/>
            <a:ahLst/>
            <a:cxnLst/>
            <a:rect l="l" t="t" r="r" b="b"/>
            <a:pathLst>
              <a:path w="3317885" h="2370780">
                <a:moveTo>
                  <a:pt x="0" y="0"/>
                </a:moveTo>
                <a:lnTo>
                  <a:pt x="3317885" y="0"/>
                </a:lnTo>
                <a:lnTo>
                  <a:pt x="3317885" y="2370780"/>
                </a:lnTo>
                <a:lnTo>
                  <a:pt x="0" y="237078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3" name="Freeform 13"/>
          <p:cNvSpPr/>
          <p:nvPr/>
        </p:nvSpPr>
        <p:spPr>
          <a:xfrm>
            <a:off x="0" y="4133217"/>
            <a:ext cx="2274113" cy="2274113"/>
          </a:xfrm>
          <a:custGeom>
            <a:avLst/>
            <a:gdLst/>
            <a:ahLst/>
            <a:cxnLst/>
            <a:rect l="l" t="t" r="r" b="b"/>
            <a:pathLst>
              <a:path w="2274113" h="2274113">
                <a:moveTo>
                  <a:pt x="0" y="0"/>
                </a:moveTo>
                <a:lnTo>
                  <a:pt x="2274113" y="0"/>
                </a:lnTo>
                <a:lnTo>
                  <a:pt x="2274113" y="2274113"/>
                </a:lnTo>
                <a:lnTo>
                  <a:pt x="0" y="227411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4" name="TextBox 14"/>
          <p:cNvSpPr txBox="1"/>
          <p:nvPr/>
        </p:nvSpPr>
        <p:spPr>
          <a:xfrm>
            <a:off x="1041398" y="5948251"/>
            <a:ext cx="9602410" cy="1150700"/>
          </a:xfrm>
          <a:prstGeom prst="rect">
            <a:avLst/>
          </a:prstGeom>
        </p:spPr>
        <p:txBody>
          <a:bodyPr lIns="0" tIns="0" rIns="0" bIns="0" rtlCol="0" anchor="t">
            <a:spAutoFit/>
          </a:bodyPr>
          <a:lstStyle/>
          <a:p>
            <a:pPr marL="0" lvl="1" indent="0" algn="ctr" rtl="1">
              <a:lnSpc>
                <a:spcPts val="10139"/>
              </a:lnSpc>
            </a:pPr>
            <a:r>
              <a:rPr lang="ar-EG" sz="5999" dirty="0">
                <a:solidFill>
                  <a:srgbClr val="034CAD"/>
                </a:solidFill>
                <a:latin typeface="29LT Zarid Display Bold"/>
                <a:ea typeface="29LT Zarid Display Bold"/>
                <a:cs typeface="29LT Zarid Display Bold"/>
                <a:sym typeface="29LT Zarid Display Bold"/>
                <a:rtl/>
              </a:rPr>
              <a:t> </a:t>
            </a:r>
            <a:r>
              <a:rPr lang="en-US" sz="5999" b="1" dirty="0">
                <a:solidFill>
                  <a:srgbClr val="034CAD"/>
                </a:solidFill>
                <a:latin typeface="Times New Roman" panose="02020603050405020304" pitchFamily="18" charset="0"/>
                <a:ea typeface="29LT Zarid Display Bold"/>
                <a:cs typeface="Times New Roman" panose="02020603050405020304" pitchFamily="18" charset="0"/>
                <a:sym typeface="29LT Zarid Display Bold"/>
              </a:rPr>
              <a:t>kecilatfatiha3@yahoo.fr</a:t>
            </a:r>
            <a:r>
              <a:rPr lang="ar-EG" sz="5999" dirty="0" smtClean="0">
                <a:solidFill>
                  <a:srgbClr val="034CAD"/>
                </a:solidFill>
                <a:latin typeface="29LT Zarid Display Bold"/>
                <a:ea typeface="29LT Zarid Display Bold"/>
                <a:cs typeface="29LT Zarid Display Bold"/>
                <a:sym typeface="29LT Zarid Display Bold"/>
                <a:rtl/>
              </a:rPr>
              <a:t> </a:t>
            </a:r>
            <a:endParaRPr lang="ar-EG" sz="5999" dirty="0">
              <a:solidFill>
                <a:srgbClr val="034CAD"/>
              </a:solidFill>
              <a:latin typeface="29LT Zarid Display Bold"/>
              <a:ea typeface="29LT Zarid Display Bold"/>
              <a:cs typeface="29LT Zarid Display Bold"/>
              <a:sym typeface="29LT Zarid Display Bold"/>
              <a:rtl/>
            </a:endParaRPr>
          </a:p>
        </p:txBody>
      </p:sp>
      <p:pic>
        <p:nvPicPr>
          <p:cNvPr id="21" name="Audio 20">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7526000" y="9525000"/>
            <a:ext cx="609600" cy="609600"/>
          </a:xfrm>
          <a:prstGeom prst="rect">
            <a:avLst/>
          </a:prstGeom>
        </p:spPr>
      </p:pic>
      <p:sp>
        <p:nvSpPr>
          <p:cNvPr id="16" name="TextBox 2"/>
          <p:cNvSpPr txBox="1"/>
          <p:nvPr/>
        </p:nvSpPr>
        <p:spPr>
          <a:xfrm>
            <a:off x="-3139159" y="2779133"/>
            <a:ext cx="16358398" cy="1231106"/>
          </a:xfrm>
          <a:prstGeom prst="rect">
            <a:avLst/>
          </a:prstGeom>
        </p:spPr>
        <p:txBody>
          <a:bodyPr lIns="0" tIns="0" rIns="0" bIns="0" rtlCol="0" anchor="t">
            <a:spAutoFit/>
          </a:bodyPr>
          <a:lstStyle/>
          <a:p>
            <a:pPr algn="ctr" rtl="1">
              <a:lnSpc>
                <a:spcPts val="9180"/>
              </a:lnSpc>
            </a:pPr>
            <a:r>
              <a:rPr lang="ar-DZ" sz="9000" b="1" dirty="0" smtClean="0">
                <a:solidFill>
                  <a:srgbClr val="FFFBF1"/>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عــبــــر</a:t>
            </a:r>
            <a:endParaRPr lang="ar-EG" sz="9000" b="1" dirty="0">
              <a:solidFill>
                <a:srgbClr val="FFFBF1"/>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endParaRPr>
          </a:p>
        </p:txBody>
      </p:sp>
      <p:sp>
        <p:nvSpPr>
          <p:cNvPr id="17" name="TextBox 2"/>
          <p:cNvSpPr txBox="1"/>
          <p:nvPr/>
        </p:nvSpPr>
        <p:spPr>
          <a:xfrm>
            <a:off x="9935959" y="4480913"/>
            <a:ext cx="8961641" cy="4719241"/>
          </a:xfrm>
          <a:prstGeom prst="rect">
            <a:avLst/>
          </a:prstGeom>
        </p:spPr>
        <p:txBody>
          <a:bodyPr wrap="square" lIns="0" tIns="0" rIns="0" bIns="0" rtlCol="0" anchor="t">
            <a:spAutoFit/>
          </a:bodyPr>
          <a:lstStyle/>
          <a:p>
            <a:pPr algn="ctr" rtl="1">
              <a:lnSpc>
                <a:spcPts val="9180"/>
              </a:lnSpc>
            </a:pPr>
            <a:r>
              <a:rPr lang="ar-DZ" sz="9000" b="1" dirty="0" smtClean="0">
                <a:ln>
                  <a:solidFill>
                    <a:srgbClr val="FF0000"/>
                  </a:solidFill>
                </a:ln>
                <a:solidFill>
                  <a:srgbClr val="FF0000"/>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التواصل المباشر:</a:t>
            </a:r>
          </a:p>
          <a:p>
            <a:pPr algn="ctr" rtl="1">
              <a:lnSpc>
                <a:spcPts val="9180"/>
              </a:lnSpc>
            </a:pPr>
            <a:r>
              <a:rPr lang="ar-DZ" sz="9000" b="1" dirty="0">
                <a:ln>
                  <a:solidFill>
                    <a:schemeClr val="tx1"/>
                  </a:solidFill>
                </a:ln>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يوم</a:t>
            </a:r>
            <a:r>
              <a:rPr lang="fr-FR" sz="9000" b="1" dirty="0">
                <a:ln>
                  <a:solidFill>
                    <a:schemeClr val="tx1"/>
                  </a:solidFill>
                </a:ln>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 </a:t>
            </a:r>
            <a:r>
              <a:rPr lang="ar-DZ" sz="9000" b="1" dirty="0">
                <a:ln>
                  <a:solidFill>
                    <a:schemeClr val="tx1"/>
                  </a:solidFill>
                </a:ln>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 الأحد</a:t>
            </a:r>
          </a:p>
          <a:p>
            <a:pPr algn="ctr" rtl="1">
              <a:lnSpc>
                <a:spcPts val="9180"/>
              </a:lnSpc>
            </a:pPr>
            <a:r>
              <a:rPr lang="ar-DZ" sz="9000" b="1" dirty="0">
                <a:ln>
                  <a:solidFill>
                    <a:schemeClr val="tx1"/>
                  </a:solidFill>
                </a:ln>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بقاعة الأساتذة على الساعة</a:t>
            </a:r>
          </a:p>
          <a:p>
            <a:pPr algn="ctr" rtl="1">
              <a:lnSpc>
                <a:spcPts val="9180"/>
              </a:lnSpc>
            </a:pPr>
            <a:r>
              <a:rPr lang="fr-FR" sz="9000" b="1" dirty="0">
                <a:ln>
                  <a:solidFill>
                    <a:schemeClr val="tx1"/>
                  </a:solidFill>
                </a:ln>
                <a:solidFill>
                  <a:srgbClr val="FF0000"/>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rPr>
              <a:t>11:30</a:t>
            </a:r>
            <a:endParaRPr lang="ar-EG" sz="9000" b="1" dirty="0">
              <a:ln>
                <a:solidFill>
                  <a:srgbClr val="FF0000"/>
                </a:solidFill>
              </a:ln>
              <a:solidFill>
                <a:srgbClr val="FF0000"/>
              </a:solidFill>
              <a:effectLst>
                <a:outerShdw blurRad="38100" dist="38100" dir="2700000" algn="tl">
                  <a:srgbClr val="000000">
                    <a:alpha val="43137"/>
                  </a:srgbClr>
                </a:outerShdw>
              </a:effectLst>
              <a:latin typeface="Arabic Typesetting" panose="03020402040406030203" pitchFamily="66" charset="-78"/>
              <a:ea typeface="29LT Zarid Display Bold"/>
              <a:cs typeface="Arabic Typesetting" panose="03020402040406030203" pitchFamily="66" charset="-78"/>
              <a:sym typeface="29LT Zarid Display Bold"/>
              <a:rtl/>
            </a:endParaRPr>
          </a:p>
        </p:txBody>
      </p:sp>
    </p:spTree>
    <p:custDataLst>
      <p:tags r:id="rId1"/>
    </p:custDataLst>
    <p:extLst>
      <p:ext uri="{BB962C8B-B14F-4D97-AF65-F5344CB8AC3E}">
        <p14:creationId xmlns:p14="http://schemas.microsoft.com/office/powerpoint/2010/main" val="364201898"/>
      </p:ext>
    </p:extLst>
  </p:cSld>
  <p:clrMapOvr>
    <a:masterClrMapping/>
  </p:clrMapOvr>
  <p:transition spd="slow" advTm="20745">
    <p:cover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par>
                    <p:cTn id="7" fill="hold">
                      <p:stCondLst>
                        <p:cond delay="indefinite"/>
                      </p:stCondLst>
                      <p:childTnLst>
                        <p:par>
                          <p:cTn id="8" fill="hold">
                            <p:stCondLst>
                              <p:cond delay="0"/>
                            </p:stCondLst>
                            <p:childTnLst>
                              <p:par>
                                <p:cTn id="9" presetID="15"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2"/>
                                        </p:tgtEl>
                                        <p:attrNameLst>
                                          <p:attrName>ppt_y</p:attrName>
                                        </p:attrNameLst>
                                      </p:cBhvr>
                                      <p:tavLst>
                                        <p:tav tm="0" fmla="#ppt_y+(sin(-2*pi*(1-$))*-#ppt_x+cos(-2*pi*(1-$))*(1-#ppt_y))*(1-$)">
                                          <p:val>
                                            <p:fltVal val="0"/>
                                          </p:val>
                                        </p:tav>
                                        <p:tav tm="100000">
                                          <p:val>
                                            <p:fltVal val="1"/>
                                          </p:val>
                                        </p:tav>
                                      </p:tavLst>
                                    </p:anim>
                                  </p:childTnLst>
                                </p:cTn>
                              </p:par>
                              <p:par>
                                <p:cTn id="15" presetID="1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plus(in)">
                                      <p:cBhvr>
                                        <p:cTn id="17" dur="2000"/>
                                        <p:tgtEl>
                                          <p:spTgt spid="8"/>
                                        </p:tgtEl>
                                      </p:cBhvr>
                                    </p:animEffect>
                                  </p:childTnLst>
                                </p:cTn>
                              </p:par>
                              <p:par>
                                <p:cTn id="18" presetID="13"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plus(in)">
                                      <p:cBhvr>
                                        <p:cTn id="20" dur="2000"/>
                                        <p:tgtEl>
                                          <p:spTgt spid="14"/>
                                        </p:tgtEl>
                                      </p:cBhvr>
                                    </p:animEffect>
                                  </p:childTnLst>
                                </p:cTn>
                              </p:par>
                              <p:par>
                                <p:cTn id="21" presetID="1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plus(in)">
                                      <p:cBhvr>
                                        <p:cTn id="23" dur="20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circle(in)">
                                      <p:cBhvr>
                                        <p:cTn id="28" dur="2000"/>
                                        <p:tgtEl>
                                          <p:spTgt spid="3"/>
                                        </p:tgtEl>
                                      </p:cBhvr>
                                    </p:animEffect>
                                  </p:childTnLst>
                                </p:cTn>
                              </p:par>
                              <p:par>
                                <p:cTn id="29" presetID="6" presetClass="entr" presetSubtype="16"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circle(in)">
                                      <p:cBhvr>
                                        <p:cTn id="31" dur="20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5"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p:cTn id="36" dur="1000" fill="hold"/>
                                        <p:tgtEl>
                                          <p:spTgt spid="16"/>
                                        </p:tgtEl>
                                        <p:attrNameLst>
                                          <p:attrName>ppt_w</p:attrName>
                                        </p:attrNameLst>
                                      </p:cBhvr>
                                      <p:tavLst>
                                        <p:tav tm="0">
                                          <p:val>
                                            <p:fltVal val="0"/>
                                          </p:val>
                                        </p:tav>
                                        <p:tav tm="100000">
                                          <p:val>
                                            <p:strVal val="#ppt_w"/>
                                          </p:val>
                                        </p:tav>
                                      </p:tavLst>
                                    </p:anim>
                                    <p:anim calcmode="lin" valueType="num">
                                      <p:cBhvr>
                                        <p:cTn id="37" dur="1000" fill="hold"/>
                                        <p:tgtEl>
                                          <p:spTgt spid="16"/>
                                        </p:tgtEl>
                                        <p:attrNameLst>
                                          <p:attrName>ppt_h</p:attrName>
                                        </p:attrNameLst>
                                      </p:cBhvr>
                                      <p:tavLst>
                                        <p:tav tm="0">
                                          <p:val>
                                            <p:fltVal val="0"/>
                                          </p:val>
                                        </p:tav>
                                        <p:tav tm="100000">
                                          <p:val>
                                            <p:strVal val="#ppt_h"/>
                                          </p:val>
                                        </p:tav>
                                      </p:tavLst>
                                    </p:anim>
                                    <p:anim calcmode="lin" valueType="num">
                                      <p:cBhvr>
                                        <p:cTn id="38"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39"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0" fill="hold">
                      <p:stCondLst>
                        <p:cond delay="indefinite"/>
                      </p:stCondLst>
                      <p:childTnLst>
                        <p:par>
                          <p:cTn id="41" fill="hold">
                            <p:stCondLst>
                              <p:cond delay="0"/>
                            </p:stCondLst>
                            <p:childTnLst>
                              <p:par>
                                <p:cTn id="42" presetID="15"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1000" fill="hold"/>
                                        <p:tgtEl>
                                          <p:spTgt spid="17"/>
                                        </p:tgtEl>
                                        <p:attrNameLst>
                                          <p:attrName>ppt_w</p:attrName>
                                        </p:attrNameLst>
                                      </p:cBhvr>
                                      <p:tavLst>
                                        <p:tav tm="0">
                                          <p:val>
                                            <p:fltVal val="0"/>
                                          </p:val>
                                        </p:tav>
                                        <p:tav tm="100000">
                                          <p:val>
                                            <p:strVal val="#ppt_w"/>
                                          </p:val>
                                        </p:tav>
                                      </p:tavLst>
                                    </p:anim>
                                    <p:anim calcmode="lin" valueType="num">
                                      <p:cBhvr>
                                        <p:cTn id="45" dur="1000" fill="hold"/>
                                        <p:tgtEl>
                                          <p:spTgt spid="17"/>
                                        </p:tgtEl>
                                        <p:attrNameLst>
                                          <p:attrName>ppt_h</p:attrName>
                                        </p:attrNameLst>
                                      </p:cBhvr>
                                      <p:tavLst>
                                        <p:tav tm="0">
                                          <p:val>
                                            <p:fltVal val="0"/>
                                          </p:val>
                                        </p:tav>
                                        <p:tav tm="100000">
                                          <p:val>
                                            <p:strVal val="#ppt_h"/>
                                          </p:val>
                                        </p:tav>
                                      </p:tavLst>
                                    </p:anim>
                                    <p:anim calcmode="lin" valueType="num">
                                      <p:cBhvr>
                                        <p:cTn id="46"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47" dur="1000" fill="hold"/>
                                        <p:tgtEl>
                                          <p:spTgt spid="1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8" fill="hold" display="0">
                  <p:stCondLst>
                    <p:cond delay="indefinite"/>
                  </p:stCondLst>
                  <p:endCondLst>
                    <p:cond evt="onStopAudio" delay="0">
                      <p:tgtEl>
                        <p:sldTgt/>
                      </p:tgtEl>
                    </p:cond>
                  </p:endCondLst>
                </p:cTn>
                <p:tgtEl>
                  <p:spTgt spid="21"/>
                </p:tgtEl>
              </p:cMediaNode>
            </p:audio>
          </p:childTnLst>
        </p:cTn>
      </p:par>
    </p:tnLst>
    <p:bldLst>
      <p:bldP spid="2" grpId="0"/>
      <p:bldP spid="14" grpId="0"/>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2|3.1|7.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478</TotalTime>
  <Words>255</Words>
  <Application>Microsoft Office PowerPoint</Application>
  <PresentationFormat>Personnalisé</PresentationFormat>
  <Paragraphs>61</Paragraphs>
  <Slides>7</Slides>
  <Notes>0</Notes>
  <HiddenSlides>0</HiddenSlides>
  <MMClips>1</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7</vt:i4>
      </vt:variant>
    </vt:vector>
  </HeadingPairs>
  <TitlesOfParts>
    <vt:vector size="20" baseType="lpstr">
      <vt:lpstr>Arial</vt:lpstr>
      <vt:lpstr>Traditional Arabic</vt:lpstr>
      <vt:lpstr>Arabic Typesetting</vt:lpstr>
      <vt:lpstr>Cranberry</vt:lpstr>
      <vt:lpstr>Marta Bold</vt:lpstr>
      <vt:lpstr>Algerian</vt:lpstr>
      <vt:lpstr>29LT Zarid Display Bold</vt:lpstr>
      <vt:lpstr>Hero Bold</vt:lpstr>
      <vt:lpstr>Times New Roman</vt:lpstr>
      <vt:lpstr>29LT Riwaya Medium</vt:lpstr>
      <vt:lpstr>Calibri</vt:lpstr>
      <vt:lpstr>Noto Naskh Arabic UI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Pctec</dc:creator>
  <cp:lastModifiedBy>NEWTECH-USER</cp:lastModifiedBy>
  <cp:revision>50</cp:revision>
  <dcterms:created xsi:type="dcterms:W3CDTF">2006-08-16T00:00:00Z</dcterms:created>
  <dcterms:modified xsi:type="dcterms:W3CDTF">2024-11-24T17:35:31Z</dcterms:modified>
  <dc:identifier>DAGWeZ1BXwc</dc:identifier>
</cp:coreProperties>
</file>