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58" r:id="rId7"/>
    <p:sldId id="259" r:id="rId8"/>
    <p:sldId id="260" r:id="rId9"/>
    <p:sldId id="261"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63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704B715-8E78-4698-AA52-4FB29937E15E}" type="datetimeFigureOut">
              <a:rPr lang="fr-FR" smtClean="0"/>
              <a:t>13/04/2020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1057582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04B715-8E78-4698-AA52-4FB29937E15E}" type="datetimeFigureOut">
              <a:rPr lang="fr-FR" smtClean="0"/>
              <a:t>13/04/2020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220115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04B715-8E78-4698-AA52-4FB29937E15E}" type="datetimeFigureOut">
              <a:rPr lang="fr-FR" smtClean="0"/>
              <a:t>13/04/2020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270439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04B715-8E78-4698-AA52-4FB29937E15E}" type="datetimeFigureOut">
              <a:rPr lang="fr-FR" smtClean="0"/>
              <a:t>13/04/2020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1560486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704B715-8E78-4698-AA52-4FB29937E15E}" type="datetimeFigureOut">
              <a:rPr lang="fr-FR" smtClean="0"/>
              <a:t>13/04/2020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366666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704B715-8E78-4698-AA52-4FB29937E15E}" type="datetimeFigureOut">
              <a:rPr lang="fr-FR" smtClean="0"/>
              <a:t>13/04/2020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2095671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704B715-8E78-4698-AA52-4FB29937E15E}" type="datetimeFigureOut">
              <a:rPr lang="fr-FR" smtClean="0"/>
              <a:t>13/04/2020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69506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704B715-8E78-4698-AA52-4FB29937E15E}" type="datetimeFigureOut">
              <a:rPr lang="fr-FR" smtClean="0"/>
              <a:t>13/04/2020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2238227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04B715-8E78-4698-AA52-4FB29937E15E}" type="datetimeFigureOut">
              <a:rPr lang="fr-FR" smtClean="0"/>
              <a:t>13/04/2020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2461139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704B715-8E78-4698-AA52-4FB29937E15E}" type="datetimeFigureOut">
              <a:rPr lang="fr-FR" smtClean="0"/>
              <a:t>13/04/2020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542666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704B715-8E78-4698-AA52-4FB29937E15E}" type="datetimeFigureOut">
              <a:rPr lang="fr-FR" smtClean="0"/>
              <a:t>13/04/2020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7DCF35-6B6E-45A3-AF37-542EAE5D42E6}" type="slidenum">
              <a:rPr lang="fr-FR" smtClean="0"/>
              <a:t>‹N°›</a:t>
            </a:fld>
            <a:endParaRPr lang="fr-FR"/>
          </a:p>
        </p:txBody>
      </p:sp>
    </p:spTree>
    <p:extLst>
      <p:ext uri="{BB962C8B-B14F-4D97-AF65-F5344CB8AC3E}">
        <p14:creationId xmlns:p14="http://schemas.microsoft.com/office/powerpoint/2010/main" val="286319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4B715-8E78-4698-AA52-4FB29937E15E}" type="datetimeFigureOut">
              <a:rPr lang="fr-FR" smtClean="0"/>
              <a:t>13/04/2020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DCF35-6B6E-45A3-AF37-542EAE5D42E6}" type="slidenum">
              <a:rPr lang="fr-FR" smtClean="0"/>
              <a:t>‹N°›</a:t>
            </a:fld>
            <a:endParaRPr lang="fr-FR"/>
          </a:p>
        </p:txBody>
      </p:sp>
    </p:spTree>
    <p:extLst>
      <p:ext uri="{BB962C8B-B14F-4D97-AF65-F5344CB8AC3E}">
        <p14:creationId xmlns:p14="http://schemas.microsoft.com/office/powerpoint/2010/main" val="2391734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علم الفيزياء</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749223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marL="0" indent="0" algn="just" rtl="1">
              <a:buNone/>
            </a:pPr>
            <a:r>
              <a:rPr lang="ar-DZ" dirty="0"/>
              <a:t>مفهوم علم الفيزياء:</a:t>
            </a:r>
            <a:endParaRPr lang="fr-FR" dirty="0"/>
          </a:p>
          <a:p>
            <a:pPr marL="0" indent="0" algn="just" rtl="1">
              <a:buNone/>
            </a:pPr>
            <a:r>
              <a:rPr lang="ar-DZ" dirty="0"/>
              <a:t>هو العلم الدي يدرس الاجسام الطبيعية ويتعامل مع قوانين وخصائص المادة ،يبنى هدا العلم </a:t>
            </a:r>
            <a:r>
              <a:rPr lang="ar-DZ" dirty="0" err="1"/>
              <a:t>علىالتجربة</a:t>
            </a:r>
            <a:r>
              <a:rPr lang="ar-DZ" dirty="0"/>
              <a:t> و الملاحظة و القياس و التحليلات </a:t>
            </a:r>
            <a:r>
              <a:rPr lang="ar-DZ" dirty="0" err="1"/>
              <a:t>الرياضية،اشتهر</a:t>
            </a:r>
            <a:r>
              <a:rPr lang="ar-DZ" dirty="0"/>
              <a:t> العديد من العرب و المسلمين في علم الفيزياء من ابرزهم ابو يوسف </a:t>
            </a:r>
            <a:r>
              <a:rPr lang="ar-DZ" dirty="0" err="1"/>
              <a:t>الكندي،ابو</a:t>
            </a:r>
            <a:r>
              <a:rPr lang="ar-DZ" dirty="0"/>
              <a:t> بكر </a:t>
            </a:r>
            <a:r>
              <a:rPr lang="ar-DZ" dirty="0" err="1"/>
              <a:t>الرازي،ابن</a:t>
            </a:r>
            <a:r>
              <a:rPr lang="ar-DZ" dirty="0"/>
              <a:t> </a:t>
            </a:r>
            <a:r>
              <a:rPr lang="ar-DZ" dirty="0" err="1"/>
              <a:t>سينا،ابن</a:t>
            </a:r>
            <a:r>
              <a:rPr lang="ar-DZ" dirty="0"/>
              <a:t> الهيثم.</a:t>
            </a:r>
            <a:endParaRPr lang="fr-FR" dirty="0"/>
          </a:p>
          <a:p>
            <a:endParaRPr lang="ar-DZ" dirty="0" smtClean="0"/>
          </a:p>
          <a:p>
            <a:endParaRPr lang="ar-DZ" dirty="0"/>
          </a:p>
          <a:p>
            <a:endParaRPr lang="fr-FR" dirty="0"/>
          </a:p>
        </p:txBody>
      </p:sp>
    </p:spTree>
    <p:extLst>
      <p:ext uri="{BB962C8B-B14F-4D97-AF65-F5344CB8AC3E}">
        <p14:creationId xmlns:p14="http://schemas.microsoft.com/office/powerpoint/2010/main" val="2652049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marL="0" indent="0" algn="r" rtl="1">
              <a:buNone/>
            </a:pPr>
            <a:r>
              <a:rPr lang="ar-DZ" dirty="0" smtClean="0"/>
              <a:t>يستغل علماء </a:t>
            </a:r>
            <a:r>
              <a:rPr lang="ar-DZ" dirty="0" err="1" smtClean="0"/>
              <a:t>الاثارعلم</a:t>
            </a:r>
            <a:r>
              <a:rPr lang="ar-DZ" dirty="0" smtClean="0"/>
              <a:t> الفيزياء في تحديد عمر القطع الاثرية ورسم خرائط المواقع قبل البدء </a:t>
            </a:r>
            <a:r>
              <a:rPr lang="ar-DZ" dirty="0" err="1" smtClean="0"/>
              <a:t>با</a:t>
            </a:r>
            <a:r>
              <a:rPr lang="ar-DZ" dirty="0" smtClean="0"/>
              <a:t> الحفر,</a:t>
            </a:r>
          </a:p>
          <a:p>
            <a:pPr marL="0" indent="0" algn="r" rtl="1">
              <a:buNone/>
            </a:pPr>
            <a:r>
              <a:rPr lang="ar-DZ" dirty="0" smtClean="0"/>
              <a:t>مساهمة علم الفيزياء في عملية التاريخ:</a:t>
            </a:r>
          </a:p>
          <a:p>
            <a:pPr marL="0" indent="0" algn="r" rtl="1">
              <a:buNone/>
            </a:pPr>
            <a:r>
              <a:rPr lang="ar-DZ" dirty="0" smtClean="0"/>
              <a:t>يمكن تقدير عمر الاثار بما في دلك العظام عن  طريق تحديد </a:t>
            </a:r>
          </a:p>
          <a:p>
            <a:pPr marL="0" indent="0" algn="r" rtl="1">
              <a:buNone/>
            </a:pPr>
            <a:r>
              <a:rPr lang="ar-DZ" dirty="0" smtClean="0"/>
              <a:t>نسبة الكربون-14الموجود </a:t>
            </a:r>
            <a:r>
              <a:rPr lang="ar-DZ" dirty="0" err="1" smtClean="0"/>
              <a:t>فيها،يوجد</a:t>
            </a:r>
            <a:r>
              <a:rPr lang="ar-DZ" dirty="0" smtClean="0"/>
              <a:t> النظير المشع للكربون  بشكل طبيعي في الغلاف الجوي ويتم امتصاص من قبل النباتات بمعدل يمكن التنبؤ به ،تبقى نسبة الكربون-14االى الكربون-12 العادي </a:t>
            </a:r>
            <a:r>
              <a:rPr lang="ar-DZ" dirty="0" err="1" smtClean="0"/>
              <a:t>تابتة</a:t>
            </a:r>
            <a:r>
              <a:rPr lang="ar-DZ" dirty="0" smtClean="0"/>
              <a:t> </a:t>
            </a:r>
            <a:r>
              <a:rPr lang="ar-DZ" dirty="0" err="1" smtClean="0"/>
              <a:t>تقريبا،طالما</a:t>
            </a:r>
            <a:r>
              <a:rPr lang="ar-DZ" dirty="0" smtClean="0"/>
              <a:t> بقي الكائن الحي على قيد الحياة,</a:t>
            </a:r>
          </a:p>
        </p:txBody>
      </p:sp>
    </p:spTree>
    <p:extLst>
      <p:ext uri="{BB962C8B-B14F-4D97-AF65-F5344CB8AC3E}">
        <p14:creationId xmlns:p14="http://schemas.microsoft.com/office/powerpoint/2010/main" val="168745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0" indent="0" algn="r" rtl="1">
              <a:buNone/>
            </a:pPr>
            <a:r>
              <a:rPr lang="ar-DZ" dirty="0"/>
              <a:t>تقل نسبة الكربون-14 المشع بعد ان يموت الكائن الحي وتنخفض </a:t>
            </a:r>
            <a:endParaRPr lang="fr-FR" dirty="0"/>
          </a:p>
          <a:p>
            <a:pPr marL="0" indent="0" algn="r" rtl="1">
              <a:buNone/>
            </a:pPr>
            <a:r>
              <a:rPr lang="ar-DZ" dirty="0" smtClean="0"/>
              <a:t>هده النسبة اكتر اثر عدم  وجود اي وسيلة لتحل محله ،ان قياس نسبة هدين النظيرين ومعرفة نصف عمر الكربون-14 يمكن علماء الاثار من تقدير تاريخ موت الكائن الحي,</a:t>
            </a:r>
          </a:p>
          <a:p>
            <a:pPr marL="0" indent="0" algn="r" rtl="1">
              <a:buNone/>
            </a:pPr>
            <a:r>
              <a:rPr lang="ar-DZ" dirty="0" smtClean="0"/>
              <a:t>استخدم شكل اخر من الطيف مند السبعينيات لتحسين دقة تاريخ  الكربون المشع مند دلك الوقت بعمل مسرع الطيف الكتلي وهو تقنية </a:t>
            </a:r>
            <a:r>
              <a:rPr lang="ar-DZ" dirty="0" err="1" smtClean="0"/>
              <a:t>مؤخودة</a:t>
            </a:r>
            <a:r>
              <a:rPr lang="ar-DZ" dirty="0" smtClean="0"/>
              <a:t> من الفيزياء النووية على تسريع مطيافية كتلة</a:t>
            </a:r>
          </a:p>
          <a:p>
            <a:endParaRPr lang="fr-FR" dirty="0"/>
          </a:p>
        </p:txBody>
      </p:sp>
    </p:spTree>
    <p:extLst>
      <p:ext uri="{BB962C8B-B14F-4D97-AF65-F5344CB8AC3E}">
        <p14:creationId xmlns:p14="http://schemas.microsoft.com/office/powerpoint/2010/main" val="4079820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lgn="r" rtl="1">
              <a:buNone/>
            </a:pPr>
            <a:r>
              <a:rPr lang="ar-DZ" dirty="0"/>
              <a:t>الايونات الى سرعة عالية قبل تحليل كتلتها ويمكن عندها ان تقوم بمعرفة عدد درات الكربون 14 </a:t>
            </a:r>
            <a:r>
              <a:rPr lang="ar-DZ" dirty="0" smtClean="0"/>
              <a:t>الفردية ،تتيح هده الطريقة تاريخ الاشياء الصغيرة جدا او اجزاء صغيرة من الاشياء القيمة وهو ما جعلنا نعرف ان كفن تورينو وهو قطعة كتانية  كان يقال بان السيد المسيح قد كفن بها  تعود الى القرن </a:t>
            </a:r>
            <a:r>
              <a:rPr lang="ar-DZ" dirty="0" err="1" smtClean="0"/>
              <a:t>التالث</a:t>
            </a:r>
            <a:r>
              <a:rPr lang="ar-DZ" dirty="0" smtClean="0"/>
              <a:t> عشر بدلا من عهد المسيح,</a:t>
            </a:r>
            <a:endParaRPr lang="fr-FR" dirty="0"/>
          </a:p>
        </p:txBody>
      </p:sp>
    </p:spTree>
    <p:extLst>
      <p:ext uri="{BB962C8B-B14F-4D97-AF65-F5344CB8AC3E}">
        <p14:creationId xmlns:p14="http://schemas.microsoft.com/office/powerpoint/2010/main" val="489841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lgn="just" rtl="1">
              <a:buNone/>
            </a:pPr>
            <a:r>
              <a:rPr lang="ar-DZ" dirty="0"/>
              <a:t>تمكننا الفيزياء من رؤية المواقع الاثرية المدفونة تحت الارض </a:t>
            </a:r>
            <a:r>
              <a:rPr lang="ar-DZ" dirty="0" err="1"/>
              <a:t>والمعتورات</a:t>
            </a:r>
            <a:r>
              <a:rPr lang="ar-DZ" dirty="0"/>
              <a:t> ايضا ،بعد استخدام اجهزة الكشف عن المعادن للعتور على المكتشفات متل القطع النقدية المدفونة تحت التربة ،على الرغم من ان هده الطريقة هي </a:t>
            </a:r>
            <a:r>
              <a:rPr lang="ar-DZ" dirty="0" err="1"/>
              <a:t>الاكتر</a:t>
            </a:r>
            <a:r>
              <a:rPr lang="ar-DZ" dirty="0"/>
              <a:t> استخداما من قبل الباحتين على الكنوز </a:t>
            </a:r>
            <a:r>
              <a:rPr lang="ar-DZ" dirty="0" smtClean="0"/>
              <a:t>اكتر </a:t>
            </a:r>
            <a:r>
              <a:rPr lang="ar-DZ" dirty="0"/>
              <a:t>مما هي مستخدمة من قبل </a:t>
            </a:r>
            <a:r>
              <a:rPr lang="ar-DZ" dirty="0" err="1"/>
              <a:t>المختصين،تعتبر</a:t>
            </a:r>
            <a:r>
              <a:rPr lang="ar-DZ" dirty="0"/>
              <a:t> الطرق الاخرى القائمة على الكهرومغناطيسية اكتر فائدة ،تنطوي احدى هده الطرق على </a:t>
            </a:r>
            <a:endParaRPr lang="fr-FR" dirty="0"/>
          </a:p>
        </p:txBody>
      </p:sp>
    </p:spTree>
    <p:extLst>
      <p:ext uri="{BB962C8B-B14F-4D97-AF65-F5344CB8AC3E}">
        <p14:creationId xmlns:p14="http://schemas.microsoft.com/office/powerpoint/2010/main" val="85830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marL="0" indent="0" algn="just" rtl="1">
              <a:buNone/>
            </a:pPr>
            <a:r>
              <a:rPr lang="ar-DZ" dirty="0"/>
              <a:t>قياس المقاومة الكهربائية للسطح في نقاط مختلفة ومن تم رسم خريطة ،قد تشير القراءات التي تزيد على المتوسط الى وجود حجر اساسي للمبنى في حين ترتبط المقاومة الاقل من المتوسط </a:t>
            </a:r>
            <a:r>
              <a:rPr lang="ar-DZ" dirty="0" err="1"/>
              <a:t>با</a:t>
            </a:r>
            <a:r>
              <a:rPr lang="ar-DZ" dirty="0"/>
              <a:t> الرواسب العضوية.</a:t>
            </a:r>
            <a:endParaRPr lang="fr-FR" dirty="0"/>
          </a:p>
          <a:p>
            <a:pPr marL="0" indent="0" algn="just" rtl="1">
              <a:buNone/>
            </a:pPr>
            <a:r>
              <a:rPr lang="ar-DZ" dirty="0"/>
              <a:t>تستخدم المقاييس المغناطيسية لتعيين الخصائص المغناطيسية للمواقع والكشف عن مكوناتها ،متلما كشف عنه المسح المغناطيسي لبلدة رومانية مدفونة (</a:t>
            </a:r>
            <a:r>
              <a:rPr lang="ar-DZ" dirty="0" err="1"/>
              <a:t>ميروكونيوم</a:t>
            </a:r>
            <a:r>
              <a:rPr lang="ar-DZ" dirty="0"/>
              <a:t> </a:t>
            </a:r>
            <a:r>
              <a:rPr lang="ar-DZ" dirty="0" err="1"/>
              <a:t>كورنوفينوم</a:t>
            </a:r>
            <a:r>
              <a:rPr lang="ar-DZ" dirty="0"/>
              <a:t> )الواقعة قرب مدينة </a:t>
            </a:r>
            <a:r>
              <a:rPr lang="ar-DZ" dirty="0" err="1"/>
              <a:t>شروزيري</a:t>
            </a:r>
            <a:r>
              <a:rPr lang="ar-DZ" dirty="0"/>
              <a:t> الحالية وجود مبان وشبكة الطرقات.</a:t>
            </a:r>
            <a:endParaRPr lang="fr-FR" dirty="0"/>
          </a:p>
          <a:p>
            <a:pPr marL="0" indent="0" algn="just">
              <a:buNone/>
            </a:pPr>
            <a:endParaRPr lang="fr-FR" dirty="0"/>
          </a:p>
        </p:txBody>
      </p:sp>
    </p:spTree>
    <p:extLst>
      <p:ext uri="{BB962C8B-B14F-4D97-AF65-F5344CB8AC3E}">
        <p14:creationId xmlns:p14="http://schemas.microsoft.com/office/powerpoint/2010/main" val="3381584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lgn="just" rtl="1">
              <a:buNone/>
            </a:pPr>
            <a:r>
              <a:rPr lang="ar-DZ" dirty="0"/>
              <a:t>كما يمكن استخدام رادار قياس الارض ايضا لعمل صورة عن اي </a:t>
            </a:r>
            <a:r>
              <a:rPr lang="ar-DZ" dirty="0" err="1"/>
              <a:t>شيئ</a:t>
            </a:r>
            <a:r>
              <a:rPr lang="ar-DZ" dirty="0"/>
              <a:t> تحت الارض حيت تعكس الكائنات و الطبقات  الجيولوجية اشارة الموجات الراديوية  ويمكن تحديد العمق </a:t>
            </a:r>
            <a:r>
              <a:rPr lang="ar-DZ" dirty="0" err="1"/>
              <a:t>ايضا،الا</a:t>
            </a:r>
            <a:r>
              <a:rPr lang="ar-DZ" dirty="0"/>
              <a:t> انها هده التقنية تبقى محدودة  </a:t>
            </a:r>
            <a:r>
              <a:rPr lang="ar-DZ" dirty="0" err="1"/>
              <a:t>با</a:t>
            </a:r>
            <a:r>
              <a:rPr lang="ar-DZ" dirty="0"/>
              <a:t> النسبة للتربة </a:t>
            </a:r>
            <a:r>
              <a:rPr lang="ar-DZ" dirty="0" err="1"/>
              <a:t>دات</a:t>
            </a:r>
            <a:r>
              <a:rPr lang="ar-DZ" dirty="0"/>
              <a:t> التوصيل العالي للطين.</a:t>
            </a:r>
            <a:endParaRPr lang="fr-FR" dirty="0"/>
          </a:p>
          <a:p>
            <a:pPr marL="0" indent="0" algn="just" rtl="1">
              <a:buNone/>
            </a:pPr>
            <a:r>
              <a:rPr lang="ar-DZ" dirty="0"/>
              <a:t>يمكن فحص القطع الاثرية بمجرد العتور عليها في موقع اثري لمعرفة المزيد عن </a:t>
            </a:r>
            <a:r>
              <a:rPr lang="ar-DZ" dirty="0" err="1"/>
              <a:t>مكوناتها،اد</a:t>
            </a:r>
            <a:r>
              <a:rPr lang="ar-DZ" dirty="0"/>
              <a:t> تتبع بعض الفحوصات التي تعتمد على استخدام ا الاشعة السينية  التي</a:t>
            </a:r>
            <a:endParaRPr lang="fr-FR" dirty="0"/>
          </a:p>
        </p:txBody>
      </p:sp>
    </p:spTree>
    <p:extLst>
      <p:ext uri="{BB962C8B-B14F-4D97-AF65-F5344CB8AC3E}">
        <p14:creationId xmlns:p14="http://schemas.microsoft.com/office/powerpoint/2010/main" val="2630706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smtClean="0"/>
              <a:t>                                                                                                                                                      </a:t>
            </a:r>
            <a:endParaRPr lang="fr-FR"/>
          </a:p>
        </p:txBody>
      </p:sp>
      <p:sp>
        <p:nvSpPr>
          <p:cNvPr id="3" name="Espace réservé du contenu 2"/>
          <p:cNvSpPr>
            <a:spLocks noGrp="1"/>
          </p:cNvSpPr>
          <p:nvPr>
            <p:ph idx="1"/>
          </p:nvPr>
        </p:nvSpPr>
        <p:spPr/>
        <p:txBody>
          <a:bodyPr/>
          <a:lstStyle/>
          <a:p>
            <a:pPr marL="0" indent="0" algn="just" rtl="1">
              <a:buNone/>
            </a:pPr>
            <a:r>
              <a:rPr lang="ar-DZ" dirty="0"/>
              <a:t>تمكننا من تحديد الميزات التي يصعب رؤيتها  باستخدام الموجات  المرئية ،اد استخدمت هده الاشعة في العتور على </a:t>
            </a:r>
            <a:r>
              <a:rPr lang="ar-DZ" dirty="0" err="1"/>
              <a:t>على</a:t>
            </a:r>
            <a:r>
              <a:rPr lang="ar-DZ" dirty="0"/>
              <a:t> طبقات مخفية في الابنية.</a:t>
            </a:r>
            <a:endParaRPr lang="fr-FR" dirty="0"/>
          </a:p>
          <a:p>
            <a:pPr marL="0" indent="0" algn="just" rtl="1">
              <a:buNone/>
            </a:pPr>
            <a:r>
              <a:rPr lang="ar-DZ" dirty="0"/>
              <a:t>يستخدم </a:t>
            </a:r>
            <a:r>
              <a:rPr lang="ar-DZ" dirty="0" smtClean="0"/>
              <a:t>الباحثون </a:t>
            </a:r>
            <a:r>
              <a:rPr lang="ar-DZ" dirty="0" smtClean="0"/>
              <a:t>التقنيات </a:t>
            </a:r>
            <a:r>
              <a:rPr lang="ar-DZ" dirty="0" err="1"/>
              <a:t>دات</a:t>
            </a:r>
            <a:r>
              <a:rPr lang="ar-DZ" dirty="0"/>
              <a:t> صلة لمعرفة الشكل الدي يبدو عليه الناس حيت تسمح الاشعة </a:t>
            </a:r>
            <a:r>
              <a:rPr lang="ar-DZ" dirty="0" smtClean="0"/>
              <a:t>المقطعية </a:t>
            </a:r>
            <a:r>
              <a:rPr lang="ar-DZ" dirty="0"/>
              <a:t>للجماجم بعمل نموذج رقمي ومن تم يمكن اعادة تشكيل الوجه خاصة فيما يخص الانسان القديم في فترات </a:t>
            </a:r>
            <a:r>
              <a:rPr lang="ar-DZ" dirty="0" err="1"/>
              <a:t>ماقبل</a:t>
            </a:r>
            <a:r>
              <a:rPr lang="ar-DZ" dirty="0"/>
              <a:t> التاريخ.</a:t>
            </a:r>
            <a:endParaRPr lang="fr-FR" dirty="0"/>
          </a:p>
          <a:p>
            <a:pPr marL="0" indent="0" algn="just">
              <a:buNone/>
            </a:pPr>
            <a:endParaRPr lang="fr-FR" dirty="0"/>
          </a:p>
        </p:txBody>
      </p:sp>
    </p:spTree>
    <p:extLst>
      <p:ext uri="{BB962C8B-B14F-4D97-AF65-F5344CB8AC3E}">
        <p14:creationId xmlns:p14="http://schemas.microsoft.com/office/powerpoint/2010/main" val="296252204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500</Words>
  <Application>Microsoft Office PowerPoint</Application>
  <PresentationFormat>Affichage à l'écran (4:3)</PresentationFormat>
  <Paragraphs>20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علم الفيزياء</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الفيزياء</dc:title>
  <dc:creator>micro</dc:creator>
  <cp:lastModifiedBy>micro</cp:lastModifiedBy>
  <cp:revision>7</cp:revision>
  <dcterms:created xsi:type="dcterms:W3CDTF">2020-03-25T17:23:14Z</dcterms:created>
  <dcterms:modified xsi:type="dcterms:W3CDTF">2020-04-13T18:49:27Z</dcterms:modified>
</cp:coreProperties>
</file>