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6" r:id="rId6"/>
    <p:sldId id="268" r:id="rId7"/>
    <p:sldId id="273" r:id="rId8"/>
    <p:sldId id="275" r:id="rId9"/>
    <p:sldId id="276" r:id="rId10"/>
    <p:sldId id="258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88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69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03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69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771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27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87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92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28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85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33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2C20C-A455-48B7-918F-438EE12610EB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F6668-4270-455C-99A5-2AC07564F3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48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/>
          <a:lstStyle/>
          <a:p>
            <a:pPr rtl="1"/>
            <a:r>
              <a:rPr lang="ar-DZ" b="1" dirty="0" smtClean="0"/>
              <a:t>المحاضرة</a:t>
            </a:r>
            <a:r>
              <a:rPr lang="fr-FR" b="1" smtClean="0"/>
              <a:t>5</a:t>
            </a:r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تهيئة </a:t>
            </a:r>
            <a:r>
              <a:rPr lang="ar-DZ" b="1" dirty="0"/>
              <a:t>عمارة </a:t>
            </a:r>
            <a:r>
              <a:rPr lang="ar-DZ" b="1" dirty="0" smtClean="0"/>
              <a:t>المتحف</a:t>
            </a:r>
            <a:br>
              <a:rPr lang="ar-DZ" b="1" dirty="0" smtClean="0"/>
            </a:br>
            <a:r>
              <a:rPr lang="ar-DZ" b="1" dirty="0" smtClean="0"/>
              <a:t> (التخطيط </a:t>
            </a:r>
            <a:r>
              <a:rPr lang="ar-DZ" b="1" dirty="0"/>
              <a:t>لإنشاء </a:t>
            </a:r>
            <a:r>
              <a:rPr lang="ar-DZ" b="1" dirty="0" smtClean="0"/>
              <a:t>متحف) </a:t>
            </a:r>
            <a:r>
              <a:rPr lang="ar-DZ" b="1" dirty="0"/>
              <a:t>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904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94722"/>
          </a:xfrm>
        </p:spPr>
        <p:txBody>
          <a:bodyPr/>
          <a:lstStyle/>
          <a:p>
            <a:pPr rtl="1"/>
            <a:r>
              <a:rPr lang="fr-FR" dirty="0"/>
              <a:t> </a:t>
            </a:r>
            <a:r>
              <a:rPr lang="ar-DZ" b="1" dirty="0"/>
              <a:t>ب</a:t>
            </a:r>
            <a:r>
              <a:rPr lang="ar-DZ" dirty="0"/>
              <a:t> </a:t>
            </a:r>
            <a:r>
              <a:rPr lang="ar-DZ" b="1" dirty="0"/>
              <a:t>- </a:t>
            </a:r>
            <a:r>
              <a:rPr lang="ar-DZ" b="1" dirty="0" smtClean="0"/>
              <a:t>الورشات </a:t>
            </a:r>
            <a:r>
              <a:rPr lang="ar-DZ" b="1" dirty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20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fr-FR" sz="3600" b="1" dirty="0"/>
              <a:t> </a:t>
            </a:r>
            <a:r>
              <a:rPr lang="ar-DZ" sz="3600" b="1" dirty="0"/>
              <a:t>ج- المكتبة :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49298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>
            <a:normAutofit/>
          </a:bodyPr>
          <a:lstStyle/>
          <a:p>
            <a:pPr rtl="1"/>
            <a:r>
              <a:rPr lang="ar-DZ" sz="3600" b="1" dirty="0"/>
              <a:t>د-المخــازن.</a:t>
            </a: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>.</a:t>
            </a: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55373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712968" cy="6178698"/>
          </a:xfrm>
          <a:ln/>
          <a:scene3d>
            <a:camera prst="perspectiveRelaxedModerately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DZ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إنتـــــــــــــــــــــــــــــــــــــــهى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89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pPr rtl="1"/>
            <a:r>
              <a:rPr lang="ar-DZ" sz="3600" dirty="0"/>
              <a:t> عند اختيار مبنى المتحف يجب الاستفادة من تخطيط المتاحف السابقة للتعرف على سلبيات </a:t>
            </a:r>
            <a:br>
              <a:rPr lang="ar-DZ" sz="3600" dirty="0"/>
            </a:br>
            <a:r>
              <a:rPr lang="ar-DZ" sz="3600" dirty="0"/>
              <a:t>و إيجابيات هده المتاحف و من ثم اختيار أفضل التخطيطات أو النظم الإنشائية للمتحف الجديد </a:t>
            </a:r>
            <a:br>
              <a:rPr lang="ar-DZ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4540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ar-DZ" sz="3600" dirty="0"/>
              <a:t>و لابد أن يشتمل المتحف على حديقة </a:t>
            </a:r>
            <a:r>
              <a:rPr lang="ar-DZ" sz="3600" dirty="0" err="1"/>
              <a:t>متحفية،خاصة</a:t>
            </a:r>
            <a:r>
              <a:rPr lang="ar-DZ" sz="3600" dirty="0"/>
              <a:t> في المتاحف الأثرية</a:t>
            </a:r>
            <a:r>
              <a:rPr lang="ar-DZ" sz="3600" dirty="0" smtClean="0"/>
              <a:t>،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0566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/>
          <a:lstStyle/>
          <a:p>
            <a:r>
              <a:rPr lang="ar-DZ" dirty="0"/>
              <a:t>كما أن عملية إنشاء المتحف تتطلب تخطيطا شاملا وحصرا </a:t>
            </a:r>
            <a:r>
              <a:rPr lang="ar-DZ" dirty="0" smtClean="0"/>
              <a:t>خاصة </a:t>
            </a:r>
            <a:r>
              <a:rPr lang="ar-DZ" dirty="0"/>
              <a:t>إذا كان المبنى قديم و دعت الحاجة إلى تحويله إلى متحف  فإن ذلك يحتاج إلى مراعاة عدة نقاط أساسية منها: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564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22714"/>
          </a:xfrm>
        </p:spPr>
        <p:txBody>
          <a:bodyPr>
            <a:normAutofit/>
          </a:bodyPr>
          <a:lstStyle/>
          <a:p>
            <a:pPr rtl="1"/>
            <a:r>
              <a:rPr lang="ar-DZ" b="1" dirty="0"/>
              <a:t>أما في حالة متحف جديد فإن المجلس العالمي للمتاحف</a:t>
            </a:r>
            <a:r>
              <a:rPr lang="ar-DZ" dirty="0"/>
              <a:t> يوصي بعدة نقاط يجب الأخذ بها أو على الأقل جزءا منها قبل الشروع في </a:t>
            </a:r>
            <a:r>
              <a:rPr lang="ar-DZ" dirty="0" smtClean="0"/>
              <a:t>العمل:</a:t>
            </a:r>
            <a:r>
              <a:rPr lang="ar-DZ" b="1" baseline="30000" dirty="0" smtClean="0"/>
              <a:t> </a:t>
            </a:r>
            <a:r>
              <a:rPr lang="ar-DZ" b="1" dirty="0" smtClean="0"/>
              <a:t>  </a:t>
            </a:r>
            <a:r>
              <a:rPr lang="fr-FR" dirty="0"/>
              <a:t/>
            </a:r>
            <a:br>
              <a:rPr lang="fr-FR" dirty="0"/>
            </a:br>
            <a:r>
              <a:rPr lang="ar-DZ" b="1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70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322714"/>
          </a:xfrm>
        </p:spPr>
        <p:txBody>
          <a:bodyPr/>
          <a:lstStyle/>
          <a:p>
            <a:r>
              <a:rPr lang="ar-DZ" dirty="0" smtClean="0"/>
              <a:t>هذا من ناحية طبيعة المبنى و هل هو معد لغرض معين؟ فقد يكون مبنى تاريخيا أو مبنى عادي </a:t>
            </a:r>
            <a:br>
              <a:rPr lang="ar-DZ" dirty="0" smtClean="0"/>
            </a:br>
            <a:r>
              <a:rPr lang="ar-DZ" dirty="0" smtClean="0"/>
              <a:t>و كذلك طبيعة التخصص الرئيسي أو </a:t>
            </a:r>
            <a:r>
              <a:rPr lang="ar-SA" dirty="0" smtClean="0"/>
              <a:t>التخصصات المختلفة التي يقدمها المتحف و للتخطيط </a:t>
            </a:r>
            <a:r>
              <a:rPr lang="ar-SA" dirty="0"/>
              <a:t>لذلك نتبع عدة إجراءات </a:t>
            </a:r>
            <a:r>
              <a:rPr lang="ar-SA" dirty="0" smtClean="0"/>
              <a:t>منها</a:t>
            </a:r>
            <a:r>
              <a:rPr lang="ar-DZ" dirty="0" smtClean="0"/>
              <a:t>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41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/>
          <a:lstStyle/>
          <a:p>
            <a:r>
              <a:rPr lang="ar-DZ" dirty="0"/>
              <a:t> و يمكن القول أن عملية إنشاء أو تشييد المبنى ليست عملية سهلة أو أي تغيير بالنسبة لها يعد أمرا مزعجا و صعبا و لذلك يجب التأكد من أن الأماكن أو المساحات الخاصة بالمتحف </a:t>
            </a:r>
            <a:br>
              <a:rPr lang="ar-DZ" dirty="0"/>
            </a:br>
            <a:r>
              <a:rPr lang="ar-DZ" dirty="0"/>
              <a:t>و بالبرامج المستقبلية قد تم مراعاتها عند الإنشاء، و ذلك يتطلب مراقبة مستمرة في عملية الإنشاء أو التشييد.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428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/>
          <a:lstStyle/>
          <a:p>
            <a:pPr rtl="1"/>
            <a:r>
              <a:rPr lang="ar-SA" b="1" u="sng" dirty="0"/>
              <a:t>ملحقات المتحف </a:t>
            </a:r>
            <a:r>
              <a:rPr lang="ar-SA" b="1" dirty="0" smtClean="0"/>
              <a:t>:</a:t>
            </a:r>
            <a:r>
              <a:rPr lang="fr-FR" dirty="0"/>
              <a:t/>
            </a:r>
            <a:br>
              <a:rPr lang="fr-FR" dirty="0"/>
            </a:br>
            <a:r>
              <a:rPr lang="ar-SA" dirty="0"/>
              <a:t>زيادة على قاعات العرض و المكاتب الإدارية، فإنه من الضروري أن يحتوي المتحف على منشآت أخرى هي في غاية الأهمية و تتمثل فيما يلي: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931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/>
          <a:lstStyle/>
          <a:p>
            <a:pPr rtl="1"/>
            <a:r>
              <a:rPr lang="ar-SA" b="1" dirty="0"/>
              <a:t>أ - المخبر:</a:t>
            </a:r>
            <a:r>
              <a:rPr lang="ar-SA" dirty="0"/>
              <a:t> </a:t>
            </a:r>
            <a:r>
              <a:rPr lang="fr-FR" dirty="0"/>
              <a:t/>
            </a:r>
            <a:br>
              <a:rPr lang="fr-FR" dirty="0"/>
            </a:br>
            <a:r>
              <a:rPr lang="ar-SA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16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156</Words>
  <Application>Microsoft Office PowerPoint</Application>
  <PresentationFormat>Affichage à l'écran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المحاضرة5 تهيئة عمارة المتحف  (التخطيط لإنشاء متحف) :</vt:lpstr>
      <vt:lpstr> عند اختيار مبنى المتحف يجب الاستفادة من تخطيط المتاحف السابقة للتعرف على سلبيات  و إيجابيات هده المتاحف و من ثم اختيار أفضل التخطيطات أو النظم الإنشائية للمتحف الجديد  </vt:lpstr>
      <vt:lpstr>و لابد أن يشتمل المتحف على حديقة متحفية،خاصة في المتاحف الأثرية، </vt:lpstr>
      <vt:lpstr>كما أن عملية إنشاء المتحف تتطلب تخطيطا شاملا وحصرا خاصة إذا كان المبنى قديم و دعت الحاجة إلى تحويله إلى متحف  فإن ذلك يحتاج إلى مراعاة عدة نقاط أساسية منها: </vt:lpstr>
      <vt:lpstr>أما في حالة متحف جديد فإن المجلس العالمي للمتاحف يوصي بعدة نقاط يجب الأخذ بها أو على الأقل جزءا منها قبل الشروع في العمل:     </vt:lpstr>
      <vt:lpstr>هذا من ناحية طبيعة المبنى و هل هو معد لغرض معين؟ فقد يكون مبنى تاريخيا أو مبنى عادي  و كذلك طبيعة التخصص الرئيسي أو التخصصات المختلفة التي يقدمها المتحف و للتخطيط لذلك نتبع عدة إجراءات منها:</vt:lpstr>
      <vt:lpstr> و يمكن القول أن عملية إنشاء أو تشييد المبنى ليست عملية سهلة أو أي تغيير بالنسبة لها يعد أمرا مزعجا و صعبا و لذلك يجب التأكد من أن الأماكن أو المساحات الخاصة بالمتحف  و بالبرامج المستقبلية قد تم مراعاتها عند الإنشاء، و ذلك يتطلب مراقبة مستمرة في عملية الإنشاء أو التشييد.</vt:lpstr>
      <vt:lpstr>ملحقات المتحف : زيادة على قاعات العرض و المكاتب الإدارية، فإنه من الضروري أن يحتوي المتحف على منشآت أخرى هي في غاية الأهمية و تتمثل فيما يلي: </vt:lpstr>
      <vt:lpstr>أ - المخبر:   </vt:lpstr>
      <vt:lpstr> ب - الورشات : </vt:lpstr>
      <vt:lpstr> ج- المكتبة : </vt:lpstr>
      <vt:lpstr>د-المخــازن. . </vt:lpstr>
      <vt:lpstr>إنتـــــــــــــــــــــــــــــــــــــــهى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pc</cp:lastModifiedBy>
  <cp:revision>12</cp:revision>
  <dcterms:created xsi:type="dcterms:W3CDTF">2023-02-12T12:21:05Z</dcterms:created>
  <dcterms:modified xsi:type="dcterms:W3CDTF">2024-05-05T17:41:24Z</dcterms:modified>
</cp:coreProperties>
</file>