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97" r:id="rId3"/>
    <p:sldId id="287" r:id="rId4"/>
    <p:sldId id="28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A6B06A-C130-435B-8A44-CB0A48AC40E2}" type="datetimeFigureOut">
              <a:rPr lang="fr-FR" smtClean="0"/>
              <a:pPr/>
              <a:t>18/12/2018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FAFF67-D5B3-4C98-817B-33BDDA0E0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mfldl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6389257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llllllllllllllllllllllllllll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332656"/>
            <a:ext cx="7632848" cy="6123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kwehfkjweh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200800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5904656" cy="583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n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7272808" cy="6187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jk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344816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fffffffffffffffffffffffffffffff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591" y="980728"/>
            <a:ext cx="5896837" cy="5475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nnnnnnnnnnnnnnnnnnnnnnnnnn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368" y="404664"/>
            <a:ext cx="735896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llllllllllllll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7056784" cy="54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fffffffffffffffffffffffffffffffffffffffffffffffffffffffffffffff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692696"/>
            <a:ext cx="6120680" cy="5763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5555555555555555555555555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6192687" cy="5619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jhkj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200799" cy="59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hu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3462" y="1680369"/>
            <a:ext cx="6086475" cy="4705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5555555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5472607" cy="6123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4201" y="1609725"/>
            <a:ext cx="3444997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9459" y="1609725"/>
            <a:ext cx="399448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064896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7775" y="1637506"/>
            <a:ext cx="5657850" cy="479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8075240" cy="3483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830" y="1609725"/>
            <a:ext cx="3797739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7239000" cy="381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763284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er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272807" cy="6051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55196" y="48100"/>
            <a:ext cx="3953487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7455024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546546554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91781" y="80629"/>
            <a:ext cx="2664296" cy="5904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7239000" cy="3425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43579" y="155504"/>
            <a:ext cx="389582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239000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9"/>
            <a:ext cx="5357192" cy="5038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8028384" cy="3528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54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56561"/>
            <a:ext cx="4242635" cy="59998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65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8100392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kj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7488832" cy="6120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6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175" y="1999456"/>
            <a:ext cx="6877050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jhhgj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6768752" cy="5812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kjerflkej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200800" cy="6051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erjkergfkj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7344816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jdfvkjhrgk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166" y="908720"/>
            <a:ext cx="6661335" cy="5547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kjkjhkjhkkkkkkkkkkkkkkkk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128791" cy="583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260</TotalTime>
  <Words>0</Words>
  <Application>Microsoft Office PowerPoint</Application>
  <PresentationFormat>Affichage à l'écran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Opulent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Rymoucha</dc:creator>
  <cp:lastModifiedBy>Rymoucha</cp:lastModifiedBy>
  <cp:revision>33</cp:revision>
  <dcterms:created xsi:type="dcterms:W3CDTF">2018-12-04T08:17:06Z</dcterms:created>
  <dcterms:modified xsi:type="dcterms:W3CDTF">2018-12-18T13:26:47Z</dcterms:modified>
</cp:coreProperties>
</file>