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7" r:id="rId2"/>
    <p:sldId id="297" r:id="rId3"/>
    <p:sldId id="287" r:id="rId4"/>
    <p:sldId id="288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57" r:id="rId23"/>
    <p:sldId id="258" r:id="rId24"/>
    <p:sldId id="259" r:id="rId25"/>
    <p:sldId id="260" r:id="rId26"/>
    <p:sldId id="261" r:id="rId27"/>
    <p:sldId id="262" r:id="rId28"/>
    <p:sldId id="263" r:id="rId29"/>
    <p:sldId id="264" r:id="rId30"/>
    <p:sldId id="265" r:id="rId31"/>
    <p:sldId id="266" r:id="rId32"/>
    <p:sldId id="267" r:id="rId33"/>
    <p:sldId id="268" r:id="rId34"/>
    <p:sldId id="269" r:id="rId35"/>
    <p:sldId id="270" r:id="rId36"/>
    <p:sldId id="271" r:id="rId37"/>
    <p:sldId id="272" r:id="rId38"/>
    <p:sldId id="273" r:id="rId39"/>
    <p:sldId id="274" r:id="rId40"/>
    <p:sldId id="275" r:id="rId4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6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r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5" name="Sous-titr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1" name="Espace réservé de la date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3A6B06A-C130-435B-8A44-CB0A48AC40E2}" type="datetimeFigureOut">
              <a:rPr lang="fr-FR" smtClean="0"/>
              <a:pPr/>
              <a:t>18/12/2018</a:t>
            </a:fld>
            <a:endParaRPr lang="fr-FR"/>
          </a:p>
        </p:txBody>
      </p:sp>
      <p:sp>
        <p:nvSpPr>
          <p:cNvPr id="18" name="Espace réservé du pied de page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EFAFF67-D5B3-4C98-817B-33BDDA0E094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A6B06A-C130-435B-8A44-CB0A48AC40E2}" type="datetimeFigureOut">
              <a:rPr lang="fr-FR" smtClean="0"/>
              <a:pPr/>
              <a:t>18/12/2018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FAFF67-D5B3-4C98-817B-33BDDA0E094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3A6B06A-C130-435B-8A44-CB0A48AC40E2}" type="datetimeFigureOut">
              <a:rPr lang="fr-FR" smtClean="0"/>
              <a:pPr/>
              <a:t>18/12/2018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EFAFF67-D5B3-4C98-817B-33BDDA0E094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A6B06A-C130-435B-8A44-CB0A48AC40E2}" type="datetimeFigureOut">
              <a:rPr lang="fr-FR" smtClean="0"/>
              <a:pPr/>
              <a:t>18/12/2018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FAFF67-D5B3-4C98-817B-33BDDA0E094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3A6B06A-C130-435B-8A44-CB0A48AC40E2}" type="datetimeFigureOut">
              <a:rPr lang="fr-FR" smtClean="0"/>
              <a:pPr/>
              <a:t>18/12/2018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1EFAFF67-D5B3-4C98-817B-33BDDA0E094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A6B06A-C130-435B-8A44-CB0A48AC40E2}" type="datetimeFigureOut">
              <a:rPr lang="fr-FR" smtClean="0"/>
              <a:pPr/>
              <a:t>18/12/2018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FAFF67-D5B3-4C98-817B-33BDDA0E094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A6B06A-C130-435B-8A44-CB0A48AC40E2}" type="datetimeFigureOut">
              <a:rPr lang="fr-FR" smtClean="0"/>
              <a:pPr/>
              <a:t>18/12/2018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FAFF67-D5B3-4C98-817B-33BDDA0E094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A6B06A-C130-435B-8A44-CB0A48AC40E2}" type="datetimeFigureOut">
              <a:rPr lang="fr-FR" smtClean="0"/>
              <a:pPr/>
              <a:t>18/12/2018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FAFF67-D5B3-4C98-817B-33BDDA0E094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3A6B06A-C130-435B-8A44-CB0A48AC40E2}" type="datetimeFigureOut">
              <a:rPr lang="fr-FR" smtClean="0"/>
              <a:pPr/>
              <a:t>18/12/2018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FAFF67-D5B3-4C98-817B-33BDDA0E094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A6B06A-C130-435B-8A44-CB0A48AC40E2}" type="datetimeFigureOut">
              <a:rPr lang="fr-FR" smtClean="0"/>
              <a:pPr/>
              <a:t>18/12/2018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FAFF67-D5B3-4C98-817B-33BDDA0E094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A6B06A-C130-435B-8A44-CB0A48AC40E2}" type="datetimeFigureOut">
              <a:rPr lang="fr-FR" smtClean="0"/>
              <a:pPr/>
              <a:t>18/12/2018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FAFF67-D5B3-4C98-817B-33BDDA0E094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pour une image 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1" name="Espace réservé du texte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7" name="Espace réservé de la date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3A6B06A-C130-435B-8A44-CB0A48AC40E2}" type="datetimeFigureOut">
              <a:rPr lang="fr-FR" smtClean="0"/>
              <a:pPr/>
              <a:t>18/12/2018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EFAFF67-D5B3-4C98-817B-33BDDA0E094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 descr="mfldl-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476672"/>
            <a:ext cx="6389257" cy="518457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llllllllllllllllllllllllllllll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5" y="332656"/>
            <a:ext cx="7632848" cy="612370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jkwehfkjwehf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476672"/>
            <a:ext cx="7200800" cy="56886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620688"/>
            <a:ext cx="5904656" cy="58356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jnj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88640"/>
            <a:ext cx="7272808" cy="618755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kjkj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404664"/>
            <a:ext cx="7344816" cy="57606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ffffffffffffffffffffffffffffffffff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89591" y="980728"/>
            <a:ext cx="5896837" cy="547563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nnnnnnnnnnnnnnnnnnnnnnnnnnnn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7368" y="404664"/>
            <a:ext cx="7358968" cy="62646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llllllllllllllll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548680"/>
            <a:ext cx="7056784" cy="54005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ffffffffffffffffffffffffffffffffffffffffffffffffffffffffffffffffff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3" y="692696"/>
            <a:ext cx="6120680" cy="576366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555555555555555555555555555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836712"/>
            <a:ext cx="6192687" cy="561965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kjhkjh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332656"/>
            <a:ext cx="7200799" cy="59863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khuh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33462" y="1680369"/>
            <a:ext cx="6086475" cy="47053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555555555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332656"/>
            <a:ext cx="5472607" cy="612370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54201" y="1609725"/>
            <a:ext cx="3444997" cy="48466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79459" y="1609725"/>
            <a:ext cx="3994482" cy="48466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980728"/>
            <a:ext cx="8064896" cy="44644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47775" y="1637506"/>
            <a:ext cx="5657850" cy="4791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484784"/>
            <a:ext cx="8075240" cy="34838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77830" y="1609725"/>
            <a:ext cx="3797739" cy="48466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124744"/>
            <a:ext cx="7239000" cy="38131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916832"/>
            <a:ext cx="7632848" cy="32403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wer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404664"/>
            <a:ext cx="7272807" cy="60516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2055196" y="48100"/>
            <a:ext cx="3953487" cy="64087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700808"/>
            <a:ext cx="7455024" cy="27363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654654655465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2591781" y="80629"/>
            <a:ext cx="2664296" cy="590465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484784"/>
            <a:ext cx="7239000" cy="342546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843579" y="155504"/>
            <a:ext cx="3895822" cy="48466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412776"/>
            <a:ext cx="7239000" cy="27363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18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980729"/>
            <a:ext cx="5357192" cy="503827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1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700808"/>
            <a:ext cx="8028384" cy="352839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65465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456561"/>
            <a:ext cx="4242635" cy="599980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656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12776"/>
            <a:ext cx="8100392" cy="39604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 descr="kjj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476672"/>
            <a:ext cx="7488832" cy="612067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5656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38175" y="1999456"/>
            <a:ext cx="6877050" cy="40671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kjhhgjh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620688"/>
            <a:ext cx="6768752" cy="58126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lkjerflkejr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404664"/>
            <a:ext cx="7200800" cy="60516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jerjkergfkjh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692696"/>
            <a:ext cx="7344816" cy="56166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jdfvkjhrgkj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5166" y="908720"/>
            <a:ext cx="6661335" cy="554764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kjkjhkjhkkkkkkkkkkkkkkkk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620688"/>
            <a:ext cx="7128791" cy="58356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260</TotalTime>
  <Words>0</Words>
  <Application>Microsoft Office PowerPoint</Application>
  <PresentationFormat>Affichage à l'écran (4:3)</PresentationFormat>
  <Paragraphs>0</Paragraphs>
  <Slides>40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41" baseType="lpstr">
      <vt:lpstr>Opulent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Diapositive 38</vt:lpstr>
      <vt:lpstr>Diapositive 39</vt:lpstr>
      <vt:lpstr>Diapositive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Rymoucha</dc:creator>
  <cp:lastModifiedBy>Rymoucha</cp:lastModifiedBy>
  <cp:revision>33</cp:revision>
  <dcterms:created xsi:type="dcterms:W3CDTF">2018-12-04T08:17:06Z</dcterms:created>
  <dcterms:modified xsi:type="dcterms:W3CDTF">2018-12-18T13:26:47Z</dcterms:modified>
</cp:coreProperties>
</file>