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4" r:id="rId6"/>
    <p:sldId id="265" r:id="rId7"/>
    <p:sldId id="258" r:id="rId8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82" autoAdjust="0"/>
    <p:restoredTop sz="94660"/>
  </p:normalViewPr>
  <p:slideViewPr>
    <p:cSldViewPr>
      <p:cViewPr varScale="1">
        <p:scale>
          <a:sx n="91" d="100"/>
          <a:sy n="91" d="100"/>
        </p:scale>
        <p:origin x="-76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487981"/>
            <a:ext cx="7772400" cy="64440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4175154"/>
            <a:ext cx="6400800" cy="626591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47"/>
            <a:ext cx="8229600" cy="85725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4579"/>
            <a:ext cx="8229600" cy="293910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6" y="281175"/>
            <a:ext cx="7016195" cy="85725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6" y="1158074"/>
            <a:ext cx="7016195" cy="3206805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12799"/>
            <a:ext cx="8229600" cy="85725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755766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6" y="2228164"/>
            <a:ext cx="4040188" cy="227629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2" y="1755766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2" y="2228164"/>
            <a:ext cx="4041775" cy="227629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smtClean="0"/>
              <a:t>Software </a:t>
            </a:r>
            <a:r>
              <a:rPr lang="en-US" b="1" smtClean="0"/>
              <a:t>Engineer</a:t>
            </a:r>
            <a:r>
              <a:rPr lang="fr-FR" b="1" smtClean="0"/>
              <a:t> </a:t>
            </a:r>
            <a:r>
              <a:rPr lang="fr-FR" b="1" dirty="0" smtClean="0"/>
              <a:t>Interview Questions</a:t>
            </a:r>
            <a:r>
              <a:rPr lang="fr-FR" dirty="0" smtClean="0"/>
              <a:t> </a:t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Help You Team up with the Right Developer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8347"/>
            <a:ext cx="2614602" cy="60327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6"/>
            <a:ext cx="8229600" cy="2939102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800" dirty="0" smtClean="0"/>
              <a:t>Whether it’s in-house or freelance, finding the right software engineer takes some work, and it's even </a:t>
            </a:r>
            <a:r>
              <a:rPr lang="en-US" sz="1800" i="1" dirty="0" smtClean="0"/>
              <a:t>more </a:t>
            </a:r>
            <a:r>
              <a:rPr lang="en-US" sz="1800" dirty="0" smtClean="0"/>
              <a:t>difficult if you're unsure of what to ask. </a:t>
            </a:r>
          </a:p>
          <a:p>
            <a:pPr>
              <a:lnSpc>
                <a:spcPct val="160000"/>
              </a:lnSpc>
            </a:pPr>
            <a:r>
              <a:rPr lang="en-US" sz="1800" dirty="0" smtClean="0"/>
              <a:t>Software developers are technical people, so most interviewers tend to jump into the technical interview right away,</a:t>
            </a:r>
          </a:p>
          <a:p>
            <a:pPr>
              <a:lnSpc>
                <a:spcPct val="160000"/>
              </a:lnSpc>
            </a:pPr>
            <a:r>
              <a:rPr lang="en-US" sz="1800" dirty="0" smtClean="0"/>
              <a:t>However, there are plenty of personality and ethics questions that you can ask to ensure the one you hire is the best fit for your project. </a:t>
            </a:r>
            <a:br>
              <a:rPr lang="en-US" sz="1800" dirty="0" smtClean="0"/>
            </a:br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Preparing for your Interview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your project requirements</a:t>
            </a:r>
          </a:p>
          <a:p>
            <a:r>
              <a:rPr lang="en-US" dirty="0" smtClean="0"/>
              <a:t> Know your budget</a:t>
            </a:r>
          </a:p>
          <a:p>
            <a:r>
              <a:rPr lang="en-US" dirty="0" smtClean="0"/>
              <a:t> Know your deadline</a:t>
            </a:r>
          </a:p>
          <a:p>
            <a:r>
              <a:rPr lang="en-US" dirty="0" smtClean="0"/>
              <a:t>Prepare your questions 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Software </a:t>
            </a:r>
            <a:r>
              <a:rPr lang="fr-FR" b="1" dirty="0" err="1" smtClean="0"/>
              <a:t>Engineer</a:t>
            </a:r>
            <a:r>
              <a:rPr lang="fr-FR" b="1" dirty="0" smtClean="0"/>
              <a:t> </a:t>
            </a:r>
            <a:r>
              <a:rPr lang="fr-FR" b="1" dirty="0" err="1" smtClean="0"/>
              <a:t>Hiring</a:t>
            </a:r>
            <a:r>
              <a:rPr lang="fr-FR" b="1" dirty="0" smtClean="0"/>
              <a:t> </a:t>
            </a:r>
            <a:r>
              <a:rPr lang="fr-FR" b="1" dirty="0" err="1" smtClean="0"/>
              <a:t>Process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Phase I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This is the basic introduction phase and usually involves basic questions about previous employment and any previous projects the software developer has worked on.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Software </a:t>
            </a:r>
            <a:r>
              <a:rPr lang="fr-FR" b="1" dirty="0" err="1" smtClean="0"/>
              <a:t>Engineer</a:t>
            </a:r>
            <a:r>
              <a:rPr lang="fr-FR" b="1" dirty="0" smtClean="0"/>
              <a:t> </a:t>
            </a:r>
            <a:r>
              <a:rPr lang="fr-FR" b="1" dirty="0" err="1" smtClean="0"/>
              <a:t>Hiring</a:t>
            </a:r>
            <a:r>
              <a:rPr lang="fr-FR" b="1" dirty="0" smtClean="0"/>
              <a:t> </a:t>
            </a:r>
            <a:r>
              <a:rPr lang="fr-FR" b="1" dirty="0" err="1" smtClean="0"/>
              <a:t>Process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Phase II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This is the technical stage of the interview - to evaluate the developer's skill.</a:t>
            </a:r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Software </a:t>
            </a:r>
            <a:r>
              <a:rPr lang="fr-FR" b="1" dirty="0" err="1" smtClean="0"/>
              <a:t>Engineer</a:t>
            </a:r>
            <a:r>
              <a:rPr lang="fr-FR" b="1" dirty="0" smtClean="0"/>
              <a:t> </a:t>
            </a:r>
            <a:r>
              <a:rPr lang="fr-FR" b="1" dirty="0" err="1" smtClean="0"/>
              <a:t>Hiring</a:t>
            </a:r>
            <a:r>
              <a:rPr lang="fr-FR" b="1" dirty="0" smtClean="0"/>
              <a:t> </a:t>
            </a:r>
            <a:r>
              <a:rPr lang="fr-FR" b="1" dirty="0" err="1" smtClean="0"/>
              <a:t>Process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b="1" dirty="0" smtClean="0"/>
              <a:t>Phase III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This is the final part of the interview where the developer can ask questions and</a:t>
            </a:r>
            <a:br>
              <a:rPr lang="en-US" dirty="0" smtClean="0"/>
            </a:br>
            <a:r>
              <a:rPr lang="en-US" dirty="0" smtClean="0"/>
              <a:t>clarify any confusion.</a:t>
            </a:r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Homework III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0034" y="1571618"/>
            <a:ext cx="8358246" cy="250033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0" dirty="0" smtClean="0"/>
              <a:t>Based on your understanding of the aims, the stages and the techniques of job interviews in a software engineering context, write eight interview questions that will help you find and hire the right software developer, depending on the project you have imagined, its type, budget, and deadline. </a:t>
            </a:r>
          </a:p>
          <a:p>
            <a:pPr algn="just"/>
            <a:endParaRPr lang="en-US" b="0" dirty="0" smtClean="0"/>
          </a:p>
          <a:p>
            <a:r>
              <a:rPr lang="en-US" b="0" dirty="0" smtClean="0"/>
              <a:t>After you finish designing your interview, send your questions to one of your classmates to answer them ; you should also answer the questions of his interview.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r>
              <a:rPr lang="en-US" b="0" dirty="0" smtClean="0"/>
              <a:t>You can also provide your own answers.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3232</TotalTime>
  <Words>221</Words>
  <Application>Microsoft Office PowerPoint</Application>
  <PresentationFormat>Affichage à l'écran (16:9)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Software Engineer Interview Questions  </vt:lpstr>
      <vt:lpstr>Introduction</vt:lpstr>
      <vt:lpstr>Preparing for your Interview</vt:lpstr>
      <vt:lpstr>Software Engineer Hiring Process </vt:lpstr>
      <vt:lpstr>Software Engineer Hiring Process </vt:lpstr>
      <vt:lpstr>Software Engineer Hiring Process </vt:lpstr>
      <vt:lpstr>Homework III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N's</cp:lastModifiedBy>
  <cp:revision>165</cp:revision>
  <dcterms:created xsi:type="dcterms:W3CDTF">2013-08-21T19:17:07Z</dcterms:created>
  <dcterms:modified xsi:type="dcterms:W3CDTF">2021-05-25T18:13:31Z</dcterms:modified>
</cp:coreProperties>
</file>