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6"/>
  </p:notesMasterIdLst>
  <p:handoutMasterIdLst>
    <p:handoutMasterId r:id="rId17"/>
  </p:handoutMasterIdLst>
  <p:sldIdLst>
    <p:sldId id="256" r:id="rId2"/>
    <p:sldId id="450" r:id="rId3"/>
    <p:sldId id="451" r:id="rId4"/>
    <p:sldId id="452" r:id="rId5"/>
    <p:sldId id="453" r:id="rId6"/>
    <p:sldId id="454" r:id="rId7"/>
    <p:sldId id="458" r:id="rId8"/>
    <p:sldId id="459" r:id="rId9"/>
    <p:sldId id="455" r:id="rId10"/>
    <p:sldId id="456" r:id="rId11"/>
    <p:sldId id="457" r:id="rId12"/>
    <p:sldId id="460" r:id="rId13"/>
    <p:sldId id="461" r:id="rId14"/>
    <p:sldId id="462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8" autoAdjust="0"/>
    <p:restoredTop sz="82079" autoAdjust="0"/>
  </p:normalViewPr>
  <p:slideViewPr>
    <p:cSldViewPr>
      <p:cViewPr varScale="1">
        <p:scale>
          <a:sx n="91" d="100"/>
          <a:sy n="91" d="100"/>
        </p:scale>
        <p:origin x="-21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C6C1FBC-0B46-4012-8D80-D607FCCDA983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74729B6-FA66-4B24-B668-B047D9E61E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A3E0E79-18BF-4AF7-8D37-58313D2733F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B8487A2-BDF4-4AE0-975A-A254890D23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dirty="0"/>
              <a:t>M 521</a:t>
            </a:r>
            <a:br>
              <a:rPr lang="fr-FR" sz="6000" dirty="0"/>
            </a:br>
            <a:r>
              <a:rPr lang="fr-FR" sz="6000" dirty="0"/>
              <a:t>Web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3228536"/>
            <a:ext cx="7854696" cy="2648736"/>
          </a:xfrm>
        </p:spPr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-27384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 1 Génie</a:t>
            </a:r>
            <a:r>
              <a:rPr kumimoji="0" lang="fr-FR" sz="4000" b="1" i="0" u="none" strike="noStrike" kern="1200" cap="none" spc="0" normalizeH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Logiciel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Cascade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509744"/>
          </a:xfrm>
        </p:spPr>
        <p:txBody>
          <a:bodyPr>
            <a:normAutofit/>
          </a:bodyPr>
          <a:lstStyle/>
          <a:p>
            <a:r>
              <a:rPr lang="fr-FR" sz="2400" dirty="0"/>
              <a:t>Tous les styles s’appliquent en cascade</a:t>
            </a:r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3203848" y="2852936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h2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</a:t>
            </a:r>
          </a:p>
          <a:p>
            <a:r>
              <a:rPr lang="fr-FR" dirty="0"/>
              <a:t>p { </a:t>
            </a:r>
            <a:r>
              <a:rPr lang="fr-FR" dirty="0" err="1"/>
              <a:t>backgroung-color:grey</a:t>
            </a:r>
            <a:r>
              <a:rPr lang="fr-FR" dirty="0"/>
              <a:t>; }</a:t>
            </a:r>
          </a:p>
          <a:p>
            <a:r>
              <a:rPr lang="fr-FR" dirty="0"/>
              <a:t>.</a:t>
            </a:r>
            <a:r>
              <a:rPr lang="fr-FR" dirty="0" err="1"/>
              <a:t>untitre</a:t>
            </a:r>
            <a:r>
              <a:rPr lang="fr-FR" dirty="0"/>
              <a:t> { font-size : 64px; }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411760" y="3945830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&lt;p&gt;</a:t>
            </a:r>
          </a:p>
          <a:p>
            <a:r>
              <a:rPr lang="fr-FR" dirty="0"/>
              <a:t>&lt;h2 class= "</a:t>
            </a:r>
            <a:r>
              <a:rPr lang="fr-FR" dirty="0" err="1"/>
              <a:t>untitre</a:t>
            </a:r>
            <a:r>
              <a:rPr lang="fr-FR" dirty="0"/>
              <a:t>"&gt;Le titre qui a du style&lt;/h2&gt;</a:t>
            </a:r>
          </a:p>
          <a:p>
            <a:r>
              <a:rPr lang="fr-FR" dirty="0"/>
              <a:t>&lt;/p&gt;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355976" y="3717032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+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427984" y="4941168"/>
            <a:ext cx="351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</a:t>
            </a:r>
          </a:p>
        </p:txBody>
      </p:sp>
      <p:sp>
        <p:nvSpPr>
          <p:cNvPr id="9" name="Rectangle 8"/>
          <p:cNvSpPr/>
          <p:nvPr/>
        </p:nvSpPr>
        <p:spPr>
          <a:xfrm>
            <a:off x="2843808" y="5517232"/>
            <a:ext cx="3502882" cy="5232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DA0B00"/>
                </a:solidFill>
                <a:latin typeface="GillSans"/>
              </a:rPr>
              <a:t>Le titre qui a du style</a:t>
            </a:r>
            <a:endParaRPr lang="fr-F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propriétés de textes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font-size:</a:t>
            </a:r>
          </a:p>
          <a:p>
            <a:pPr lvl="1"/>
            <a:r>
              <a:rPr lang="fr-FR" dirty="0" err="1"/>
              <a:t>small</a:t>
            </a:r>
            <a:r>
              <a:rPr lang="fr-FR" dirty="0"/>
              <a:t> | medium…| % | x pt</a:t>
            </a:r>
          </a:p>
          <a:p>
            <a:r>
              <a:rPr lang="fr-FR" dirty="0"/>
              <a:t>font-</a:t>
            </a:r>
            <a:r>
              <a:rPr lang="fr-FR" dirty="0" err="1"/>
              <a:t>family</a:t>
            </a:r>
            <a:r>
              <a:rPr lang="fr-FR" dirty="0"/>
              <a:t>:</a:t>
            </a:r>
          </a:p>
          <a:p>
            <a:pPr lvl="1"/>
            <a:r>
              <a:rPr lang="fr-FR" dirty="0"/>
              <a:t>fontname1, fontname2 </a:t>
            </a:r>
            <a:r>
              <a:rPr lang="fr-FR" i="1" dirty="0"/>
              <a:t>(si la première n’est pas disponible), </a:t>
            </a:r>
            <a:r>
              <a:rPr lang="fr-FR" i="1" dirty="0" err="1"/>
              <a:t>familyname</a:t>
            </a:r>
            <a:r>
              <a:rPr lang="fr-FR" i="1" dirty="0"/>
              <a:t> (Garamond, Times New Roman, </a:t>
            </a:r>
            <a:r>
              <a:rPr lang="fr-FR" i="1" dirty="0" err="1"/>
              <a:t>serif</a:t>
            </a:r>
            <a:r>
              <a:rPr lang="fr-FR" i="1" dirty="0"/>
              <a:t>, etc.)</a:t>
            </a:r>
          </a:p>
          <a:p>
            <a:r>
              <a:rPr lang="fr-FR" dirty="0"/>
              <a:t>font-</a:t>
            </a:r>
            <a:r>
              <a:rPr lang="fr-FR" dirty="0" err="1"/>
              <a:t>weight</a:t>
            </a:r>
            <a:r>
              <a:rPr lang="fr-FR" dirty="0"/>
              <a:t>:</a:t>
            </a:r>
          </a:p>
          <a:p>
            <a:pPr lvl="1"/>
            <a:r>
              <a:rPr lang="fr-FR" i="1" dirty="0"/>
              <a:t>normal | bold | </a:t>
            </a:r>
            <a:r>
              <a:rPr lang="fr-FR" i="1" dirty="0" err="1"/>
              <a:t>bolder</a:t>
            </a:r>
            <a:r>
              <a:rPr lang="fr-FR" i="1" dirty="0"/>
              <a:t> | </a:t>
            </a:r>
            <a:r>
              <a:rPr lang="fr-FR" i="1" dirty="0" err="1"/>
              <a:t>lighter</a:t>
            </a:r>
            <a:endParaRPr lang="fr-FR" i="1" dirty="0"/>
          </a:p>
          <a:p>
            <a:r>
              <a:rPr lang="fr-FR" dirty="0"/>
              <a:t>font-style:</a:t>
            </a:r>
          </a:p>
          <a:p>
            <a:pPr lvl="1"/>
            <a:r>
              <a:rPr lang="fr-FR" dirty="0" err="1"/>
              <a:t>italic</a:t>
            </a:r>
            <a:r>
              <a:rPr lang="fr-FR" dirty="0"/>
              <a:t>, oblique</a:t>
            </a:r>
          </a:p>
          <a:p>
            <a:r>
              <a:rPr lang="fr-FR" dirty="0" err="1"/>
              <a:t>text</a:t>
            </a:r>
            <a:r>
              <a:rPr lang="fr-FR" dirty="0"/>
              <a:t>-</a:t>
            </a:r>
            <a:r>
              <a:rPr lang="fr-FR" dirty="0" err="1"/>
              <a:t>align</a:t>
            </a:r>
            <a:r>
              <a:rPr lang="fr-FR" dirty="0"/>
              <a:t>:</a:t>
            </a:r>
          </a:p>
          <a:p>
            <a:pPr lvl="1"/>
            <a:r>
              <a:rPr lang="fr-FR" dirty="0" err="1"/>
              <a:t>left</a:t>
            </a:r>
            <a:r>
              <a:rPr lang="fr-FR" dirty="0"/>
              <a:t> | center | right | </a:t>
            </a:r>
            <a:r>
              <a:rPr lang="fr-FR" dirty="0" err="1"/>
              <a:t>justify</a:t>
            </a:r>
            <a:endParaRPr lang="fr-FR" dirty="0"/>
          </a:p>
          <a:p>
            <a:r>
              <a:rPr lang="fr-FR" dirty="0" err="1"/>
              <a:t>text</a:t>
            </a:r>
            <a:r>
              <a:rPr lang="fr-FR" dirty="0"/>
              <a:t>-</a:t>
            </a:r>
            <a:r>
              <a:rPr lang="fr-FR" dirty="0" err="1"/>
              <a:t>indent</a:t>
            </a:r>
            <a:r>
              <a:rPr lang="fr-FR" dirty="0"/>
              <a:t>: </a:t>
            </a:r>
            <a:r>
              <a:rPr lang="fr-FR" i="1" dirty="0"/>
              <a:t>(retrait de première ligne)</a:t>
            </a:r>
          </a:p>
          <a:p>
            <a:pPr lvl="1"/>
            <a:r>
              <a:rPr lang="fr-FR" dirty="0"/>
              <a:t>% | x pt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propriétés : couleurs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color</a:t>
            </a:r>
            <a:r>
              <a:rPr lang="fr-FR" dirty="0"/>
              <a:t>:</a:t>
            </a:r>
          </a:p>
          <a:p>
            <a:pPr lvl="1"/>
            <a:r>
              <a:rPr lang="fr-FR" dirty="0" err="1"/>
              <a:t>red</a:t>
            </a:r>
            <a:r>
              <a:rPr lang="fr-FR" dirty="0"/>
              <a:t> | </a:t>
            </a:r>
            <a:r>
              <a:rPr lang="fr-FR" dirty="0" err="1"/>
              <a:t>blue</a:t>
            </a:r>
            <a:r>
              <a:rPr lang="fr-FR" dirty="0"/>
              <a:t>…| </a:t>
            </a:r>
            <a:r>
              <a:rPr lang="fr-FR" dirty="0" err="1"/>
              <a:t>hexcode</a:t>
            </a:r>
            <a:endParaRPr lang="fr-FR" dirty="0"/>
          </a:p>
          <a:p>
            <a:r>
              <a:rPr lang="fr-FR" dirty="0"/>
              <a:t>background-</a:t>
            </a:r>
            <a:r>
              <a:rPr lang="fr-FR" dirty="0" err="1"/>
              <a:t>color</a:t>
            </a:r>
            <a:r>
              <a:rPr lang="fr-FR" dirty="0"/>
              <a:t>:</a:t>
            </a:r>
          </a:p>
          <a:p>
            <a:pPr lvl="1"/>
            <a:r>
              <a:rPr lang="fr-FR" dirty="0" err="1"/>
              <a:t>red</a:t>
            </a:r>
            <a:r>
              <a:rPr lang="fr-FR" dirty="0"/>
              <a:t> | </a:t>
            </a:r>
            <a:r>
              <a:rPr lang="fr-FR" dirty="0" err="1"/>
              <a:t>blue</a:t>
            </a:r>
            <a:r>
              <a:rPr lang="fr-FR" dirty="0"/>
              <a:t>…| </a:t>
            </a:r>
            <a:r>
              <a:rPr lang="fr-FR" dirty="0" err="1"/>
              <a:t>hexcode</a:t>
            </a:r>
            <a:endParaRPr lang="fr-FR" dirty="0"/>
          </a:p>
          <a:p>
            <a:endParaRPr lang="fr-F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933056"/>
            <a:ext cx="456247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propriétés : listes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err="1"/>
              <a:t>list</a:t>
            </a:r>
            <a:r>
              <a:rPr lang="fr-FR" i="1" dirty="0"/>
              <a:t>-style-type</a:t>
            </a:r>
          </a:p>
          <a:p>
            <a:pPr lvl="1"/>
            <a:r>
              <a:rPr lang="fr-FR" i="1" dirty="0" err="1"/>
              <a:t>upper</a:t>
            </a:r>
            <a:r>
              <a:rPr lang="fr-FR" i="1" dirty="0"/>
              <a:t>-alpha | </a:t>
            </a:r>
            <a:r>
              <a:rPr lang="fr-FR" i="1" dirty="0" err="1"/>
              <a:t>lower</a:t>
            </a:r>
            <a:r>
              <a:rPr lang="fr-FR" i="1" dirty="0"/>
              <a:t>-alpha | </a:t>
            </a:r>
            <a:r>
              <a:rPr lang="fr-FR" i="1" dirty="0" err="1"/>
              <a:t>upper</a:t>
            </a:r>
            <a:r>
              <a:rPr lang="fr-FR" i="1" dirty="0"/>
              <a:t>-roman | </a:t>
            </a:r>
            <a:r>
              <a:rPr lang="fr-FR" i="1" dirty="0" err="1"/>
              <a:t>lower</a:t>
            </a:r>
            <a:r>
              <a:rPr lang="fr-FR" i="1" dirty="0"/>
              <a:t>-roman | </a:t>
            </a:r>
            <a:r>
              <a:rPr lang="fr-FR" i="1" dirty="0" err="1"/>
              <a:t>decimal</a:t>
            </a:r>
            <a:r>
              <a:rPr lang="fr-FR" i="1" dirty="0"/>
              <a:t> | </a:t>
            </a:r>
            <a:r>
              <a:rPr lang="fr-FR" i="1" dirty="0" err="1"/>
              <a:t>circle</a:t>
            </a:r>
            <a:r>
              <a:rPr lang="fr-FR" i="1" dirty="0"/>
              <a:t> | disc | square;</a:t>
            </a:r>
          </a:p>
          <a:p>
            <a:r>
              <a:rPr lang="fr-FR" i="1" dirty="0" err="1"/>
              <a:t>list</a:t>
            </a:r>
            <a:r>
              <a:rPr lang="fr-FR" i="1" dirty="0"/>
              <a:t>-style-image</a:t>
            </a:r>
          </a:p>
          <a:p>
            <a:pPr lvl="1"/>
            <a:r>
              <a:rPr lang="fr-FR" i="1" dirty="0"/>
              <a:t>url('image.jpg');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Marge, bordures, </a:t>
            </a:r>
            <a:r>
              <a:rPr lang="fr-FR" dirty="0" err="1"/>
              <a:t>padding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348880"/>
            <a:ext cx="615315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33400" y="2968352"/>
            <a:ext cx="7851648" cy="1828800"/>
          </a:xfrm>
        </p:spPr>
        <p:txBody>
          <a:bodyPr anchor="ctr"/>
          <a:lstStyle/>
          <a:p>
            <a:pPr algn="ctr"/>
            <a:r>
              <a:rPr lang="fr-FR" dirty="0"/>
              <a:t>CSS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Syntaxe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/>
              <a:t>3 façons d’utiliser  CSS</a:t>
            </a:r>
          </a:p>
          <a:p>
            <a:r>
              <a:rPr lang="fr-FR" dirty="0"/>
              <a:t>Style dans les balises (à éviter) :</a:t>
            </a:r>
          </a:p>
          <a:p>
            <a:pPr lvl="1">
              <a:buNone/>
            </a:pPr>
            <a:r>
              <a:rPr lang="fr-FR" dirty="0"/>
              <a:t>&lt;h2 style="</a:t>
            </a:r>
            <a:r>
              <a:rPr lang="fr-FR" dirty="0" err="1"/>
              <a:t>color:red</a:t>
            </a:r>
            <a:r>
              <a:rPr lang="fr-FR" dirty="0"/>
              <a:t>"&gt;Titre en rouge&lt;/h2&gt;</a:t>
            </a:r>
          </a:p>
          <a:p>
            <a:r>
              <a:rPr lang="fr-FR" dirty="0"/>
              <a:t>Style dans le &lt;</a:t>
            </a:r>
            <a:r>
              <a:rPr lang="fr-FR" dirty="0" err="1"/>
              <a:t>head</a:t>
            </a:r>
            <a:r>
              <a:rPr lang="fr-FR" dirty="0"/>
              <a:t>&gt; (utile) :</a:t>
            </a:r>
          </a:p>
          <a:p>
            <a:pPr lvl="1">
              <a:buNone/>
            </a:pPr>
            <a:r>
              <a:rPr lang="fr-FR" dirty="0"/>
              <a:t>&lt;style type="</a:t>
            </a:r>
            <a:r>
              <a:rPr lang="fr-FR" dirty="0" err="1"/>
              <a:t>text</a:t>
            </a:r>
            <a:r>
              <a:rPr lang="fr-FR" dirty="0"/>
              <a:t>/</a:t>
            </a:r>
            <a:r>
              <a:rPr lang="fr-FR" dirty="0" err="1"/>
              <a:t>css</a:t>
            </a:r>
            <a:r>
              <a:rPr lang="fr-FR" dirty="0"/>
              <a:t>"&gt; h2 {</a:t>
            </a:r>
            <a:r>
              <a:rPr lang="fr-FR" dirty="0" err="1"/>
              <a:t>color:red</a:t>
            </a:r>
            <a:r>
              <a:rPr lang="fr-FR" dirty="0"/>
              <a:t>}&lt;/style&gt;</a:t>
            </a:r>
          </a:p>
          <a:p>
            <a:r>
              <a:rPr lang="fr-FR" dirty="0"/>
              <a:t>Style dans un fichier (best practice) :</a:t>
            </a:r>
          </a:p>
          <a:p>
            <a:pPr lvl="1">
              <a:buNone/>
            </a:pPr>
            <a:r>
              <a:rPr lang="fr-FR" dirty="0"/>
              <a:t>h2 {</a:t>
            </a:r>
            <a:r>
              <a:rPr lang="fr-FR" dirty="0" err="1"/>
              <a:t>color:red</a:t>
            </a:r>
            <a:r>
              <a:rPr lang="fr-FR" dirty="0"/>
              <a:t>}</a:t>
            </a:r>
          </a:p>
          <a:p>
            <a:pPr lvl="1">
              <a:buNone/>
            </a:pPr>
            <a:r>
              <a:rPr lang="fr-FR" dirty="0"/>
              <a:t>Inclus dans le &lt;</a:t>
            </a:r>
            <a:r>
              <a:rPr lang="fr-FR" dirty="0" err="1"/>
              <a:t>head</a:t>
            </a:r>
            <a:r>
              <a:rPr lang="fr-FR" dirty="0"/>
              <a:t>&gt;</a:t>
            </a:r>
          </a:p>
          <a:p>
            <a:pPr lvl="1">
              <a:buNone/>
            </a:pPr>
            <a:r>
              <a:rPr lang="fr-FR" dirty="0"/>
              <a:t>&lt;</a:t>
            </a:r>
            <a:r>
              <a:rPr lang="fr-FR" dirty="0" err="1"/>
              <a:t>link</a:t>
            </a:r>
            <a:r>
              <a:rPr lang="fr-FR" dirty="0"/>
              <a:t> </a:t>
            </a:r>
            <a:r>
              <a:rPr lang="fr-FR" dirty="0" err="1"/>
              <a:t>href</a:t>
            </a:r>
            <a:r>
              <a:rPr lang="fr-FR" dirty="0"/>
              <a:t>="messtyles.css" </a:t>
            </a:r>
            <a:r>
              <a:rPr lang="fr-FR" dirty="0" err="1"/>
              <a:t>rel</a:t>
            </a:r>
            <a:r>
              <a:rPr lang="fr-FR" dirty="0"/>
              <a:t>="</a:t>
            </a:r>
            <a:r>
              <a:rPr lang="fr-FR" dirty="0" err="1"/>
              <a:t>stylesheet</a:t>
            </a:r>
            <a:r>
              <a:rPr lang="fr-FR" dirty="0"/>
              <a:t>" type="</a:t>
            </a:r>
            <a:r>
              <a:rPr lang="fr-FR" dirty="0" err="1"/>
              <a:t>text</a:t>
            </a:r>
            <a:r>
              <a:rPr lang="fr-FR" dirty="0"/>
              <a:t>/</a:t>
            </a:r>
            <a:r>
              <a:rPr lang="fr-FR" dirty="0" err="1"/>
              <a:t>css</a:t>
            </a:r>
            <a:r>
              <a:rPr lang="fr-FR" dirty="0"/>
              <a:t>"/&gt;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Syntaxe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fr-FR" dirty="0"/>
              <a:t>h2 {</a:t>
            </a:r>
            <a:r>
              <a:rPr lang="fr-FR" dirty="0" err="1"/>
              <a:t>color:red</a:t>
            </a:r>
            <a:r>
              <a:rPr lang="fr-FR" dirty="0"/>
              <a:t>;}</a:t>
            </a:r>
          </a:p>
          <a:p>
            <a:pPr lvl="1">
              <a:lnSpc>
                <a:spcPct val="160000"/>
              </a:lnSpc>
            </a:pPr>
            <a:r>
              <a:rPr lang="fr-FR" dirty="0"/>
              <a:t>«h2» : sélecteur</a:t>
            </a:r>
          </a:p>
          <a:p>
            <a:pPr lvl="1">
              <a:lnSpc>
                <a:spcPct val="160000"/>
              </a:lnSpc>
            </a:pPr>
            <a:r>
              <a:rPr lang="fr-FR" dirty="0"/>
              <a:t>«</a:t>
            </a:r>
            <a:r>
              <a:rPr lang="fr-FR" dirty="0" err="1"/>
              <a:t>text</a:t>
            </a:r>
            <a:r>
              <a:rPr lang="fr-FR" dirty="0"/>
              <a:t>-</a:t>
            </a:r>
            <a:r>
              <a:rPr lang="fr-FR" dirty="0" err="1"/>
              <a:t>color</a:t>
            </a:r>
            <a:r>
              <a:rPr lang="fr-FR" dirty="0"/>
              <a:t>» : propriété</a:t>
            </a:r>
          </a:p>
          <a:p>
            <a:pPr lvl="1">
              <a:lnSpc>
                <a:spcPct val="160000"/>
              </a:lnSpc>
            </a:pPr>
            <a:r>
              <a:rPr lang="fr-FR" dirty="0"/>
              <a:t>«</a:t>
            </a:r>
            <a:r>
              <a:rPr lang="fr-FR" dirty="0" err="1"/>
              <a:t>red</a:t>
            </a:r>
            <a:r>
              <a:rPr lang="fr-FR" dirty="0"/>
              <a:t>» : valeur</a:t>
            </a:r>
          </a:p>
          <a:p>
            <a:pPr>
              <a:lnSpc>
                <a:spcPct val="160000"/>
              </a:lnSpc>
            </a:pPr>
            <a:r>
              <a:rPr lang="fr-FR" dirty="0"/>
              <a:t>On peut mettre plusieurs couples propriété+valeur par sélecteur avec les 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Sélecteur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 nom de balise : «h2» , «p», «</a:t>
            </a:r>
            <a:r>
              <a:rPr lang="fr-FR" dirty="0" err="1"/>
              <a:t>strong</a:t>
            </a:r>
            <a:r>
              <a:rPr lang="fr-FR" dirty="0"/>
              <a:t>», etc.</a:t>
            </a:r>
          </a:p>
          <a:p>
            <a:r>
              <a:rPr lang="fr-FR" dirty="0"/>
              <a:t>un id, avec «#» devant</a:t>
            </a:r>
          </a:p>
          <a:p>
            <a:r>
              <a:rPr lang="fr-FR" dirty="0"/>
              <a:t>une classe avec «.» devant</a:t>
            </a:r>
          </a:p>
          <a:p>
            <a:r>
              <a:rPr lang="fr-FR" dirty="0"/>
              <a:t>Les id et class s’applique sur toutes les balises :</a:t>
            </a:r>
          </a:p>
          <a:p>
            <a:pPr lvl="1"/>
            <a:r>
              <a:rPr lang="fr-FR" dirty="0"/>
              <a:t>&lt;h2 id="</a:t>
            </a:r>
            <a:r>
              <a:rPr lang="fr-FR" dirty="0" err="1"/>
              <a:t>legrandtitre</a:t>
            </a:r>
            <a:r>
              <a:rPr lang="fr-FR" dirty="0"/>
              <a:t>" class= "</a:t>
            </a:r>
            <a:r>
              <a:rPr lang="fr-FR" dirty="0" err="1"/>
              <a:t>untitre</a:t>
            </a:r>
            <a:r>
              <a:rPr lang="fr-FR" dirty="0"/>
              <a:t> "&gt;Titre&lt;/h2&gt;</a:t>
            </a:r>
          </a:p>
          <a:p>
            <a:r>
              <a:rPr lang="fr-FR" dirty="0"/>
              <a:t>Les id sont uniques sur une même page.</a:t>
            </a:r>
          </a:p>
          <a:p>
            <a:r>
              <a:rPr lang="fr-FR" dirty="0"/>
              <a:t>Les class s’appliquent sur plusieurs balises.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Sélecteur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Les sélecteurs de base :</a:t>
            </a:r>
          </a:p>
          <a:p>
            <a:pPr lvl="1"/>
            <a:r>
              <a:rPr lang="fr-FR" dirty="0"/>
              <a:t>h2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</a:t>
            </a:r>
          </a:p>
          <a:p>
            <a:pPr lvl="1"/>
            <a:r>
              <a:rPr lang="fr-FR" dirty="0"/>
              <a:t>#</a:t>
            </a:r>
            <a:r>
              <a:rPr lang="fr-FR" dirty="0" err="1"/>
              <a:t>legrandtitre</a:t>
            </a:r>
            <a:r>
              <a:rPr lang="fr-FR" dirty="0"/>
              <a:t>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</a:t>
            </a:r>
          </a:p>
          <a:p>
            <a:pPr lvl="1"/>
            <a:r>
              <a:rPr lang="fr-FR" dirty="0"/>
              <a:t>.</a:t>
            </a:r>
            <a:r>
              <a:rPr lang="fr-FR" dirty="0" err="1"/>
              <a:t>untitre</a:t>
            </a:r>
            <a:r>
              <a:rPr lang="fr-FR" dirty="0"/>
              <a:t>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</a:t>
            </a:r>
          </a:p>
          <a:p>
            <a:pPr lvl="1"/>
            <a:r>
              <a:rPr lang="fr-FR" dirty="0"/>
              <a:t>h2, h3, h4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 /* le même style s’applique sur les 3</a:t>
            </a:r>
          </a:p>
          <a:p>
            <a:r>
              <a:rPr lang="fr-FR" dirty="0"/>
              <a:t>Combinaisons :</a:t>
            </a:r>
          </a:p>
          <a:p>
            <a:pPr lvl="1"/>
            <a:r>
              <a:rPr lang="fr-FR" dirty="0"/>
              <a:t>h2.</a:t>
            </a:r>
            <a:r>
              <a:rPr lang="fr-FR" dirty="0" err="1"/>
              <a:t>untitre</a:t>
            </a:r>
            <a:r>
              <a:rPr lang="fr-FR" dirty="0"/>
              <a:t>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 /* un h2 qui à la classe «</a:t>
            </a:r>
            <a:r>
              <a:rPr lang="fr-FR" dirty="0" err="1"/>
              <a:t>untitre</a:t>
            </a:r>
            <a:r>
              <a:rPr lang="fr-FR" dirty="0"/>
              <a:t>»</a:t>
            </a:r>
          </a:p>
          <a:p>
            <a:pPr lvl="1"/>
            <a:r>
              <a:rPr lang="fr-FR" dirty="0"/>
              <a:t>p h2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 /* les h2 qui sont dans un p</a:t>
            </a:r>
          </a:p>
          <a:p>
            <a:pPr lvl="1"/>
            <a:r>
              <a:rPr lang="fr-FR" dirty="0"/>
              <a:t>p&gt;h2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 /* les h2 qui sont directement dans un p</a:t>
            </a:r>
          </a:p>
          <a:p>
            <a:pPr lvl="1"/>
            <a:r>
              <a:rPr lang="fr-FR" dirty="0"/>
              <a:t>p+h2 {</a:t>
            </a:r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;} /* les h2 qui sont juste après p (pas dedans)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Sélecteur : autres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Sélecteurs qui sélectionnent des éléments en fonction de leur état à un moment donné</a:t>
            </a:r>
          </a:p>
          <a:p>
            <a:r>
              <a:rPr lang="fr-FR" dirty="0"/>
              <a:t>Exemple</a:t>
            </a:r>
          </a:p>
          <a:p>
            <a:pPr lvl="1"/>
            <a:r>
              <a:rPr lang="fr-FR" dirty="0"/>
              <a:t>a:link — lien non visité et inactif</a:t>
            </a:r>
          </a:p>
          <a:p>
            <a:pPr lvl="1"/>
            <a:r>
              <a:rPr lang="fr-FR" dirty="0"/>
              <a:t>a:hover — lien sur lequel on passe</a:t>
            </a:r>
          </a:p>
          <a:p>
            <a:pPr lvl="1"/>
            <a:r>
              <a:rPr lang="fr-FR" dirty="0"/>
              <a:t>a:active — lien sur lequel on clique</a:t>
            </a:r>
          </a:p>
          <a:p>
            <a:pPr lvl="1"/>
            <a:r>
              <a:rPr lang="fr-FR" dirty="0"/>
              <a:t>a:visited — lien déjà visité</a:t>
            </a:r>
          </a:p>
          <a:p>
            <a:r>
              <a:rPr lang="fr-FR" dirty="0"/>
              <a:t>Exemple </a:t>
            </a:r>
            <a:r>
              <a:rPr lang="fr-FR" dirty="0" err="1"/>
              <a:t>css</a:t>
            </a:r>
            <a:endParaRPr lang="fr-FR" dirty="0"/>
          </a:p>
          <a:p>
            <a:pPr lvl="1"/>
            <a:r>
              <a:rPr lang="fr-FR" dirty="0"/>
              <a:t>a:link {</a:t>
            </a:r>
            <a:r>
              <a:rPr lang="fr-FR" dirty="0" err="1"/>
              <a:t>color</a:t>
            </a:r>
            <a:r>
              <a:rPr lang="fr-FR" dirty="0"/>
              <a:t>: </a:t>
            </a:r>
            <a:r>
              <a:rPr lang="fr-FR" dirty="0" err="1"/>
              <a:t>blue</a:t>
            </a:r>
            <a:r>
              <a:rPr lang="fr-FR" dirty="0"/>
              <a:t>;}</a:t>
            </a:r>
          </a:p>
          <a:p>
            <a:pPr lvl="1"/>
            <a:r>
              <a:rPr lang="fr-FR" dirty="0"/>
              <a:t>a:visited {</a:t>
            </a:r>
            <a:r>
              <a:rPr lang="fr-FR" dirty="0" err="1"/>
              <a:t>color</a:t>
            </a:r>
            <a:r>
              <a:rPr lang="fr-FR" dirty="0"/>
              <a:t>: magenta;}</a:t>
            </a:r>
          </a:p>
          <a:p>
            <a:pPr lvl="1"/>
            <a:r>
              <a:rPr lang="fr-FR" dirty="0"/>
              <a:t>a:hover {</a:t>
            </a:r>
            <a:r>
              <a:rPr lang="fr-FR" dirty="0" err="1"/>
              <a:t>color</a:t>
            </a:r>
            <a:r>
              <a:rPr lang="fr-FR" dirty="0"/>
              <a:t>: </a:t>
            </a:r>
            <a:r>
              <a:rPr lang="fr-FR" dirty="0" err="1"/>
              <a:t>red</a:t>
            </a:r>
            <a:r>
              <a:rPr lang="fr-FR" dirty="0"/>
              <a:t>; </a:t>
            </a:r>
            <a:r>
              <a:rPr lang="fr-FR" dirty="0" err="1"/>
              <a:t>textdecoration:none</a:t>
            </a:r>
            <a:r>
              <a:rPr lang="fr-FR" dirty="0"/>
              <a:t>; font-</a:t>
            </a:r>
            <a:r>
              <a:rPr lang="fr-FR" dirty="0" err="1"/>
              <a:t>weight</a:t>
            </a:r>
            <a:r>
              <a:rPr lang="fr-FR" dirty="0"/>
              <a:t>: bold;}</a:t>
            </a:r>
          </a:p>
          <a:p>
            <a:pPr lvl="1"/>
            <a:r>
              <a:rPr lang="fr-FR" dirty="0"/>
              <a:t>a:active {</a:t>
            </a:r>
            <a:r>
              <a:rPr lang="fr-FR" dirty="0" err="1"/>
              <a:t>color</a:t>
            </a:r>
            <a:r>
              <a:rPr lang="fr-FR" dirty="0"/>
              <a:t>: </a:t>
            </a:r>
            <a:r>
              <a:rPr lang="fr-FR" dirty="0" err="1"/>
              <a:t>red</a:t>
            </a:r>
            <a:r>
              <a:rPr lang="fr-FR" dirty="0"/>
              <a:t>;}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Sélecteur : autres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:first-</a:t>
            </a:r>
            <a:r>
              <a:rPr lang="fr-FR" dirty="0" err="1"/>
              <a:t>letter</a:t>
            </a:r>
            <a:endParaRPr lang="fr-FR" dirty="0"/>
          </a:p>
          <a:p>
            <a:pPr lvl="1"/>
            <a:r>
              <a:rPr lang="fr-FR" dirty="0"/>
              <a:t>première lettre dans un élément bloc (ex. p, h1, …)</a:t>
            </a:r>
          </a:p>
          <a:p>
            <a:r>
              <a:rPr lang="fr-FR" dirty="0"/>
              <a:t>:first-line</a:t>
            </a:r>
          </a:p>
          <a:p>
            <a:pPr lvl="1"/>
            <a:r>
              <a:rPr lang="fr-FR" dirty="0"/>
              <a:t>première ligne dans un élément bloc (ex. p, h1, …)</a:t>
            </a:r>
          </a:p>
          <a:p>
            <a:r>
              <a:rPr lang="fr-FR" dirty="0"/>
              <a:t>Exemple :</a:t>
            </a:r>
          </a:p>
          <a:p>
            <a:pPr>
              <a:buNone/>
            </a:pPr>
            <a:r>
              <a:rPr lang="fr-FR" dirty="0"/>
              <a:t>&lt;style type="</a:t>
            </a:r>
            <a:r>
              <a:rPr lang="fr-FR" dirty="0" err="1"/>
              <a:t>text</a:t>
            </a:r>
            <a:r>
              <a:rPr lang="fr-FR" dirty="0"/>
              <a:t>/</a:t>
            </a:r>
            <a:r>
              <a:rPr lang="fr-FR" dirty="0" err="1"/>
              <a:t>css</a:t>
            </a:r>
            <a:r>
              <a:rPr lang="fr-FR" dirty="0"/>
              <a:t>"&gt;</a:t>
            </a:r>
          </a:p>
          <a:p>
            <a:pPr>
              <a:buNone/>
            </a:pPr>
            <a:r>
              <a:rPr lang="fr-FR" dirty="0"/>
              <a:t>p:first-letter {font-size: 200%;}</a:t>
            </a:r>
          </a:p>
          <a:p>
            <a:pPr>
              <a:buNone/>
            </a:pPr>
            <a:r>
              <a:rPr lang="fr-FR" dirty="0"/>
              <a:t>p.ligne1:first-line {font: bold;}</a:t>
            </a:r>
          </a:p>
          <a:p>
            <a:pPr>
              <a:buNone/>
            </a:pPr>
            <a:r>
              <a:rPr lang="fr-FR" dirty="0"/>
              <a:t>&lt;/style&gt;</a:t>
            </a:r>
          </a:p>
          <a:p>
            <a:pPr>
              <a:buNone/>
            </a:pPr>
            <a:r>
              <a:rPr lang="fr-FR" dirty="0"/>
              <a:t>…</a:t>
            </a:r>
          </a:p>
          <a:p>
            <a:pPr>
              <a:buNone/>
            </a:pPr>
            <a:r>
              <a:rPr lang="fr-FR" dirty="0"/>
              <a:t>&lt;p&gt;Ceci est &lt;!-- … --&gt; du texte. &lt;/p&gt;</a:t>
            </a:r>
          </a:p>
          <a:p>
            <a:pPr>
              <a:buNone/>
            </a:pPr>
            <a:r>
              <a:rPr lang="fr-FR" dirty="0"/>
              <a:t>&lt;p class="ligne1"&gt;Ceci &lt;!-- … --&gt; qui contient du texte. Ceci est un paragraphe qui contient du texte.</a:t>
            </a:r>
          </a:p>
          <a:p>
            <a:pPr>
              <a:buNone/>
            </a:pPr>
            <a:r>
              <a:rPr lang="fr-FR" dirty="0"/>
              <a:t>&lt;/p&gt;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Cascade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Tous les styles, peut importe où ils sont définis se </a:t>
            </a:r>
            <a:r>
              <a:rPr lang="fr-FR" sz="2000" b="1" dirty="0"/>
              <a:t>fusionne dans l’ordre de chargement dans une seule feuille de style avec un système d’héritage, et </a:t>
            </a:r>
            <a:r>
              <a:rPr lang="fr-FR" sz="2000" dirty="0"/>
              <a:t>peuvent </a:t>
            </a:r>
            <a:r>
              <a:rPr lang="fr-FR" sz="2000" b="1" dirty="0"/>
              <a:t>s’écraser.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55576" y="3501008"/>
            <a:ext cx="17281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h1 {</a:t>
            </a:r>
          </a:p>
          <a:p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red</a:t>
            </a:r>
            <a:r>
              <a:rPr lang="fr-FR" dirty="0"/>
              <a:t>;</a:t>
            </a:r>
          </a:p>
          <a:p>
            <a:r>
              <a:rPr lang="fr-FR" dirty="0"/>
              <a:t>font-size : 18px;</a:t>
            </a:r>
          </a:p>
          <a:p>
            <a:r>
              <a:rPr lang="fr-FR" dirty="0"/>
              <a:t>}</a:t>
            </a:r>
          </a:p>
          <a:p>
            <a:r>
              <a:rPr lang="fr-FR" dirty="0"/>
              <a:t>h2 {</a:t>
            </a:r>
          </a:p>
          <a:p>
            <a:r>
              <a:rPr lang="fr-FR" dirty="0" err="1"/>
              <a:t>color</a:t>
            </a:r>
            <a:r>
              <a:rPr lang="fr-FR" dirty="0"/>
              <a:t> : green;</a:t>
            </a:r>
          </a:p>
          <a:p>
            <a:r>
              <a:rPr lang="fr-FR" dirty="0"/>
              <a:t>}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635896" y="3485907"/>
            <a:ext cx="18722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h1 {</a:t>
            </a:r>
          </a:p>
          <a:p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blue</a:t>
            </a:r>
            <a:r>
              <a:rPr lang="fr-FR" dirty="0"/>
              <a:t>;</a:t>
            </a:r>
          </a:p>
          <a:p>
            <a:r>
              <a:rPr lang="fr-FR" dirty="0"/>
              <a:t>}</a:t>
            </a:r>
          </a:p>
          <a:p>
            <a:r>
              <a:rPr lang="fr-FR" dirty="0"/>
              <a:t>h2 {</a:t>
            </a:r>
          </a:p>
          <a:p>
            <a:r>
              <a:rPr lang="fr-FR" dirty="0" err="1"/>
              <a:t>color</a:t>
            </a:r>
            <a:r>
              <a:rPr lang="fr-FR" dirty="0"/>
              <a:t> : green;</a:t>
            </a:r>
          </a:p>
          <a:p>
            <a:r>
              <a:rPr lang="fr-FR" dirty="0"/>
              <a:t>font-size : 12px;</a:t>
            </a:r>
          </a:p>
          <a:p>
            <a:r>
              <a:rPr lang="fr-FR" dirty="0"/>
              <a:t>}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516216" y="3212976"/>
            <a:ext cx="17281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h1 {</a:t>
            </a:r>
          </a:p>
          <a:p>
            <a:r>
              <a:rPr lang="fr-FR" dirty="0" err="1"/>
              <a:t>color</a:t>
            </a:r>
            <a:r>
              <a:rPr lang="fr-FR" dirty="0"/>
              <a:t> : </a:t>
            </a:r>
            <a:r>
              <a:rPr lang="fr-FR" dirty="0" err="1"/>
              <a:t>blue</a:t>
            </a:r>
            <a:r>
              <a:rPr lang="fr-FR" dirty="0"/>
              <a:t>;</a:t>
            </a:r>
          </a:p>
          <a:p>
            <a:r>
              <a:rPr lang="fr-FR" dirty="0"/>
              <a:t>font-size : 18px;</a:t>
            </a:r>
          </a:p>
          <a:p>
            <a:r>
              <a:rPr lang="fr-FR" dirty="0"/>
              <a:t>}</a:t>
            </a:r>
          </a:p>
          <a:p>
            <a:r>
              <a:rPr lang="fr-FR" dirty="0"/>
              <a:t>h2 {</a:t>
            </a:r>
          </a:p>
          <a:p>
            <a:r>
              <a:rPr lang="fr-FR" dirty="0" err="1"/>
              <a:t>color</a:t>
            </a:r>
            <a:r>
              <a:rPr lang="fr-FR" dirty="0"/>
              <a:t> : green;</a:t>
            </a:r>
          </a:p>
          <a:p>
            <a:r>
              <a:rPr lang="fr-FR" dirty="0"/>
              <a:t>font-size : 12px;</a:t>
            </a:r>
          </a:p>
          <a:p>
            <a:r>
              <a:rPr lang="fr-FR" dirty="0"/>
              <a:t>}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843808" y="4077072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+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580112" y="4077072"/>
            <a:ext cx="351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=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7999</TotalTime>
  <Words>748</Words>
  <Application>Microsoft Office PowerPoint</Application>
  <PresentationFormat>Affichage à l'écran (4:3)</PresentationFormat>
  <Paragraphs>131</Paragraphs>
  <Slides>14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Débit</vt:lpstr>
      <vt:lpstr>M 521 Web</vt:lpstr>
      <vt:lpstr>CSS</vt:lpstr>
      <vt:lpstr>Syntaxe</vt:lpstr>
      <vt:lpstr>Syntaxe</vt:lpstr>
      <vt:lpstr>Sélecteur</vt:lpstr>
      <vt:lpstr>Sélecteur</vt:lpstr>
      <vt:lpstr>Sélecteur : autres</vt:lpstr>
      <vt:lpstr>Sélecteur : autres</vt:lpstr>
      <vt:lpstr>Cascade</vt:lpstr>
      <vt:lpstr>Cascade</vt:lpstr>
      <vt:lpstr>Quelques propriétés de textes</vt:lpstr>
      <vt:lpstr>Quelques propriétés : couleurs</vt:lpstr>
      <vt:lpstr>Quelques propriétés : listes</vt:lpstr>
      <vt:lpstr>Marge, bordures, padding</vt:lpstr>
    </vt:vector>
  </TitlesOfParts>
  <Company>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M241 Ingénierie Système</dc:title>
  <dc:creator>Mohammed TADLAOUI</dc:creator>
  <cp:lastModifiedBy>Pctec</cp:lastModifiedBy>
  <cp:revision>932</cp:revision>
  <dcterms:created xsi:type="dcterms:W3CDTF">2012-10-15T19:57:19Z</dcterms:created>
  <dcterms:modified xsi:type="dcterms:W3CDTF">2020-04-24T23:17:10Z</dcterms:modified>
</cp:coreProperties>
</file>