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86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43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5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113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58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5882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04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85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554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2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3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1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14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6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4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6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3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2ABCC-2D15-4182-980F-41A8317C65E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A6C461D-FCCD-4907-822B-4F083DD11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70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7102" y="4003962"/>
            <a:ext cx="9935297" cy="1676401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accent1">
                    <a:lumMod val="75000"/>
                  </a:schemeClr>
                </a:solidFill>
              </a:rPr>
              <a:t>Metal Arc Welding</a:t>
            </a:r>
          </a:p>
        </p:txBody>
      </p:sp>
    </p:spTree>
    <p:extLst>
      <p:ext uri="{BB962C8B-B14F-4D97-AF65-F5344CB8AC3E}">
        <p14:creationId xmlns:p14="http://schemas.microsoft.com/office/powerpoint/2010/main" val="15131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 smtClean="0"/>
              <a:t>Introduction</a:t>
            </a:r>
            <a:endParaRPr lang="en-US" sz="4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2924" y="2784762"/>
            <a:ext cx="9159443" cy="180109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Metal Arc Welding is a widely used welding process that involves the use of an electric arc to join metal pieces together.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56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/>
              <a:t>Types of Metal Arc Welding</a:t>
            </a:r>
            <a:endParaRPr lang="en-US" sz="4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1" y="1634836"/>
            <a:ext cx="8915400" cy="126076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There are various types of metal arc welding, including Shielded Metal Arc Welding (SMAW) and Gas Metal Arc Welding (GMAW), each with its specific applications.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983" y="2990491"/>
            <a:ext cx="4687890" cy="386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5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/>
              <a:t>Equipment and Safety</a:t>
            </a:r>
            <a:endParaRPr lang="en-US" sz="4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2924" y="1717964"/>
            <a:ext cx="8915400" cy="762000"/>
          </a:xfrm>
        </p:spPr>
        <p:txBody>
          <a:bodyPr/>
          <a:lstStyle/>
          <a:p>
            <a:r>
              <a:rPr lang="en-US" dirty="0" smtClean="0"/>
              <a:t>Metal arc welding requires specific equipment, such as welding machines and safety gear, to ensure a secure and efficient welding process.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2632363"/>
            <a:ext cx="7243803" cy="407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Welding Techniques</a:t>
            </a:r>
            <a:endParaRPr lang="en-US" sz="4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1" y="1905000"/>
            <a:ext cx="8915400" cy="886691"/>
          </a:xfrm>
        </p:spPr>
        <p:txBody>
          <a:bodyPr/>
          <a:lstStyle/>
          <a:p>
            <a:r>
              <a:rPr lang="en-US" dirty="0" smtClean="0"/>
              <a:t>Different welding techniques, such as bead welding and fillet welding, are employed in metal arc welding to achieve various joint configurations.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61" y="3297382"/>
            <a:ext cx="6036686" cy="337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8852" y="956620"/>
            <a:ext cx="9086458" cy="1079998"/>
          </a:xfrm>
        </p:spPr>
        <p:txBody>
          <a:bodyPr/>
          <a:lstStyle/>
          <a:p>
            <a:pPr algn="ctr"/>
            <a:r>
              <a:rPr lang="en-US" b="1" dirty="0" smtClean="0"/>
              <a:t>Applications of Metal Arc Welding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22956" y="3172691"/>
            <a:ext cx="9672062" cy="206432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Metal arc welding is used in a wide range of industries, including construction, manufacturing, and automotive, for tasks like fabricating structures and repairing metal components.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026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16763"/>
          </a:xfrm>
        </p:spPr>
        <p:txBody>
          <a:bodyPr/>
          <a:lstStyle/>
          <a:p>
            <a:pPr algn="ctr"/>
            <a:r>
              <a:rPr lang="en-US" b="1" dirty="0" smtClean="0"/>
              <a:t>Advantages and Challenges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2924" y="1620982"/>
            <a:ext cx="8915400" cy="1052945"/>
          </a:xfrm>
        </p:spPr>
        <p:txBody>
          <a:bodyPr/>
          <a:lstStyle/>
          <a:p>
            <a:r>
              <a:rPr lang="en-US" dirty="0" smtClean="0"/>
              <a:t>While metal arc welding is known for its versatility and cost-effectiveness, it also presents challenges such as the need for skilled labor and potential safety hazards.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615" y="3186545"/>
            <a:ext cx="6197622" cy="364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Future Trends in Metal Arc Welding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1" y="1662546"/>
            <a:ext cx="8915400" cy="1122218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field of metal arc welding continues to evolve with advancements in technology, materials, and techniques, shaping the future of this essential welding process.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1" y="2784764"/>
            <a:ext cx="8384248" cy="394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1215</TotalTime>
  <Words>216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Wisp</vt:lpstr>
      <vt:lpstr>Metal Arc Welding</vt:lpstr>
      <vt:lpstr>Introduction</vt:lpstr>
      <vt:lpstr>Types of Metal Arc Welding</vt:lpstr>
      <vt:lpstr>Equipment and Safety</vt:lpstr>
      <vt:lpstr>Welding Techniques</vt:lpstr>
      <vt:lpstr>Applications of Metal Arc Welding</vt:lpstr>
      <vt:lpstr>Advantages and Challenges</vt:lpstr>
      <vt:lpstr>Future Trends in Metal Arc Welding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Metal Arc Welding 111</dc:title>
  <dc:creator>Hamada Salim G-Trd</dc:creator>
  <cp:lastModifiedBy>Hamada Salim G-Trd</cp:lastModifiedBy>
  <cp:revision>9</cp:revision>
  <dcterms:created xsi:type="dcterms:W3CDTF">2023-10-29T06:47:34Z</dcterms:created>
  <dcterms:modified xsi:type="dcterms:W3CDTF">2023-11-02T15:43:34Z</dcterms:modified>
</cp:coreProperties>
</file>