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3" r:id="rId1"/>
  </p:sldMasterIdLst>
  <p:sldIdLst>
    <p:sldId id="263" r:id="rId2"/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868" autoAdjust="0"/>
    <p:restoredTop sz="94343" autoAdjust="0"/>
  </p:normalViewPr>
  <p:slideViewPr>
    <p:cSldViewPr snapToGrid="0">
      <p:cViewPr varScale="1">
        <p:scale>
          <a:sx n="69" d="100"/>
          <a:sy n="69" d="100"/>
        </p:scale>
        <p:origin x="864" y="6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12ABCC-2D15-4182-980F-41A8317C65E3}" type="datetimeFigureOut">
              <a:rPr lang="en-US" smtClean="0"/>
              <a:t>11/1/2023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2A6C461D-FCCD-4907-822B-4F083DD11E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82438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12ABCC-2D15-4182-980F-41A8317C65E3}" type="datetimeFigureOut">
              <a:rPr lang="en-US" smtClean="0"/>
              <a:t>11/1/2023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2A6C461D-FCCD-4907-822B-4F083DD11E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53548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12ABCC-2D15-4182-980F-41A8317C65E3}" type="datetimeFigureOut">
              <a:rPr lang="en-US" smtClean="0"/>
              <a:t>11/1/2023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2A6C461D-FCCD-4907-822B-4F083DD11E27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2811357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12ABCC-2D15-4182-980F-41A8317C65E3}" type="datetimeFigureOut">
              <a:rPr lang="en-US" smtClean="0"/>
              <a:t>11/1/2023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2A6C461D-FCCD-4907-822B-4F083DD11E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395825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12ABCC-2D15-4182-980F-41A8317C65E3}" type="datetimeFigureOut">
              <a:rPr lang="en-US" smtClean="0"/>
              <a:t>11/1/2023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2A6C461D-FCCD-4907-822B-4F083DD11E27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35588263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12ABCC-2D15-4182-980F-41A8317C65E3}" type="datetimeFigureOut">
              <a:rPr lang="en-US" smtClean="0"/>
              <a:t>11/1/2023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2A6C461D-FCCD-4907-822B-4F083DD11E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370436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12ABCC-2D15-4182-980F-41A8317C65E3}" type="datetimeFigureOut">
              <a:rPr lang="en-US" smtClean="0"/>
              <a:t>11/1/2023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6C461D-FCCD-4907-822B-4F083DD11E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208597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12ABCC-2D15-4182-980F-41A8317C65E3}" type="datetimeFigureOut">
              <a:rPr lang="en-US" smtClean="0"/>
              <a:t>11/1/2023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6C461D-FCCD-4907-822B-4F083DD11E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655456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12ABCC-2D15-4182-980F-41A8317C65E3}" type="datetimeFigureOut">
              <a:rPr lang="en-US" smtClean="0"/>
              <a:t>11/1/2023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6C461D-FCCD-4907-822B-4F083DD11E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5213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12ABCC-2D15-4182-980F-41A8317C65E3}" type="datetimeFigureOut">
              <a:rPr lang="en-US" smtClean="0"/>
              <a:t>11/1/2023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6C461D-FCCD-4907-822B-4F083DD11E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03201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12ABCC-2D15-4182-980F-41A8317C65E3}" type="datetimeFigureOut">
              <a:rPr lang="en-US" smtClean="0"/>
              <a:t>11/1/2023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2A6C461D-FCCD-4907-822B-4F083DD11E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03380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12ABCC-2D15-4182-980F-41A8317C65E3}" type="datetimeFigureOut">
              <a:rPr lang="en-US" smtClean="0"/>
              <a:t>11/1/2023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2A6C461D-FCCD-4907-822B-4F083DD11E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57168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12ABCC-2D15-4182-980F-41A8317C65E3}" type="datetimeFigureOut">
              <a:rPr lang="en-US" smtClean="0"/>
              <a:t>11/1/2023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2A6C461D-FCCD-4907-822B-4F083DD11E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21414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12ABCC-2D15-4182-980F-41A8317C65E3}" type="datetimeFigureOut">
              <a:rPr lang="en-US" smtClean="0"/>
              <a:t>11/1/2023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6C461D-FCCD-4907-822B-4F083DD11E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78614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12ABCC-2D15-4182-980F-41A8317C65E3}" type="datetimeFigureOut">
              <a:rPr lang="en-US" smtClean="0"/>
              <a:t>11/1/2023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6C461D-FCCD-4907-822B-4F083DD11E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73408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12ABCC-2D15-4182-980F-41A8317C65E3}" type="datetimeFigureOut">
              <a:rPr lang="en-US" smtClean="0"/>
              <a:t>11/1/2023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6C461D-FCCD-4907-822B-4F083DD11E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16472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12ABCC-2D15-4182-980F-41A8317C65E3}" type="datetimeFigureOut">
              <a:rPr lang="en-US" smtClean="0"/>
              <a:t>11/1/2023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2A6C461D-FCCD-4907-822B-4F083DD11E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12383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12ABCC-2D15-4182-980F-41A8317C65E3}" type="datetimeFigureOut">
              <a:rPr lang="en-US" smtClean="0"/>
              <a:t>11/1/2023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2A6C461D-FCCD-4907-822B-4F083DD11E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17022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4" r:id="rId1"/>
    <p:sldLayoutId id="2147483795" r:id="rId2"/>
    <p:sldLayoutId id="2147483796" r:id="rId3"/>
    <p:sldLayoutId id="2147483797" r:id="rId4"/>
    <p:sldLayoutId id="2147483798" r:id="rId5"/>
    <p:sldLayoutId id="2147483799" r:id="rId6"/>
    <p:sldLayoutId id="2147483800" r:id="rId7"/>
    <p:sldLayoutId id="2147483801" r:id="rId8"/>
    <p:sldLayoutId id="2147483802" r:id="rId9"/>
    <p:sldLayoutId id="2147483803" r:id="rId10"/>
    <p:sldLayoutId id="2147483804" r:id="rId11"/>
    <p:sldLayoutId id="2147483805" r:id="rId12"/>
    <p:sldLayoutId id="2147483806" r:id="rId13"/>
    <p:sldLayoutId id="2147483807" r:id="rId14"/>
    <p:sldLayoutId id="2147483808" r:id="rId15"/>
    <p:sldLayoutId id="2147483809" r:id="rId16"/>
    <p:sldLayoutId id="2147483810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647102" y="4003962"/>
            <a:ext cx="9935297" cy="1676401"/>
          </a:xfrm>
        </p:spPr>
        <p:txBody>
          <a:bodyPr>
            <a:normAutofit/>
          </a:bodyPr>
          <a:lstStyle/>
          <a:p>
            <a:pPr algn="ctr"/>
            <a:r>
              <a:rPr lang="en-US" sz="7200" b="1" dirty="0">
                <a:solidFill>
                  <a:schemeClr val="accent1">
                    <a:lumMod val="75000"/>
                  </a:schemeClr>
                </a:solidFill>
              </a:rPr>
              <a:t>Metal Arc Welding</a:t>
            </a:r>
          </a:p>
        </p:txBody>
      </p:sp>
    </p:spTree>
    <p:extLst>
      <p:ext uri="{BB962C8B-B14F-4D97-AF65-F5344CB8AC3E}">
        <p14:creationId xmlns:p14="http://schemas.microsoft.com/office/powerpoint/2010/main" val="15131136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sz="4800" b="1" dirty="0" smtClean="0"/>
              <a:t>Introduction</a:t>
            </a:r>
            <a:endParaRPr lang="en-US" sz="4000" b="1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92924" y="2784762"/>
            <a:ext cx="9159443" cy="1801091"/>
          </a:xfrm>
        </p:spPr>
        <p:txBody>
          <a:bodyPr>
            <a:normAutofit/>
          </a:bodyPr>
          <a:lstStyle/>
          <a:p>
            <a:r>
              <a:rPr lang="en-US" sz="2800" dirty="0" smtClean="0"/>
              <a:t>Metal Arc Welding is a widely used welding process that involves the use of an electric arc to join metal pieces together.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915612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400" b="1" dirty="0" smtClean="0"/>
              <a:t>Types of Metal Arc Welding</a:t>
            </a:r>
            <a:endParaRPr lang="en-US" sz="4400" b="1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1" y="1634836"/>
            <a:ext cx="8915400" cy="1260764"/>
          </a:xfrm>
        </p:spPr>
        <p:txBody>
          <a:bodyPr>
            <a:normAutofit/>
          </a:bodyPr>
          <a:lstStyle/>
          <a:p>
            <a:r>
              <a:rPr lang="en-US" sz="2400" dirty="0" smtClean="0"/>
              <a:t>There are various types of metal arc welding, including Shielded Metal Arc Welding (SMAW) and Gas Metal Arc Welding (GMAW), each with its specific applications.</a:t>
            </a:r>
            <a:endParaRPr lang="en-US" sz="24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72983" y="2990491"/>
            <a:ext cx="4687890" cy="38675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76590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400" b="1" dirty="0" smtClean="0"/>
              <a:t>Equipment and Safety</a:t>
            </a:r>
            <a:endParaRPr lang="en-US" sz="4400" b="1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92924" y="1717964"/>
            <a:ext cx="8915400" cy="762000"/>
          </a:xfrm>
        </p:spPr>
        <p:txBody>
          <a:bodyPr/>
          <a:lstStyle/>
          <a:p>
            <a:r>
              <a:rPr lang="en-US" dirty="0" smtClean="0"/>
              <a:t>Metal arc welding requires specific equipment, such as welding machines and safety gear, to ensure a secure and efficient welding process.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92924" y="2632363"/>
            <a:ext cx="7243803" cy="40746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52323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b="1" dirty="0" smtClean="0"/>
              <a:t>Welding Techniques</a:t>
            </a:r>
            <a:endParaRPr lang="en-US" sz="4000" b="1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1" y="1905000"/>
            <a:ext cx="8915400" cy="886691"/>
          </a:xfrm>
        </p:spPr>
        <p:txBody>
          <a:bodyPr/>
          <a:lstStyle/>
          <a:p>
            <a:r>
              <a:rPr lang="en-US" dirty="0" smtClean="0"/>
              <a:t>Different welding techniques, such as bead welding and fillet welding, are employed in metal arc welding to achieve various joint configurations.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50661" y="3297382"/>
            <a:ext cx="6036686" cy="33753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2007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18852" y="956620"/>
            <a:ext cx="9086458" cy="1079998"/>
          </a:xfrm>
        </p:spPr>
        <p:txBody>
          <a:bodyPr/>
          <a:lstStyle/>
          <a:p>
            <a:pPr algn="ctr"/>
            <a:r>
              <a:rPr lang="en-US" b="1" dirty="0" smtClean="0"/>
              <a:t>Applications of Metal Arc Welding</a:t>
            </a:r>
            <a:endParaRPr lang="en-US" b="1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422956" y="3172691"/>
            <a:ext cx="9672062" cy="2064327"/>
          </a:xfrm>
        </p:spPr>
        <p:txBody>
          <a:bodyPr>
            <a:normAutofit/>
          </a:bodyPr>
          <a:lstStyle/>
          <a:p>
            <a:r>
              <a:rPr lang="en-US" sz="2800" dirty="0" smtClean="0"/>
              <a:t>Metal arc welding is used in a wide range of industries, including construction, manufacturing, and automotive, for tasks like fabricating structures and repairing metal components.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1202656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816763"/>
          </a:xfrm>
        </p:spPr>
        <p:txBody>
          <a:bodyPr/>
          <a:lstStyle/>
          <a:p>
            <a:pPr algn="ctr"/>
            <a:r>
              <a:rPr lang="en-US" b="1" dirty="0" smtClean="0"/>
              <a:t>Advantages and Challenges</a:t>
            </a:r>
            <a:endParaRPr lang="en-US" b="1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92924" y="1620982"/>
            <a:ext cx="8915400" cy="1052945"/>
          </a:xfrm>
        </p:spPr>
        <p:txBody>
          <a:bodyPr/>
          <a:lstStyle/>
          <a:p>
            <a:r>
              <a:rPr lang="en-US" dirty="0" smtClean="0"/>
              <a:t>While metal arc welding is known for its versatility and cost-effectiveness, it also presents challenges such as the need for skilled labor and potential safety hazards.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9615" y="3186545"/>
            <a:ext cx="6197622" cy="36440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98896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/>
              <a:t>Future Trends in Metal Arc Welding</a:t>
            </a:r>
            <a:endParaRPr lang="en-US" b="1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1" y="1662546"/>
            <a:ext cx="8915400" cy="1122218"/>
          </a:xfrm>
        </p:spPr>
        <p:txBody>
          <a:bodyPr>
            <a:noAutofit/>
          </a:bodyPr>
          <a:lstStyle/>
          <a:p>
            <a:r>
              <a:rPr lang="en-US" sz="2000" dirty="0" smtClean="0"/>
              <a:t>The field of metal arc welding continues to evolve with advancements in technology, materials, and techniques, shaping the future of this essential welding process.</a:t>
            </a:r>
            <a:endParaRPr lang="en-US" sz="20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89211" y="2784764"/>
            <a:ext cx="8384248" cy="39485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89392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1215</TotalTime>
  <Words>216</Words>
  <Application>Microsoft Office PowerPoint</Application>
  <PresentationFormat>Widescreen</PresentationFormat>
  <Paragraphs>15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Century Gothic</vt:lpstr>
      <vt:lpstr>Wingdings 3</vt:lpstr>
      <vt:lpstr>Wisp</vt:lpstr>
      <vt:lpstr>Metal Arc Welding</vt:lpstr>
      <vt:lpstr>Introduction</vt:lpstr>
      <vt:lpstr>Types of Metal Arc Welding</vt:lpstr>
      <vt:lpstr>Equipment and Safety</vt:lpstr>
      <vt:lpstr>Welding Techniques</vt:lpstr>
      <vt:lpstr>Applications of Metal Arc Welding</vt:lpstr>
      <vt:lpstr>Advantages and Challenges</vt:lpstr>
      <vt:lpstr>Future Trends in Metal Arc Welding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Metal Arc Welding 111</dc:title>
  <dc:creator>Hamada Salim G-Trd</dc:creator>
  <cp:lastModifiedBy>Hamada Salim G-Trd</cp:lastModifiedBy>
  <cp:revision>9</cp:revision>
  <dcterms:created xsi:type="dcterms:W3CDTF">2023-10-29T06:47:34Z</dcterms:created>
  <dcterms:modified xsi:type="dcterms:W3CDTF">2023-11-02T15:43:34Z</dcterms:modified>
</cp:coreProperties>
</file>