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4A86D8-8F95-408E-B6F3-354C40580A9A}" type="datetimeFigureOut">
              <a:rPr lang="fr-FR" smtClean="0"/>
              <a:t>26/05/2024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121E10-48DE-43E5-8ED8-2BE8CE5E372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« ED » </a:t>
            </a:r>
            <a:r>
              <a:rPr lang="fr-FR" dirty="0" err="1" smtClean="0"/>
              <a:t>Pronunciation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Presented</a:t>
            </a:r>
            <a:r>
              <a:rPr lang="fr-FR" dirty="0" smtClean="0"/>
              <a:t> by: Lina </a:t>
            </a:r>
            <a:r>
              <a:rPr lang="fr-FR" dirty="0" err="1" smtClean="0"/>
              <a:t>Serir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Regular</a:t>
            </a:r>
            <a:r>
              <a:rPr lang="fr-FR" dirty="0" smtClean="0"/>
              <a:t>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different pronunciations of the –</a:t>
            </a:r>
            <a:r>
              <a:rPr lang="en-GB" dirty="0" err="1" smtClean="0"/>
              <a:t>ed</a:t>
            </a:r>
            <a:r>
              <a:rPr lang="en-GB" dirty="0" smtClean="0"/>
              <a:t> ending for regular past tense verbs. The pronunciation of the –</a:t>
            </a:r>
            <a:r>
              <a:rPr lang="en-GB" dirty="0" err="1" smtClean="0"/>
              <a:t>ed</a:t>
            </a:r>
            <a:r>
              <a:rPr lang="en-GB" dirty="0" smtClean="0"/>
              <a:t> ending depends on the final sound in the verb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 </a:t>
            </a:r>
            <a:r>
              <a:rPr lang="fr-FR" dirty="0" err="1" smtClean="0"/>
              <a:t>ed</a:t>
            </a:r>
            <a:r>
              <a:rPr lang="fr-FR" dirty="0" smtClean="0"/>
              <a:t> » </a:t>
            </a:r>
            <a:r>
              <a:rPr lang="fr-FR" dirty="0" err="1" smtClean="0"/>
              <a:t>pronounced</a:t>
            </a:r>
            <a:r>
              <a:rPr lang="fr-FR" dirty="0" smtClean="0"/>
              <a:t> /t/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ending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sounds</a:t>
            </a:r>
            <a:r>
              <a:rPr lang="fr-FR" dirty="0" smtClean="0"/>
              <a:t>: (</a:t>
            </a:r>
            <a:r>
              <a:rPr lang="fr-FR" dirty="0" err="1" smtClean="0"/>
              <a:t>unvoiced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en-GB" dirty="0" smtClean="0"/>
              <a:t>/p/, /k/, /f/, /</a:t>
            </a:r>
            <a:r>
              <a:rPr lang="en-GB" dirty="0" err="1" smtClean="0"/>
              <a:t>gh</a:t>
            </a:r>
            <a:r>
              <a:rPr lang="en-GB" dirty="0" smtClean="0"/>
              <a:t>/, /</a:t>
            </a:r>
            <a:r>
              <a:rPr lang="en-GB" dirty="0" err="1" smtClean="0"/>
              <a:t>sh</a:t>
            </a:r>
            <a:r>
              <a:rPr lang="en-GB" dirty="0" smtClean="0"/>
              <a:t>/, /</a:t>
            </a:r>
            <a:r>
              <a:rPr lang="en-GB" dirty="0" err="1" smtClean="0"/>
              <a:t>ch</a:t>
            </a:r>
            <a:r>
              <a:rPr lang="en-GB" dirty="0" smtClean="0"/>
              <a:t>/, /</a:t>
            </a:r>
            <a:r>
              <a:rPr lang="en-GB" dirty="0" err="1" smtClean="0"/>
              <a:t>ss</a:t>
            </a:r>
            <a:r>
              <a:rPr lang="en-GB" dirty="0" smtClean="0"/>
              <a:t>/, /x/</a:t>
            </a:r>
          </a:p>
          <a:p>
            <a:endParaRPr lang="en-GB" dirty="0" smtClean="0"/>
          </a:p>
          <a:p>
            <a:r>
              <a:rPr lang="en-GB" dirty="0" smtClean="0"/>
              <a:t>Examples: developed- walked- sniffed- laughed- washed- watched- assessed- vexed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 </a:t>
            </a:r>
            <a:r>
              <a:rPr lang="fr-FR" dirty="0" err="1" smtClean="0"/>
              <a:t>ed</a:t>
            </a:r>
            <a:r>
              <a:rPr lang="fr-FR" dirty="0" smtClean="0"/>
              <a:t> » </a:t>
            </a:r>
            <a:r>
              <a:rPr lang="fr-FR" dirty="0" err="1" smtClean="0"/>
              <a:t>pronounced</a:t>
            </a:r>
            <a:r>
              <a:rPr lang="fr-FR" dirty="0" smtClean="0"/>
              <a:t> /d/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ending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sounds</a:t>
            </a:r>
            <a:r>
              <a:rPr lang="fr-FR" dirty="0" smtClean="0"/>
              <a:t>: (</a:t>
            </a:r>
            <a:r>
              <a:rPr lang="fr-FR" dirty="0" err="1" smtClean="0"/>
              <a:t>voiced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pt-BR" dirty="0" smtClean="0"/>
              <a:t>/l/, /n/, /r/, /b/, /g/, /m/, /z/, /v/,/y/,/w/</a:t>
            </a:r>
          </a:p>
          <a:p>
            <a:endParaRPr lang="pt-BR" dirty="0" smtClean="0"/>
          </a:p>
          <a:p>
            <a:r>
              <a:rPr lang="pt-BR" dirty="0" smtClean="0"/>
              <a:t>Examples: Labeled- earned- cried- bombed- damaged*longed- confirmed- pleased*amazed- involved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 </a:t>
            </a:r>
            <a:r>
              <a:rPr lang="fr-FR" dirty="0" err="1" smtClean="0"/>
              <a:t>ed</a:t>
            </a:r>
            <a:r>
              <a:rPr lang="fr-FR" dirty="0" smtClean="0"/>
              <a:t> » </a:t>
            </a:r>
            <a:r>
              <a:rPr lang="fr-FR" dirty="0" err="1" smtClean="0"/>
              <a:t>pronounced</a:t>
            </a:r>
            <a:r>
              <a:rPr lang="fr-FR" dirty="0" smtClean="0"/>
              <a:t> /id/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ending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sounds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r>
              <a:rPr lang="fr-FR" dirty="0" smtClean="0"/>
              <a:t>/d/- /t/</a:t>
            </a:r>
          </a:p>
          <a:p>
            <a:endParaRPr lang="fr-FR" dirty="0" smtClean="0"/>
          </a:p>
          <a:p>
            <a:r>
              <a:rPr lang="fr-FR" dirty="0" err="1" smtClean="0"/>
              <a:t>Examples</a:t>
            </a:r>
            <a:r>
              <a:rPr lang="fr-FR" dirty="0" smtClean="0"/>
              <a:t>: </a:t>
            </a:r>
            <a:r>
              <a:rPr lang="fr-FR" dirty="0" err="1" smtClean="0"/>
              <a:t>Decided</a:t>
            </a:r>
            <a:r>
              <a:rPr lang="fr-FR" dirty="0" smtClean="0"/>
              <a:t>- </a:t>
            </a:r>
            <a:r>
              <a:rPr lang="fr-FR" dirty="0" err="1" smtClean="0"/>
              <a:t>presented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169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« ED » Pronunciation</vt:lpstr>
      <vt:lpstr>Regular Verbs </vt:lpstr>
      <vt:lpstr>« ed » pronounced /t/</vt:lpstr>
      <vt:lpstr>« ed » pronounced /d/</vt:lpstr>
      <vt:lpstr>« ed » pronounced /id/</vt:lpstr>
    </vt:vector>
  </TitlesOfParts>
  <Company>MSS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ED » Pronunciation</dc:title>
  <dc:creator>MSK Info</dc:creator>
  <cp:lastModifiedBy>MSK Info</cp:lastModifiedBy>
  <cp:revision>11</cp:revision>
  <dcterms:created xsi:type="dcterms:W3CDTF">2024-05-26T20:55:48Z</dcterms:created>
  <dcterms:modified xsi:type="dcterms:W3CDTF">2024-05-26T22:27:32Z</dcterms:modified>
</cp:coreProperties>
</file>