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7" r:id="rId2"/>
    <p:sldId id="258" r:id="rId3"/>
    <p:sldId id="260" r:id="rId4"/>
    <p:sldId id="259" r:id="rId5"/>
    <p:sldId id="261" r:id="rId6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riangle isocèle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re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9" name="Sous-titre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 smtClean="0"/>
              <a:t>Cliquez pour modifier le style des sous-titres du masque</a:t>
            </a:r>
            <a:endParaRPr kumimoji="0" lang="en-US"/>
          </a:p>
        </p:txBody>
      </p:sp>
      <p:sp>
        <p:nvSpPr>
          <p:cNvPr id="28" name="Espace réservé de la date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A34A86D8-8F95-408E-B6F3-354C40580A9A}" type="datetimeFigureOut">
              <a:rPr lang="fr-FR" smtClean="0"/>
              <a:t>26/05/2024</a:t>
            </a:fld>
            <a:endParaRPr lang="fr-FR"/>
          </a:p>
        </p:txBody>
      </p:sp>
      <p:sp>
        <p:nvSpPr>
          <p:cNvPr id="17" name="Espace réservé du pied de page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fr-FR"/>
          </a:p>
        </p:txBody>
      </p:sp>
      <p:sp>
        <p:nvSpPr>
          <p:cNvPr id="29" name="Espace réservé du numéro de diapositive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24121E10-48DE-43E5-8ED8-2BE8CE5E372B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A86D8-8F95-408E-B6F3-354C40580A9A}" type="datetimeFigureOut">
              <a:rPr lang="fr-FR" smtClean="0"/>
              <a:t>26/05/2024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21E10-48DE-43E5-8ED8-2BE8CE5E372B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A86D8-8F95-408E-B6F3-354C40580A9A}" type="datetimeFigureOut">
              <a:rPr lang="fr-FR" smtClean="0"/>
              <a:t>26/05/2024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21E10-48DE-43E5-8ED8-2BE8CE5E372B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A34A86D8-8F95-408E-B6F3-354C40580A9A}" type="datetimeFigureOut">
              <a:rPr lang="fr-FR" smtClean="0"/>
              <a:t>26/05/2024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21E10-48DE-43E5-8ED8-2BE8CE5E372B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riangle rectangle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Triangle isocèle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A34A86D8-8F95-408E-B6F3-354C40580A9A}" type="datetimeFigureOut">
              <a:rPr lang="fr-FR" smtClean="0"/>
              <a:t>26/05/2024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24121E10-48DE-43E5-8ED8-2BE8CE5E372B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Connecteur droit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A34A86D8-8F95-408E-B6F3-354C40580A9A}" type="datetimeFigureOut">
              <a:rPr lang="fr-FR" smtClean="0"/>
              <a:t>26/05/2024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24121E10-48DE-43E5-8ED8-2BE8CE5E372B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is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A34A86D8-8F95-408E-B6F3-354C40580A9A}" type="datetimeFigureOut">
              <a:rPr lang="fr-FR" smtClean="0"/>
              <a:t>26/05/2024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24121E10-48DE-43E5-8ED8-2BE8CE5E372B}" type="slidenum">
              <a:rPr lang="fr-FR" smtClean="0"/>
              <a:t>‹N°›</a:t>
            </a:fld>
            <a:endParaRPr lang="fr-F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A86D8-8F95-408E-B6F3-354C40580A9A}" type="datetimeFigureOut">
              <a:rPr lang="fr-FR" smtClean="0"/>
              <a:t>26/05/2024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21E10-48DE-43E5-8ED8-2BE8CE5E372B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A34A86D8-8F95-408E-B6F3-354C40580A9A}" type="datetimeFigureOut">
              <a:rPr lang="fr-FR" smtClean="0"/>
              <a:t>26/05/2024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24121E10-48DE-43E5-8ED8-2BE8CE5E372B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A34A86D8-8F95-408E-B6F3-354C40580A9A}" type="datetimeFigureOut">
              <a:rPr lang="fr-FR" smtClean="0"/>
              <a:t>26/05/2024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24121E10-48DE-43E5-8ED8-2BE8CE5E372B}" type="slidenum">
              <a:rPr lang="fr-FR" smtClean="0"/>
              <a:t>‹N°›</a:t>
            </a:fld>
            <a:endParaRPr lang="fr-F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fr-FR" smtClean="0"/>
              <a:t>Cliquez sur l'icône pour ajouter une image</a:t>
            </a:r>
            <a:endParaRPr kumimoji="0" lang="en-US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A34A86D8-8F95-408E-B6F3-354C40580A9A}" type="datetimeFigureOut">
              <a:rPr lang="fr-FR" smtClean="0"/>
              <a:t>26/05/2024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24121E10-48DE-43E5-8ED8-2BE8CE5E372B}" type="slidenum">
              <a:rPr lang="fr-FR" smtClean="0"/>
              <a:t>‹N°›</a:t>
            </a:fld>
            <a:endParaRPr lang="fr-F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riangle rectangle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Connecteur droit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Connecteur droit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Espace réservé du titre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3" name="Espace réservé du texte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14" name="Espace réservé de la date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A34A86D8-8F95-408E-B6F3-354C40580A9A}" type="datetimeFigureOut">
              <a:rPr lang="fr-FR" smtClean="0"/>
              <a:t>26/05/2024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fr-FR"/>
          </a:p>
        </p:txBody>
      </p:sp>
      <p:sp>
        <p:nvSpPr>
          <p:cNvPr id="23" name="Espace réservé du numéro de diapositive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24121E10-48DE-43E5-8ED8-2BE8CE5E372B}" type="slidenum">
              <a:rPr lang="fr-FR" smtClean="0"/>
              <a:t>‹N°›</a:t>
            </a:fld>
            <a:endParaRPr lang="fr-FR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« ED » </a:t>
            </a:r>
            <a:r>
              <a:rPr lang="fr-FR" dirty="0" err="1" smtClean="0"/>
              <a:t>Pronunciation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 err="1" smtClean="0"/>
              <a:t>Presented</a:t>
            </a:r>
            <a:r>
              <a:rPr lang="fr-FR" dirty="0" smtClean="0"/>
              <a:t> by: Lina </a:t>
            </a:r>
            <a:r>
              <a:rPr lang="fr-FR" dirty="0" err="1" smtClean="0"/>
              <a:t>Serir</a:t>
            </a:r>
            <a:endParaRPr lang="fr-F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 smtClean="0"/>
              <a:t>Regular</a:t>
            </a:r>
            <a:r>
              <a:rPr lang="fr-FR" dirty="0" smtClean="0"/>
              <a:t> </a:t>
            </a:r>
            <a:r>
              <a:rPr lang="fr-FR" dirty="0" err="1" smtClean="0"/>
              <a:t>Verbs</a:t>
            </a:r>
            <a:r>
              <a:rPr lang="fr-FR" dirty="0" smtClean="0"/>
              <a:t>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there are three different pronunciations of the –</a:t>
            </a:r>
            <a:r>
              <a:rPr lang="en-GB" dirty="0" err="1" smtClean="0"/>
              <a:t>ed</a:t>
            </a:r>
            <a:r>
              <a:rPr lang="en-GB" dirty="0" smtClean="0"/>
              <a:t> ending for regular past tense verbs. The pronunciation of the –</a:t>
            </a:r>
            <a:r>
              <a:rPr lang="en-GB" dirty="0" err="1" smtClean="0"/>
              <a:t>ed</a:t>
            </a:r>
            <a:r>
              <a:rPr lang="en-GB" dirty="0" smtClean="0"/>
              <a:t> ending depends on the final sound in the verb</a:t>
            </a:r>
            <a:endParaRPr lang="fr-F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« </a:t>
            </a:r>
            <a:r>
              <a:rPr lang="fr-FR" dirty="0" err="1" smtClean="0"/>
              <a:t>ed</a:t>
            </a:r>
            <a:r>
              <a:rPr lang="fr-FR" dirty="0" smtClean="0"/>
              <a:t> » </a:t>
            </a:r>
            <a:r>
              <a:rPr lang="fr-FR" dirty="0" err="1" smtClean="0"/>
              <a:t>pronounced</a:t>
            </a:r>
            <a:r>
              <a:rPr lang="fr-FR" dirty="0" smtClean="0"/>
              <a:t> /t/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err="1" smtClean="0"/>
              <a:t>Verbs</a:t>
            </a:r>
            <a:r>
              <a:rPr lang="fr-FR" dirty="0" smtClean="0"/>
              <a:t> </a:t>
            </a:r>
            <a:r>
              <a:rPr lang="fr-FR" dirty="0" err="1" smtClean="0"/>
              <a:t>ending</a:t>
            </a:r>
            <a:r>
              <a:rPr lang="fr-FR" dirty="0" smtClean="0"/>
              <a:t> </a:t>
            </a:r>
            <a:r>
              <a:rPr lang="fr-FR" dirty="0" err="1" smtClean="0"/>
              <a:t>with</a:t>
            </a:r>
            <a:r>
              <a:rPr lang="fr-FR" dirty="0" smtClean="0"/>
              <a:t> </a:t>
            </a:r>
            <a:r>
              <a:rPr lang="fr-FR" dirty="0" err="1" smtClean="0"/>
              <a:t>these</a:t>
            </a:r>
            <a:r>
              <a:rPr lang="fr-FR" dirty="0" smtClean="0"/>
              <a:t> </a:t>
            </a:r>
            <a:r>
              <a:rPr lang="fr-FR" dirty="0" err="1" smtClean="0"/>
              <a:t>sounds</a:t>
            </a:r>
            <a:r>
              <a:rPr lang="fr-FR" dirty="0" smtClean="0"/>
              <a:t>: (</a:t>
            </a:r>
            <a:r>
              <a:rPr lang="fr-FR" dirty="0" err="1" smtClean="0"/>
              <a:t>unvoiced</a:t>
            </a:r>
            <a:r>
              <a:rPr lang="fr-FR" dirty="0" smtClean="0"/>
              <a:t>)</a:t>
            </a:r>
          </a:p>
          <a:p>
            <a:endParaRPr lang="fr-FR" dirty="0" smtClean="0"/>
          </a:p>
          <a:p>
            <a:r>
              <a:rPr lang="en-GB" dirty="0" smtClean="0"/>
              <a:t>/p/, /k/, /f/, /</a:t>
            </a:r>
            <a:r>
              <a:rPr lang="en-GB" dirty="0" err="1" smtClean="0"/>
              <a:t>gh</a:t>
            </a:r>
            <a:r>
              <a:rPr lang="en-GB" dirty="0" smtClean="0"/>
              <a:t>/, /</a:t>
            </a:r>
            <a:r>
              <a:rPr lang="en-GB" dirty="0" err="1" smtClean="0"/>
              <a:t>sh</a:t>
            </a:r>
            <a:r>
              <a:rPr lang="en-GB" dirty="0" smtClean="0"/>
              <a:t>/, /</a:t>
            </a:r>
            <a:r>
              <a:rPr lang="en-GB" dirty="0" err="1" smtClean="0"/>
              <a:t>ch</a:t>
            </a:r>
            <a:r>
              <a:rPr lang="en-GB" dirty="0" smtClean="0"/>
              <a:t>/, /</a:t>
            </a:r>
            <a:r>
              <a:rPr lang="en-GB" dirty="0" err="1" smtClean="0"/>
              <a:t>ss</a:t>
            </a:r>
            <a:r>
              <a:rPr lang="en-GB" dirty="0" smtClean="0"/>
              <a:t>/, /x/</a:t>
            </a:r>
          </a:p>
          <a:p>
            <a:endParaRPr lang="en-GB" dirty="0" smtClean="0"/>
          </a:p>
          <a:p>
            <a:r>
              <a:rPr lang="en-GB" dirty="0" smtClean="0"/>
              <a:t>Examples: developed- walked- sniffed- laughed- washed- watched- assessed- vexed</a:t>
            </a:r>
          </a:p>
          <a:p>
            <a:endParaRPr lang="fr-F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« </a:t>
            </a:r>
            <a:r>
              <a:rPr lang="fr-FR" dirty="0" err="1" smtClean="0"/>
              <a:t>ed</a:t>
            </a:r>
            <a:r>
              <a:rPr lang="fr-FR" dirty="0" smtClean="0"/>
              <a:t> » </a:t>
            </a:r>
            <a:r>
              <a:rPr lang="fr-FR" dirty="0" err="1" smtClean="0"/>
              <a:t>pronounced</a:t>
            </a:r>
            <a:r>
              <a:rPr lang="fr-FR" dirty="0" smtClean="0"/>
              <a:t> /d/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err="1" smtClean="0"/>
              <a:t>Verbs</a:t>
            </a:r>
            <a:r>
              <a:rPr lang="fr-FR" dirty="0" smtClean="0"/>
              <a:t> </a:t>
            </a:r>
            <a:r>
              <a:rPr lang="fr-FR" dirty="0" err="1" smtClean="0"/>
              <a:t>ending</a:t>
            </a:r>
            <a:r>
              <a:rPr lang="fr-FR" dirty="0" smtClean="0"/>
              <a:t> </a:t>
            </a:r>
            <a:r>
              <a:rPr lang="fr-FR" dirty="0" err="1" smtClean="0"/>
              <a:t>with</a:t>
            </a:r>
            <a:r>
              <a:rPr lang="fr-FR" dirty="0" smtClean="0"/>
              <a:t> </a:t>
            </a:r>
            <a:r>
              <a:rPr lang="fr-FR" dirty="0" err="1" smtClean="0"/>
              <a:t>these</a:t>
            </a:r>
            <a:r>
              <a:rPr lang="fr-FR" dirty="0" smtClean="0"/>
              <a:t> </a:t>
            </a:r>
            <a:r>
              <a:rPr lang="fr-FR" dirty="0" err="1" smtClean="0"/>
              <a:t>sounds</a:t>
            </a:r>
            <a:r>
              <a:rPr lang="fr-FR" dirty="0" smtClean="0"/>
              <a:t>: (</a:t>
            </a:r>
            <a:r>
              <a:rPr lang="fr-FR" dirty="0" err="1" smtClean="0"/>
              <a:t>voiced</a:t>
            </a:r>
            <a:r>
              <a:rPr lang="fr-FR" dirty="0" smtClean="0"/>
              <a:t>)</a:t>
            </a:r>
          </a:p>
          <a:p>
            <a:endParaRPr lang="fr-FR" dirty="0" smtClean="0"/>
          </a:p>
          <a:p>
            <a:r>
              <a:rPr lang="pt-BR" dirty="0" smtClean="0"/>
              <a:t>/l/, /n/, /r/, /b/, /g/, /m/, /z/, /v/,/y/,/w/</a:t>
            </a:r>
          </a:p>
          <a:p>
            <a:endParaRPr lang="pt-BR" dirty="0" smtClean="0"/>
          </a:p>
          <a:p>
            <a:r>
              <a:rPr lang="pt-BR" dirty="0" smtClean="0"/>
              <a:t>Examples: Labeled- earned- cried- bombed- damaged*longed- confirmed- pleased*amazed- involved</a:t>
            </a:r>
            <a:endParaRPr lang="fr-F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« </a:t>
            </a:r>
            <a:r>
              <a:rPr lang="fr-FR" dirty="0" err="1" smtClean="0"/>
              <a:t>ed</a:t>
            </a:r>
            <a:r>
              <a:rPr lang="fr-FR" dirty="0" smtClean="0"/>
              <a:t> » </a:t>
            </a:r>
            <a:r>
              <a:rPr lang="fr-FR" dirty="0" err="1" smtClean="0"/>
              <a:t>pronounced</a:t>
            </a:r>
            <a:r>
              <a:rPr lang="fr-FR" dirty="0" smtClean="0"/>
              <a:t> /id/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err="1" smtClean="0"/>
              <a:t>Verbs</a:t>
            </a:r>
            <a:r>
              <a:rPr lang="fr-FR" dirty="0" smtClean="0"/>
              <a:t> </a:t>
            </a:r>
            <a:r>
              <a:rPr lang="fr-FR" dirty="0" err="1" smtClean="0"/>
              <a:t>ending</a:t>
            </a:r>
            <a:r>
              <a:rPr lang="fr-FR" dirty="0" smtClean="0"/>
              <a:t> </a:t>
            </a:r>
            <a:r>
              <a:rPr lang="fr-FR" dirty="0" err="1" smtClean="0"/>
              <a:t>with</a:t>
            </a:r>
            <a:r>
              <a:rPr lang="fr-FR" dirty="0" smtClean="0"/>
              <a:t> </a:t>
            </a:r>
            <a:r>
              <a:rPr lang="fr-FR" dirty="0" err="1" smtClean="0"/>
              <a:t>these</a:t>
            </a:r>
            <a:r>
              <a:rPr lang="fr-FR" dirty="0" smtClean="0"/>
              <a:t> </a:t>
            </a:r>
            <a:r>
              <a:rPr lang="fr-FR" dirty="0" err="1" smtClean="0"/>
              <a:t>sounds</a:t>
            </a:r>
            <a:r>
              <a:rPr lang="fr-FR" dirty="0" smtClean="0"/>
              <a:t>: </a:t>
            </a:r>
          </a:p>
          <a:p>
            <a:endParaRPr lang="fr-FR" dirty="0" smtClean="0"/>
          </a:p>
          <a:p>
            <a:r>
              <a:rPr lang="fr-FR" dirty="0" smtClean="0"/>
              <a:t>/d/- /t/</a:t>
            </a:r>
          </a:p>
          <a:p>
            <a:endParaRPr lang="fr-FR" dirty="0" smtClean="0"/>
          </a:p>
          <a:p>
            <a:r>
              <a:rPr lang="fr-FR" dirty="0" err="1" smtClean="0"/>
              <a:t>Examples</a:t>
            </a:r>
            <a:r>
              <a:rPr lang="fr-FR" dirty="0" smtClean="0"/>
              <a:t>: </a:t>
            </a:r>
            <a:r>
              <a:rPr lang="fr-FR" dirty="0" err="1" smtClean="0"/>
              <a:t>Decided</a:t>
            </a:r>
            <a:r>
              <a:rPr lang="fr-FR" dirty="0" smtClean="0"/>
              <a:t>- </a:t>
            </a:r>
            <a:r>
              <a:rPr lang="fr-FR" dirty="0" err="1" smtClean="0"/>
              <a:t>presented</a:t>
            </a:r>
            <a:endParaRPr lang="fr-FR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Verve">
  <a:themeElements>
    <a:clrScheme name="Mé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Verve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Verve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91</TotalTime>
  <Words>169</Words>
  <Application>Microsoft Office PowerPoint</Application>
  <PresentationFormat>Affichage à l'écran (4:3)</PresentationFormat>
  <Paragraphs>22</Paragraphs>
  <Slides>5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5</vt:i4>
      </vt:variant>
    </vt:vector>
  </HeadingPairs>
  <TitlesOfParts>
    <vt:vector size="6" baseType="lpstr">
      <vt:lpstr>Verve</vt:lpstr>
      <vt:lpstr>« ED » Pronunciation</vt:lpstr>
      <vt:lpstr>Regular Verbs </vt:lpstr>
      <vt:lpstr>« ed » pronounced /t/</vt:lpstr>
      <vt:lpstr>« ed » pronounced /d/</vt:lpstr>
      <vt:lpstr>« ed » pronounced /id/</vt:lpstr>
    </vt:vector>
  </TitlesOfParts>
  <Company>MSS Team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« ED » Pronunciation</dc:title>
  <dc:creator>MSK Info</dc:creator>
  <cp:lastModifiedBy>MSK Info</cp:lastModifiedBy>
  <cp:revision>11</cp:revision>
  <dcterms:created xsi:type="dcterms:W3CDTF">2024-05-26T20:55:48Z</dcterms:created>
  <dcterms:modified xsi:type="dcterms:W3CDTF">2024-05-26T22:27:32Z</dcterms:modified>
</cp:coreProperties>
</file>