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6BE28C-7E47-4E8C-A49E-5B1909962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845EEFC-E233-43CC-8473-1468559D4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B2E63E-CF55-4C2F-8CE2-BF68D2208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1ED8BD-3BB4-4236-A023-A7C7A0ECA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674680-DB7F-4E1A-B766-1CABC5AA3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981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6465C-F381-49B1-90EE-B392E4578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4AE8352-05E1-4B2F-8692-01EF39D9F1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C185AD-38E8-4B6C-A1B8-692113BE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A33676-C47A-42CC-AE9E-04CAB5811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6E968D-D1CA-4BAE-8FD9-3506E935F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709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0D713EA-D1FF-4D02-A2A8-C66B2DA91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C56F587-ABCC-4E42-BDD9-7BAE21599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643FFC-B4B0-47EF-BBEE-FA2B2A970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5326492-8036-4206-99A9-3D831D296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E51BBA-C4DF-4D51-9FEB-90DCA8F3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16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437484-5582-41FD-A53D-D46F5BF4A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1ECD252-8D7E-4E55-80DE-3304DC3B7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FA2356-0E21-41C1-B7F3-DC9593A4C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B1E8DB-DF71-496E-A0A1-B41F1A231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111804-39DC-4135-A43B-53C9AA1F4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71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47196A-1C33-4438-A2BB-215B5A841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E0F849-4A35-4D05-8F0D-E94C3D384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F7DE859-929F-4F3C-A9C1-4D78D527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7E0E8AE-EA6C-4DF8-8BC4-22CEA568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9149DC-043C-4B06-A327-E4DBE8FAE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416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7DEBA2-47E8-434C-9430-AC73CF47A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C634D4-9306-4D3B-AEB9-5009F83A20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D7A6664-0FA8-412C-9B60-DF4A28C51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F9D3AE5-0BF6-4E10-8C6A-CDC4945F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92FFBD6-009A-402E-BE89-FE8BE55FF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F9B5E9-C65C-43D9-8EC5-BBE1EDCE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180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8B1C0C-47B8-4FC1-8036-39EDDA795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A91C026-DA68-45D1-904E-DD1FF8857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220A33-91FE-4C84-B8E2-2CA02C4326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44064AA-8D80-4EE9-909B-284F7311C0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38ADB3B-1C25-4DF1-B468-864465F3EB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F4543DC-2B5F-4BC9-8582-D6A9676CC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44EEF5B-0259-4633-BD7E-59FA6BF0C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BAC4510-E7EF-49D7-847C-0C4630EF4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65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D4B6E-4907-4169-BBDE-D2DA3786C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C3306E6-1AC7-4280-B250-3F7E820F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526F56-06FC-491C-B96E-7BF29945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EC9FE2-CB1A-41A3-B88B-BFD9EAE2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357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C1E47F7-2111-4F90-98DC-D9F4F3405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DD94CE-F463-47FF-A66E-1205A8DC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8815467-655B-4FB0-943A-9C912E75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62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7F92BC-A2DE-4809-AF95-33D748B63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C921CC7-4B52-45B7-BDE6-96A04ADB1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CB984BA-C86A-476A-8E30-C57FD78B8C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306D05E-7AF7-436A-AACA-2CA23AFEE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75268D-DBCA-49AA-993B-E40741CA3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14BCB2C-CEFF-4C75-A87A-F8CF1AD7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8485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70457C-D009-4220-A189-12EF705F6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1EFDEC8-11F2-42C7-B230-4E4E146B30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B7585B-7040-4635-B7BB-A09895747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9F2457-F6F8-4FF6-8C6D-A0480EB83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76B9F5-D396-49B1-8AA8-6365998E3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730E85-576C-40DD-810B-DE0A66B15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291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F47BB0-DC93-49C1-937B-C93A724B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A886BB-D0B4-4249-972F-F916FC9B4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FECB9E-4A38-4BD9-9748-ECA6833077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C5952-7CFE-436E-AB0A-403EC4945CC5}" type="datetimeFigureOut">
              <a:rPr lang="fr-FR" smtClean="0"/>
              <a:t>19/03/2019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E29C8C-324E-4B47-A444-13576BDB2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42F926-73B6-474E-A3B9-D151F5FF92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80977-F164-4071-92C1-BC292EA8EC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7131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jHoR0OBe6k&amp;list=PLNAMnK22kwLajj5F8T_00t6IRDUpkp0y_&amp;index=1" TargetMode="External"/><Relationship Id="rId2" Type="http://schemas.openxmlformats.org/officeDocument/2006/relationships/hyperlink" Target="https://www.youtube.com/watch?v=BQo-3ohwL5Y&amp;list=PLMWEEzYqZ0em1vnBx8F5GZd94Ejph4TjO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D4F50D-A269-466C-900A-9F18C309D6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241801"/>
            <a:ext cx="9144000" cy="834981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b="1" dirty="0" err="1">
                <a:solidFill>
                  <a:schemeClr val="bg1">
                    <a:lumMod val="50000"/>
                  </a:schemeClr>
                </a:solidFill>
              </a:rPr>
              <a:t>Laravel</a:t>
            </a:r>
            <a:endParaRPr lang="fr-FR" b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RÃ©sultat de recherche d'images pour &quot;laravel&quot;">
            <a:extLst>
              <a:ext uri="{FF2B5EF4-FFF2-40B4-BE49-F238E27FC236}">
                <a16:creationId xmlns:a16="http://schemas.microsoft.com/office/drawing/2014/main" id="{4DC3E41C-9E7E-4DA4-851B-F3CD329287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044" y="1278708"/>
            <a:ext cx="3871911" cy="267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49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EE496C-E3D8-4E7F-A56C-50A33786E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>
                <a:solidFill>
                  <a:srgbClr val="C00000"/>
                </a:solidFill>
              </a:rPr>
              <a:t>Tutoriels </a:t>
            </a:r>
            <a:r>
              <a:rPr lang="fr-FR" b="1" dirty="0">
                <a:solidFill>
                  <a:srgbClr val="C00000"/>
                </a:solidFill>
              </a:rPr>
              <a:t>à suivre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4C4DA77-2E23-4BE0-9ACE-9B97E8308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none" strike="noStrike" dirty="0">
                <a:effectLst/>
              </a:rPr>
              <a:t>Thibaud </a:t>
            </a:r>
            <a:r>
              <a:rPr lang="fr-FR" u="none" strike="noStrike" dirty="0" err="1">
                <a:effectLst/>
              </a:rPr>
              <a:t>Dauce</a:t>
            </a:r>
            <a:br>
              <a:rPr lang="fr-FR" dirty="0"/>
            </a:br>
            <a:r>
              <a:rPr lang="fr-FR" dirty="0">
                <a:hlinkClick r:id="rId2"/>
              </a:rPr>
              <a:t>https://www.youtube.com/watch?v=BQo-3ohwL5Y&amp;list=PLMWEEzYqZ0em1vnBx8F5GZd94Ejph4TjO</a:t>
            </a:r>
            <a:endParaRPr lang="fr-FR" dirty="0"/>
          </a:p>
          <a:p>
            <a:endParaRPr lang="fr-FR" dirty="0"/>
          </a:p>
          <a:p>
            <a:r>
              <a:rPr lang="fr-FR" dirty="0">
                <a:effectLst/>
              </a:rPr>
              <a:t>Mohamed IDBRAHIM</a:t>
            </a:r>
            <a:br>
              <a:rPr lang="fr-FR" dirty="0"/>
            </a:br>
            <a:r>
              <a:rPr lang="fr-FR" dirty="0">
                <a:hlinkClick r:id="rId3"/>
              </a:rPr>
              <a:t>https://www.youtube.com/watch?v=qjHoR0OBe6k&amp;list=PLNAMnK22kwLajj5F8T_00t6IRDUpkp0y_&amp;index=1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30598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9C205F-7120-418E-BC32-B99104502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Installation </a:t>
            </a:r>
            <a:r>
              <a:rPr lang="fr-FR" b="1" dirty="0" err="1">
                <a:solidFill>
                  <a:srgbClr val="C00000"/>
                </a:solidFill>
              </a:rPr>
              <a:t>Laravel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C2A7C6-CBEB-4421-A319-ED5221617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fr-FR" dirty="0"/>
              <a:t>installer </a:t>
            </a:r>
            <a:r>
              <a:rPr lang="fr-FR" dirty="0" err="1"/>
              <a:t>xampp</a:t>
            </a:r>
            <a:r>
              <a:rPr lang="fr-FR" dirty="0"/>
              <a:t> dernière version   (il faut que PHP &gt;= 7.1.3)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/>
              <a:t>installer composer en choisissant le fichier php.exe lors de l'installation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/>
              <a:t>vérifier que composer a bien été installé avec la commande (dans l’éditeur de commande  CMD ) composer --version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/>
              <a:t>installer </a:t>
            </a:r>
            <a:r>
              <a:rPr lang="fr-FR" dirty="0" err="1"/>
              <a:t>laravel</a:t>
            </a:r>
            <a:r>
              <a:rPr lang="fr-FR" dirty="0"/>
              <a:t> avec composer en utilisant la commande      composer global </a:t>
            </a:r>
            <a:r>
              <a:rPr lang="fr-FR" dirty="0" err="1"/>
              <a:t>require</a:t>
            </a:r>
            <a:r>
              <a:rPr lang="fr-FR" dirty="0"/>
              <a:t> </a:t>
            </a:r>
            <a:r>
              <a:rPr lang="fr-FR" dirty="0" err="1"/>
              <a:t>laravel</a:t>
            </a:r>
            <a:r>
              <a:rPr lang="fr-FR" dirty="0"/>
              <a:t>/installer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fr-FR" dirty="0"/>
              <a:t>aller dans le répertoire </a:t>
            </a:r>
            <a:r>
              <a:rPr lang="fr-FR" dirty="0" err="1"/>
              <a:t>htdocs</a:t>
            </a:r>
            <a:r>
              <a:rPr lang="fr-FR" dirty="0"/>
              <a:t> et créer un projet en utilisant:   </a:t>
            </a:r>
            <a:r>
              <a:rPr lang="fr-FR" dirty="0" err="1"/>
              <a:t>laravel</a:t>
            </a:r>
            <a:r>
              <a:rPr lang="fr-FR" dirty="0"/>
              <a:t> new </a:t>
            </a:r>
            <a:r>
              <a:rPr lang="fr-FR" dirty="0" err="1"/>
              <a:t>nomProjet</a:t>
            </a:r>
            <a:r>
              <a:rPr lang="fr-FR" dirty="0"/>
              <a:t>   ou bien    composer </a:t>
            </a:r>
            <a:r>
              <a:rPr lang="fr-FR" dirty="0" err="1"/>
              <a:t>create-project</a:t>
            </a:r>
            <a:r>
              <a:rPr lang="fr-FR" dirty="0"/>
              <a:t> --</a:t>
            </a:r>
            <a:r>
              <a:rPr lang="fr-FR" dirty="0" err="1"/>
              <a:t>prefer-dist</a:t>
            </a:r>
            <a:r>
              <a:rPr lang="fr-FR" dirty="0"/>
              <a:t> </a:t>
            </a:r>
            <a:r>
              <a:rPr lang="fr-FR" dirty="0" err="1"/>
              <a:t>laravel</a:t>
            </a:r>
            <a:r>
              <a:rPr lang="fr-FR" dirty="0"/>
              <a:t>/</a:t>
            </a:r>
            <a:r>
              <a:rPr lang="fr-FR" dirty="0" err="1"/>
              <a:t>laravel</a:t>
            </a:r>
            <a:r>
              <a:rPr lang="fr-FR" dirty="0"/>
              <a:t> </a:t>
            </a:r>
            <a:r>
              <a:rPr lang="fr-FR" dirty="0" err="1"/>
              <a:t>nomProjet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256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90C2E2-EDE6-49B3-9EF4-11A94740B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Pour commencer…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69FC2-9560-45C9-9DB4-77ADD346E0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Contrôleurs</a:t>
            </a:r>
            <a:r>
              <a:rPr lang="fr-FR" dirty="0"/>
              <a:t>: app\Http\</a:t>
            </a:r>
            <a:r>
              <a:rPr lang="fr-FR" dirty="0" err="1"/>
              <a:t>Controllers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Modèles</a:t>
            </a:r>
            <a:r>
              <a:rPr lang="fr-FR" dirty="0"/>
              <a:t>: /app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Vues</a:t>
            </a:r>
            <a:r>
              <a:rPr lang="fr-FR" dirty="0"/>
              <a:t>: </a:t>
            </a:r>
            <a:r>
              <a:rPr lang="fr-FR" dirty="0" err="1"/>
              <a:t>resources</a:t>
            </a:r>
            <a:r>
              <a:rPr lang="fr-FR" dirty="0"/>
              <a:t>\</a:t>
            </a:r>
            <a:r>
              <a:rPr lang="fr-FR" dirty="0" err="1"/>
              <a:t>views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Images, </a:t>
            </a:r>
            <a:r>
              <a:rPr lang="fr-FR" b="1" dirty="0" err="1"/>
              <a:t>js</a:t>
            </a:r>
            <a:r>
              <a:rPr lang="fr-FR" b="1" dirty="0"/>
              <a:t>, </a:t>
            </a:r>
            <a:r>
              <a:rPr lang="fr-FR" b="1" dirty="0" err="1"/>
              <a:t>css</a:t>
            </a:r>
            <a:r>
              <a:rPr lang="fr-FR" b="1" dirty="0"/>
              <a:t>:</a:t>
            </a:r>
            <a:r>
              <a:rPr lang="fr-FR" dirty="0"/>
              <a:t> /public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Routes</a:t>
            </a:r>
            <a:r>
              <a:rPr lang="fr-FR" dirty="0"/>
              <a:t>: /routes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b="1" dirty="0"/>
              <a:t>Configurations</a:t>
            </a:r>
            <a:r>
              <a:rPr lang="fr-FR" dirty="0"/>
              <a:t>: fichier .</a:t>
            </a:r>
            <a:r>
              <a:rPr lang="fr-FR" dirty="0" err="1"/>
              <a:t>env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3339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250258-B0A3-4154-8102-68085855F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Routes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32D918-7093-4BA3-AF07-ACD6C34C3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/routes/</a:t>
            </a:r>
            <a:r>
              <a:rPr lang="fr-FR" dirty="0" err="1"/>
              <a:t>web.php</a:t>
            </a: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endParaRPr lang="fr-FR" dirty="0"/>
          </a:p>
          <a:p>
            <a:pPr marL="0" indent="0">
              <a:buNone/>
            </a:pPr>
            <a:r>
              <a:rPr lang="fr-FR" dirty="0"/>
              <a:t>Route::</a:t>
            </a:r>
            <a:r>
              <a:rPr lang="fr-FR" dirty="0" err="1"/>
              <a:t>get</a:t>
            </a:r>
            <a:r>
              <a:rPr lang="fr-FR" dirty="0"/>
              <a:t>(‘/contact’, </a:t>
            </a:r>
            <a:r>
              <a:rPr lang="fr-FR" dirty="0" err="1"/>
              <a:t>function</a:t>
            </a:r>
            <a:r>
              <a:rPr lang="fr-FR" dirty="0"/>
              <a:t>(){</a:t>
            </a:r>
          </a:p>
          <a:p>
            <a:pPr marL="0" indent="0">
              <a:buNone/>
            </a:pPr>
            <a:r>
              <a:rPr lang="fr-FR" dirty="0"/>
              <a:t>	</a:t>
            </a:r>
            <a:r>
              <a:rPr lang="fr-FR" dirty="0" err="1"/>
              <a:t>echo</a:t>
            </a:r>
            <a:r>
              <a:rPr lang="fr-FR" dirty="0"/>
              <a:t> « page contact »;</a:t>
            </a:r>
          </a:p>
          <a:p>
            <a:pPr marL="0" indent="0">
              <a:buNone/>
            </a:pPr>
            <a:r>
              <a:rPr lang="fr-FR" dirty="0"/>
              <a:t>});</a:t>
            </a:r>
          </a:p>
        </p:txBody>
      </p:sp>
    </p:spTree>
    <p:extLst>
      <p:ext uri="{BB962C8B-B14F-4D97-AF65-F5344CB8AC3E}">
        <p14:creationId xmlns:p14="http://schemas.microsoft.com/office/powerpoint/2010/main" val="3568347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1C5DB-41E2-494A-A572-227CBB573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Routes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884B362-50BA-4F2E-8066-8FB46A8937E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739" t="16103" r="18732" b="21976"/>
          <a:stretch/>
        </p:blipFill>
        <p:spPr>
          <a:xfrm>
            <a:off x="1228297" y="1825625"/>
            <a:ext cx="6892121" cy="4244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62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F05D2-2D44-4467-AC44-F143F4328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>
                <a:solidFill>
                  <a:srgbClr val="C00000"/>
                </a:solidFill>
              </a:rPr>
              <a:t>Controlleurs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BEE8DB-558D-4311-91F8-0E38E19EE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Pour créer un </a:t>
            </a:r>
            <a:r>
              <a:rPr lang="fr-FR" dirty="0" err="1"/>
              <a:t>controlleur</a:t>
            </a:r>
            <a:r>
              <a:rPr lang="fr-FR" dirty="0"/>
              <a:t>:</a:t>
            </a:r>
          </a:p>
          <a:p>
            <a:pPr marL="0" indent="0">
              <a:buNone/>
            </a:pP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make:controller</a:t>
            </a:r>
            <a:r>
              <a:rPr lang="fr-FR" dirty="0"/>
              <a:t> </a:t>
            </a:r>
            <a:r>
              <a:rPr lang="fr-FR" dirty="0" err="1"/>
              <a:t>NomController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8858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839F02-8F61-477C-AB96-E50CBD678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C00000"/>
                </a:solidFill>
              </a:rPr>
              <a:t>Création table	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1D54DA-C6F6-4979-88F1-4684E1D68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make:migration</a:t>
            </a:r>
            <a:r>
              <a:rPr lang="fr-FR" dirty="0"/>
              <a:t> </a:t>
            </a:r>
            <a:r>
              <a:rPr lang="fr-FR" dirty="0" err="1"/>
              <a:t>create_etudiants</a:t>
            </a:r>
            <a:r>
              <a:rPr lang="fr-FR" dirty="0"/>
              <a:t> –</a:t>
            </a:r>
            <a:r>
              <a:rPr lang="fr-FR" dirty="0" err="1"/>
              <a:t>create</a:t>
            </a:r>
            <a:r>
              <a:rPr lang="fr-FR" dirty="0"/>
              <a:t>=</a:t>
            </a:r>
            <a:r>
              <a:rPr lang="fr-FR" dirty="0" err="1"/>
              <a:t>etudiants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php</a:t>
            </a:r>
            <a:r>
              <a:rPr lang="fr-FR" dirty="0"/>
              <a:t> artisan </a:t>
            </a:r>
            <a:r>
              <a:rPr lang="fr-FR" dirty="0" err="1"/>
              <a:t>migrate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818544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171</Words>
  <Application>Microsoft Office PowerPoint</Application>
  <PresentationFormat>Grand écran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Thème Office</vt:lpstr>
      <vt:lpstr>  Laravel</vt:lpstr>
      <vt:lpstr>Tutoriels à suivre</vt:lpstr>
      <vt:lpstr>Installation Laravel</vt:lpstr>
      <vt:lpstr>Pour commencer…</vt:lpstr>
      <vt:lpstr>Routes</vt:lpstr>
      <vt:lpstr>Routes</vt:lpstr>
      <vt:lpstr>Controlleurs</vt:lpstr>
      <vt:lpstr>Création table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SAMSUNG</dc:creator>
  <cp:lastModifiedBy>SAMSUNG</cp:lastModifiedBy>
  <cp:revision>15</cp:revision>
  <dcterms:created xsi:type="dcterms:W3CDTF">2019-01-27T10:59:42Z</dcterms:created>
  <dcterms:modified xsi:type="dcterms:W3CDTF">2019-03-19T09:22:23Z</dcterms:modified>
</cp:coreProperties>
</file>