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29"/>
  </p:notesMasterIdLst>
  <p:handoutMasterIdLst>
    <p:handoutMasterId r:id="rId30"/>
  </p:handoutMasterIdLst>
  <p:sldIdLst>
    <p:sldId id="256" r:id="rId2"/>
    <p:sldId id="450" r:id="rId3"/>
    <p:sldId id="451" r:id="rId4"/>
    <p:sldId id="452" r:id="rId5"/>
    <p:sldId id="453" r:id="rId6"/>
    <p:sldId id="454" r:id="rId7"/>
    <p:sldId id="455" r:id="rId8"/>
    <p:sldId id="456" r:id="rId9"/>
    <p:sldId id="493" r:id="rId10"/>
    <p:sldId id="457" r:id="rId11"/>
    <p:sldId id="458" r:id="rId12"/>
    <p:sldId id="459" r:id="rId13"/>
    <p:sldId id="460" r:id="rId14"/>
    <p:sldId id="461" r:id="rId15"/>
    <p:sldId id="462" r:id="rId16"/>
    <p:sldId id="463" r:id="rId17"/>
    <p:sldId id="466" r:id="rId18"/>
    <p:sldId id="467" r:id="rId19"/>
    <p:sldId id="468" r:id="rId20"/>
    <p:sldId id="469" r:id="rId21"/>
    <p:sldId id="470" r:id="rId22"/>
    <p:sldId id="471" r:id="rId23"/>
    <p:sldId id="472" r:id="rId24"/>
    <p:sldId id="473" r:id="rId25"/>
    <p:sldId id="474" r:id="rId26"/>
    <p:sldId id="475" r:id="rId27"/>
    <p:sldId id="476" r:id="rId2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88" autoAdjust="0"/>
    <p:restoredTop sz="86559" autoAdjust="0"/>
  </p:normalViewPr>
  <p:slideViewPr>
    <p:cSldViewPr>
      <p:cViewPr varScale="1">
        <p:scale>
          <a:sx n="96" d="100"/>
          <a:sy n="96" d="100"/>
        </p:scale>
        <p:origin x="-198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C6C1FBC-0B46-4012-8D80-D607FCCDA983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74729B6-FA66-4B24-B668-B047D9E61E2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A3E0E79-18BF-4AF7-8D37-58313D2733F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B8487A2-BDF4-4AE0-975A-A254890D23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6000" dirty="0" smtClean="0"/>
              <a:t>M 521</a:t>
            </a:r>
            <a:br>
              <a:rPr lang="fr-FR" sz="6000" dirty="0" smtClean="0"/>
            </a:br>
            <a:r>
              <a:rPr lang="fr-FR" sz="6000" dirty="0" smtClean="0"/>
              <a:t>Web</a:t>
            </a:r>
            <a:endParaRPr lang="fr-FR" sz="6000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0" y="-27384"/>
            <a:ext cx="9144000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Master 1 Génie</a:t>
            </a:r>
            <a:r>
              <a:rPr kumimoji="0" lang="fr-FR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Logiciel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Offrir une interactivité à une page HTML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&lt;html&gt; </a:t>
            </a: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head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&lt;script </a:t>
            </a:r>
            <a:r>
              <a:rPr lang="fr-FR" dirty="0" err="1" smtClean="0"/>
              <a:t>language</a:t>
            </a:r>
            <a:r>
              <a:rPr lang="fr-FR" dirty="0" smtClean="0"/>
              <a:t>="JavaScript"&gt; </a:t>
            </a:r>
          </a:p>
          <a:p>
            <a:pPr>
              <a:buNone/>
            </a:pPr>
            <a:r>
              <a:rPr lang="fr-FR" dirty="0" err="1" smtClean="0"/>
              <a:t>function</a:t>
            </a:r>
            <a:r>
              <a:rPr lang="fr-FR" dirty="0" smtClean="0"/>
              <a:t> bonjour() { </a:t>
            </a:r>
          </a:p>
          <a:p>
            <a:pPr>
              <a:buNone/>
            </a:pPr>
            <a:r>
              <a:rPr lang="fr-FR" dirty="0" err="1" smtClean="0"/>
              <a:t>alert</a:t>
            </a:r>
            <a:r>
              <a:rPr lang="fr-FR" dirty="0" smtClean="0"/>
              <a:t> ("Bienvenue à JavaScript -dans une nouvelle fenêtre !");</a:t>
            </a:r>
          </a:p>
          <a:p>
            <a:pPr>
              <a:buNone/>
            </a:pPr>
            <a:r>
              <a:rPr lang="fr-FR" dirty="0" smtClean="0"/>
              <a:t>} </a:t>
            </a:r>
          </a:p>
          <a:p>
            <a:pPr>
              <a:buNone/>
            </a:pPr>
            <a:r>
              <a:rPr lang="fr-FR" dirty="0" smtClean="0"/>
              <a:t>&lt;/script&gt; </a:t>
            </a:r>
          </a:p>
          <a:p>
            <a:pPr>
              <a:buNone/>
            </a:pPr>
            <a:r>
              <a:rPr lang="fr-FR" dirty="0" smtClean="0"/>
              <a:t>&lt;/</a:t>
            </a:r>
            <a:r>
              <a:rPr lang="fr-FR" dirty="0" err="1" smtClean="0"/>
              <a:t>head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&lt;body&gt; </a:t>
            </a: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form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&lt;input type="</a:t>
            </a:r>
            <a:r>
              <a:rPr lang="fr-FR" dirty="0" err="1" smtClean="0"/>
              <a:t>button</a:t>
            </a:r>
            <a:r>
              <a:rPr lang="fr-FR" dirty="0" smtClean="0"/>
              <a:t>" </a:t>
            </a:r>
            <a:r>
              <a:rPr lang="fr-FR" dirty="0" err="1" smtClean="0"/>
              <a:t>name</a:t>
            </a:r>
            <a:r>
              <a:rPr lang="fr-FR" dirty="0" smtClean="0"/>
              <a:t>="</a:t>
            </a:r>
            <a:r>
              <a:rPr lang="fr-FR" dirty="0" err="1" smtClean="0"/>
              <a:t>unBouton</a:t>
            </a:r>
            <a:r>
              <a:rPr lang="fr-FR" dirty="0" smtClean="0"/>
              <a:t>" value="Cliquez ici" </a:t>
            </a:r>
            <a:r>
              <a:rPr lang="fr-FR" dirty="0" err="1" smtClean="0"/>
              <a:t>onClick</a:t>
            </a:r>
            <a:r>
              <a:rPr lang="fr-FR" dirty="0" smtClean="0"/>
              <a:t>="bonjour()"&gt; </a:t>
            </a:r>
          </a:p>
          <a:p>
            <a:pPr>
              <a:buNone/>
            </a:pPr>
            <a:r>
              <a:rPr lang="fr-FR" dirty="0" smtClean="0"/>
              <a:t>&lt;/</a:t>
            </a:r>
            <a:r>
              <a:rPr lang="fr-FR" dirty="0" err="1" smtClean="0"/>
              <a:t>form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&lt;/body&gt; </a:t>
            </a:r>
          </a:p>
          <a:p>
            <a:pPr>
              <a:buNone/>
            </a:pPr>
            <a:r>
              <a:rPr lang="fr-FR" dirty="0" smtClean="0"/>
              <a:t>&lt;/html&gt;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Offrir une interactivité à une page HTML 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Lors du chargement de la page </a:t>
            </a:r>
          </a:p>
          <a:p>
            <a:pPr lvl="1"/>
            <a:r>
              <a:rPr lang="fr-FR" dirty="0" smtClean="0"/>
              <a:t>la fonction est mise en mémoire </a:t>
            </a:r>
          </a:p>
          <a:p>
            <a:pPr lvl="1"/>
            <a:r>
              <a:rPr lang="fr-FR" dirty="0" smtClean="0"/>
              <a:t>la page est lue</a:t>
            </a:r>
          </a:p>
          <a:p>
            <a:r>
              <a:rPr lang="fr-FR" dirty="0" smtClean="0"/>
              <a:t>La fonction est exécutée quand l'utilisateur appuie sur le bouton (Fonction </a:t>
            </a:r>
            <a:r>
              <a:rPr lang="fr-FR" dirty="0" err="1" smtClean="0"/>
              <a:t>OnClick</a:t>
            </a:r>
            <a:r>
              <a:rPr lang="fr-FR" dirty="0" smtClean="0"/>
              <a:t>) </a:t>
            </a:r>
          </a:p>
          <a:p>
            <a:r>
              <a:rPr lang="fr-FR" dirty="0" err="1" smtClean="0"/>
              <a:t>OnClick</a:t>
            </a:r>
            <a:r>
              <a:rPr lang="fr-FR" dirty="0" smtClean="0"/>
              <a:t>="bonjour()" indique au navigateur que sur le clic du bouton il devra exécuter la fonction bonjour </a:t>
            </a:r>
          </a:p>
          <a:p>
            <a:r>
              <a:rPr lang="fr-FR" dirty="0" smtClean="0"/>
              <a:t>Le "</a:t>
            </a:r>
            <a:r>
              <a:rPr lang="fr-FR" dirty="0" err="1" smtClean="0"/>
              <a:t>Alert</a:t>
            </a:r>
            <a:r>
              <a:rPr lang="fr-FR" dirty="0" smtClean="0"/>
              <a:t>" de la fonction ouvre une boîte de dialogue qui affiche le texte entre guillemets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Récupérer les données transmises par un utilisateur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&lt;html&gt; </a:t>
            </a: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head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&lt;script </a:t>
            </a:r>
            <a:r>
              <a:rPr lang="fr-FR" dirty="0" err="1" smtClean="0"/>
              <a:t>language</a:t>
            </a:r>
            <a:r>
              <a:rPr lang="fr-FR" dirty="0" smtClean="0"/>
              <a:t>="JavaScript"&gt; </a:t>
            </a:r>
          </a:p>
          <a:p>
            <a:pPr>
              <a:buNone/>
            </a:pPr>
            <a:r>
              <a:rPr lang="fr-FR" dirty="0" err="1" smtClean="0"/>
              <a:t>function</a:t>
            </a:r>
            <a:r>
              <a:rPr lang="fr-FR" dirty="0" smtClean="0"/>
              <a:t> nom(chaine) { </a:t>
            </a:r>
          </a:p>
          <a:p>
            <a:pPr>
              <a:buNone/>
            </a:pPr>
            <a:r>
              <a:rPr lang="fr-FR" dirty="0" err="1" smtClean="0"/>
              <a:t>alert</a:t>
            </a:r>
            <a:r>
              <a:rPr lang="fr-FR" dirty="0" smtClean="0"/>
              <a:t>("Bonjour, "+chaine+"!"); </a:t>
            </a:r>
          </a:p>
          <a:p>
            <a:pPr>
              <a:buNone/>
            </a:pPr>
            <a:r>
              <a:rPr lang="fr-FR" dirty="0" smtClean="0"/>
              <a:t>} </a:t>
            </a:r>
          </a:p>
          <a:p>
            <a:pPr>
              <a:buNone/>
            </a:pPr>
            <a:r>
              <a:rPr lang="fr-FR" dirty="0" smtClean="0"/>
              <a:t>&lt;/script&gt; </a:t>
            </a:r>
          </a:p>
          <a:p>
            <a:pPr>
              <a:buNone/>
            </a:pPr>
            <a:r>
              <a:rPr lang="fr-FR" dirty="0" smtClean="0"/>
              <a:t>&lt;/</a:t>
            </a:r>
            <a:r>
              <a:rPr lang="fr-FR" dirty="0" err="1" smtClean="0"/>
              <a:t>head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&lt;body&gt; </a:t>
            </a:r>
          </a:p>
          <a:p>
            <a:pPr>
              <a:buNone/>
            </a:pPr>
            <a:r>
              <a:rPr lang="fr-FR" dirty="0" smtClean="0"/>
              <a:t>Entrez votre nom s'il vous plait: </a:t>
            </a: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form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&lt;input type="</a:t>
            </a:r>
            <a:r>
              <a:rPr lang="fr-FR" dirty="0" err="1" smtClean="0"/>
              <a:t>text</a:t>
            </a:r>
            <a:r>
              <a:rPr lang="fr-FR" dirty="0" smtClean="0"/>
              <a:t>" </a:t>
            </a:r>
            <a:r>
              <a:rPr lang="fr-FR" dirty="0" err="1" smtClean="0"/>
              <a:t>name</a:t>
            </a:r>
            <a:r>
              <a:rPr lang="fr-FR" dirty="0" smtClean="0"/>
              <a:t>="</a:t>
            </a:r>
            <a:r>
              <a:rPr lang="fr-FR" dirty="0" err="1" smtClean="0"/>
              <a:t>EntreNom</a:t>
            </a:r>
            <a:r>
              <a:rPr lang="fr-FR" dirty="0" smtClean="0"/>
              <a:t>" </a:t>
            </a:r>
            <a:r>
              <a:rPr lang="fr-FR" dirty="0" err="1" smtClean="0"/>
              <a:t>onBlur</a:t>
            </a:r>
            <a:r>
              <a:rPr lang="fr-FR" dirty="0" smtClean="0"/>
              <a:t>="nom(</a:t>
            </a:r>
            <a:r>
              <a:rPr lang="fr-FR" dirty="0" err="1" smtClean="0"/>
              <a:t>this.value</a:t>
            </a:r>
            <a:r>
              <a:rPr lang="fr-FR" dirty="0" smtClean="0"/>
              <a:t>)"value=""&gt; </a:t>
            </a:r>
          </a:p>
          <a:p>
            <a:pPr>
              <a:buNone/>
            </a:pPr>
            <a:r>
              <a:rPr lang="fr-FR" dirty="0" smtClean="0"/>
              <a:t>&lt;/</a:t>
            </a:r>
            <a:r>
              <a:rPr lang="fr-FR" dirty="0" err="1" smtClean="0"/>
              <a:t>form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&lt;/body&gt; </a:t>
            </a:r>
          </a:p>
          <a:p>
            <a:pPr>
              <a:buNone/>
            </a:pPr>
            <a:r>
              <a:rPr lang="fr-FR" dirty="0" smtClean="0"/>
              <a:t>&lt;/html&gt;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Récupérer les données transmises par un utilisateur 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Cet exemple contient </a:t>
            </a:r>
            <a:r>
              <a:rPr lang="fr-FR" i="1" dirty="0" smtClean="0"/>
              <a:t>un champ de saisie (input type="texte")dans lequel l'utilisateur entre son nom</a:t>
            </a:r>
            <a:r>
              <a:rPr lang="fr-FR" dirty="0" smtClean="0"/>
              <a:t> </a:t>
            </a:r>
          </a:p>
          <a:p>
            <a:r>
              <a:rPr lang="fr-FR" dirty="0" smtClean="0"/>
              <a:t>Le '</a:t>
            </a:r>
            <a:r>
              <a:rPr lang="fr-FR" dirty="0" err="1" smtClean="0"/>
              <a:t>onBlur</a:t>
            </a:r>
            <a:r>
              <a:rPr lang="fr-FR" dirty="0" smtClean="0"/>
              <a:t>' dans la balise &lt;input&gt; indique au navigateur quelle fonction il doit appeler lorsqu’il y a une saisie dans le formulaire </a:t>
            </a:r>
          </a:p>
          <a:p>
            <a:r>
              <a:rPr lang="fr-FR" dirty="0" smtClean="0"/>
              <a:t>La fonction 'nom(chaîne)' s'exécute</a:t>
            </a:r>
            <a:endParaRPr lang="fr-FR" i="1" dirty="0" smtClean="0"/>
          </a:p>
          <a:p>
            <a:pPr lvl="1"/>
            <a:r>
              <a:rPr lang="fr-FR" i="1" dirty="0" smtClean="0"/>
              <a:t>quand l'utilisateur quitte le champ de saisie</a:t>
            </a:r>
          </a:p>
          <a:p>
            <a:pPr lvl="1"/>
            <a:r>
              <a:rPr lang="fr-FR" i="1" dirty="0" smtClean="0"/>
              <a:t>ou utilise la touche "entrée" après avoir tapé un </a:t>
            </a:r>
            <a:r>
              <a:rPr lang="fr-FR" i="1" dirty="0" err="1" smtClean="0"/>
              <a:t>text</a:t>
            </a:r>
            <a:endParaRPr lang="fr-FR" i="1" dirty="0" smtClean="0"/>
          </a:p>
          <a:p>
            <a:pPr lvl="1"/>
            <a:r>
              <a:rPr lang="fr-FR" i="1" dirty="0" smtClean="0"/>
              <a:t>La fonction nom prend comme paramètre (</a:t>
            </a:r>
            <a:r>
              <a:rPr lang="fr-FR" i="1" dirty="0" err="1" smtClean="0"/>
              <a:t>this.value</a:t>
            </a:r>
            <a:r>
              <a:rPr lang="fr-FR" i="1" dirty="0" smtClean="0"/>
              <a:t>),la chaîne de caractères saisie dans le champ du formulaire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Récupérer les données transmises par un utilisateur 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dirty="0" smtClean="0"/>
              <a:t>&lt;html&gt; </a:t>
            </a: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head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&lt;TITLE&gt;Un script tout simple&lt;/TITLE&gt; </a:t>
            </a:r>
          </a:p>
          <a:p>
            <a:pPr>
              <a:buNone/>
            </a:pPr>
            <a:r>
              <a:rPr lang="fr-FR" dirty="0" smtClean="0"/>
              <a:t>&lt;script </a:t>
            </a:r>
            <a:r>
              <a:rPr lang="fr-FR" dirty="0" err="1" smtClean="0"/>
              <a:t>language</a:t>
            </a:r>
            <a:r>
              <a:rPr lang="fr-FR" dirty="0" smtClean="0"/>
              <a:t>="JavaScript"&gt; </a:t>
            </a:r>
          </a:p>
          <a:p>
            <a:pPr>
              <a:buNone/>
            </a:pPr>
            <a:r>
              <a:rPr lang="fr-FR" dirty="0" err="1" smtClean="0"/>
              <a:t>function</a:t>
            </a:r>
            <a:r>
              <a:rPr lang="fr-FR" dirty="0" smtClean="0"/>
              <a:t> lecture(o) {</a:t>
            </a:r>
          </a:p>
          <a:p>
            <a:pPr>
              <a:buNone/>
            </a:pPr>
            <a:r>
              <a:rPr lang="fr-FR" dirty="0" err="1" smtClean="0"/>
              <a:t>alert</a:t>
            </a:r>
            <a:r>
              <a:rPr lang="fr-FR" dirty="0" smtClean="0"/>
              <a:t>("Vous avez tapé : "+</a:t>
            </a:r>
            <a:r>
              <a:rPr lang="fr-FR" dirty="0" err="1" smtClean="0"/>
              <a:t>o.monTexte.value</a:t>
            </a:r>
            <a:r>
              <a:rPr lang="fr-FR" dirty="0" smtClean="0"/>
              <a:t>);</a:t>
            </a:r>
          </a:p>
          <a:p>
            <a:pPr>
              <a:buNone/>
            </a:pPr>
            <a:r>
              <a:rPr lang="fr-FR" dirty="0" smtClean="0"/>
              <a:t>} </a:t>
            </a:r>
          </a:p>
          <a:p>
            <a:pPr>
              <a:buNone/>
            </a:pPr>
            <a:r>
              <a:rPr lang="fr-FR" dirty="0" smtClean="0"/>
              <a:t>&lt;/script&gt; </a:t>
            </a:r>
          </a:p>
          <a:p>
            <a:pPr>
              <a:buNone/>
            </a:pPr>
            <a:r>
              <a:rPr lang="fr-FR" dirty="0" smtClean="0"/>
              <a:t>&lt;/</a:t>
            </a:r>
            <a:r>
              <a:rPr lang="fr-FR" dirty="0" err="1" smtClean="0"/>
              <a:t>head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&lt;body&gt; </a:t>
            </a: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form</a:t>
            </a:r>
            <a:r>
              <a:rPr lang="fr-FR" dirty="0" smtClean="0"/>
              <a:t> Name="</a:t>
            </a:r>
            <a:r>
              <a:rPr lang="fr-FR" dirty="0" err="1" smtClean="0"/>
              <a:t>MonFormulaire</a:t>
            </a:r>
            <a:r>
              <a:rPr lang="fr-FR" dirty="0" smtClean="0"/>
              <a:t>"&gt;</a:t>
            </a:r>
          </a:p>
          <a:p>
            <a:pPr>
              <a:buNone/>
            </a:pPr>
            <a:r>
              <a:rPr lang="fr-FR" dirty="0" smtClean="0"/>
              <a:t>Entrer une Valeur : </a:t>
            </a:r>
          </a:p>
          <a:p>
            <a:pPr>
              <a:buNone/>
            </a:pPr>
            <a:r>
              <a:rPr lang="fr-FR" dirty="0" smtClean="0"/>
              <a:t>&lt;input Name="</a:t>
            </a:r>
            <a:r>
              <a:rPr lang="fr-FR" dirty="0" err="1" smtClean="0"/>
              <a:t>monTexte</a:t>
            </a:r>
            <a:r>
              <a:rPr lang="fr-FR" dirty="0" smtClean="0"/>
              <a:t>" type="</a:t>
            </a:r>
            <a:r>
              <a:rPr lang="fr-FR" dirty="0" err="1" smtClean="0"/>
              <a:t>text</a:t>
            </a:r>
            <a:r>
              <a:rPr lang="fr-FR" dirty="0" smtClean="0"/>
              <a:t>" </a:t>
            </a:r>
            <a:r>
              <a:rPr lang="fr-FR" dirty="0" err="1" smtClean="0"/>
              <a:t>width</a:t>
            </a:r>
            <a:r>
              <a:rPr lang="fr-FR" dirty="0" smtClean="0"/>
              <a:t>="40"&gt; </a:t>
            </a:r>
          </a:p>
          <a:p>
            <a:pPr>
              <a:buNone/>
            </a:pPr>
            <a:r>
              <a:rPr lang="fr-FR" dirty="0" smtClean="0"/>
              <a:t>&lt;input type="</a:t>
            </a:r>
            <a:r>
              <a:rPr lang="fr-FR" dirty="0" err="1" smtClean="0"/>
              <a:t>button</a:t>
            </a:r>
            <a:r>
              <a:rPr lang="fr-FR" dirty="0" smtClean="0"/>
              <a:t>" value="OK" </a:t>
            </a:r>
            <a:r>
              <a:rPr lang="fr-FR" dirty="0" err="1" smtClean="0"/>
              <a:t>onClick</a:t>
            </a:r>
            <a:r>
              <a:rPr lang="fr-FR" dirty="0" smtClean="0"/>
              <a:t>="lecture(</a:t>
            </a:r>
            <a:r>
              <a:rPr lang="fr-FR" dirty="0" err="1" smtClean="0"/>
              <a:t>this.form</a:t>
            </a:r>
            <a:r>
              <a:rPr lang="fr-FR" dirty="0" smtClean="0"/>
              <a:t>)"&gt; </a:t>
            </a:r>
          </a:p>
          <a:p>
            <a:pPr>
              <a:buNone/>
            </a:pPr>
            <a:r>
              <a:rPr lang="fr-FR" dirty="0" smtClean="0"/>
              <a:t>&lt;/</a:t>
            </a:r>
            <a:r>
              <a:rPr lang="fr-FR" dirty="0" err="1" smtClean="0"/>
              <a:t>form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&lt;/body&gt; </a:t>
            </a:r>
          </a:p>
          <a:p>
            <a:pPr>
              <a:buNone/>
            </a:pPr>
            <a:r>
              <a:rPr lang="fr-FR" dirty="0" smtClean="0"/>
              <a:t>&lt;/html&gt;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Ouvrir des fenêtres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dirty="0" smtClean="0"/>
              <a:t>&lt;html&gt; </a:t>
            </a: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head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&lt;script </a:t>
            </a:r>
            <a:r>
              <a:rPr lang="fr-FR" dirty="0" err="1" smtClean="0"/>
              <a:t>language</a:t>
            </a:r>
            <a:r>
              <a:rPr lang="fr-FR" dirty="0" smtClean="0"/>
              <a:t>="JavaScript"&gt; </a:t>
            </a:r>
          </a:p>
          <a:p>
            <a:pPr>
              <a:buNone/>
            </a:pPr>
            <a:r>
              <a:rPr lang="fr-FR" dirty="0" err="1" smtClean="0"/>
              <a:t>Function</a:t>
            </a:r>
            <a:r>
              <a:rPr lang="fr-FR" dirty="0" smtClean="0"/>
              <a:t> </a:t>
            </a:r>
            <a:r>
              <a:rPr lang="fr-FR" dirty="0" err="1" smtClean="0"/>
              <a:t>ouvrirFenetre</a:t>
            </a:r>
            <a:r>
              <a:rPr lang="fr-FR" dirty="0" smtClean="0"/>
              <a:t>() { </a:t>
            </a:r>
          </a:p>
          <a:p>
            <a:pPr>
              <a:buNone/>
            </a:pPr>
            <a:r>
              <a:rPr lang="fr-FR" dirty="0" smtClean="0"/>
              <a:t>      </a:t>
            </a:r>
            <a:r>
              <a:rPr lang="fr-FR" dirty="0" err="1" smtClean="0"/>
              <a:t>msg</a:t>
            </a:r>
            <a:r>
              <a:rPr lang="fr-FR" dirty="0" smtClean="0"/>
              <a:t>=open("","</a:t>
            </a:r>
            <a:r>
              <a:rPr lang="fr-FR" dirty="0" err="1" smtClean="0"/>
              <a:t>Fenetre</a:t>
            </a:r>
            <a:r>
              <a:rPr lang="fr-FR" dirty="0" smtClean="0"/>
              <a:t>","</a:t>
            </a:r>
            <a:r>
              <a:rPr lang="fr-FR" dirty="0" err="1" smtClean="0"/>
              <a:t>toolbar</a:t>
            </a:r>
            <a:r>
              <a:rPr lang="fr-FR" dirty="0" smtClean="0"/>
              <a:t>=no, directories=no, </a:t>
            </a:r>
            <a:r>
              <a:rPr lang="fr-FR" dirty="0" err="1" smtClean="0"/>
              <a:t>menubar</a:t>
            </a:r>
            <a:r>
              <a:rPr lang="fr-FR" dirty="0" smtClean="0"/>
              <a:t>=no"); </a:t>
            </a:r>
            <a:r>
              <a:rPr lang="fr-FR" dirty="0" err="1" smtClean="0"/>
              <a:t>msg.document.write</a:t>
            </a:r>
            <a:r>
              <a:rPr lang="fr-FR" dirty="0" smtClean="0"/>
              <a:t>("&lt;HEAD&gt;&lt;TITLE&gt;Coucou!&lt;/TITLE&gt; &lt;/HEAD&gt;"); </a:t>
            </a:r>
            <a:r>
              <a:rPr lang="fr-FR" dirty="0" err="1" smtClean="0"/>
              <a:t>msg.document.write</a:t>
            </a:r>
            <a:r>
              <a:rPr lang="fr-FR" dirty="0" smtClean="0"/>
              <a:t>(" &lt;BODY&gt;&lt;CENTER&gt;&lt;h1&gt;&lt;B&gt;Mais c'est une fenêtre ouverte...&lt;/B&gt;&lt;/h1&gt;&lt;/CENTER&gt;&lt;/BODY&gt;"); </a:t>
            </a:r>
          </a:p>
          <a:p>
            <a:pPr>
              <a:buNone/>
            </a:pPr>
            <a:r>
              <a:rPr lang="fr-FR" dirty="0" smtClean="0"/>
              <a:t>} </a:t>
            </a:r>
          </a:p>
          <a:p>
            <a:pPr>
              <a:buNone/>
            </a:pPr>
            <a:r>
              <a:rPr lang="fr-FR" dirty="0" smtClean="0"/>
              <a:t>&lt;/script&gt;</a:t>
            </a:r>
          </a:p>
          <a:p>
            <a:pPr>
              <a:buNone/>
            </a:pPr>
            <a:r>
              <a:rPr lang="fr-FR" dirty="0" smtClean="0"/>
              <a:t>&lt;/</a:t>
            </a:r>
            <a:r>
              <a:rPr lang="fr-FR" dirty="0" err="1" smtClean="0"/>
              <a:t>head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&lt;body&gt; </a:t>
            </a: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form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&lt;input type="</a:t>
            </a:r>
            <a:r>
              <a:rPr lang="fr-FR" dirty="0" err="1" smtClean="0"/>
              <a:t>button</a:t>
            </a:r>
            <a:r>
              <a:rPr lang="fr-FR" dirty="0" smtClean="0"/>
              <a:t>" </a:t>
            </a:r>
            <a:r>
              <a:rPr lang="fr-FR" dirty="0" err="1" smtClean="0"/>
              <a:t>name</a:t>
            </a:r>
            <a:r>
              <a:rPr lang="fr-FR" dirty="0" smtClean="0"/>
              <a:t>="Bouton" value="Cliquez-ici" </a:t>
            </a:r>
            <a:r>
              <a:rPr lang="fr-FR" dirty="0" err="1" smtClean="0"/>
              <a:t>onClick</a:t>
            </a:r>
            <a:r>
              <a:rPr lang="fr-FR" dirty="0" smtClean="0"/>
              <a:t>="</a:t>
            </a:r>
            <a:r>
              <a:rPr lang="fr-FR" dirty="0" err="1" smtClean="0"/>
              <a:t>ouvrirFenetre</a:t>
            </a:r>
            <a:r>
              <a:rPr lang="fr-FR" dirty="0" smtClean="0"/>
              <a:t>()"&gt; </a:t>
            </a:r>
          </a:p>
          <a:p>
            <a:pPr>
              <a:buNone/>
            </a:pPr>
            <a:r>
              <a:rPr lang="fr-FR" dirty="0" smtClean="0"/>
              <a:t>&lt;/</a:t>
            </a:r>
            <a:r>
              <a:rPr lang="fr-FR" dirty="0" err="1" smtClean="0"/>
              <a:t>form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&lt;/body&gt; </a:t>
            </a:r>
          </a:p>
          <a:p>
            <a:pPr>
              <a:buNone/>
            </a:pPr>
            <a:r>
              <a:rPr lang="fr-FR" dirty="0" smtClean="0"/>
              <a:t>&lt;/html&gt;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Ouvrir des fenêtres 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fr-FR" dirty="0" smtClean="0"/>
              <a:t>La fonction </a:t>
            </a:r>
            <a:r>
              <a:rPr lang="fr-FR" dirty="0" err="1" smtClean="0"/>
              <a:t>OuvrirFenetre</a:t>
            </a:r>
            <a:r>
              <a:rPr lang="fr-FR" dirty="0" smtClean="0"/>
              <a:t>() crée une nouvelle fenêtre en appelant la méthode open (</a:t>
            </a:r>
            <a:r>
              <a:rPr lang="fr-FR" b="1" dirty="0" err="1" smtClean="0"/>
              <a:t>msg</a:t>
            </a:r>
            <a:r>
              <a:rPr lang="fr-FR" b="1" dirty="0" smtClean="0"/>
              <a:t>=open("","</a:t>
            </a:r>
            <a:r>
              <a:rPr lang="fr-FR" b="1" dirty="0" err="1" smtClean="0"/>
              <a:t>Fenetre</a:t>
            </a:r>
            <a:r>
              <a:rPr lang="fr-FR" b="1" dirty="0" smtClean="0"/>
              <a:t>", "</a:t>
            </a:r>
            <a:r>
              <a:rPr lang="fr-FR" b="1" dirty="0" err="1" smtClean="0"/>
              <a:t>toolbar</a:t>
            </a:r>
            <a:r>
              <a:rPr lang="fr-FR" b="1" dirty="0" smtClean="0"/>
              <a:t>=no, directories=no, </a:t>
            </a:r>
            <a:r>
              <a:rPr lang="fr-FR" b="1" dirty="0" err="1" smtClean="0"/>
              <a:t>menubar</a:t>
            </a:r>
            <a:r>
              <a:rPr lang="fr-FR" b="1" dirty="0" smtClean="0"/>
              <a:t>=no");</a:t>
            </a:r>
            <a:r>
              <a:rPr lang="fr-FR" dirty="0" smtClean="0"/>
              <a:t>)</a:t>
            </a:r>
          </a:p>
          <a:p>
            <a:r>
              <a:rPr lang="fr-FR" i="1" dirty="0" smtClean="0"/>
              <a:t>Les premières doubles-</a:t>
            </a:r>
            <a:r>
              <a:rPr lang="fr-FR" i="1" dirty="0" err="1" smtClean="0"/>
              <a:t>quotes</a:t>
            </a:r>
            <a:r>
              <a:rPr lang="fr-FR" i="1" dirty="0" smtClean="0"/>
              <a:t> contiennent l'URL de la page</a:t>
            </a:r>
            <a:r>
              <a:rPr lang="fr-FR" dirty="0" smtClean="0"/>
              <a:t> </a:t>
            </a:r>
          </a:p>
          <a:p>
            <a:r>
              <a:rPr lang="fr-FR" i="1" dirty="0" smtClean="0"/>
              <a:t>Ici, vous pouvez mettre l'adresse d'un document HTML</a:t>
            </a:r>
            <a:r>
              <a:rPr lang="fr-FR" dirty="0" smtClean="0"/>
              <a:t> </a:t>
            </a:r>
          </a:p>
          <a:p>
            <a:r>
              <a:rPr lang="fr-FR" i="1" dirty="0" smtClean="0"/>
              <a:t>Si vous le laissez vide, aucune page ne sera chargée et vous pourrez écrire dans cette fenêtre avec JavaScript</a:t>
            </a:r>
            <a:endParaRPr lang="fr-FR" dirty="0" smtClean="0"/>
          </a:p>
          <a:p>
            <a:pPr lvl="1"/>
            <a:r>
              <a:rPr lang="fr-FR" i="1" dirty="0" smtClean="0"/>
              <a:t>Les guillemets suivants indiquent le nom de la fenêtre.</a:t>
            </a:r>
            <a:endParaRPr lang="fr-FR" dirty="0" smtClean="0"/>
          </a:p>
          <a:p>
            <a:pPr lvl="1"/>
            <a:r>
              <a:rPr lang="fr-FR" i="1" dirty="0" smtClean="0"/>
              <a:t>Les guillemets suivants après spécifient les propriétés de la fenêtre (en mettant </a:t>
            </a:r>
            <a:r>
              <a:rPr lang="fr-FR" i="1" dirty="0" err="1" smtClean="0"/>
              <a:t>toolbar</a:t>
            </a:r>
            <a:r>
              <a:rPr lang="fr-FR" i="1" dirty="0" smtClean="0"/>
              <a:t>=</a:t>
            </a:r>
            <a:r>
              <a:rPr lang="fr-FR" i="1" dirty="0" err="1" smtClean="0"/>
              <a:t>yes</a:t>
            </a:r>
            <a:r>
              <a:rPr lang="fr-FR" i="1" dirty="0" smtClean="0"/>
              <a:t>, la fenêtre aura une barre d'outils)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Insertion code externe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Code source JavaScript placé entre &lt;</a:t>
            </a:r>
            <a:r>
              <a:rPr lang="fr-FR" dirty="0" err="1" smtClean="0"/>
              <a:t>head</a:t>
            </a:r>
            <a:r>
              <a:rPr lang="fr-FR" dirty="0" smtClean="0"/>
              <a:t>&gt; et &lt;/</a:t>
            </a:r>
            <a:r>
              <a:rPr lang="fr-FR" dirty="0" err="1" smtClean="0"/>
              <a:t>head</a:t>
            </a:r>
            <a:r>
              <a:rPr lang="fr-FR" dirty="0" smtClean="0"/>
              <a:t>&gt; : &lt;script </a:t>
            </a:r>
            <a:r>
              <a:rPr lang="fr-FR" dirty="0" err="1" smtClean="0"/>
              <a:t>src</a:t>
            </a:r>
            <a:r>
              <a:rPr lang="fr-FR" dirty="0" smtClean="0"/>
              <a:t>="jsexterne.js"&gt; &lt;/script&gt;</a:t>
            </a:r>
          </a:p>
          <a:p>
            <a:r>
              <a:rPr lang="fr-FR" dirty="0" smtClean="0"/>
              <a:t>Code contenu dans le fichier externe jsexterne.js :</a:t>
            </a:r>
          </a:p>
          <a:p>
            <a:pPr>
              <a:buNone/>
            </a:pPr>
            <a:r>
              <a:rPr lang="fr-FR" dirty="0" err="1" smtClean="0"/>
              <a:t>Function</a:t>
            </a:r>
            <a:r>
              <a:rPr lang="fr-FR" dirty="0" smtClean="0"/>
              <a:t> affiche() { </a:t>
            </a:r>
          </a:p>
          <a:p>
            <a:pPr>
              <a:buNone/>
            </a:pPr>
            <a:r>
              <a:rPr lang="fr-FR" dirty="0" err="1" smtClean="0"/>
              <a:t>alert</a:t>
            </a:r>
            <a:r>
              <a:rPr lang="fr-FR" dirty="0" smtClean="0"/>
              <a:t>("Exemple de code à exécution différée par appel à un fichier ou module externe .\n Ce message ne s'affiche que lorsque vous avez cliqué sur le bouton \"Evénement\".\</a:t>
            </a:r>
            <a:r>
              <a:rPr lang="fr-FR" dirty="0" err="1" smtClean="0"/>
              <a:t>n\n</a:t>
            </a:r>
            <a:r>
              <a:rPr lang="fr-FR" dirty="0" smtClean="0"/>
              <a:t> Cliquez sur OK pour poursuivre.")</a:t>
            </a:r>
          </a:p>
          <a:p>
            <a:pPr>
              <a:buNone/>
            </a:pPr>
            <a:r>
              <a:rPr lang="fr-FR" dirty="0" smtClean="0"/>
              <a:t>}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Insertion code externe 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Code source JavaScript du bouton placé entre &lt;body&gt; et &lt;/body&gt; :</a:t>
            </a: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form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smtClean="0"/>
              <a:t>&lt;</a:t>
            </a:r>
            <a:r>
              <a:rPr lang="fr-FR" dirty="0" smtClean="0"/>
              <a:t>input type="</a:t>
            </a:r>
            <a:r>
              <a:rPr lang="fr-FR" dirty="0" err="1" smtClean="0"/>
              <a:t>button</a:t>
            </a:r>
            <a:r>
              <a:rPr lang="fr-FR" dirty="0" smtClean="0"/>
              <a:t>" </a:t>
            </a:r>
            <a:r>
              <a:rPr lang="fr-FR" dirty="0" err="1" smtClean="0"/>
              <a:t>name</a:t>
            </a:r>
            <a:r>
              <a:rPr lang="fr-FR" dirty="0" smtClean="0"/>
              <a:t>="</a:t>
            </a:r>
            <a:r>
              <a:rPr lang="fr-FR" dirty="0" err="1" smtClean="0"/>
              <a:t>evenement</a:t>
            </a:r>
            <a:r>
              <a:rPr lang="fr-FR" dirty="0" smtClean="0"/>
              <a:t>" value="Cliquez ici pour générer un événement" </a:t>
            </a:r>
            <a:r>
              <a:rPr lang="fr-FR" dirty="0" err="1" smtClean="0"/>
              <a:t>onClick</a:t>
            </a:r>
            <a:r>
              <a:rPr lang="fr-FR" dirty="0" smtClean="0"/>
              <a:t>="affiche()"&gt; </a:t>
            </a:r>
          </a:p>
          <a:p>
            <a:pPr>
              <a:buNone/>
            </a:pPr>
            <a:r>
              <a:rPr lang="fr-FR" dirty="0" smtClean="0"/>
              <a:t>&lt;/</a:t>
            </a:r>
            <a:r>
              <a:rPr lang="fr-FR" dirty="0" err="1" smtClean="0"/>
              <a:t>form</a:t>
            </a:r>
            <a:r>
              <a:rPr lang="fr-FR" dirty="0" smtClean="0"/>
              <a:t>&gt;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variables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variables contiennent des données qui peuvent être modifiées lors de l'exécution d'un programme</a:t>
            </a:r>
          </a:p>
          <a:p>
            <a:r>
              <a:rPr lang="fr-FR" dirty="0" smtClean="0"/>
              <a:t>Chaque variable possède : </a:t>
            </a:r>
          </a:p>
          <a:p>
            <a:pPr lvl="1"/>
            <a:r>
              <a:rPr lang="fr-FR" dirty="0" smtClean="0"/>
              <a:t>un nom </a:t>
            </a:r>
          </a:p>
          <a:p>
            <a:pPr lvl="1">
              <a:buNone/>
            </a:pPr>
            <a:r>
              <a:rPr lang="fr-FR" b="1" i="1" dirty="0" smtClean="0"/>
              <a:t>ex. taille, poids, ...</a:t>
            </a:r>
            <a:r>
              <a:rPr lang="fr-FR" dirty="0" smtClean="0"/>
              <a:t> </a:t>
            </a:r>
          </a:p>
          <a:p>
            <a:pPr lvl="1">
              <a:buNone/>
            </a:pPr>
            <a:r>
              <a:rPr lang="fr-FR" i="1" dirty="0" smtClean="0"/>
              <a:t>qui doit commencer par une lettre (alphabet ASCII) ou le signe _ et être composée de lettres, chiffres et des caractères _ et $(à l'exclusion du blanc)</a:t>
            </a:r>
            <a:endParaRPr lang="fr-FR" dirty="0" smtClean="0"/>
          </a:p>
          <a:p>
            <a:pPr lvl="1"/>
            <a:r>
              <a:rPr lang="fr-FR" dirty="0" smtClean="0"/>
              <a:t>et une valeur </a:t>
            </a:r>
          </a:p>
          <a:p>
            <a:pPr lvl="1">
              <a:buNone/>
            </a:pPr>
            <a:r>
              <a:rPr lang="fr-FR" b="1" i="1" dirty="0" smtClean="0"/>
              <a:t>ex: poids=55 ; taille = 1.68 ;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533400" y="2968352"/>
            <a:ext cx="7851648" cy="1828800"/>
          </a:xfrm>
        </p:spPr>
        <p:txBody>
          <a:bodyPr anchor="ctr"/>
          <a:lstStyle/>
          <a:p>
            <a:pPr algn="ctr"/>
            <a:r>
              <a:rPr lang="fr-FR" dirty="0" smtClean="0"/>
              <a:t>Java Script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variables 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variable doit être déclarée </a:t>
            </a:r>
          </a:p>
          <a:p>
            <a:pPr lvl="1"/>
            <a:r>
              <a:rPr lang="fr-FR" dirty="0" smtClean="0"/>
              <a:t>soit de façon </a:t>
            </a:r>
            <a:r>
              <a:rPr lang="fr-FR" i="1" dirty="0" smtClean="0"/>
              <a:t>explicite </a:t>
            </a:r>
            <a:r>
              <a:rPr lang="fr-FR" dirty="0" smtClean="0"/>
              <a:t>avec le mot réservé </a:t>
            </a:r>
            <a:r>
              <a:rPr lang="fr-FR" i="1" dirty="0" smtClean="0"/>
              <a:t>var</a:t>
            </a:r>
            <a:r>
              <a:rPr lang="fr-FR" dirty="0" smtClean="0"/>
              <a:t> </a:t>
            </a:r>
          </a:p>
          <a:p>
            <a:pPr lvl="1">
              <a:buNone/>
            </a:pPr>
            <a:r>
              <a:rPr lang="fr-FR" i="1" dirty="0" smtClean="0"/>
              <a:t>var taille ;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soit de façon </a:t>
            </a:r>
            <a:r>
              <a:rPr lang="fr-FR" i="1" dirty="0" smtClean="0"/>
              <a:t>implicite </a:t>
            </a:r>
          </a:p>
          <a:p>
            <a:pPr lvl="1">
              <a:buNone/>
            </a:pPr>
            <a:r>
              <a:rPr lang="fr-FR" i="1" dirty="0" err="1" smtClean="0"/>
              <a:t>nom_de_la_variable</a:t>
            </a:r>
            <a:r>
              <a:rPr lang="fr-FR" i="1" dirty="0" smtClean="0"/>
              <a:t>= valeur ;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objets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Les pages HTML sont divisées en objets prédéfinis juxtaposés ou imbriqués les uns dans les autres </a:t>
            </a:r>
            <a:r>
              <a:rPr lang="fr-FR" b="1" i="1" dirty="0" smtClean="0"/>
              <a:t>ex. fenêtres, documents, formulaires, contrôles de formulaires, etc...</a:t>
            </a:r>
          </a:p>
          <a:p>
            <a:r>
              <a:rPr lang="fr-FR" dirty="0" smtClean="0"/>
              <a:t>Hiérarchie: les objets sont juxtaposés ou imbriqués les uns dans les autres</a:t>
            </a:r>
          </a:p>
          <a:p>
            <a:r>
              <a:rPr lang="fr-FR" dirty="0" smtClean="0"/>
              <a:t>Chaque objet possède un nom, des attributs et (éventuellement) des méthodes </a:t>
            </a:r>
          </a:p>
          <a:p>
            <a:r>
              <a:rPr lang="fr-FR" dirty="0" smtClean="0"/>
              <a:t>Accès à un objet par la notation "point" : </a:t>
            </a:r>
            <a:r>
              <a:rPr lang="fr-FR" dirty="0" err="1" smtClean="0"/>
              <a:t>nom_de_l</a:t>
            </a:r>
            <a:r>
              <a:rPr lang="fr-FR" dirty="0" smtClean="0"/>
              <a:t>'objet.</a:t>
            </a:r>
            <a:r>
              <a:rPr lang="fr-FR" dirty="0" err="1" smtClean="0"/>
              <a:t>nom_de_la_propriété</a:t>
            </a:r>
            <a:r>
              <a:rPr lang="fr-FR" dirty="0" smtClean="0"/>
              <a:t> </a:t>
            </a:r>
          </a:p>
          <a:p>
            <a:r>
              <a:rPr lang="fr-FR" dirty="0" smtClean="0"/>
              <a:t>Exemples : </a:t>
            </a:r>
            <a:r>
              <a:rPr lang="fr-FR" b="1" i="1" dirty="0" err="1" smtClean="0"/>
              <a:t>o.monTexte.value</a:t>
            </a:r>
            <a:r>
              <a:rPr lang="fr-FR" dirty="0" smtClean="0"/>
              <a:t> 			  </a:t>
            </a:r>
          </a:p>
          <a:p>
            <a:pPr>
              <a:buNone/>
            </a:pPr>
            <a:r>
              <a:rPr lang="fr-FR" b="1" i="1" dirty="0" smtClean="0"/>
              <a:t>                        </a:t>
            </a:r>
            <a:r>
              <a:rPr lang="fr-FR" b="1" i="1" dirty="0" err="1" smtClean="0"/>
              <a:t>document.form.radio</a:t>
            </a:r>
            <a:r>
              <a:rPr lang="fr-FR" b="1" i="1" dirty="0" smtClean="0"/>
              <a:t>[0].</a:t>
            </a:r>
            <a:r>
              <a:rPr lang="fr-FR" b="1" i="1" dirty="0" err="1" smtClean="0"/>
              <a:t>checked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objets 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Les objets de JavaScript, sont des entités appartenant au monde des navigateurs et du langage. Ils sont: </a:t>
            </a:r>
          </a:p>
          <a:p>
            <a:pPr lvl="1"/>
            <a:r>
              <a:rPr lang="fr-FR" dirty="0" smtClean="0"/>
              <a:t>Soit prédéfinis dans le langage </a:t>
            </a:r>
          </a:p>
          <a:p>
            <a:pPr lvl="1"/>
            <a:r>
              <a:rPr lang="fr-FR" dirty="0" smtClean="0"/>
              <a:t>Soit créés par le programmeur</a:t>
            </a:r>
          </a:p>
          <a:p>
            <a:r>
              <a:rPr lang="fr-FR" i="1" dirty="0" smtClean="0"/>
              <a:t>Par exemple, le navigateur utilisé pour voir une page est un objet qui s'appelle "</a:t>
            </a:r>
            <a:r>
              <a:rPr lang="fr-FR" i="1" dirty="0" err="1" smtClean="0"/>
              <a:t>navigator</a:t>
            </a:r>
            <a:r>
              <a:rPr lang="fr-FR" i="1" dirty="0" smtClean="0"/>
              <a:t>"</a:t>
            </a:r>
            <a:endParaRPr lang="fr-FR" dirty="0" smtClean="0"/>
          </a:p>
          <a:p>
            <a:r>
              <a:rPr lang="fr-FR" i="1" dirty="0" smtClean="0"/>
              <a:t>La fenêtre du navigateur dans laquelle s'affiche une page HTML, </a:t>
            </a:r>
            <a:r>
              <a:rPr lang="fr-FR" dirty="0" smtClean="0"/>
              <a:t>est un objet appelé </a:t>
            </a:r>
            <a:r>
              <a:rPr lang="fr-FR" i="1" dirty="0" smtClean="0"/>
              <a:t>"</a:t>
            </a:r>
            <a:r>
              <a:rPr lang="fr-FR" i="1" dirty="0" err="1" smtClean="0"/>
              <a:t>window</a:t>
            </a:r>
            <a:r>
              <a:rPr lang="fr-FR" i="1" dirty="0" smtClean="0"/>
              <a:t>"</a:t>
            </a:r>
            <a:r>
              <a:rPr lang="fr-FR" dirty="0" smtClean="0"/>
              <a:t> </a:t>
            </a:r>
          </a:p>
          <a:p>
            <a:r>
              <a:rPr lang="fr-FR" i="1" dirty="0" smtClean="0"/>
              <a:t>La page HTML elle-même est un objet </a:t>
            </a:r>
            <a:r>
              <a:rPr lang="fr-FR" i="1" dirty="0" err="1" smtClean="0"/>
              <a:t>appellé</a:t>
            </a:r>
            <a:r>
              <a:rPr lang="fr-FR" i="1" dirty="0" smtClean="0"/>
              <a:t> "document"</a:t>
            </a:r>
            <a:r>
              <a:rPr lang="fr-FR" dirty="0" smtClean="0"/>
              <a:t> </a:t>
            </a:r>
          </a:p>
          <a:p>
            <a:r>
              <a:rPr lang="fr-FR" i="1" dirty="0" smtClean="0"/>
              <a:t>Un formulaire est aussi un objet appelé "</a:t>
            </a:r>
            <a:r>
              <a:rPr lang="fr-FR" i="1" dirty="0" err="1" smtClean="0"/>
              <a:t>form</a:t>
            </a:r>
            <a:r>
              <a:rPr lang="fr-FR" i="1" dirty="0" smtClean="0"/>
              <a:t>"</a:t>
            </a:r>
            <a:r>
              <a:rPr lang="fr-FR" dirty="0" smtClean="0"/>
              <a:t> </a:t>
            </a:r>
          </a:p>
          <a:p>
            <a:r>
              <a:rPr lang="fr-FR" i="1" dirty="0" smtClean="0"/>
              <a:t>Un lien hypertexte est un objet appelé "</a:t>
            </a:r>
            <a:r>
              <a:rPr lang="fr-FR" i="1" dirty="0" err="1" smtClean="0"/>
              <a:t>link</a:t>
            </a:r>
            <a:r>
              <a:rPr lang="fr-FR" i="1" dirty="0" smtClean="0"/>
              <a:t>"</a:t>
            </a:r>
            <a:r>
              <a:rPr lang="fr-FR" dirty="0" smtClean="0"/>
              <a:t> </a:t>
            </a:r>
          </a:p>
          <a:p>
            <a:r>
              <a:rPr lang="fr-FR" i="1" dirty="0" smtClean="0"/>
              <a:t>etc...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objets 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document.write</a:t>
            </a:r>
            <a:r>
              <a:rPr lang="fr-FR" dirty="0" smtClean="0"/>
              <a:t>("&lt;BODY BGCOLOR="#FFFFFF");</a:t>
            </a:r>
          </a:p>
          <a:p>
            <a:r>
              <a:rPr lang="fr-FR" dirty="0" err="1" smtClean="0"/>
              <a:t>document.bgColor</a:t>
            </a:r>
            <a:r>
              <a:rPr lang="fr-FR" dirty="0" smtClean="0"/>
              <a:t>="white"; </a:t>
            </a:r>
          </a:p>
          <a:p>
            <a:r>
              <a:rPr lang="fr-FR" dirty="0" err="1" smtClean="0"/>
              <a:t>document.bgColor</a:t>
            </a:r>
            <a:r>
              <a:rPr lang="fr-FR" dirty="0" smtClean="0"/>
              <a:t>="#FFFFFF"; // couleur d’arrière plan </a:t>
            </a:r>
          </a:p>
          <a:p>
            <a:endParaRPr lang="fr-FR" dirty="0" smtClean="0"/>
          </a:p>
          <a:p>
            <a:r>
              <a:rPr lang="fr-FR" dirty="0" err="1" smtClean="0"/>
              <a:t>document.getElementById</a:t>
            </a:r>
            <a:r>
              <a:rPr lang="fr-FR" dirty="0" smtClean="0"/>
              <a:t>('par').</a:t>
            </a:r>
            <a:r>
              <a:rPr lang="fr-FR" dirty="0" err="1" smtClean="0"/>
              <a:t>innerHTML</a:t>
            </a:r>
            <a:r>
              <a:rPr lang="fr-FR" dirty="0" smtClean="0"/>
              <a:t> = '&lt;b&gt;modification du texte&lt;/b&gt;';</a:t>
            </a:r>
          </a:p>
          <a:p>
            <a:pPr lvl="1"/>
            <a:r>
              <a:rPr lang="fr-FR" dirty="0" smtClean="0"/>
              <a:t>…</a:t>
            </a:r>
          </a:p>
          <a:p>
            <a:pPr lvl="1"/>
            <a:r>
              <a:rPr lang="en-US" dirty="0" smtClean="0"/>
              <a:t>&lt;p id ="par"&gt;test&lt;/p&gt;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Boites de dialogues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err="1" smtClean="0"/>
              <a:t>alert</a:t>
            </a:r>
            <a:r>
              <a:rPr lang="fr-FR" dirty="0" smtClean="0"/>
              <a:t> : ouvre une petite fenêtre avec le texte indiqué et un bouton OK </a:t>
            </a:r>
          </a:p>
          <a:p>
            <a:pPr lvl="1"/>
            <a:r>
              <a:rPr lang="fr-FR" dirty="0" smtClean="0"/>
              <a:t>qui reste ouverte jusqu'au clic de l’utilisateur sur le bouton </a:t>
            </a:r>
          </a:p>
          <a:p>
            <a:pPr lvl="1"/>
            <a:r>
              <a:rPr lang="fr-FR" dirty="0" err="1" smtClean="0"/>
              <a:t>alert</a:t>
            </a:r>
            <a:r>
              <a:rPr lang="fr-FR" dirty="0" smtClean="0"/>
              <a:t> (Message à afficher)</a:t>
            </a:r>
          </a:p>
          <a:p>
            <a:r>
              <a:rPr lang="fr-FR" dirty="0" smtClean="0"/>
              <a:t>prompt (=boite de saisie) : contient 2 boutons : OK et ANNULER (</a:t>
            </a:r>
            <a:r>
              <a:rPr lang="fr-FR" dirty="0" err="1" smtClean="0"/>
              <a:t>ouCancel</a:t>
            </a:r>
            <a:r>
              <a:rPr lang="fr-FR" dirty="0" smtClean="0"/>
              <a:t>) </a:t>
            </a:r>
          </a:p>
          <a:p>
            <a:pPr lvl="1"/>
            <a:r>
              <a:rPr lang="fr-FR" dirty="0" smtClean="0"/>
              <a:t>prompt ( message [,texte d'entrée par défaut] ) </a:t>
            </a:r>
          </a:p>
          <a:p>
            <a:pPr lvl="1"/>
            <a:r>
              <a:rPr lang="fr-FR" dirty="0" smtClean="0"/>
              <a:t>ex. : var permis = prompt (‘Possédez-vous le Permis de conduire ?’,’Oui’);</a:t>
            </a:r>
          </a:p>
          <a:p>
            <a:r>
              <a:rPr lang="fr-FR" dirty="0" err="1" smtClean="0"/>
              <a:t>confirm</a:t>
            </a:r>
            <a:r>
              <a:rPr lang="fr-FR" dirty="0" smtClean="0"/>
              <a:t> (=boite de message) </a:t>
            </a:r>
          </a:p>
          <a:p>
            <a:pPr lvl="1"/>
            <a:r>
              <a:rPr lang="fr-FR" dirty="0" smtClean="0"/>
              <a:t>affiche le message passé entre les parenthèses </a:t>
            </a:r>
          </a:p>
          <a:p>
            <a:pPr lvl="1"/>
            <a:r>
              <a:rPr lang="fr-FR" dirty="0" smtClean="0"/>
              <a:t>Comporte 2 Boutons (OK et ANNULER (ou Cancel) )</a:t>
            </a:r>
          </a:p>
          <a:p>
            <a:pPr lvl="1"/>
            <a:r>
              <a:rPr lang="fr-FR" dirty="0" smtClean="0"/>
              <a:t>Retourne VRAI (</a:t>
            </a:r>
            <a:r>
              <a:rPr lang="fr-FR" dirty="0" err="1" smtClean="0"/>
              <a:t>true</a:t>
            </a:r>
            <a:r>
              <a:rPr lang="fr-FR" dirty="0" smtClean="0"/>
              <a:t>) si l'utilisateur clique sur OK et FAUX (false) sil clique sur ANNULER </a:t>
            </a:r>
          </a:p>
          <a:p>
            <a:pPr lvl="1"/>
            <a:r>
              <a:rPr lang="fr-FR" dirty="0" smtClean="0"/>
              <a:t>ex. </a:t>
            </a:r>
            <a:r>
              <a:rPr lang="fr-FR" dirty="0" err="1" smtClean="0"/>
              <a:t>reponse</a:t>
            </a:r>
            <a:r>
              <a:rPr lang="fr-FR" dirty="0" smtClean="0"/>
              <a:t> = </a:t>
            </a:r>
            <a:r>
              <a:rPr lang="fr-FR" dirty="0" err="1" smtClean="0"/>
              <a:t>confirm</a:t>
            </a:r>
            <a:r>
              <a:rPr lang="fr-FR" dirty="0" smtClean="0"/>
              <a:t>(‘Voulez-vous tester ?’) ? return </a:t>
            </a:r>
            <a:r>
              <a:rPr lang="fr-FR" dirty="0" err="1" smtClean="0"/>
              <a:t>true</a:t>
            </a:r>
            <a:r>
              <a:rPr lang="fr-FR" dirty="0" smtClean="0"/>
              <a:t> : return false ;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test conditionnel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   </a:t>
            </a:r>
            <a:r>
              <a:rPr lang="fr-FR" b="1" dirty="0" smtClean="0"/>
              <a:t>if</a:t>
            </a:r>
            <a:r>
              <a:rPr lang="fr-FR" dirty="0" smtClean="0"/>
              <a:t> (Type="</a:t>
            </a:r>
            <a:r>
              <a:rPr lang="fr-FR" dirty="0" err="1" smtClean="0"/>
              <a:t>Ens</a:t>
            </a:r>
            <a:r>
              <a:rPr lang="fr-FR" dirty="0" smtClean="0"/>
              <a:t>") {</a:t>
            </a:r>
            <a:br>
              <a:rPr lang="fr-FR" dirty="0" smtClean="0"/>
            </a:br>
            <a:r>
              <a:rPr lang="fr-FR" dirty="0" smtClean="0"/>
              <a:t>      </a:t>
            </a:r>
            <a:r>
              <a:rPr lang="fr-FR" dirty="0" err="1" smtClean="0"/>
              <a:t>window.location</a:t>
            </a:r>
            <a:r>
              <a:rPr lang="fr-FR" dirty="0" smtClean="0"/>
              <a:t>="Enseignant.htm";</a:t>
            </a:r>
            <a:br>
              <a:rPr lang="fr-FR" dirty="0" smtClean="0"/>
            </a:br>
            <a:r>
              <a:rPr lang="fr-FR" dirty="0" smtClean="0"/>
              <a:t>   } </a:t>
            </a:r>
            <a:r>
              <a:rPr lang="fr-FR" b="1" dirty="0" err="1" smtClean="0"/>
              <a:t>else</a:t>
            </a:r>
            <a:r>
              <a:rPr lang="fr-FR" dirty="0" smtClean="0"/>
              <a:t> {</a:t>
            </a:r>
            <a:br>
              <a:rPr lang="fr-FR" dirty="0" smtClean="0"/>
            </a:br>
            <a:r>
              <a:rPr lang="fr-FR" dirty="0" smtClean="0"/>
              <a:t>      </a:t>
            </a:r>
            <a:r>
              <a:rPr lang="fr-FR" dirty="0" err="1" smtClean="0"/>
              <a:t>window.location</a:t>
            </a:r>
            <a:r>
              <a:rPr lang="fr-FR" dirty="0" smtClean="0"/>
              <a:t>="Etudiant.htm";</a:t>
            </a:r>
            <a:br>
              <a:rPr lang="fr-FR" dirty="0" smtClean="0"/>
            </a:br>
            <a:r>
              <a:rPr lang="fr-FR" dirty="0" smtClean="0"/>
              <a:t>   }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structures de boucles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   </a:t>
            </a:r>
            <a:r>
              <a:rPr lang="fr-FR" dirty="0" err="1" smtClean="0"/>
              <a:t>function</a:t>
            </a:r>
            <a:r>
              <a:rPr lang="fr-FR" dirty="0" smtClean="0"/>
              <a:t> somme(N) {</a:t>
            </a:r>
            <a:br>
              <a:rPr lang="fr-FR" dirty="0" smtClean="0"/>
            </a:br>
            <a:r>
              <a:rPr lang="fr-FR" dirty="0" smtClean="0"/>
              <a:t>      var </a:t>
            </a:r>
            <a:r>
              <a:rPr lang="fr-FR" dirty="0" err="1" smtClean="0"/>
              <a:t>sum</a:t>
            </a:r>
            <a:r>
              <a:rPr lang="fr-FR" dirty="0" smtClean="0"/>
              <a:t>=0;</a:t>
            </a:r>
            <a:br>
              <a:rPr lang="fr-FR" dirty="0" smtClean="0"/>
            </a:br>
            <a:r>
              <a:rPr lang="fr-FR" dirty="0" smtClean="0"/>
              <a:t>      for (var i=1;i&lt;=</a:t>
            </a:r>
            <a:r>
              <a:rPr lang="fr-FR" dirty="0" err="1" smtClean="0"/>
              <a:t>N;i</a:t>
            </a:r>
            <a:r>
              <a:rPr lang="fr-FR" dirty="0" smtClean="0"/>
              <a:t>=i+1) {</a:t>
            </a:r>
            <a:br>
              <a:rPr lang="fr-FR" dirty="0" smtClean="0"/>
            </a:br>
            <a:r>
              <a:rPr lang="fr-FR" dirty="0" smtClean="0"/>
              <a:t>         </a:t>
            </a:r>
            <a:r>
              <a:rPr lang="fr-FR" dirty="0" err="1" smtClean="0"/>
              <a:t>sum</a:t>
            </a:r>
            <a:r>
              <a:rPr lang="fr-FR" dirty="0" smtClean="0"/>
              <a:t>=</a:t>
            </a:r>
            <a:r>
              <a:rPr lang="fr-FR" dirty="0" err="1" smtClean="0"/>
              <a:t>sum</a:t>
            </a:r>
            <a:r>
              <a:rPr lang="fr-FR" dirty="0" smtClean="0"/>
              <a:t>+i;</a:t>
            </a:r>
            <a:br>
              <a:rPr lang="fr-FR" dirty="0" smtClean="0"/>
            </a:br>
            <a:r>
              <a:rPr lang="fr-FR" dirty="0" smtClean="0"/>
              <a:t>      }</a:t>
            </a:r>
            <a:br>
              <a:rPr lang="fr-FR" dirty="0" smtClean="0"/>
            </a:br>
            <a:r>
              <a:rPr lang="fr-FR" dirty="0" smtClean="0"/>
              <a:t>      </a:t>
            </a:r>
            <a:r>
              <a:rPr lang="fr-FR" dirty="0" err="1" smtClean="0"/>
              <a:t>alert</a:t>
            </a:r>
            <a:r>
              <a:rPr lang="fr-FR" dirty="0" smtClean="0"/>
              <a:t>("Somme de 1 à "+N+" = "+</a:t>
            </a:r>
            <a:r>
              <a:rPr lang="fr-FR" dirty="0" err="1" smtClean="0"/>
              <a:t>sum</a:t>
            </a:r>
            <a:r>
              <a:rPr lang="fr-FR" dirty="0" smtClean="0"/>
              <a:t>);</a:t>
            </a:r>
            <a:br>
              <a:rPr lang="fr-FR" dirty="0" smtClean="0"/>
            </a:br>
            <a:r>
              <a:rPr lang="fr-FR" dirty="0" smtClean="0"/>
              <a:t>   }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structures de boucles 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   </a:t>
            </a:r>
            <a:r>
              <a:rPr lang="fr-FR" dirty="0" err="1" smtClean="0"/>
              <a:t>function</a:t>
            </a:r>
            <a:r>
              <a:rPr lang="fr-FR" dirty="0" smtClean="0"/>
              <a:t> demander() {</a:t>
            </a:r>
            <a:br>
              <a:rPr lang="fr-FR" dirty="0" smtClean="0"/>
            </a:br>
            <a:r>
              <a:rPr lang="fr-FR" dirty="0" smtClean="0"/>
              <a:t>      var nb=0;</a:t>
            </a:r>
            <a:br>
              <a:rPr lang="fr-FR" dirty="0" smtClean="0"/>
            </a:br>
            <a:r>
              <a:rPr lang="fr-FR" dirty="0" smtClean="0"/>
              <a:t>      </a:t>
            </a:r>
            <a:r>
              <a:rPr lang="fr-FR" dirty="0" err="1" smtClean="0"/>
              <a:t>while</a:t>
            </a:r>
            <a:r>
              <a:rPr lang="fr-FR" dirty="0" smtClean="0"/>
              <a:t> (nb&lt;=100) {</a:t>
            </a:r>
            <a:br>
              <a:rPr lang="fr-FR" dirty="0" smtClean="0"/>
            </a:br>
            <a:r>
              <a:rPr lang="fr-FR" dirty="0" smtClean="0"/>
              <a:t>         nb=prompt("Entrez un nombre supérieur à 100");</a:t>
            </a:r>
            <a:br>
              <a:rPr lang="fr-FR" dirty="0" smtClean="0"/>
            </a:br>
            <a:r>
              <a:rPr lang="fr-FR" dirty="0" smtClean="0"/>
              <a:t>      }</a:t>
            </a:r>
            <a:br>
              <a:rPr lang="fr-FR" dirty="0" smtClean="0"/>
            </a:br>
            <a:r>
              <a:rPr lang="fr-FR" dirty="0" smtClean="0"/>
              <a:t>      </a:t>
            </a:r>
            <a:r>
              <a:rPr lang="fr-FR" dirty="0" err="1" smtClean="0"/>
              <a:t>alert</a:t>
            </a:r>
            <a:r>
              <a:rPr lang="fr-FR" dirty="0" smtClean="0"/>
              <a:t>("Merci !");</a:t>
            </a:r>
            <a:br>
              <a:rPr lang="fr-FR" dirty="0" smtClean="0"/>
            </a:br>
            <a:r>
              <a:rPr lang="fr-FR" dirty="0" smtClean="0"/>
              <a:t>   }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Scripts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scripts permettent de rendre les pages web dynamiques. </a:t>
            </a:r>
          </a:p>
          <a:p>
            <a:r>
              <a:rPr lang="fr-FR" dirty="0" smtClean="0"/>
              <a:t>Un script est un programme écrit avec un langage de programmation</a:t>
            </a:r>
          </a:p>
          <a:p>
            <a:r>
              <a:rPr lang="fr-FR" dirty="0" smtClean="0"/>
              <a:t>Son exécution est déclenchée par un événement qui se produit sur la machine cliente, soit automatiquement (comme au chargement d’un document HTML) soit suite à une action de l’utilisateur.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Scripts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Il existe 2 types de Scripts : </a:t>
            </a:r>
          </a:p>
          <a:p>
            <a:pPr lvl="1"/>
            <a:r>
              <a:rPr lang="fr-FR" dirty="0" smtClean="0"/>
              <a:t>Scripts côté Serveur : situés et s’exécutent sur le serveur, et peuvent envoyer un résultat vers la machine cliente. Ils étaient anciennement de type CGI (Common Gateway Interface). Il existe aussi ASP, PHP, JSP, …</a:t>
            </a:r>
          </a:p>
          <a:p>
            <a:pPr lvl="1"/>
            <a:r>
              <a:rPr lang="fr-FR" dirty="0" smtClean="0"/>
              <a:t>Scripts côté Client : plus rapides que les précédents. Ils peuvent accompagner le document HTML. Ils s’exécutent sur la machine cliente suite à un événement, et préservent ainsi les ressources du serveur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Scripts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Les scripts augmentent la réactivité et le dynamisme de documents HTML. </a:t>
            </a:r>
          </a:p>
          <a:p>
            <a:r>
              <a:rPr lang="fr-FR" dirty="0" smtClean="0"/>
              <a:t>Exemple:</a:t>
            </a:r>
          </a:p>
          <a:p>
            <a:pPr lvl="1"/>
            <a:r>
              <a:rPr lang="fr-FR" dirty="0" smtClean="0"/>
              <a:t>Actions particulières suite à un événement comme le chargement, déchargement, prise de focus d’un élément, mouvement de la souris, etc.. </a:t>
            </a:r>
          </a:p>
          <a:p>
            <a:pPr lvl="1"/>
            <a:r>
              <a:rPr lang="fr-FR" dirty="0" smtClean="0"/>
              <a:t>Accompagner un formulaire et valider les données avant la soumission </a:t>
            </a:r>
          </a:p>
          <a:p>
            <a:pPr lvl="1"/>
            <a:r>
              <a:rPr lang="fr-FR" dirty="0" smtClean="0"/>
              <a:t>Action liée aux commandes d’un formulaire (ex.: les boutons) pour simuler une interface utilisateur graphique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Scripts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Il existe 2 catégories principales de scripts: </a:t>
            </a:r>
          </a:p>
          <a:p>
            <a:pPr lvl="1"/>
            <a:r>
              <a:rPr lang="fr-FR" b="1" dirty="0" smtClean="0"/>
              <a:t>Scripts à action unique : exécutés une seule fois, </a:t>
            </a:r>
            <a:r>
              <a:rPr lang="fr-FR" dirty="0" smtClean="0"/>
              <a:t>lors du </a:t>
            </a:r>
            <a:r>
              <a:rPr lang="fr-FR" b="1" dirty="0" smtClean="0"/>
              <a:t>chargement </a:t>
            </a:r>
            <a:r>
              <a:rPr lang="fr-FR" dirty="0" smtClean="0"/>
              <a:t>du document par l’utilisateur. Ils apparaissent dans le document à l’intérieur d’un élément SCRIPT</a:t>
            </a:r>
          </a:p>
          <a:p>
            <a:pPr lvl="1"/>
            <a:r>
              <a:rPr lang="fr-FR" b="1" dirty="0" smtClean="0"/>
              <a:t>Scripts répétitifs : exécutés à chaque fois qu’un événement </a:t>
            </a:r>
            <a:r>
              <a:rPr lang="fr-FR" dirty="0" smtClean="0"/>
              <a:t>particulier se produit (ex: clic avec la souris sur un bouton)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 à JavaScript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Le code JavaScript s'insère souvent dans la page HTML elle-même </a:t>
            </a:r>
          </a:p>
          <a:p>
            <a:r>
              <a:rPr lang="fr-FR" dirty="0" smtClean="0"/>
              <a:t>Il peut aussi être inséré en faisant appel à un fichier ou module externe (</a:t>
            </a:r>
            <a:r>
              <a:rPr lang="fr-FR" dirty="0" err="1" smtClean="0"/>
              <a:t>src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Dans ce cas, on écrit le lien suivant: &lt;script </a:t>
            </a:r>
            <a:r>
              <a:rPr lang="fr-FR" dirty="0" err="1" smtClean="0"/>
              <a:t>src</a:t>
            </a:r>
            <a:r>
              <a:rPr lang="fr-FR" dirty="0" smtClean="0"/>
              <a:t>="URL du module externe"&gt; …. &lt;/script&gt; </a:t>
            </a:r>
          </a:p>
          <a:p>
            <a:pPr lvl="1"/>
            <a:r>
              <a:rPr lang="fr-FR" dirty="0" smtClean="0"/>
              <a:t>Ce lien est placé entre &lt;body&gt;et&lt;/body&gt; dans le cas d'une exécution à l'ouverture de la page </a:t>
            </a:r>
          </a:p>
          <a:p>
            <a:pPr lvl="1"/>
            <a:r>
              <a:rPr lang="fr-FR" dirty="0" smtClean="0"/>
              <a:t>ou entre les Balises &lt;</a:t>
            </a:r>
            <a:r>
              <a:rPr lang="fr-FR" dirty="0" err="1" smtClean="0"/>
              <a:t>head</a:t>
            </a:r>
            <a:r>
              <a:rPr lang="fr-FR" dirty="0" smtClean="0"/>
              <a:t>&gt; et&lt;/</a:t>
            </a:r>
            <a:r>
              <a:rPr lang="fr-FR" dirty="0" err="1" smtClean="0"/>
              <a:t>head</a:t>
            </a:r>
            <a:r>
              <a:rPr lang="fr-FR" dirty="0" smtClean="0"/>
              <a:t>&gt;pour une exécution différée </a:t>
            </a:r>
          </a:p>
          <a:p>
            <a:pPr lvl="1"/>
            <a:r>
              <a:rPr lang="fr-FR" dirty="0" smtClean="0"/>
              <a:t>il est écrit sous forme de texte simple dans un fichier avec l'extension .</a:t>
            </a:r>
            <a:r>
              <a:rPr lang="fr-FR" dirty="0" err="1" smtClean="0"/>
              <a:t>js</a:t>
            </a:r>
            <a:r>
              <a:rPr lang="fr-FR" dirty="0" smtClean="0"/>
              <a:t> ou simplement .</a:t>
            </a:r>
            <a:r>
              <a:rPr lang="fr-FR" dirty="0" err="1" smtClean="0"/>
              <a:t>txt</a:t>
            </a:r>
            <a:r>
              <a:rPr lang="fr-FR" dirty="0" smtClean="0"/>
              <a:t>(texte)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Insérer un script dans du code HTML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dirty="0" smtClean="0"/>
              <a:t>&lt;html&gt; </a:t>
            </a: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head</a:t>
            </a:r>
            <a:r>
              <a:rPr lang="fr-FR" dirty="0" smtClean="0"/>
              <a:t>&gt;</a:t>
            </a:r>
          </a:p>
          <a:p>
            <a:pPr>
              <a:buNone/>
            </a:pPr>
            <a:r>
              <a:rPr lang="fr-FR" dirty="0" smtClean="0"/>
              <a:t>&lt;/</a:t>
            </a:r>
            <a:r>
              <a:rPr lang="fr-FR" dirty="0" err="1" smtClean="0"/>
              <a:t>head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&lt;body&gt; </a:t>
            </a: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br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Ceci est une page HTML. </a:t>
            </a: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br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&lt;script </a:t>
            </a:r>
            <a:r>
              <a:rPr lang="fr-FR" dirty="0" err="1" smtClean="0"/>
              <a:t>language</a:t>
            </a:r>
            <a:r>
              <a:rPr lang="fr-FR" dirty="0" smtClean="0"/>
              <a:t>="JavaScript"&gt; </a:t>
            </a:r>
          </a:p>
          <a:p>
            <a:pPr>
              <a:buNone/>
            </a:pPr>
            <a:r>
              <a:rPr lang="fr-FR" dirty="0" err="1" smtClean="0"/>
              <a:t>document.write</a:t>
            </a:r>
            <a:r>
              <a:rPr lang="fr-FR" dirty="0" smtClean="0"/>
              <a:t>("Ceci est un script JavaScript inséré dans cette page !") </a:t>
            </a:r>
          </a:p>
          <a:p>
            <a:pPr>
              <a:buNone/>
            </a:pPr>
            <a:r>
              <a:rPr lang="fr-FR" dirty="0" smtClean="0"/>
              <a:t>&lt;/script&gt; </a:t>
            </a:r>
          </a:p>
          <a:p>
            <a:pPr>
              <a:buNone/>
            </a:pPr>
            <a:r>
              <a:rPr lang="fr-FR" dirty="0" smtClean="0"/>
              <a:t>&lt;</a:t>
            </a:r>
            <a:r>
              <a:rPr lang="fr-FR" dirty="0" err="1" smtClean="0"/>
              <a:t>br</a:t>
            </a:r>
            <a:r>
              <a:rPr lang="fr-FR" dirty="0" smtClean="0"/>
              <a:t>&gt; </a:t>
            </a:r>
          </a:p>
          <a:p>
            <a:pPr>
              <a:buNone/>
            </a:pPr>
            <a:r>
              <a:rPr lang="fr-FR" dirty="0" smtClean="0"/>
              <a:t>Le HTML reprend la main. </a:t>
            </a:r>
          </a:p>
          <a:p>
            <a:pPr>
              <a:buNone/>
            </a:pPr>
            <a:r>
              <a:rPr lang="fr-FR" dirty="0" smtClean="0"/>
              <a:t>&lt;/body&gt;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fonctions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   function </a:t>
            </a:r>
            <a:r>
              <a:rPr lang="en-US" dirty="0" err="1" smtClean="0"/>
              <a:t>somme</a:t>
            </a:r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 </a:t>
            </a:r>
            <a:r>
              <a:rPr lang="en-US" b="1" dirty="0" smtClean="0"/>
              <a:t>{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    sum=</a:t>
            </a:r>
            <a:r>
              <a:rPr lang="en-US" dirty="0" err="1" smtClean="0"/>
              <a:t>a+b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      return sum;</a:t>
            </a:r>
            <a:br>
              <a:rPr lang="en-US" dirty="0" smtClean="0"/>
            </a:br>
            <a:r>
              <a:rPr lang="en-US" dirty="0" smtClean="0"/>
              <a:t>   </a:t>
            </a:r>
            <a:r>
              <a:rPr lang="en-US" b="1" dirty="0" smtClean="0"/>
              <a:t>}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9634</TotalTime>
  <Words>1684</Words>
  <Application>Microsoft Office PowerPoint</Application>
  <PresentationFormat>Affichage à l'écran (4:3)</PresentationFormat>
  <Paragraphs>199</Paragraphs>
  <Slides>27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Débit</vt:lpstr>
      <vt:lpstr>M 521 Web</vt:lpstr>
      <vt:lpstr>Java Script</vt:lpstr>
      <vt:lpstr>Scripts</vt:lpstr>
      <vt:lpstr>Scripts</vt:lpstr>
      <vt:lpstr>Scripts</vt:lpstr>
      <vt:lpstr>Scripts</vt:lpstr>
      <vt:lpstr>Introduction à JavaScript</vt:lpstr>
      <vt:lpstr>Insérer un script dans du code HTML</vt:lpstr>
      <vt:lpstr>Les fonctions</vt:lpstr>
      <vt:lpstr>Offrir une interactivité à une page HTML</vt:lpstr>
      <vt:lpstr>Offrir une interactivité à une page HTML (suite)</vt:lpstr>
      <vt:lpstr>Récupérer les données transmises par un utilisateur</vt:lpstr>
      <vt:lpstr>Récupérer les données transmises par un utilisateur (suite)</vt:lpstr>
      <vt:lpstr>Récupérer les données transmises par un utilisateur (suite)</vt:lpstr>
      <vt:lpstr>Ouvrir des fenêtres</vt:lpstr>
      <vt:lpstr>Ouvrir des fenêtres (suite)</vt:lpstr>
      <vt:lpstr>Insertion code externe</vt:lpstr>
      <vt:lpstr>Insertion code externe (suite)</vt:lpstr>
      <vt:lpstr>Les variables</vt:lpstr>
      <vt:lpstr>Les variables (suite)</vt:lpstr>
      <vt:lpstr>Les objets</vt:lpstr>
      <vt:lpstr>Les objets (suite)</vt:lpstr>
      <vt:lpstr>Les objets (suite)</vt:lpstr>
      <vt:lpstr>Boites de dialogues</vt:lpstr>
      <vt:lpstr>Le test conditionnel</vt:lpstr>
      <vt:lpstr>Les structures de boucles</vt:lpstr>
      <vt:lpstr>Les structures de boucles (suite)</vt:lpstr>
    </vt:vector>
  </TitlesOfParts>
  <Company>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M241 Ingénierie Système</dc:title>
  <dc:creator>Mohammed TADLAOUI</dc:creator>
  <cp:lastModifiedBy>Pctec</cp:lastModifiedBy>
  <cp:revision>1025</cp:revision>
  <dcterms:created xsi:type="dcterms:W3CDTF">2012-10-15T19:57:19Z</dcterms:created>
  <dcterms:modified xsi:type="dcterms:W3CDTF">2020-04-24T23:13:37Z</dcterms:modified>
</cp:coreProperties>
</file>