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7" r:id="rId3"/>
    <p:sldId id="274" r:id="rId4"/>
    <p:sldId id="264" r:id="rId5"/>
    <p:sldId id="269" r:id="rId6"/>
    <p:sldId id="268" r:id="rId7"/>
    <p:sldId id="258" r:id="rId8"/>
    <p:sldId id="273" r:id="rId9"/>
    <p:sldId id="265" r:id="rId10"/>
    <p:sldId id="259" r:id="rId11"/>
    <p:sldId id="270" r:id="rId12"/>
    <p:sldId id="261" r:id="rId13"/>
    <p:sldId id="271" r:id="rId14"/>
    <p:sldId id="272" r:id="rId15"/>
    <p:sldId id="26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8" autoAdjust="0"/>
    <p:restoredTop sz="94606" autoAdjust="0"/>
  </p:normalViewPr>
  <p:slideViewPr>
    <p:cSldViewPr>
      <p:cViewPr varScale="1">
        <p:scale>
          <a:sx n="59" d="100"/>
          <a:sy n="59" d="100"/>
        </p:scale>
        <p:origin x="-8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BD73B8-9B60-4105-8FDD-6D98CCC36A5C}" type="doc">
      <dgm:prSet loTypeId="urn:microsoft.com/office/officeart/2005/8/layout/cycle7" loCatId="cycle" qsTypeId="urn:microsoft.com/office/officeart/2005/8/quickstyle/simple1" qsCatId="simple" csTypeId="urn:microsoft.com/office/officeart/2005/8/colors/accent0_1" csCatId="mainScheme" phldr="1"/>
      <dgm:spPr/>
      <dgm:t>
        <a:bodyPr/>
        <a:lstStyle/>
        <a:p>
          <a:endParaRPr lang="fr-FR"/>
        </a:p>
      </dgm:t>
    </dgm:pt>
    <dgm:pt modelId="{1BDFB91B-F6E1-4996-A314-4754C8B0C773}">
      <dgm:prSet phldrT="[نص]"/>
      <dgm:spPr/>
      <dgm:t>
        <a:bodyPr/>
        <a:lstStyle/>
        <a:p>
          <a:r>
            <a:rPr lang="ar-DZ" dirty="0" smtClean="0"/>
            <a:t>الأفكار تولد الأحاسيس </a:t>
          </a:r>
          <a:r>
            <a:rPr lang="ar-DZ" dirty="0" err="1" smtClean="0"/>
            <a:t>والإنفعالات</a:t>
          </a:r>
          <a:endParaRPr lang="fr-FR" dirty="0"/>
        </a:p>
      </dgm:t>
    </dgm:pt>
    <dgm:pt modelId="{75B0AF87-A205-47AF-8B75-AAA91EF9EB40}" type="parTrans" cxnId="{A4709B27-D8DD-443D-BA40-6D3E6A91F918}">
      <dgm:prSet/>
      <dgm:spPr/>
      <dgm:t>
        <a:bodyPr/>
        <a:lstStyle/>
        <a:p>
          <a:endParaRPr lang="fr-FR"/>
        </a:p>
      </dgm:t>
    </dgm:pt>
    <dgm:pt modelId="{70BE1918-0D43-4659-A8D3-33F0854B1C0A}" type="sibTrans" cxnId="{A4709B27-D8DD-443D-BA40-6D3E6A91F918}">
      <dgm:prSet/>
      <dgm:spPr/>
      <dgm:t>
        <a:bodyPr/>
        <a:lstStyle/>
        <a:p>
          <a:endParaRPr lang="fr-FR"/>
        </a:p>
      </dgm:t>
    </dgm:pt>
    <dgm:pt modelId="{4EA0AEEB-F5A8-44CC-A873-D892FC8358DB}">
      <dgm:prSet phldrT="[نص]"/>
      <dgm:spPr/>
      <dgm:t>
        <a:bodyPr/>
        <a:lstStyle/>
        <a:p>
          <a:r>
            <a:rPr lang="ar-DZ" dirty="0" smtClean="0"/>
            <a:t>الأحاسيس </a:t>
          </a:r>
          <a:r>
            <a:rPr lang="ar-DZ" dirty="0" err="1" smtClean="0"/>
            <a:t>والإنفعالات</a:t>
          </a:r>
          <a:r>
            <a:rPr lang="ar-DZ" dirty="0" smtClean="0"/>
            <a:t> تولد السلوك</a:t>
          </a:r>
          <a:endParaRPr lang="fr-FR" dirty="0"/>
        </a:p>
      </dgm:t>
    </dgm:pt>
    <dgm:pt modelId="{A7C0FBEE-BE5D-44C6-BB2C-96CC08D2F56F}" type="parTrans" cxnId="{8362097A-FEF0-4DF7-A77A-6177A4F72005}">
      <dgm:prSet/>
      <dgm:spPr/>
      <dgm:t>
        <a:bodyPr/>
        <a:lstStyle/>
        <a:p>
          <a:endParaRPr lang="fr-FR"/>
        </a:p>
      </dgm:t>
    </dgm:pt>
    <dgm:pt modelId="{D3102920-AA4F-42A2-93F7-9A74EA0C9661}" type="sibTrans" cxnId="{8362097A-FEF0-4DF7-A77A-6177A4F72005}">
      <dgm:prSet/>
      <dgm:spPr/>
      <dgm:t>
        <a:bodyPr/>
        <a:lstStyle/>
        <a:p>
          <a:endParaRPr lang="fr-FR"/>
        </a:p>
      </dgm:t>
    </dgm:pt>
    <dgm:pt modelId="{910BDE3D-ECE0-4735-B37D-B5D6A81776D5}">
      <dgm:prSet phldrT="[نص]"/>
      <dgm:spPr/>
      <dgm:t>
        <a:bodyPr/>
        <a:lstStyle/>
        <a:p>
          <a:r>
            <a:rPr lang="ar-DZ" dirty="0" smtClean="0"/>
            <a:t>السلوك يعزز الأفكار</a:t>
          </a:r>
          <a:endParaRPr lang="fr-FR" dirty="0"/>
        </a:p>
      </dgm:t>
    </dgm:pt>
    <dgm:pt modelId="{596F6FC4-19B9-43DC-A7A1-196B50D47145}" type="parTrans" cxnId="{FD866EC5-BB56-4978-AA47-1046FBE91225}">
      <dgm:prSet/>
      <dgm:spPr/>
      <dgm:t>
        <a:bodyPr/>
        <a:lstStyle/>
        <a:p>
          <a:endParaRPr lang="fr-FR"/>
        </a:p>
      </dgm:t>
    </dgm:pt>
    <dgm:pt modelId="{63E6A936-915E-401D-BC27-E78F8704402A}" type="sibTrans" cxnId="{FD866EC5-BB56-4978-AA47-1046FBE91225}">
      <dgm:prSet/>
      <dgm:spPr/>
      <dgm:t>
        <a:bodyPr/>
        <a:lstStyle/>
        <a:p>
          <a:endParaRPr lang="fr-FR"/>
        </a:p>
      </dgm:t>
    </dgm:pt>
    <dgm:pt modelId="{1AF7C061-C001-47A9-B70E-D831EE2C9008}" type="pres">
      <dgm:prSet presAssocID="{7BBD73B8-9B60-4105-8FDD-6D98CCC36A5C}" presName="Name0" presStyleCnt="0">
        <dgm:presLayoutVars>
          <dgm:dir/>
          <dgm:resizeHandles val="exact"/>
        </dgm:presLayoutVars>
      </dgm:prSet>
      <dgm:spPr/>
      <dgm:t>
        <a:bodyPr/>
        <a:lstStyle/>
        <a:p>
          <a:endParaRPr lang="fr-FR"/>
        </a:p>
      </dgm:t>
    </dgm:pt>
    <dgm:pt modelId="{299C60B1-6B73-4B6A-82EC-D4BDF69DE9DE}" type="pres">
      <dgm:prSet presAssocID="{1BDFB91B-F6E1-4996-A314-4754C8B0C773}" presName="node" presStyleLbl="node1" presStyleIdx="0" presStyleCnt="3" custScaleX="114459" custScaleY="78888">
        <dgm:presLayoutVars>
          <dgm:bulletEnabled val="1"/>
        </dgm:presLayoutVars>
      </dgm:prSet>
      <dgm:spPr/>
      <dgm:t>
        <a:bodyPr/>
        <a:lstStyle/>
        <a:p>
          <a:endParaRPr lang="fr-FR"/>
        </a:p>
      </dgm:t>
    </dgm:pt>
    <dgm:pt modelId="{F2F913E9-6567-4123-97D8-8F93C3C3842C}" type="pres">
      <dgm:prSet presAssocID="{70BE1918-0D43-4659-A8D3-33F0854B1C0A}" presName="sibTrans" presStyleLbl="sibTrans2D1" presStyleIdx="0" presStyleCnt="3" custScaleX="118712" custLinFactNeighborX="-4659" custLinFactNeighborY="-30968"/>
      <dgm:spPr/>
      <dgm:t>
        <a:bodyPr/>
        <a:lstStyle/>
        <a:p>
          <a:endParaRPr lang="fr-FR"/>
        </a:p>
      </dgm:t>
    </dgm:pt>
    <dgm:pt modelId="{CCE93D72-FE56-40F2-B46F-68CEC591740A}" type="pres">
      <dgm:prSet presAssocID="{70BE1918-0D43-4659-A8D3-33F0854B1C0A}" presName="connectorText" presStyleLbl="sibTrans2D1" presStyleIdx="0" presStyleCnt="3"/>
      <dgm:spPr/>
      <dgm:t>
        <a:bodyPr/>
        <a:lstStyle/>
        <a:p>
          <a:endParaRPr lang="fr-FR"/>
        </a:p>
      </dgm:t>
    </dgm:pt>
    <dgm:pt modelId="{12B782CE-A880-4153-8D46-CBC689E6457E}" type="pres">
      <dgm:prSet presAssocID="{4EA0AEEB-F5A8-44CC-A873-D892FC8358DB}" presName="node" presStyleLbl="node1" presStyleIdx="1" presStyleCnt="3" custScaleX="99993" custScaleY="84914" custRadScaleRad="87003" custRadScaleInc="-34023">
        <dgm:presLayoutVars>
          <dgm:bulletEnabled val="1"/>
        </dgm:presLayoutVars>
      </dgm:prSet>
      <dgm:spPr/>
      <dgm:t>
        <a:bodyPr/>
        <a:lstStyle/>
        <a:p>
          <a:endParaRPr lang="fr-FR"/>
        </a:p>
      </dgm:t>
    </dgm:pt>
    <dgm:pt modelId="{6258EE7F-09D8-445B-A159-41BF0BBBA6D8}" type="pres">
      <dgm:prSet presAssocID="{D3102920-AA4F-42A2-93F7-9A74EA0C9661}" presName="sibTrans" presStyleLbl="sibTrans2D1" presStyleIdx="1" presStyleCnt="3"/>
      <dgm:spPr/>
      <dgm:t>
        <a:bodyPr/>
        <a:lstStyle/>
        <a:p>
          <a:endParaRPr lang="fr-FR"/>
        </a:p>
      </dgm:t>
    </dgm:pt>
    <dgm:pt modelId="{F85140A9-1985-4EB1-976D-4388BA4B26B2}" type="pres">
      <dgm:prSet presAssocID="{D3102920-AA4F-42A2-93F7-9A74EA0C9661}" presName="connectorText" presStyleLbl="sibTrans2D1" presStyleIdx="1" presStyleCnt="3"/>
      <dgm:spPr/>
      <dgm:t>
        <a:bodyPr/>
        <a:lstStyle/>
        <a:p>
          <a:endParaRPr lang="fr-FR"/>
        </a:p>
      </dgm:t>
    </dgm:pt>
    <dgm:pt modelId="{80198755-1B9F-432E-9716-C919DB13A3BD}" type="pres">
      <dgm:prSet presAssocID="{910BDE3D-ECE0-4735-B37D-B5D6A81776D5}" presName="node" presStyleLbl="node1" presStyleIdx="2" presStyleCnt="3" custRadScaleRad="85046" custRadScaleInc="31905">
        <dgm:presLayoutVars>
          <dgm:bulletEnabled val="1"/>
        </dgm:presLayoutVars>
      </dgm:prSet>
      <dgm:spPr/>
      <dgm:t>
        <a:bodyPr/>
        <a:lstStyle/>
        <a:p>
          <a:endParaRPr lang="fr-FR"/>
        </a:p>
      </dgm:t>
    </dgm:pt>
    <dgm:pt modelId="{276F382C-1045-42F4-84BD-D1B8A586FEBD}" type="pres">
      <dgm:prSet presAssocID="{63E6A936-915E-401D-BC27-E78F8704402A}" presName="sibTrans" presStyleLbl="sibTrans2D1" presStyleIdx="2" presStyleCnt="3" custScaleX="115843" custLinFactNeighborX="-3014" custLinFactNeighborY="-30540"/>
      <dgm:spPr/>
      <dgm:t>
        <a:bodyPr/>
        <a:lstStyle/>
        <a:p>
          <a:endParaRPr lang="fr-FR"/>
        </a:p>
      </dgm:t>
    </dgm:pt>
    <dgm:pt modelId="{BF50EBAA-6473-44A2-8D88-FD9E17033F88}" type="pres">
      <dgm:prSet presAssocID="{63E6A936-915E-401D-BC27-E78F8704402A}" presName="connectorText" presStyleLbl="sibTrans2D1" presStyleIdx="2" presStyleCnt="3"/>
      <dgm:spPr/>
      <dgm:t>
        <a:bodyPr/>
        <a:lstStyle/>
        <a:p>
          <a:endParaRPr lang="fr-FR"/>
        </a:p>
      </dgm:t>
    </dgm:pt>
  </dgm:ptLst>
  <dgm:cxnLst>
    <dgm:cxn modelId="{28EAD2BA-A801-4AD0-850E-4C118B483431}" type="presOf" srcId="{70BE1918-0D43-4659-A8D3-33F0854B1C0A}" destId="{CCE93D72-FE56-40F2-B46F-68CEC591740A}" srcOrd="1" destOrd="0" presId="urn:microsoft.com/office/officeart/2005/8/layout/cycle7"/>
    <dgm:cxn modelId="{89FA0F93-B17A-47D3-8E0E-38BCE25854B7}" type="presOf" srcId="{4EA0AEEB-F5A8-44CC-A873-D892FC8358DB}" destId="{12B782CE-A880-4153-8D46-CBC689E6457E}" srcOrd="0" destOrd="0" presId="urn:microsoft.com/office/officeart/2005/8/layout/cycle7"/>
    <dgm:cxn modelId="{A33D8637-0A24-4C18-88EA-50C4CBCCA62A}" type="presOf" srcId="{D3102920-AA4F-42A2-93F7-9A74EA0C9661}" destId="{F85140A9-1985-4EB1-976D-4388BA4B26B2}" srcOrd="1" destOrd="0" presId="urn:microsoft.com/office/officeart/2005/8/layout/cycle7"/>
    <dgm:cxn modelId="{A4709B27-D8DD-443D-BA40-6D3E6A91F918}" srcId="{7BBD73B8-9B60-4105-8FDD-6D98CCC36A5C}" destId="{1BDFB91B-F6E1-4996-A314-4754C8B0C773}" srcOrd="0" destOrd="0" parTransId="{75B0AF87-A205-47AF-8B75-AAA91EF9EB40}" sibTransId="{70BE1918-0D43-4659-A8D3-33F0854B1C0A}"/>
    <dgm:cxn modelId="{FD866EC5-BB56-4978-AA47-1046FBE91225}" srcId="{7BBD73B8-9B60-4105-8FDD-6D98CCC36A5C}" destId="{910BDE3D-ECE0-4735-B37D-B5D6A81776D5}" srcOrd="2" destOrd="0" parTransId="{596F6FC4-19B9-43DC-A7A1-196B50D47145}" sibTransId="{63E6A936-915E-401D-BC27-E78F8704402A}"/>
    <dgm:cxn modelId="{D635315C-100D-49DE-A15B-A9A173EB660D}" type="presOf" srcId="{63E6A936-915E-401D-BC27-E78F8704402A}" destId="{BF50EBAA-6473-44A2-8D88-FD9E17033F88}" srcOrd="1" destOrd="0" presId="urn:microsoft.com/office/officeart/2005/8/layout/cycle7"/>
    <dgm:cxn modelId="{02F86850-AE6A-4F0D-8FA9-EED489328947}" type="presOf" srcId="{7BBD73B8-9B60-4105-8FDD-6D98CCC36A5C}" destId="{1AF7C061-C001-47A9-B70E-D831EE2C9008}" srcOrd="0" destOrd="0" presId="urn:microsoft.com/office/officeart/2005/8/layout/cycle7"/>
    <dgm:cxn modelId="{BC550822-7CBB-4F75-9FEA-CEEF3106C5A7}" type="presOf" srcId="{D3102920-AA4F-42A2-93F7-9A74EA0C9661}" destId="{6258EE7F-09D8-445B-A159-41BF0BBBA6D8}" srcOrd="0" destOrd="0" presId="urn:microsoft.com/office/officeart/2005/8/layout/cycle7"/>
    <dgm:cxn modelId="{79725906-47D5-4D69-94DC-BB4B235465A9}" type="presOf" srcId="{910BDE3D-ECE0-4735-B37D-B5D6A81776D5}" destId="{80198755-1B9F-432E-9716-C919DB13A3BD}" srcOrd="0" destOrd="0" presId="urn:microsoft.com/office/officeart/2005/8/layout/cycle7"/>
    <dgm:cxn modelId="{7BACA6BC-1D9C-4E06-A904-39C8D65EF666}" type="presOf" srcId="{63E6A936-915E-401D-BC27-E78F8704402A}" destId="{276F382C-1045-42F4-84BD-D1B8A586FEBD}" srcOrd="0" destOrd="0" presId="urn:microsoft.com/office/officeart/2005/8/layout/cycle7"/>
    <dgm:cxn modelId="{8362097A-FEF0-4DF7-A77A-6177A4F72005}" srcId="{7BBD73B8-9B60-4105-8FDD-6D98CCC36A5C}" destId="{4EA0AEEB-F5A8-44CC-A873-D892FC8358DB}" srcOrd="1" destOrd="0" parTransId="{A7C0FBEE-BE5D-44C6-BB2C-96CC08D2F56F}" sibTransId="{D3102920-AA4F-42A2-93F7-9A74EA0C9661}"/>
    <dgm:cxn modelId="{37CE1135-BF2D-4489-A48C-A3CF34BD97FA}" type="presOf" srcId="{70BE1918-0D43-4659-A8D3-33F0854B1C0A}" destId="{F2F913E9-6567-4123-97D8-8F93C3C3842C}" srcOrd="0" destOrd="0" presId="urn:microsoft.com/office/officeart/2005/8/layout/cycle7"/>
    <dgm:cxn modelId="{1742EF41-B6A0-4D68-84DF-EDDCB1BC5991}" type="presOf" srcId="{1BDFB91B-F6E1-4996-A314-4754C8B0C773}" destId="{299C60B1-6B73-4B6A-82EC-D4BDF69DE9DE}" srcOrd="0" destOrd="0" presId="urn:microsoft.com/office/officeart/2005/8/layout/cycle7"/>
    <dgm:cxn modelId="{B0E61365-338A-4B4C-866E-25941147C951}" type="presParOf" srcId="{1AF7C061-C001-47A9-B70E-D831EE2C9008}" destId="{299C60B1-6B73-4B6A-82EC-D4BDF69DE9DE}" srcOrd="0" destOrd="0" presId="urn:microsoft.com/office/officeart/2005/8/layout/cycle7"/>
    <dgm:cxn modelId="{E98F8492-C300-421E-AA4E-676E5AF7AE72}" type="presParOf" srcId="{1AF7C061-C001-47A9-B70E-D831EE2C9008}" destId="{F2F913E9-6567-4123-97D8-8F93C3C3842C}" srcOrd="1" destOrd="0" presId="urn:microsoft.com/office/officeart/2005/8/layout/cycle7"/>
    <dgm:cxn modelId="{9715C074-AE3A-4F7B-A805-C4B638098AA2}" type="presParOf" srcId="{F2F913E9-6567-4123-97D8-8F93C3C3842C}" destId="{CCE93D72-FE56-40F2-B46F-68CEC591740A}" srcOrd="0" destOrd="0" presId="urn:microsoft.com/office/officeart/2005/8/layout/cycle7"/>
    <dgm:cxn modelId="{2CD9B2EE-3F9C-4EBC-A2B3-6CE2BBE33339}" type="presParOf" srcId="{1AF7C061-C001-47A9-B70E-D831EE2C9008}" destId="{12B782CE-A880-4153-8D46-CBC689E6457E}" srcOrd="2" destOrd="0" presId="urn:microsoft.com/office/officeart/2005/8/layout/cycle7"/>
    <dgm:cxn modelId="{BC85BD27-ABED-49E6-906A-AD2707AC7211}" type="presParOf" srcId="{1AF7C061-C001-47A9-B70E-D831EE2C9008}" destId="{6258EE7F-09D8-445B-A159-41BF0BBBA6D8}" srcOrd="3" destOrd="0" presId="urn:microsoft.com/office/officeart/2005/8/layout/cycle7"/>
    <dgm:cxn modelId="{E629F096-EB9B-4A4B-A2DA-8CBC41767294}" type="presParOf" srcId="{6258EE7F-09D8-445B-A159-41BF0BBBA6D8}" destId="{F85140A9-1985-4EB1-976D-4388BA4B26B2}" srcOrd="0" destOrd="0" presId="urn:microsoft.com/office/officeart/2005/8/layout/cycle7"/>
    <dgm:cxn modelId="{4D315281-F9A1-4A72-B0CD-8DCBBA6F477C}" type="presParOf" srcId="{1AF7C061-C001-47A9-B70E-D831EE2C9008}" destId="{80198755-1B9F-432E-9716-C919DB13A3BD}" srcOrd="4" destOrd="0" presId="urn:microsoft.com/office/officeart/2005/8/layout/cycle7"/>
    <dgm:cxn modelId="{6E3D6838-AE80-4D9A-80E5-3D60F36D8867}" type="presParOf" srcId="{1AF7C061-C001-47A9-B70E-D831EE2C9008}" destId="{276F382C-1045-42F4-84BD-D1B8A586FEBD}" srcOrd="5" destOrd="0" presId="urn:microsoft.com/office/officeart/2005/8/layout/cycle7"/>
    <dgm:cxn modelId="{7A9CBBC9-3D7E-40E0-8C20-8C09BC08C29F}" type="presParOf" srcId="{276F382C-1045-42F4-84BD-D1B8A586FEBD}" destId="{BF50EBAA-6473-44A2-8D88-FD9E17033F88}"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BD73B8-9B60-4105-8FDD-6D98CCC36A5C}" type="doc">
      <dgm:prSet loTypeId="urn:microsoft.com/office/officeart/2005/8/layout/cycle7" loCatId="cycle" qsTypeId="urn:microsoft.com/office/officeart/2005/8/quickstyle/simple1" qsCatId="simple" csTypeId="urn:microsoft.com/office/officeart/2005/8/colors/accent0_1" csCatId="mainScheme" phldr="1"/>
      <dgm:spPr/>
      <dgm:t>
        <a:bodyPr/>
        <a:lstStyle/>
        <a:p>
          <a:endParaRPr lang="fr-FR"/>
        </a:p>
      </dgm:t>
    </dgm:pt>
    <dgm:pt modelId="{1BDFB91B-F6E1-4996-A314-4754C8B0C773}">
      <dgm:prSet phldrT="[نص]"/>
      <dgm:spPr/>
      <dgm:t>
        <a:bodyPr/>
        <a:lstStyle/>
        <a:p>
          <a:r>
            <a:rPr lang="ar-DZ" dirty="0" smtClean="0">
              <a:latin typeface="Simplified Arabic" pitchFamily="18" charset="-78"/>
              <a:cs typeface="Simplified Arabic" pitchFamily="18" charset="-78"/>
            </a:rPr>
            <a:t>أخاف</a:t>
          </a:r>
          <a:r>
            <a:rPr lang="ar-DZ" baseline="0" dirty="0" smtClean="0">
              <a:latin typeface="Simplified Arabic" pitchFamily="18" charset="-78"/>
              <a:cs typeface="Simplified Arabic" pitchFamily="18" charset="-78"/>
            </a:rPr>
            <a:t> ركوب المصعد</a:t>
          </a:r>
          <a:endParaRPr lang="fr-FR" dirty="0">
            <a:latin typeface="Simplified Arabic" pitchFamily="18" charset="-78"/>
            <a:cs typeface="Simplified Arabic" pitchFamily="18" charset="-78"/>
          </a:endParaRPr>
        </a:p>
      </dgm:t>
    </dgm:pt>
    <dgm:pt modelId="{75B0AF87-A205-47AF-8B75-AAA91EF9EB40}" type="parTrans" cxnId="{A4709B27-D8DD-443D-BA40-6D3E6A91F918}">
      <dgm:prSet/>
      <dgm:spPr/>
      <dgm:t>
        <a:bodyPr/>
        <a:lstStyle/>
        <a:p>
          <a:endParaRPr lang="fr-FR"/>
        </a:p>
      </dgm:t>
    </dgm:pt>
    <dgm:pt modelId="{70BE1918-0D43-4659-A8D3-33F0854B1C0A}" type="sibTrans" cxnId="{A4709B27-D8DD-443D-BA40-6D3E6A91F918}">
      <dgm:prSet/>
      <dgm:spPr/>
      <dgm:t>
        <a:bodyPr/>
        <a:lstStyle/>
        <a:p>
          <a:endParaRPr lang="fr-FR"/>
        </a:p>
      </dgm:t>
    </dgm:pt>
    <dgm:pt modelId="{4EA0AEEB-F5A8-44CC-A873-D892FC8358DB}">
      <dgm:prSet phldrT="[نص]"/>
      <dgm:spPr/>
      <dgm:t>
        <a:bodyPr/>
        <a:lstStyle/>
        <a:p>
          <a:r>
            <a:rPr lang="ar-DZ" dirty="0" smtClean="0">
              <a:latin typeface="Simplified Arabic" pitchFamily="18" charset="-78"/>
              <a:cs typeface="Simplified Arabic" pitchFamily="18" charset="-78"/>
            </a:rPr>
            <a:t>تجنب ركوب المصعد</a:t>
          </a:r>
          <a:endParaRPr lang="fr-FR" dirty="0">
            <a:latin typeface="Simplified Arabic" pitchFamily="18" charset="-78"/>
            <a:cs typeface="Simplified Arabic" pitchFamily="18" charset="-78"/>
          </a:endParaRPr>
        </a:p>
      </dgm:t>
    </dgm:pt>
    <dgm:pt modelId="{A7C0FBEE-BE5D-44C6-BB2C-96CC08D2F56F}" type="parTrans" cxnId="{8362097A-FEF0-4DF7-A77A-6177A4F72005}">
      <dgm:prSet/>
      <dgm:spPr/>
      <dgm:t>
        <a:bodyPr/>
        <a:lstStyle/>
        <a:p>
          <a:endParaRPr lang="fr-FR"/>
        </a:p>
      </dgm:t>
    </dgm:pt>
    <dgm:pt modelId="{D3102920-AA4F-42A2-93F7-9A74EA0C9661}" type="sibTrans" cxnId="{8362097A-FEF0-4DF7-A77A-6177A4F72005}">
      <dgm:prSet/>
      <dgm:spPr/>
      <dgm:t>
        <a:bodyPr/>
        <a:lstStyle/>
        <a:p>
          <a:endParaRPr lang="fr-FR"/>
        </a:p>
      </dgm:t>
    </dgm:pt>
    <dgm:pt modelId="{910BDE3D-ECE0-4735-B37D-B5D6A81776D5}">
      <dgm:prSet phldrT="[نص]"/>
      <dgm:spPr/>
      <dgm:t>
        <a:bodyPr/>
        <a:lstStyle/>
        <a:p>
          <a:r>
            <a:rPr lang="ar-DZ" dirty="0" smtClean="0">
              <a:latin typeface="Simplified Arabic" pitchFamily="18" charset="-78"/>
              <a:cs typeface="Simplified Arabic" pitchFamily="18" charset="-78"/>
            </a:rPr>
            <a:t>ارتفاع ضربات القلب، صعوبة في التنفس، إغماء</a:t>
          </a:r>
          <a:endParaRPr lang="fr-FR" dirty="0">
            <a:latin typeface="Simplified Arabic" pitchFamily="18" charset="-78"/>
            <a:cs typeface="Simplified Arabic" pitchFamily="18" charset="-78"/>
          </a:endParaRPr>
        </a:p>
      </dgm:t>
    </dgm:pt>
    <dgm:pt modelId="{596F6FC4-19B9-43DC-A7A1-196B50D47145}" type="parTrans" cxnId="{FD866EC5-BB56-4978-AA47-1046FBE91225}">
      <dgm:prSet/>
      <dgm:spPr/>
      <dgm:t>
        <a:bodyPr/>
        <a:lstStyle/>
        <a:p>
          <a:endParaRPr lang="fr-FR"/>
        </a:p>
      </dgm:t>
    </dgm:pt>
    <dgm:pt modelId="{63E6A936-915E-401D-BC27-E78F8704402A}" type="sibTrans" cxnId="{FD866EC5-BB56-4978-AA47-1046FBE91225}">
      <dgm:prSet/>
      <dgm:spPr/>
      <dgm:t>
        <a:bodyPr/>
        <a:lstStyle/>
        <a:p>
          <a:endParaRPr lang="fr-FR"/>
        </a:p>
      </dgm:t>
    </dgm:pt>
    <dgm:pt modelId="{1AF7C061-C001-47A9-B70E-D831EE2C9008}" type="pres">
      <dgm:prSet presAssocID="{7BBD73B8-9B60-4105-8FDD-6D98CCC36A5C}" presName="Name0" presStyleCnt="0">
        <dgm:presLayoutVars>
          <dgm:dir/>
          <dgm:resizeHandles val="exact"/>
        </dgm:presLayoutVars>
      </dgm:prSet>
      <dgm:spPr/>
      <dgm:t>
        <a:bodyPr/>
        <a:lstStyle/>
        <a:p>
          <a:endParaRPr lang="fr-FR"/>
        </a:p>
      </dgm:t>
    </dgm:pt>
    <dgm:pt modelId="{299C60B1-6B73-4B6A-82EC-D4BDF69DE9DE}" type="pres">
      <dgm:prSet presAssocID="{1BDFB91B-F6E1-4996-A314-4754C8B0C773}" presName="node" presStyleLbl="node1" presStyleIdx="0" presStyleCnt="3" custScaleX="114459" custScaleY="78888" custRadScaleRad="100039" custRadScaleInc="946">
        <dgm:presLayoutVars>
          <dgm:bulletEnabled val="1"/>
        </dgm:presLayoutVars>
      </dgm:prSet>
      <dgm:spPr/>
      <dgm:t>
        <a:bodyPr/>
        <a:lstStyle/>
        <a:p>
          <a:endParaRPr lang="fr-FR"/>
        </a:p>
      </dgm:t>
    </dgm:pt>
    <dgm:pt modelId="{F2F913E9-6567-4123-97D8-8F93C3C3842C}" type="pres">
      <dgm:prSet presAssocID="{70BE1918-0D43-4659-A8D3-33F0854B1C0A}" presName="sibTrans" presStyleLbl="sibTrans2D1" presStyleIdx="0" presStyleCnt="3" custScaleX="118712" custLinFactNeighborX="-4659" custLinFactNeighborY="-30968"/>
      <dgm:spPr/>
      <dgm:t>
        <a:bodyPr/>
        <a:lstStyle/>
        <a:p>
          <a:endParaRPr lang="fr-FR"/>
        </a:p>
      </dgm:t>
    </dgm:pt>
    <dgm:pt modelId="{CCE93D72-FE56-40F2-B46F-68CEC591740A}" type="pres">
      <dgm:prSet presAssocID="{70BE1918-0D43-4659-A8D3-33F0854B1C0A}" presName="connectorText" presStyleLbl="sibTrans2D1" presStyleIdx="0" presStyleCnt="3"/>
      <dgm:spPr/>
      <dgm:t>
        <a:bodyPr/>
        <a:lstStyle/>
        <a:p>
          <a:endParaRPr lang="fr-FR"/>
        </a:p>
      </dgm:t>
    </dgm:pt>
    <dgm:pt modelId="{12B782CE-A880-4153-8D46-CBC689E6457E}" type="pres">
      <dgm:prSet presAssocID="{4EA0AEEB-F5A8-44CC-A873-D892FC8358DB}" presName="node" presStyleLbl="node1" presStyleIdx="1" presStyleCnt="3" custScaleX="99993" custScaleY="84914" custRadScaleRad="87003" custRadScaleInc="-34023">
        <dgm:presLayoutVars>
          <dgm:bulletEnabled val="1"/>
        </dgm:presLayoutVars>
      </dgm:prSet>
      <dgm:spPr/>
      <dgm:t>
        <a:bodyPr/>
        <a:lstStyle/>
        <a:p>
          <a:endParaRPr lang="fr-FR"/>
        </a:p>
      </dgm:t>
    </dgm:pt>
    <dgm:pt modelId="{6258EE7F-09D8-445B-A159-41BF0BBBA6D8}" type="pres">
      <dgm:prSet presAssocID="{D3102920-AA4F-42A2-93F7-9A74EA0C9661}" presName="sibTrans" presStyleLbl="sibTrans2D1" presStyleIdx="1" presStyleCnt="3"/>
      <dgm:spPr/>
      <dgm:t>
        <a:bodyPr/>
        <a:lstStyle/>
        <a:p>
          <a:endParaRPr lang="fr-FR"/>
        </a:p>
      </dgm:t>
    </dgm:pt>
    <dgm:pt modelId="{F85140A9-1985-4EB1-976D-4388BA4B26B2}" type="pres">
      <dgm:prSet presAssocID="{D3102920-AA4F-42A2-93F7-9A74EA0C9661}" presName="connectorText" presStyleLbl="sibTrans2D1" presStyleIdx="1" presStyleCnt="3"/>
      <dgm:spPr/>
      <dgm:t>
        <a:bodyPr/>
        <a:lstStyle/>
        <a:p>
          <a:endParaRPr lang="fr-FR"/>
        </a:p>
      </dgm:t>
    </dgm:pt>
    <dgm:pt modelId="{80198755-1B9F-432E-9716-C919DB13A3BD}" type="pres">
      <dgm:prSet presAssocID="{910BDE3D-ECE0-4735-B37D-B5D6A81776D5}" presName="node" presStyleLbl="node1" presStyleIdx="2" presStyleCnt="3" custRadScaleRad="86460" custRadScaleInc="28541">
        <dgm:presLayoutVars>
          <dgm:bulletEnabled val="1"/>
        </dgm:presLayoutVars>
      </dgm:prSet>
      <dgm:spPr/>
      <dgm:t>
        <a:bodyPr/>
        <a:lstStyle/>
        <a:p>
          <a:endParaRPr lang="fr-FR"/>
        </a:p>
      </dgm:t>
    </dgm:pt>
    <dgm:pt modelId="{276F382C-1045-42F4-84BD-D1B8A586FEBD}" type="pres">
      <dgm:prSet presAssocID="{63E6A936-915E-401D-BC27-E78F8704402A}" presName="sibTrans" presStyleLbl="sibTrans2D1" presStyleIdx="2" presStyleCnt="3" custScaleX="115843" custLinFactNeighborX="-3014" custLinFactNeighborY="-30540"/>
      <dgm:spPr/>
      <dgm:t>
        <a:bodyPr/>
        <a:lstStyle/>
        <a:p>
          <a:endParaRPr lang="fr-FR"/>
        </a:p>
      </dgm:t>
    </dgm:pt>
    <dgm:pt modelId="{BF50EBAA-6473-44A2-8D88-FD9E17033F88}" type="pres">
      <dgm:prSet presAssocID="{63E6A936-915E-401D-BC27-E78F8704402A}" presName="connectorText" presStyleLbl="sibTrans2D1" presStyleIdx="2" presStyleCnt="3"/>
      <dgm:spPr/>
      <dgm:t>
        <a:bodyPr/>
        <a:lstStyle/>
        <a:p>
          <a:endParaRPr lang="fr-FR"/>
        </a:p>
      </dgm:t>
    </dgm:pt>
  </dgm:ptLst>
  <dgm:cxnLst>
    <dgm:cxn modelId="{8C8255F8-72E0-44AB-8EC1-3CCD6651535B}" type="presOf" srcId="{63E6A936-915E-401D-BC27-E78F8704402A}" destId="{BF50EBAA-6473-44A2-8D88-FD9E17033F88}" srcOrd="1" destOrd="0" presId="urn:microsoft.com/office/officeart/2005/8/layout/cycle7"/>
    <dgm:cxn modelId="{AA5737C0-487B-47B1-9AFD-2492AA1B4BB5}" type="presOf" srcId="{1BDFB91B-F6E1-4996-A314-4754C8B0C773}" destId="{299C60B1-6B73-4B6A-82EC-D4BDF69DE9DE}" srcOrd="0" destOrd="0" presId="urn:microsoft.com/office/officeart/2005/8/layout/cycle7"/>
    <dgm:cxn modelId="{D9CEE784-EC14-4474-B4FA-C723AF3E239D}" type="presOf" srcId="{910BDE3D-ECE0-4735-B37D-B5D6A81776D5}" destId="{80198755-1B9F-432E-9716-C919DB13A3BD}" srcOrd="0" destOrd="0" presId="urn:microsoft.com/office/officeart/2005/8/layout/cycle7"/>
    <dgm:cxn modelId="{DFEEBAD1-F100-4F7F-87FF-5D6EEA67BD43}" type="presOf" srcId="{D3102920-AA4F-42A2-93F7-9A74EA0C9661}" destId="{6258EE7F-09D8-445B-A159-41BF0BBBA6D8}" srcOrd="0" destOrd="0" presId="urn:microsoft.com/office/officeart/2005/8/layout/cycle7"/>
    <dgm:cxn modelId="{A4709B27-D8DD-443D-BA40-6D3E6A91F918}" srcId="{7BBD73B8-9B60-4105-8FDD-6D98CCC36A5C}" destId="{1BDFB91B-F6E1-4996-A314-4754C8B0C773}" srcOrd="0" destOrd="0" parTransId="{75B0AF87-A205-47AF-8B75-AAA91EF9EB40}" sibTransId="{70BE1918-0D43-4659-A8D3-33F0854B1C0A}"/>
    <dgm:cxn modelId="{8EEE2D25-54DE-44EC-9B6A-B7BAF6F41E6C}" type="presOf" srcId="{70BE1918-0D43-4659-A8D3-33F0854B1C0A}" destId="{CCE93D72-FE56-40F2-B46F-68CEC591740A}" srcOrd="1" destOrd="0" presId="urn:microsoft.com/office/officeart/2005/8/layout/cycle7"/>
    <dgm:cxn modelId="{834D167F-BE51-44CE-BD98-D471C077AED8}" type="presOf" srcId="{4EA0AEEB-F5A8-44CC-A873-D892FC8358DB}" destId="{12B782CE-A880-4153-8D46-CBC689E6457E}" srcOrd="0" destOrd="0" presId="urn:microsoft.com/office/officeart/2005/8/layout/cycle7"/>
    <dgm:cxn modelId="{5B4303E3-99BB-4C3C-9241-1057543C628E}" type="presOf" srcId="{63E6A936-915E-401D-BC27-E78F8704402A}" destId="{276F382C-1045-42F4-84BD-D1B8A586FEBD}" srcOrd="0" destOrd="0" presId="urn:microsoft.com/office/officeart/2005/8/layout/cycle7"/>
    <dgm:cxn modelId="{FD866EC5-BB56-4978-AA47-1046FBE91225}" srcId="{7BBD73B8-9B60-4105-8FDD-6D98CCC36A5C}" destId="{910BDE3D-ECE0-4735-B37D-B5D6A81776D5}" srcOrd="2" destOrd="0" parTransId="{596F6FC4-19B9-43DC-A7A1-196B50D47145}" sibTransId="{63E6A936-915E-401D-BC27-E78F8704402A}"/>
    <dgm:cxn modelId="{1A80AB21-00D6-48C3-82B2-0AA217223093}" type="presOf" srcId="{7BBD73B8-9B60-4105-8FDD-6D98CCC36A5C}" destId="{1AF7C061-C001-47A9-B70E-D831EE2C9008}" srcOrd="0" destOrd="0" presId="urn:microsoft.com/office/officeart/2005/8/layout/cycle7"/>
    <dgm:cxn modelId="{CB3D748F-0400-4ED1-AEA3-64ACEFA21FCE}" type="presOf" srcId="{70BE1918-0D43-4659-A8D3-33F0854B1C0A}" destId="{F2F913E9-6567-4123-97D8-8F93C3C3842C}" srcOrd="0" destOrd="0" presId="urn:microsoft.com/office/officeart/2005/8/layout/cycle7"/>
    <dgm:cxn modelId="{8362097A-FEF0-4DF7-A77A-6177A4F72005}" srcId="{7BBD73B8-9B60-4105-8FDD-6D98CCC36A5C}" destId="{4EA0AEEB-F5A8-44CC-A873-D892FC8358DB}" srcOrd="1" destOrd="0" parTransId="{A7C0FBEE-BE5D-44C6-BB2C-96CC08D2F56F}" sibTransId="{D3102920-AA4F-42A2-93F7-9A74EA0C9661}"/>
    <dgm:cxn modelId="{6A7F093A-6CFC-4DEB-8C0D-D7CDE1E18A4B}" type="presOf" srcId="{D3102920-AA4F-42A2-93F7-9A74EA0C9661}" destId="{F85140A9-1985-4EB1-976D-4388BA4B26B2}" srcOrd="1" destOrd="0" presId="urn:microsoft.com/office/officeart/2005/8/layout/cycle7"/>
    <dgm:cxn modelId="{5DB13523-416B-4648-A4CE-4E490CF237EE}" type="presParOf" srcId="{1AF7C061-C001-47A9-B70E-D831EE2C9008}" destId="{299C60B1-6B73-4B6A-82EC-D4BDF69DE9DE}" srcOrd="0" destOrd="0" presId="urn:microsoft.com/office/officeart/2005/8/layout/cycle7"/>
    <dgm:cxn modelId="{27EF5746-1CEC-43F8-B3E4-F37927717530}" type="presParOf" srcId="{1AF7C061-C001-47A9-B70E-D831EE2C9008}" destId="{F2F913E9-6567-4123-97D8-8F93C3C3842C}" srcOrd="1" destOrd="0" presId="urn:microsoft.com/office/officeart/2005/8/layout/cycle7"/>
    <dgm:cxn modelId="{A0E99510-1778-4313-90E1-045146895A31}" type="presParOf" srcId="{F2F913E9-6567-4123-97D8-8F93C3C3842C}" destId="{CCE93D72-FE56-40F2-B46F-68CEC591740A}" srcOrd="0" destOrd="0" presId="urn:microsoft.com/office/officeart/2005/8/layout/cycle7"/>
    <dgm:cxn modelId="{228D5D88-BB24-472D-8DAA-55DDB6A142AC}" type="presParOf" srcId="{1AF7C061-C001-47A9-B70E-D831EE2C9008}" destId="{12B782CE-A880-4153-8D46-CBC689E6457E}" srcOrd="2" destOrd="0" presId="urn:microsoft.com/office/officeart/2005/8/layout/cycle7"/>
    <dgm:cxn modelId="{ADA531D3-AB43-4FC4-A364-39D43B7F3346}" type="presParOf" srcId="{1AF7C061-C001-47A9-B70E-D831EE2C9008}" destId="{6258EE7F-09D8-445B-A159-41BF0BBBA6D8}" srcOrd="3" destOrd="0" presId="urn:microsoft.com/office/officeart/2005/8/layout/cycle7"/>
    <dgm:cxn modelId="{A6DA52D5-A41E-444E-BB50-C36D4711982A}" type="presParOf" srcId="{6258EE7F-09D8-445B-A159-41BF0BBBA6D8}" destId="{F85140A9-1985-4EB1-976D-4388BA4B26B2}" srcOrd="0" destOrd="0" presId="urn:microsoft.com/office/officeart/2005/8/layout/cycle7"/>
    <dgm:cxn modelId="{A9875C52-15EA-4085-9AE4-1923BED3E9B0}" type="presParOf" srcId="{1AF7C061-C001-47A9-B70E-D831EE2C9008}" destId="{80198755-1B9F-432E-9716-C919DB13A3BD}" srcOrd="4" destOrd="0" presId="urn:microsoft.com/office/officeart/2005/8/layout/cycle7"/>
    <dgm:cxn modelId="{6EBDC631-8338-4FDD-BC60-EC9357347D18}" type="presParOf" srcId="{1AF7C061-C001-47A9-B70E-D831EE2C9008}" destId="{276F382C-1045-42F4-84BD-D1B8A586FEBD}" srcOrd="5" destOrd="0" presId="urn:microsoft.com/office/officeart/2005/8/layout/cycle7"/>
    <dgm:cxn modelId="{C1B2B58D-9E0F-4F7F-A628-290E66E06796}" type="presParOf" srcId="{276F382C-1045-42F4-84BD-D1B8A586FEBD}" destId="{BF50EBAA-6473-44A2-8D88-FD9E17033F88}"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3D46F9-A26E-4D24-9869-4FEEF239B5A6}" type="doc">
      <dgm:prSet loTypeId="urn:microsoft.com/office/officeart/2005/8/layout/gear1" loCatId="cycle" qsTypeId="urn:microsoft.com/office/officeart/2005/8/quickstyle/3d7" qsCatId="3D" csTypeId="urn:microsoft.com/office/officeart/2005/8/colors/accent1_3" csCatId="accent1" phldr="1"/>
      <dgm:spPr/>
    </dgm:pt>
    <dgm:pt modelId="{95918269-F816-4DCA-8F7F-F77997B29BF6}">
      <dgm:prSet phldrT="[نص]" custT="1"/>
      <dgm:spPr/>
      <dgm:t>
        <a:bodyPr/>
        <a:lstStyle/>
        <a:p>
          <a:r>
            <a:rPr lang="ar-DZ" sz="1600" b="1" dirty="0" smtClean="0"/>
            <a:t>كيف </a:t>
          </a:r>
          <a:r>
            <a:rPr lang="ar-DZ" sz="1800" b="1" dirty="0" err="1" smtClean="0"/>
            <a:t>نفكر</a:t>
          </a:r>
          <a:r>
            <a:rPr lang="ar-DZ" sz="1600" b="1" dirty="0" err="1" smtClean="0"/>
            <a:t>؟</a:t>
          </a:r>
          <a:endParaRPr lang="ar-DZ" sz="1600" b="1" dirty="0" smtClean="0"/>
        </a:p>
        <a:p>
          <a:r>
            <a:rPr lang="fr-FR" sz="1600" b="1" dirty="0" smtClean="0"/>
            <a:t>How </a:t>
          </a:r>
          <a:r>
            <a:rPr lang="fr-FR" sz="1600" b="1" dirty="0" err="1" smtClean="0"/>
            <a:t>we</a:t>
          </a:r>
          <a:r>
            <a:rPr lang="fr-FR" sz="1600" b="1" dirty="0" smtClean="0"/>
            <a:t> </a:t>
          </a:r>
          <a:r>
            <a:rPr lang="fr-FR" sz="1800" b="1" dirty="0" err="1" smtClean="0"/>
            <a:t>think</a:t>
          </a:r>
          <a:r>
            <a:rPr lang="fr-FR" sz="1600" b="1" dirty="0" smtClean="0"/>
            <a:t>?</a:t>
          </a:r>
          <a:endParaRPr lang="fr-FR" sz="1600" b="1" dirty="0"/>
        </a:p>
      </dgm:t>
    </dgm:pt>
    <dgm:pt modelId="{32448940-8BBC-41DA-9492-57C11B94559E}" type="parTrans" cxnId="{A599EDB9-BF63-446F-9A6D-7D5B808412E9}">
      <dgm:prSet/>
      <dgm:spPr/>
      <dgm:t>
        <a:bodyPr/>
        <a:lstStyle/>
        <a:p>
          <a:endParaRPr lang="fr-FR"/>
        </a:p>
      </dgm:t>
    </dgm:pt>
    <dgm:pt modelId="{37B9710D-8B41-4D5C-9C73-0D331F6DC07B}" type="sibTrans" cxnId="{A599EDB9-BF63-446F-9A6D-7D5B808412E9}">
      <dgm:prSet/>
      <dgm:spPr/>
      <dgm:t>
        <a:bodyPr/>
        <a:lstStyle/>
        <a:p>
          <a:endParaRPr lang="fr-FR"/>
        </a:p>
      </dgm:t>
    </dgm:pt>
    <dgm:pt modelId="{1106CCFE-BD1A-46F4-8545-6438B64F728D}">
      <dgm:prSet phldrT="[نص]" custT="1"/>
      <dgm:spPr/>
      <dgm:t>
        <a:bodyPr/>
        <a:lstStyle/>
        <a:p>
          <a:r>
            <a:rPr lang="ar-DZ" sz="1600" b="1" dirty="0" smtClean="0"/>
            <a:t>كيف </a:t>
          </a:r>
          <a:r>
            <a:rPr lang="ar-DZ" sz="1600" b="1" dirty="0" err="1" smtClean="0"/>
            <a:t>نشعر؟</a:t>
          </a:r>
          <a:endParaRPr lang="ar-DZ" sz="1600" b="1" dirty="0" smtClean="0"/>
        </a:p>
        <a:p>
          <a:r>
            <a:rPr lang="fr-FR" sz="1600" b="1" dirty="0" smtClean="0"/>
            <a:t>How </a:t>
          </a:r>
          <a:r>
            <a:rPr lang="fr-FR" sz="1600" b="1" dirty="0" err="1" smtClean="0"/>
            <a:t>we</a:t>
          </a:r>
          <a:r>
            <a:rPr lang="fr-FR" sz="1600" b="1" dirty="0" smtClean="0"/>
            <a:t> </a:t>
          </a:r>
          <a:r>
            <a:rPr lang="fr-FR" sz="1600" b="1" dirty="0" err="1" smtClean="0"/>
            <a:t>feel</a:t>
          </a:r>
          <a:r>
            <a:rPr lang="fr-FR" sz="1600" b="1" dirty="0" smtClean="0"/>
            <a:t>?</a:t>
          </a:r>
          <a:endParaRPr lang="fr-FR" sz="1600" b="1" dirty="0"/>
        </a:p>
      </dgm:t>
    </dgm:pt>
    <dgm:pt modelId="{859B843E-11D9-462E-826A-B7AEE639BB47}" type="parTrans" cxnId="{40B51B2D-5FBC-45C6-8C85-F772EB3CD682}">
      <dgm:prSet/>
      <dgm:spPr/>
      <dgm:t>
        <a:bodyPr/>
        <a:lstStyle/>
        <a:p>
          <a:endParaRPr lang="fr-FR"/>
        </a:p>
      </dgm:t>
    </dgm:pt>
    <dgm:pt modelId="{8EB2133F-3C54-4620-B342-093DB54AAF0D}" type="sibTrans" cxnId="{40B51B2D-5FBC-45C6-8C85-F772EB3CD682}">
      <dgm:prSet/>
      <dgm:spPr/>
      <dgm:t>
        <a:bodyPr/>
        <a:lstStyle/>
        <a:p>
          <a:endParaRPr lang="fr-FR"/>
        </a:p>
      </dgm:t>
    </dgm:pt>
    <dgm:pt modelId="{278054C2-B49E-4FDA-854F-2C11915A2E42}">
      <dgm:prSet phldrT="[نص]" custT="1"/>
      <dgm:spPr/>
      <dgm:t>
        <a:bodyPr/>
        <a:lstStyle/>
        <a:p>
          <a:r>
            <a:rPr lang="ar-DZ" sz="1600" b="1" dirty="0" smtClean="0">
              <a:latin typeface="Arial" pitchFamily="34" charset="0"/>
              <a:cs typeface="Arial" pitchFamily="34" charset="0"/>
            </a:rPr>
            <a:t>كيف </a:t>
          </a:r>
          <a:r>
            <a:rPr lang="ar-DZ" sz="1600" b="1" dirty="0" err="1" smtClean="0">
              <a:latin typeface="Arial" pitchFamily="34" charset="0"/>
              <a:cs typeface="Arial" pitchFamily="34" charset="0"/>
            </a:rPr>
            <a:t>نتصرف؟</a:t>
          </a:r>
          <a:endParaRPr lang="ar-DZ" sz="1600" b="1" dirty="0" smtClean="0">
            <a:latin typeface="Arial" pitchFamily="34" charset="0"/>
            <a:cs typeface="Arial" pitchFamily="34" charset="0"/>
          </a:endParaRPr>
        </a:p>
        <a:p>
          <a:r>
            <a:rPr lang="fr-FR" sz="1600" b="1" dirty="0" smtClean="0">
              <a:latin typeface="Arial" pitchFamily="34" charset="0"/>
              <a:cs typeface="Arial" pitchFamily="34" charset="0"/>
            </a:rPr>
            <a:t>How </a:t>
          </a:r>
          <a:r>
            <a:rPr lang="fr-FR" sz="1600" b="1" dirty="0" err="1" smtClean="0">
              <a:latin typeface="Arial" pitchFamily="34" charset="0"/>
              <a:cs typeface="Arial" pitchFamily="34" charset="0"/>
            </a:rPr>
            <a:t>we</a:t>
          </a:r>
          <a:r>
            <a:rPr lang="fr-FR" sz="1600" b="1" dirty="0" smtClean="0">
              <a:latin typeface="Arial" pitchFamily="34" charset="0"/>
              <a:cs typeface="Arial" pitchFamily="34" charset="0"/>
            </a:rPr>
            <a:t> </a:t>
          </a:r>
          <a:r>
            <a:rPr lang="fr-FR" sz="1600" b="1" dirty="0" err="1" smtClean="0">
              <a:latin typeface="Arial" pitchFamily="34" charset="0"/>
              <a:cs typeface="Arial" pitchFamily="34" charset="0"/>
            </a:rPr>
            <a:t>behave</a:t>
          </a:r>
          <a:r>
            <a:rPr lang="fr-FR" sz="1500" dirty="0" smtClean="0"/>
            <a:t>?</a:t>
          </a:r>
          <a:endParaRPr lang="fr-FR" sz="1500" dirty="0"/>
        </a:p>
      </dgm:t>
    </dgm:pt>
    <dgm:pt modelId="{27512FFA-A176-4B89-9C23-8FAB062187CE}" type="parTrans" cxnId="{68CE52B5-8896-4B2D-913D-05E0E611031E}">
      <dgm:prSet/>
      <dgm:spPr/>
      <dgm:t>
        <a:bodyPr/>
        <a:lstStyle/>
        <a:p>
          <a:endParaRPr lang="fr-FR"/>
        </a:p>
      </dgm:t>
    </dgm:pt>
    <dgm:pt modelId="{4E35EBFC-34B3-475C-909D-435A8CF9643B}" type="sibTrans" cxnId="{68CE52B5-8896-4B2D-913D-05E0E611031E}">
      <dgm:prSet/>
      <dgm:spPr/>
      <dgm:t>
        <a:bodyPr/>
        <a:lstStyle/>
        <a:p>
          <a:endParaRPr lang="fr-FR"/>
        </a:p>
      </dgm:t>
    </dgm:pt>
    <dgm:pt modelId="{42487F87-C92B-40B7-A019-F65DAD01C8CA}" type="pres">
      <dgm:prSet presAssocID="{633D46F9-A26E-4D24-9869-4FEEF239B5A6}" presName="composite" presStyleCnt="0">
        <dgm:presLayoutVars>
          <dgm:chMax val="3"/>
          <dgm:animLvl val="lvl"/>
          <dgm:resizeHandles val="exact"/>
        </dgm:presLayoutVars>
      </dgm:prSet>
      <dgm:spPr/>
    </dgm:pt>
    <dgm:pt modelId="{EA2D7101-0B0F-4FE2-B87A-DFA6E8EF5620}" type="pres">
      <dgm:prSet presAssocID="{95918269-F816-4DCA-8F7F-F77997B29BF6}" presName="gear1" presStyleLbl="node1" presStyleIdx="0" presStyleCnt="3">
        <dgm:presLayoutVars>
          <dgm:chMax val="1"/>
          <dgm:bulletEnabled val="1"/>
        </dgm:presLayoutVars>
      </dgm:prSet>
      <dgm:spPr/>
      <dgm:t>
        <a:bodyPr/>
        <a:lstStyle/>
        <a:p>
          <a:endParaRPr lang="fr-FR"/>
        </a:p>
      </dgm:t>
    </dgm:pt>
    <dgm:pt modelId="{0C227535-7C48-465F-88DE-AA40984AF9C3}" type="pres">
      <dgm:prSet presAssocID="{95918269-F816-4DCA-8F7F-F77997B29BF6}" presName="gear1srcNode" presStyleLbl="node1" presStyleIdx="0" presStyleCnt="3"/>
      <dgm:spPr/>
      <dgm:t>
        <a:bodyPr/>
        <a:lstStyle/>
        <a:p>
          <a:endParaRPr lang="fr-FR"/>
        </a:p>
      </dgm:t>
    </dgm:pt>
    <dgm:pt modelId="{B8AFDA86-9726-4159-91AF-E84CF172DF6A}" type="pres">
      <dgm:prSet presAssocID="{95918269-F816-4DCA-8F7F-F77997B29BF6}" presName="gear1dstNode" presStyleLbl="node1" presStyleIdx="0" presStyleCnt="3"/>
      <dgm:spPr/>
      <dgm:t>
        <a:bodyPr/>
        <a:lstStyle/>
        <a:p>
          <a:endParaRPr lang="fr-FR"/>
        </a:p>
      </dgm:t>
    </dgm:pt>
    <dgm:pt modelId="{4A6C1A48-AE6F-4232-BDCB-F8C693394457}" type="pres">
      <dgm:prSet presAssocID="{1106CCFE-BD1A-46F4-8545-6438B64F728D}" presName="gear2" presStyleLbl="node1" presStyleIdx="1" presStyleCnt="3" custLinFactNeighborX="-34271" custLinFactNeighborY="-4457">
        <dgm:presLayoutVars>
          <dgm:chMax val="1"/>
          <dgm:bulletEnabled val="1"/>
        </dgm:presLayoutVars>
      </dgm:prSet>
      <dgm:spPr/>
      <dgm:t>
        <a:bodyPr/>
        <a:lstStyle/>
        <a:p>
          <a:endParaRPr lang="fr-FR"/>
        </a:p>
      </dgm:t>
    </dgm:pt>
    <dgm:pt modelId="{2ACD3DBC-69F1-4562-88D6-D1D383DF1898}" type="pres">
      <dgm:prSet presAssocID="{1106CCFE-BD1A-46F4-8545-6438B64F728D}" presName="gear2srcNode" presStyleLbl="node1" presStyleIdx="1" presStyleCnt="3"/>
      <dgm:spPr/>
      <dgm:t>
        <a:bodyPr/>
        <a:lstStyle/>
        <a:p>
          <a:endParaRPr lang="fr-FR"/>
        </a:p>
      </dgm:t>
    </dgm:pt>
    <dgm:pt modelId="{B27CC909-05B1-491C-9C7F-C1B1BEFCDB87}" type="pres">
      <dgm:prSet presAssocID="{1106CCFE-BD1A-46F4-8545-6438B64F728D}" presName="gear2dstNode" presStyleLbl="node1" presStyleIdx="1" presStyleCnt="3"/>
      <dgm:spPr/>
      <dgm:t>
        <a:bodyPr/>
        <a:lstStyle/>
        <a:p>
          <a:endParaRPr lang="fr-FR"/>
        </a:p>
      </dgm:t>
    </dgm:pt>
    <dgm:pt modelId="{763E019F-585F-4CB5-9103-E564219D2AE8}" type="pres">
      <dgm:prSet presAssocID="{278054C2-B49E-4FDA-854F-2C11915A2E42}" presName="gear3" presStyleLbl="node1" presStyleIdx="2" presStyleCnt="3"/>
      <dgm:spPr/>
      <dgm:t>
        <a:bodyPr/>
        <a:lstStyle/>
        <a:p>
          <a:endParaRPr lang="fr-FR"/>
        </a:p>
      </dgm:t>
    </dgm:pt>
    <dgm:pt modelId="{89C7D3F9-0D1F-487C-9AA3-F59F0B700556}" type="pres">
      <dgm:prSet presAssocID="{278054C2-B49E-4FDA-854F-2C11915A2E42}" presName="gear3tx" presStyleLbl="node1" presStyleIdx="2" presStyleCnt="3">
        <dgm:presLayoutVars>
          <dgm:chMax val="1"/>
          <dgm:bulletEnabled val="1"/>
        </dgm:presLayoutVars>
      </dgm:prSet>
      <dgm:spPr/>
      <dgm:t>
        <a:bodyPr/>
        <a:lstStyle/>
        <a:p>
          <a:endParaRPr lang="fr-FR"/>
        </a:p>
      </dgm:t>
    </dgm:pt>
    <dgm:pt modelId="{20F766ED-5A89-42A5-8987-9ADC66D374A4}" type="pres">
      <dgm:prSet presAssocID="{278054C2-B49E-4FDA-854F-2C11915A2E42}" presName="gear3srcNode" presStyleLbl="node1" presStyleIdx="2" presStyleCnt="3"/>
      <dgm:spPr/>
      <dgm:t>
        <a:bodyPr/>
        <a:lstStyle/>
        <a:p>
          <a:endParaRPr lang="fr-FR"/>
        </a:p>
      </dgm:t>
    </dgm:pt>
    <dgm:pt modelId="{59D299D4-D8E7-48FF-999B-2A2B68D0BEB0}" type="pres">
      <dgm:prSet presAssocID="{278054C2-B49E-4FDA-854F-2C11915A2E42}" presName="gear3dstNode" presStyleLbl="node1" presStyleIdx="2" presStyleCnt="3"/>
      <dgm:spPr/>
      <dgm:t>
        <a:bodyPr/>
        <a:lstStyle/>
        <a:p>
          <a:endParaRPr lang="fr-FR"/>
        </a:p>
      </dgm:t>
    </dgm:pt>
    <dgm:pt modelId="{205D4F37-1565-4B07-897B-1E79C0E6C5FA}" type="pres">
      <dgm:prSet presAssocID="{37B9710D-8B41-4D5C-9C73-0D331F6DC07B}" presName="connector1" presStyleLbl="sibTrans2D1" presStyleIdx="0" presStyleCnt="3"/>
      <dgm:spPr/>
      <dgm:t>
        <a:bodyPr/>
        <a:lstStyle/>
        <a:p>
          <a:endParaRPr lang="fr-FR"/>
        </a:p>
      </dgm:t>
    </dgm:pt>
    <dgm:pt modelId="{737402A4-C67C-4B2B-8D0F-EF3C1B7EDE3A}" type="pres">
      <dgm:prSet presAssocID="{8EB2133F-3C54-4620-B342-093DB54AAF0D}" presName="connector2" presStyleLbl="sibTrans2D1" presStyleIdx="1" presStyleCnt="3" custLinFactNeighborX="-28815" custLinFactNeighborY="-17864"/>
      <dgm:spPr/>
      <dgm:t>
        <a:bodyPr/>
        <a:lstStyle/>
        <a:p>
          <a:endParaRPr lang="fr-FR"/>
        </a:p>
      </dgm:t>
    </dgm:pt>
    <dgm:pt modelId="{5547B4AF-AC4A-4AF6-AAA3-1969D13EA896}" type="pres">
      <dgm:prSet presAssocID="{4E35EBFC-34B3-475C-909D-435A8CF9643B}" presName="connector3" presStyleLbl="sibTrans2D1" presStyleIdx="2" presStyleCnt="3" custLinFactNeighborX="982" custLinFactNeighborY="7623"/>
      <dgm:spPr/>
      <dgm:t>
        <a:bodyPr/>
        <a:lstStyle/>
        <a:p>
          <a:endParaRPr lang="fr-FR"/>
        </a:p>
      </dgm:t>
    </dgm:pt>
  </dgm:ptLst>
  <dgm:cxnLst>
    <dgm:cxn modelId="{BDDC1286-8474-4900-B915-D60B1AB07D84}" type="presOf" srcId="{278054C2-B49E-4FDA-854F-2C11915A2E42}" destId="{89C7D3F9-0D1F-487C-9AA3-F59F0B700556}" srcOrd="1" destOrd="0" presId="urn:microsoft.com/office/officeart/2005/8/layout/gear1"/>
    <dgm:cxn modelId="{6B639609-CB6C-4D31-9F46-81064278E273}" type="presOf" srcId="{95918269-F816-4DCA-8F7F-F77997B29BF6}" destId="{EA2D7101-0B0F-4FE2-B87A-DFA6E8EF5620}" srcOrd="0" destOrd="0" presId="urn:microsoft.com/office/officeart/2005/8/layout/gear1"/>
    <dgm:cxn modelId="{B98DAA91-3CA9-40AD-85CD-6B86DB8DD7D6}" type="presOf" srcId="{1106CCFE-BD1A-46F4-8545-6438B64F728D}" destId="{4A6C1A48-AE6F-4232-BDCB-F8C693394457}" srcOrd="0" destOrd="0" presId="urn:microsoft.com/office/officeart/2005/8/layout/gear1"/>
    <dgm:cxn modelId="{40B51B2D-5FBC-45C6-8C85-F772EB3CD682}" srcId="{633D46F9-A26E-4D24-9869-4FEEF239B5A6}" destId="{1106CCFE-BD1A-46F4-8545-6438B64F728D}" srcOrd="1" destOrd="0" parTransId="{859B843E-11D9-462E-826A-B7AEE639BB47}" sibTransId="{8EB2133F-3C54-4620-B342-093DB54AAF0D}"/>
    <dgm:cxn modelId="{9F6EBBD5-C417-4A29-BC4D-BB83713BEACD}" type="presOf" srcId="{278054C2-B49E-4FDA-854F-2C11915A2E42}" destId="{20F766ED-5A89-42A5-8987-9ADC66D374A4}" srcOrd="2" destOrd="0" presId="urn:microsoft.com/office/officeart/2005/8/layout/gear1"/>
    <dgm:cxn modelId="{ADACE512-E0C2-44A7-9E05-3C036CF3AF7C}" type="presOf" srcId="{1106CCFE-BD1A-46F4-8545-6438B64F728D}" destId="{B27CC909-05B1-491C-9C7F-C1B1BEFCDB87}" srcOrd="2" destOrd="0" presId="urn:microsoft.com/office/officeart/2005/8/layout/gear1"/>
    <dgm:cxn modelId="{EEC1CB09-90CD-4BCF-A823-8587370D2E37}" type="presOf" srcId="{8EB2133F-3C54-4620-B342-093DB54AAF0D}" destId="{737402A4-C67C-4B2B-8D0F-EF3C1B7EDE3A}" srcOrd="0" destOrd="0" presId="urn:microsoft.com/office/officeart/2005/8/layout/gear1"/>
    <dgm:cxn modelId="{879823DE-B2C0-4067-99E7-515388B10CD3}" type="presOf" srcId="{633D46F9-A26E-4D24-9869-4FEEF239B5A6}" destId="{42487F87-C92B-40B7-A019-F65DAD01C8CA}" srcOrd="0" destOrd="0" presId="urn:microsoft.com/office/officeart/2005/8/layout/gear1"/>
    <dgm:cxn modelId="{4119BD78-6696-4D0E-953A-29099A05CDD3}" type="presOf" srcId="{4E35EBFC-34B3-475C-909D-435A8CF9643B}" destId="{5547B4AF-AC4A-4AF6-AAA3-1969D13EA896}" srcOrd="0" destOrd="0" presId="urn:microsoft.com/office/officeart/2005/8/layout/gear1"/>
    <dgm:cxn modelId="{68CE52B5-8896-4B2D-913D-05E0E611031E}" srcId="{633D46F9-A26E-4D24-9869-4FEEF239B5A6}" destId="{278054C2-B49E-4FDA-854F-2C11915A2E42}" srcOrd="2" destOrd="0" parTransId="{27512FFA-A176-4B89-9C23-8FAB062187CE}" sibTransId="{4E35EBFC-34B3-475C-909D-435A8CF9643B}"/>
    <dgm:cxn modelId="{52CB7338-A1A2-4AB5-838D-B9337721FC0B}" type="presOf" srcId="{278054C2-B49E-4FDA-854F-2C11915A2E42}" destId="{763E019F-585F-4CB5-9103-E564219D2AE8}" srcOrd="0" destOrd="0" presId="urn:microsoft.com/office/officeart/2005/8/layout/gear1"/>
    <dgm:cxn modelId="{0B5B27A1-90B9-4AF5-9660-0D50C2D2EAD6}" type="presOf" srcId="{278054C2-B49E-4FDA-854F-2C11915A2E42}" destId="{59D299D4-D8E7-48FF-999B-2A2B68D0BEB0}" srcOrd="3" destOrd="0" presId="urn:microsoft.com/office/officeart/2005/8/layout/gear1"/>
    <dgm:cxn modelId="{CFF39A49-1927-45F4-B960-6D9F2F64D2F9}" type="presOf" srcId="{95918269-F816-4DCA-8F7F-F77997B29BF6}" destId="{B8AFDA86-9726-4159-91AF-E84CF172DF6A}" srcOrd="2" destOrd="0" presId="urn:microsoft.com/office/officeart/2005/8/layout/gear1"/>
    <dgm:cxn modelId="{5273092F-CCD5-4304-A44A-C958C4C9E65C}" type="presOf" srcId="{1106CCFE-BD1A-46F4-8545-6438B64F728D}" destId="{2ACD3DBC-69F1-4562-88D6-D1D383DF1898}" srcOrd="1" destOrd="0" presId="urn:microsoft.com/office/officeart/2005/8/layout/gear1"/>
    <dgm:cxn modelId="{0408E645-B884-44BD-A61A-EDE87B785D6A}" type="presOf" srcId="{37B9710D-8B41-4D5C-9C73-0D331F6DC07B}" destId="{205D4F37-1565-4B07-897B-1E79C0E6C5FA}" srcOrd="0" destOrd="0" presId="urn:microsoft.com/office/officeart/2005/8/layout/gear1"/>
    <dgm:cxn modelId="{A599EDB9-BF63-446F-9A6D-7D5B808412E9}" srcId="{633D46F9-A26E-4D24-9869-4FEEF239B5A6}" destId="{95918269-F816-4DCA-8F7F-F77997B29BF6}" srcOrd="0" destOrd="0" parTransId="{32448940-8BBC-41DA-9492-57C11B94559E}" sibTransId="{37B9710D-8B41-4D5C-9C73-0D331F6DC07B}"/>
    <dgm:cxn modelId="{D4328857-A83B-4A89-BC61-4CC45B3F2EEB}" type="presOf" srcId="{95918269-F816-4DCA-8F7F-F77997B29BF6}" destId="{0C227535-7C48-465F-88DE-AA40984AF9C3}" srcOrd="1" destOrd="0" presId="urn:microsoft.com/office/officeart/2005/8/layout/gear1"/>
    <dgm:cxn modelId="{FE6E3B92-9D9C-4160-B353-4752B4F56775}" type="presParOf" srcId="{42487F87-C92B-40B7-A019-F65DAD01C8CA}" destId="{EA2D7101-0B0F-4FE2-B87A-DFA6E8EF5620}" srcOrd="0" destOrd="0" presId="urn:microsoft.com/office/officeart/2005/8/layout/gear1"/>
    <dgm:cxn modelId="{ADFF58FD-2D5F-4558-B2EF-EFD7FEF84360}" type="presParOf" srcId="{42487F87-C92B-40B7-A019-F65DAD01C8CA}" destId="{0C227535-7C48-465F-88DE-AA40984AF9C3}" srcOrd="1" destOrd="0" presId="urn:microsoft.com/office/officeart/2005/8/layout/gear1"/>
    <dgm:cxn modelId="{E69A0CA2-AC66-49CA-A32B-2ACC3CE9560E}" type="presParOf" srcId="{42487F87-C92B-40B7-A019-F65DAD01C8CA}" destId="{B8AFDA86-9726-4159-91AF-E84CF172DF6A}" srcOrd="2" destOrd="0" presId="urn:microsoft.com/office/officeart/2005/8/layout/gear1"/>
    <dgm:cxn modelId="{CAC8CDC0-0923-4CF3-AB8E-22A7D9C81D41}" type="presParOf" srcId="{42487F87-C92B-40B7-A019-F65DAD01C8CA}" destId="{4A6C1A48-AE6F-4232-BDCB-F8C693394457}" srcOrd="3" destOrd="0" presId="urn:microsoft.com/office/officeart/2005/8/layout/gear1"/>
    <dgm:cxn modelId="{233C89BE-6631-43D9-98E8-2B1185E66AFC}" type="presParOf" srcId="{42487F87-C92B-40B7-A019-F65DAD01C8CA}" destId="{2ACD3DBC-69F1-4562-88D6-D1D383DF1898}" srcOrd="4" destOrd="0" presId="urn:microsoft.com/office/officeart/2005/8/layout/gear1"/>
    <dgm:cxn modelId="{C2014A0B-F493-49F3-82D4-AD8E54E02F4B}" type="presParOf" srcId="{42487F87-C92B-40B7-A019-F65DAD01C8CA}" destId="{B27CC909-05B1-491C-9C7F-C1B1BEFCDB87}" srcOrd="5" destOrd="0" presId="urn:microsoft.com/office/officeart/2005/8/layout/gear1"/>
    <dgm:cxn modelId="{F24B539B-F3D2-4328-B860-AC1D7E17514B}" type="presParOf" srcId="{42487F87-C92B-40B7-A019-F65DAD01C8CA}" destId="{763E019F-585F-4CB5-9103-E564219D2AE8}" srcOrd="6" destOrd="0" presId="urn:microsoft.com/office/officeart/2005/8/layout/gear1"/>
    <dgm:cxn modelId="{0B970791-D7F8-41F3-818F-F326404E8DD3}" type="presParOf" srcId="{42487F87-C92B-40B7-A019-F65DAD01C8CA}" destId="{89C7D3F9-0D1F-487C-9AA3-F59F0B700556}" srcOrd="7" destOrd="0" presId="urn:microsoft.com/office/officeart/2005/8/layout/gear1"/>
    <dgm:cxn modelId="{BBAB58C2-1B1F-4AAF-9C78-EA4852D6FA04}" type="presParOf" srcId="{42487F87-C92B-40B7-A019-F65DAD01C8CA}" destId="{20F766ED-5A89-42A5-8987-9ADC66D374A4}" srcOrd="8" destOrd="0" presId="urn:microsoft.com/office/officeart/2005/8/layout/gear1"/>
    <dgm:cxn modelId="{166DD230-849B-4AFA-A3EC-8ED74E44C7FD}" type="presParOf" srcId="{42487F87-C92B-40B7-A019-F65DAD01C8CA}" destId="{59D299D4-D8E7-48FF-999B-2A2B68D0BEB0}" srcOrd="9" destOrd="0" presId="urn:microsoft.com/office/officeart/2005/8/layout/gear1"/>
    <dgm:cxn modelId="{29EAADBD-0401-43AB-A3ED-0EDA1E450CFA}" type="presParOf" srcId="{42487F87-C92B-40B7-A019-F65DAD01C8CA}" destId="{205D4F37-1565-4B07-897B-1E79C0E6C5FA}" srcOrd="10" destOrd="0" presId="urn:microsoft.com/office/officeart/2005/8/layout/gear1"/>
    <dgm:cxn modelId="{2EE0A399-0B37-4939-8C96-AE74B39E7ED5}" type="presParOf" srcId="{42487F87-C92B-40B7-A019-F65DAD01C8CA}" destId="{737402A4-C67C-4B2B-8D0F-EF3C1B7EDE3A}" srcOrd="11" destOrd="0" presId="urn:microsoft.com/office/officeart/2005/8/layout/gear1"/>
    <dgm:cxn modelId="{E283500A-A767-4959-A16E-B80D57C12DE2}" type="presParOf" srcId="{42487F87-C92B-40B7-A019-F65DAD01C8CA}" destId="{5547B4AF-AC4A-4AF6-AAA3-1969D13EA896}" srcOrd="12"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D9D8DE-4C0A-441C-BEC8-F8108D532DC0}" type="doc">
      <dgm:prSet loTypeId="urn:microsoft.com/office/officeart/2005/8/layout/pyramid2" loCatId="pyramid" qsTypeId="urn:microsoft.com/office/officeart/2005/8/quickstyle/simple1" qsCatId="simple" csTypeId="urn:microsoft.com/office/officeart/2005/8/colors/accent1_2" csCatId="accent1" phldr="1"/>
      <dgm:spPr/>
    </dgm:pt>
    <dgm:pt modelId="{31B239D1-CEA1-4577-8CA2-5281DB934291}">
      <dgm:prSet phldrT="[نص]" custT="1"/>
      <dgm:spPr/>
      <dgm:t>
        <a:bodyPr/>
        <a:lstStyle/>
        <a:p>
          <a:r>
            <a:rPr lang="ar-DZ" sz="1800" b="1" dirty="0" smtClean="0"/>
            <a:t>تعزيز </a:t>
          </a:r>
          <a:r>
            <a:rPr lang="ar-DZ" sz="1800" b="1" dirty="0" err="1" smtClean="0"/>
            <a:t>للسلوكات</a:t>
          </a:r>
          <a:r>
            <a:rPr lang="ar-DZ" sz="1800" b="1" dirty="0" smtClean="0"/>
            <a:t> الايجابية</a:t>
          </a:r>
          <a:endParaRPr lang="fr-FR" sz="1800" b="1" dirty="0" smtClean="0"/>
        </a:p>
        <a:p>
          <a:r>
            <a:rPr lang="fr-FR" sz="1800" b="1" dirty="0" err="1" smtClean="0"/>
            <a:t>Renforcing</a:t>
          </a:r>
          <a:r>
            <a:rPr lang="fr-FR" sz="1800" b="1" dirty="0" smtClean="0"/>
            <a:t> positive </a:t>
          </a:r>
          <a:r>
            <a:rPr lang="fr-FR" sz="1800" b="1" dirty="0" err="1" smtClean="0"/>
            <a:t>behavioral</a:t>
          </a:r>
          <a:endParaRPr lang="fr-FR" sz="1800" b="1" dirty="0"/>
        </a:p>
      </dgm:t>
    </dgm:pt>
    <dgm:pt modelId="{05DDE6D9-7631-4C59-B9CF-B30B4DBC979B}" type="parTrans" cxnId="{C9C7A9BD-CEF6-49B6-B8EC-41D0BF2AA914}">
      <dgm:prSet/>
      <dgm:spPr/>
      <dgm:t>
        <a:bodyPr/>
        <a:lstStyle/>
        <a:p>
          <a:endParaRPr lang="fr-FR"/>
        </a:p>
      </dgm:t>
    </dgm:pt>
    <dgm:pt modelId="{B4F93E4C-5C43-4345-B4FA-0E4CA57044D0}" type="sibTrans" cxnId="{C9C7A9BD-CEF6-49B6-B8EC-41D0BF2AA914}">
      <dgm:prSet/>
      <dgm:spPr/>
      <dgm:t>
        <a:bodyPr/>
        <a:lstStyle/>
        <a:p>
          <a:endParaRPr lang="fr-FR"/>
        </a:p>
      </dgm:t>
    </dgm:pt>
    <dgm:pt modelId="{97FA5EFC-0EC0-4091-A28A-00569DF22154}">
      <dgm:prSet phldrT="[نص]" custT="1"/>
      <dgm:spPr/>
      <dgm:t>
        <a:bodyPr/>
        <a:lstStyle/>
        <a:p>
          <a:pPr algn="r" rtl="1"/>
          <a:r>
            <a:rPr lang="ar-DZ" sz="4000" dirty="0" smtClean="0"/>
            <a:t> </a:t>
          </a:r>
          <a:r>
            <a:rPr lang="ar-DZ" sz="2800" b="1" dirty="0" smtClean="0">
              <a:latin typeface="Simplified Arabic" pitchFamily="18" charset="-78"/>
              <a:cs typeface="Simplified Arabic" pitchFamily="18" charset="-78"/>
            </a:rPr>
            <a:t>تعليم </a:t>
          </a:r>
          <a:r>
            <a:rPr lang="fr-FR" sz="2800" b="1" dirty="0" err="1" smtClean="0">
              <a:latin typeface="Times New Roman" pitchFamily="18" charset="0"/>
              <a:cs typeface="Times New Roman" pitchFamily="18" charset="0"/>
            </a:rPr>
            <a:t>teaching</a:t>
          </a:r>
          <a:r>
            <a:rPr lang="ar-DZ" sz="2800" b="1" dirty="0" smtClean="0">
              <a:latin typeface="Times New Roman" pitchFamily="18" charset="0"/>
              <a:cs typeface="Times New Roman" pitchFamily="18" charset="0"/>
            </a:rPr>
            <a:t> </a:t>
          </a:r>
          <a:r>
            <a:rPr lang="ar-DZ" sz="3600" dirty="0" smtClean="0">
              <a:latin typeface="Times New Roman" pitchFamily="18" charset="0"/>
              <a:cs typeface="Times New Roman" pitchFamily="18" charset="0"/>
            </a:rPr>
            <a:t>  </a:t>
          </a:r>
          <a:endParaRPr lang="fr-FR" sz="3600" dirty="0">
            <a:latin typeface="Times New Roman" pitchFamily="18" charset="0"/>
            <a:cs typeface="Times New Roman" pitchFamily="18" charset="0"/>
          </a:endParaRPr>
        </a:p>
      </dgm:t>
    </dgm:pt>
    <dgm:pt modelId="{37290616-A698-4D97-93AC-BC6A1C2B80DF}" type="parTrans" cxnId="{14542E85-A968-44A7-94DC-15E5F739D769}">
      <dgm:prSet/>
      <dgm:spPr/>
      <dgm:t>
        <a:bodyPr/>
        <a:lstStyle/>
        <a:p>
          <a:endParaRPr lang="fr-FR"/>
        </a:p>
      </dgm:t>
    </dgm:pt>
    <dgm:pt modelId="{73C44D12-F022-4B14-A539-0A49A80E1539}" type="sibTrans" cxnId="{14542E85-A968-44A7-94DC-15E5F739D769}">
      <dgm:prSet/>
      <dgm:spPr/>
      <dgm:t>
        <a:bodyPr/>
        <a:lstStyle/>
        <a:p>
          <a:endParaRPr lang="fr-FR"/>
        </a:p>
      </dgm:t>
    </dgm:pt>
    <dgm:pt modelId="{ABBDB617-9910-4567-852F-AAC05A58F99D}">
      <dgm:prSet phldrT="[نص]" custT="1"/>
      <dgm:spPr/>
      <dgm:t>
        <a:bodyPr/>
        <a:lstStyle/>
        <a:p>
          <a:pPr algn="r" rtl="1"/>
          <a:r>
            <a:rPr lang="ar-DZ" sz="2800" b="1" dirty="0" smtClean="0">
              <a:latin typeface="Simplified Arabic" pitchFamily="18" charset="-78"/>
              <a:cs typeface="Simplified Arabic" pitchFamily="18" charset="-78"/>
            </a:rPr>
            <a:t>تدريب </a:t>
          </a:r>
          <a:r>
            <a:rPr lang="fr-FR" sz="2800" b="1" dirty="0" smtClean="0">
              <a:latin typeface="Simplified Arabic" pitchFamily="18" charset="-78"/>
              <a:cs typeface="Simplified Arabic" pitchFamily="18" charset="-78"/>
            </a:rPr>
            <a:t>Coaching</a:t>
          </a:r>
          <a:r>
            <a:rPr lang="ar-DZ" sz="2800" b="1" dirty="0" smtClean="0">
              <a:latin typeface="Simplified Arabic" pitchFamily="18" charset="-78"/>
              <a:cs typeface="Simplified Arabic" pitchFamily="18" charset="-78"/>
            </a:rPr>
            <a:t>   </a:t>
          </a:r>
          <a:endParaRPr lang="fr-FR" sz="2800" b="1" dirty="0" smtClean="0">
            <a:latin typeface="Simplified Arabic" pitchFamily="18" charset="-78"/>
            <a:cs typeface="Simplified Arabic" pitchFamily="18" charset="-78"/>
          </a:endParaRPr>
        </a:p>
      </dgm:t>
    </dgm:pt>
    <dgm:pt modelId="{4C9F2850-3203-40E7-B103-9F06E98F86CF}" type="sibTrans" cxnId="{85676739-AAD0-4BED-A242-38B7EC104AF5}">
      <dgm:prSet/>
      <dgm:spPr/>
      <dgm:t>
        <a:bodyPr/>
        <a:lstStyle/>
        <a:p>
          <a:endParaRPr lang="fr-FR"/>
        </a:p>
      </dgm:t>
    </dgm:pt>
    <dgm:pt modelId="{63763291-A22A-482F-8B7B-6F2E7EDBE8C8}" type="parTrans" cxnId="{85676739-AAD0-4BED-A242-38B7EC104AF5}">
      <dgm:prSet/>
      <dgm:spPr/>
      <dgm:t>
        <a:bodyPr/>
        <a:lstStyle/>
        <a:p>
          <a:endParaRPr lang="fr-FR"/>
        </a:p>
      </dgm:t>
    </dgm:pt>
    <dgm:pt modelId="{3EEDECD6-8F2E-493A-AD6D-43EC5751EE99}" type="pres">
      <dgm:prSet presAssocID="{F5D9D8DE-4C0A-441C-BEC8-F8108D532DC0}" presName="compositeShape" presStyleCnt="0">
        <dgm:presLayoutVars>
          <dgm:dir/>
          <dgm:resizeHandles/>
        </dgm:presLayoutVars>
      </dgm:prSet>
      <dgm:spPr/>
    </dgm:pt>
    <dgm:pt modelId="{32DFBC48-3FC9-4B85-8931-CD2692980A81}" type="pres">
      <dgm:prSet presAssocID="{F5D9D8DE-4C0A-441C-BEC8-F8108D532DC0}" presName="pyramid" presStyleLbl="node1" presStyleIdx="0" presStyleCnt="1"/>
      <dgm:spPr/>
    </dgm:pt>
    <dgm:pt modelId="{3F3C74AE-CAA7-41F5-BA48-3A44F8EB3987}" type="pres">
      <dgm:prSet presAssocID="{F5D9D8DE-4C0A-441C-BEC8-F8108D532DC0}" presName="theList" presStyleCnt="0"/>
      <dgm:spPr/>
    </dgm:pt>
    <dgm:pt modelId="{48AD7331-93C1-42A3-A89F-61213294A26B}" type="pres">
      <dgm:prSet presAssocID="{31B239D1-CEA1-4577-8CA2-5281DB934291}" presName="aNode" presStyleLbl="fgAcc1" presStyleIdx="0" presStyleCnt="3" custScaleX="131234" custScaleY="352841" custLinFactY="-16584" custLinFactNeighborX="4641" custLinFactNeighborY="-100000">
        <dgm:presLayoutVars>
          <dgm:bulletEnabled val="1"/>
        </dgm:presLayoutVars>
      </dgm:prSet>
      <dgm:spPr/>
      <dgm:t>
        <a:bodyPr/>
        <a:lstStyle/>
        <a:p>
          <a:endParaRPr lang="fr-FR"/>
        </a:p>
      </dgm:t>
    </dgm:pt>
    <dgm:pt modelId="{0636ADD9-BDD3-4510-8A33-77265F7A4545}" type="pres">
      <dgm:prSet presAssocID="{31B239D1-CEA1-4577-8CA2-5281DB934291}" presName="aSpace" presStyleCnt="0"/>
      <dgm:spPr/>
    </dgm:pt>
    <dgm:pt modelId="{E35957D2-19D9-447D-9B10-D892BD87FB9E}" type="pres">
      <dgm:prSet presAssocID="{ABBDB617-9910-4567-852F-AAC05A58F99D}" presName="aNode" presStyleLbl="fgAcc1" presStyleIdx="1" presStyleCnt="3" custScaleX="131234" custScaleY="170875" custLinFactNeighborX="4641" custLinFactNeighborY="14131">
        <dgm:presLayoutVars>
          <dgm:bulletEnabled val="1"/>
        </dgm:presLayoutVars>
      </dgm:prSet>
      <dgm:spPr/>
      <dgm:t>
        <a:bodyPr/>
        <a:lstStyle/>
        <a:p>
          <a:endParaRPr lang="fr-FR"/>
        </a:p>
      </dgm:t>
    </dgm:pt>
    <dgm:pt modelId="{DD744D8E-B822-43BA-8D52-D5E2A651D423}" type="pres">
      <dgm:prSet presAssocID="{ABBDB617-9910-4567-852F-AAC05A58F99D}" presName="aSpace" presStyleCnt="0"/>
      <dgm:spPr/>
    </dgm:pt>
    <dgm:pt modelId="{F44F5449-211E-4293-867A-9A448CA72F5E}" type="pres">
      <dgm:prSet presAssocID="{97FA5EFC-0EC0-4091-A28A-00569DF22154}" presName="aNode" presStyleLbl="fgAcc1" presStyleIdx="2" presStyleCnt="3" custScaleX="129926" custScaleY="201243" custLinFactY="27149" custLinFactNeighborX="3047" custLinFactNeighborY="100000">
        <dgm:presLayoutVars>
          <dgm:bulletEnabled val="1"/>
        </dgm:presLayoutVars>
      </dgm:prSet>
      <dgm:spPr/>
      <dgm:t>
        <a:bodyPr/>
        <a:lstStyle/>
        <a:p>
          <a:endParaRPr lang="fr-FR"/>
        </a:p>
      </dgm:t>
    </dgm:pt>
    <dgm:pt modelId="{7B2212B3-2178-4101-B2CF-AE1F085C2D65}" type="pres">
      <dgm:prSet presAssocID="{97FA5EFC-0EC0-4091-A28A-00569DF22154}" presName="aSpace" presStyleCnt="0"/>
      <dgm:spPr/>
    </dgm:pt>
  </dgm:ptLst>
  <dgm:cxnLst>
    <dgm:cxn modelId="{C9C7A9BD-CEF6-49B6-B8EC-41D0BF2AA914}" srcId="{F5D9D8DE-4C0A-441C-BEC8-F8108D532DC0}" destId="{31B239D1-CEA1-4577-8CA2-5281DB934291}" srcOrd="0" destOrd="0" parTransId="{05DDE6D9-7631-4C59-B9CF-B30B4DBC979B}" sibTransId="{B4F93E4C-5C43-4345-B4FA-0E4CA57044D0}"/>
    <dgm:cxn modelId="{14542E85-A968-44A7-94DC-15E5F739D769}" srcId="{F5D9D8DE-4C0A-441C-BEC8-F8108D532DC0}" destId="{97FA5EFC-0EC0-4091-A28A-00569DF22154}" srcOrd="2" destOrd="0" parTransId="{37290616-A698-4D97-93AC-BC6A1C2B80DF}" sibTransId="{73C44D12-F022-4B14-A539-0A49A80E1539}"/>
    <dgm:cxn modelId="{85676739-AAD0-4BED-A242-38B7EC104AF5}" srcId="{F5D9D8DE-4C0A-441C-BEC8-F8108D532DC0}" destId="{ABBDB617-9910-4567-852F-AAC05A58F99D}" srcOrd="1" destOrd="0" parTransId="{63763291-A22A-482F-8B7B-6F2E7EDBE8C8}" sibTransId="{4C9F2850-3203-40E7-B103-9F06E98F86CF}"/>
    <dgm:cxn modelId="{9E6B022A-DAC6-4B86-A780-6D76D0BF2DFE}" type="presOf" srcId="{F5D9D8DE-4C0A-441C-BEC8-F8108D532DC0}" destId="{3EEDECD6-8F2E-493A-AD6D-43EC5751EE99}" srcOrd="0" destOrd="0" presId="urn:microsoft.com/office/officeart/2005/8/layout/pyramid2"/>
    <dgm:cxn modelId="{361B2E24-FF68-4E61-942B-C1871FFC4DA6}" type="presOf" srcId="{97FA5EFC-0EC0-4091-A28A-00569DF22154}" destId="{F44F5449-211E-4293-867A-9A448CA72F5E}" srcOrd="0" destOrd="0" presId="urn:microsoft.com/office/officeart/2005/8/layout/pyramid2"/>
    <dgm:cxn modelId="{57D761FA-2747-478E-9A75-9746702D35BE}" type="presOf" srcId="{31B239D1-CEA1-4577-8CA2-5281DB934291}" destId="{48AD7331-93C1-42A3-A89F-61213294A26B}" srcOrd="0" destOrd="0" presId="urn:microsoft.com/office/officeart/2005/8/layout/pyramid2"/>
    <dgm:cxn modelId="{BE0F555B-FC4B-4B15-A55A-27D34E1C267B}" type="presOf" srcId="{ABBDB617-9910-4567-852F-AAC05A58F99D}" destId="{E35957D2-19D9-447D-9B10-D892BD87FB9E}" srcOrd="0" destOrd="0" presId="urn:microsoft.com/office/officeart/2005/8/layout/pyramid2"/>
    <dgm:cxn modelId="{D030FE1D-22C6-4BC2-B573-477AA5FE10F1}" type="presParOf" srcId="{3EEDECD6-8F2E-493A-AD6D-43EC5751EE99}" destId="{32DFBC48-3FC9-4B85-8931-CD2692980A81}" srcOrd="0" destOrd="0" presId="urn:microsoft.com/office/officeart/2005/8/layout/pyramid2"/>
    <dgm:cxn modelId="{ADA4E594-1931-4E09-8DB8-15A21068B011}" type="presParOf" srcId="{3EEDECD6-8F2E-493A-AD6D-43EC5751EE99}" destId="{3F3C74AE-CAA7-41F5-BA48-3A44F8EB3987}" srcOrd="1" destOrd="0" presId="urn:microsoft.com/office/officeart/2005/8/layout/pyramid2"/>
    <dgm:cxn modelId="{72EEDCBA-4AC2-492B-B04F-55016C1F50C2}" type="presParOf" srcId="{3F3C74AE-CAA7-41F5-BA48-3A44F8EB3987}" destId="{48AD7331-93C1-42A3-A89F-61213294A26B}" srcOrd="0" destOrd="0" presId="urn:microsoft.com/office/officeart/2005/8/layout/pyramid2"/>
    <dgm:cxn modelId="{39EC5D03-E32B-450A-BE40-FA39D55F551C}" type="presParOf" srcId="{3F3C74AE-CAA7-41F5-BA48-3A44F8EB3987}" destId="{0636ADD9-BDD3-4510-8A33-77265F7A4545}" srcOrd="1" destOrd="0" presId="urn:microsoft.com/office/officeart/2005/8/layout/pyramid2"/>
    <dgm:cxn modelId="{A2C93327-8B08-4DBE-902F-44DDC006D605}" type="presParOf" srcId="{3F3C74AE-CAA7-41F5-BA48-3A44F8EB3987}" destId="{E35957D2-19D9-447D-9B10-D892BD87FB9E}" srcOrd="2" destOrd="0" presId="urn:microsoft.com/office/officeart/2005/8/layout/pyramid2"/>
    <dgm:cxn modelId="{4D1E458A-0FB1-4FF4-A7C8-BE5B36DE52D2}" type="presParOf" srcId="{3F3C74AE-CAA7-41F5-BA48-3A44F8EB3987}" destId="{DD744D8E-B822-43BA-8D52-D5E2A651D423}" srcOrd="3" destOrd="0" presId="urn:microsoft.com/office/officeart/2005/8/layout/pyramid2"/>
    <dgm:cxn modelId="{F88B203A-E721-456A-8F81-85C1A5E00FCC}" type="presParOf" srcId="{3F3C74AE-CAA7-41F5-BA48-3A44F8EB3987}" destId="{F44F5449-211E-4293-867A-9A448CA72F5E}" srcOrd="4" destOrd="0" presId="urn:microsoft.com/office/officeart/2005/8/layout/pyramid2"/>
    <dgm:cxn modelId="{19E15094-B9C6-4D4B-B789-781441779DD5}" type="presParOf" srcId="{3F3C74AE-CAA7-41F5-BA48-3A44F8EB3987}" destId="{7B2212B3-2178-4101-B2CF-AE1F085C2D65}"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C45101B-4B92-40CB-BB69-B8ECC73F90FE}" type="doc">
      <dgm:prSet loTypeId="urn:microsoft.com/office/officeart/2005/8/layout/venn2" loCatId="relationship" qsTypeId="urn:microsoft.com/office/officeart/2005/8/quickstyle/simple3" qsCatId="simple" csTypeId="urn:microsoft.com/office/officeart/2005/8/colors/accent1_2" csCatId="accent1" phldr="1"/>
      <dgm:spPr/>
      <dgm:t>
        <a:bodyPr/>
        <a:lstStyle/>
        <a:p>
          <a:endParaRPr lang="fr-FR"/>
        </a:p>
      </dgm:t>
    </dgm:pt>
    <dgm:pt modelId="{06B01BCB-AE53-44D0-8A53-474A70ABDE23}">
      <dgm:prSet phldrT="[نص]" custT="1"/>
      <dgm:spPr/>
      <dgm:t>
        <a:bodyPr/>
        <a:lstStyle/>
        <a:p>
          <a:r>
            <a:rPr lang="ar-DZ" sz="1800" b="1" dirty="0" smtClean="0">
              <a:solidFill>
                <a:schemeClr val="tx1"/>
              </a:solidFill>
            </a:rPr>
            <a:t>المخططات/المعتقدات ذات بنية عميقة</a:t>
          </a:r>
        </a:p>
        <a:p>
          <a:r>
            <a:rPr lang="fr-FR" sz="1800" b="1" dirty="0" err="1" smtClean="0">
              <a:solidFill>
                <a:schemeClr val="tx1"/>
              </a:solidFill>
            </a:rPr>
            <a:t>Shémas</a:t>
          </a:r>
          <a:r>
            <a:rPr lang="fr-FR" sz="1800" b="1" dirty="0" smtClean="0">
              <a:solidFill>
                <a:schemeClr val="tx1"/>
              </a:solidFill>
            </a:rPr>
            <a:t>/croyances</a:t>
          </a:r>
          <a:endParaRPr lang="fr-FR" sz="1800" b="1" dirty="0">
            <a:solidFill>
              <a:schemeClr val="tx1"/>
            </a:solidFill>
          </a:endParaRPr>
        </a:p>
      </dgm:t>
    </dgm:pt>
    <dgm:pt modelId="{88409F9F-FB8D-4B3C-BB8B-437F1C06FD81}" type="parTrans" cxnId="{1A8D968C-1703-4E96-A969-516783F469F8}">
      <dgm:prSet/>
      <dgm:spPr/>
      <dgm:t>
        <a:bodyPr/>
        <a:lstStyle/>
        <a:p>
          <a:endParaRPr lang="fr-FR"/>
        </a:p>
      </dgm:t>
    </dgm:pt>
    <dgm:pt modelId="{82FF03C1-FEC4-4495-8C73-44D8363749D1}" type="sibTrans" cxnId="{1A8D968C-1703-4E96-A969-516783F469F8}">
      <dgm:prSet/>
      <dgm:spPr/>
      <dgm:t>
        <a:bodyPr/>
        <a:lstStyle/>
        <a:p>
          <a:endParaRPr lang="fr-FR"/>
        </a:p>
      </dgm:t>
    </dgm:pt>
    <dgm:pt modelId="{AFEB2EA3-4E0E-4B59-8E4D-7BF4ADA94460}">
      <dgm:prSet phldrT="[نص]" custT="1"/>
      <dgm:spPr/>
      <dgm:t>
        <a:bodyPr/>
        <a:lstStyle/>
        <a:p>
          <a:r>
            <a:rPr lang="ar-DZ" sz="1800" b="1" dirty="0" smtClean="0"/>
            <a:t>التشوهات المعرفية</a:t>
          </a:r>
          <a:endParaRPr lang="fr-FR" sz="1800" b="1" dirty="0" smtClean="0"/>
        </a:p>
        <a:p>
          <a:r>
            <a:rPr lang="fr-FR" sz="1800" b="1" dirty="0" smtClean="0"/>
            <a:t>Distorsions cognitives</a:t>
          </a:r>
          <a:endParaRPr lang="ar-DZ" sz="1800" b="1" dirty="0" smtClean="0"/>
        </a:p>
        <a:p>
          <a:endParaRPr lang="fr-FR" sz="1100" dirty="0"/>
        </a:p>
      </dgm:t>
    </dgm:pt>
    <dgm:pt modelId="{A8CDBCC5-7256-421A-8832-CAD8C47C66FC}" type="parTrans" cxnId="{BDEA7C9C-0501-4CB9-AD99-C3E262F169D2}">
      <dgm:prSet/>
      <dgm:spPr/>
      <dgm:t>
        <a:bodyPr/>
        <a:lstStyle/>
        <a:p>
          <a:endParaRPr lang="fr-FR"/>
        </a:p>
      </dgm:t>
    </dgm:pt>
    <dgm:pt modelId="{A12C3D4E-EE5B-4A43-A92C-21132848F7CF}" type="sibTrans" cxnId="{BDEA7C9C-0501-4CB9-AD99-C3E262F169D2}">
      <dgm:prSet/>
      <dgm:spPr/>
      <dgm:t>
        <a:bodyPr/>
        <a:lstStyle/>
        <a:p>
          <a:endParaRPr lang="fr-FR"/>
        </a:p>
      </dgm:t>
    </dgm:pt>
    <dgm:pt modelId="{26539DF8-04BD-4FC2-A044-DE23831B9ED0}">
      <dgm:prSet phldrT="[نص]" custT="1"/>
      <dgm:spPr/>
      <dgm:t>
        <a:bodyPr/>
        <a:lstStyle/>
        <a:p>
          <a:r>
            <a:rPr lang="ar-DZ" sz="1600" b="1" dirty="0" smtClean="0"/>
            <a:t>الافكار الاوتوماتيكية ذات بنية سطحية</a:t>
          </a:r>
        </a:p>
        <a:p>
          <a:r>
            <a:rPr lang="fr-FR" sz="1600" b="1" dirty="0" smtClean="0"/>
            <a:t>Pensées </a:t>
          </a:r>
          <a:r>
            <a:rPr lang="fr-FR" sz="1600" b="1" dirty="0" err="1" smtClean="0"/>
            <a:t>autaumatiques</a:t>
          </a:r>
          <a:endParaRPr lang="fr-FR" sz="1600" b="1" dirty="0"/>
        </a:p>
      </dgm:t>
    </dgm:pt>
    <dgm:pt modelId="{FB0F1D57-76D9-4151-A298-125A2ADC5FA7}" type="parTrans" cxnId="{FEA82E48-17FF-49D3-897F-5772909CD56B}">
      <dgm:prSet/>
      <dgm:spPr/>
      <dgm:t>
        <a:bodyPr/>
        <a:lstStyle/>
        <a:p>
          <a:endParaRPr lang="fr-FR"/>
        </a:p>
      </dgm:t>
    </dgm:pt>
    <dgm:pt modelId="{C6C3FDA7-83AD-4F80-8D7F-EDD60B7BA6FA}" type="sibTrans" cxnId="{FEA82E48-17FF-49D3-897F-5772909CD56B}">
      <dgm:prSet/>
      <dgm:spPr/>
      <dgm:t>
        <a:bodyPr/>
        <a:lstStyle/>
        <a:p>
          <a:endParaRPr lang="fr-FR"/>
        </a:p>
      </dgm:t>
    </dgm:pt>
    <dgm:pt modelId="{AC659B8B-A2C0-4821-95A6-D5456FDD9A11}" type="pres">
      <dgm:prSet presAssocID="{1C45101B-4B92-40CB-BB69-B8ECC73F90FE}" presName="Name0" presStyleCnt="0">
        <dgm:presLayoutVars>
          <dgm:chMax val="7"/>
          <dgm:resizeHandles val="exact"/>
        </dgm:presLayoutVars>
      </dgm:prSet>
      <dgm:spPr/>
      <dgm:t>
        <a:bodyPr/>
        <a:lstStyle/>
        <a:p>
          <a:endParaRPr lang="fr-FR"/>
        </a:p>
      </dgm:t>
    </dgm:pt>
    <dgm:pt modelId="{BD5DFFD4-7892-4E36-B20D-3A0AF7B196CC}" type="pres">
      <dgm:prSet presAssocID="{1C45101B-4B92-40CB-BB69-B8ECC73F90FE}" presName="comp1" presStyleCnt="0"/>
      <dgm:spPr/>
    </dgm:pt>
    <dgm:pt modelId="{845E0DA1-7BF2-4CEF-8839-E878EDDDC895}" type="pres">
      <dgm:prSet presAssocID="{1C45101B-4B92-40CB-BB69-B8ECC73F90FE}" presName="circle1" presStyleLbl="node1" presStyleIdx="0" presStyleCnt="3" custScaleX="125000"/>
      <dgm:spPr/>
      <dgm:t>
        <a:bodyPr/>
        <a:lstStyle/>
        <a:p>
          <a:endParaRPr lang="fr-FR"/>
        </a:p>
      </dgm:t>
    </dgm:pt>
    <dgm:pt modelId="{AA5FAF6B-2AE3-45F5-B023-7C1BBF25F3D7}" type="pres">
      <dgm:prSet presAssocID="{1C45101B-4B92-40CB-BB69-B8ECC73F90FE}" presName="c1text" presStyleLbl="node1" presStyleIdx="0" presStyleCnt="3">
        <dgm:presLayoutVars>
          <dgm:bulletEnabled val="1"/>
        </dgm:presLayoutVars>
      </dgm:prSet>
      <dgm:spPr/>
      <dgm:t>
        <a:bodyPr/>
        <a:lstStyle/>
        <a:p>
          <a:endParaRPr lang="fr-FR"/>
        </a:p>
      </dgm:t>
    </dgm:pt>
    <dgm:pt modelId="{342AAFD2-58C8-4DE1-B0E7-4E161F3F037B}" type="pres">
      <dgm:prSet presAssocID="{1C45101B-4B92-40CB-BB69-B8ECC73F90FE}" presName="comp2" presStyleCnt="0"/>
      <dgm:spPr/>
    </dgm:pt>
    <dgm:pt modelId="{86AAFD26-AB3B-48AA-97A5-89C9E1B24289}" type="pres">
      <dgm:prSet presAssocID="{1C45101B-4B92-40CB-BB69-B8ECC73F90FE}" presName="circle2" presStyleLbl="node1" presStyleIdx="1" presStyleCnt="3" custScaleX="125959"/>
      <dgm:spPr/>
      <dgm:t>
        <a:bodyPr/>
        <a:lstStyle/>
        <a:p>
          <a:endParaRPr lang="fr-FR"/>
        </a:p>
      </dgm:t>
    </dgm:pt>
    <dgm:pt modelId="{31B7A88F-361E-47CC-9BBF-F85BDF887D19}" type="pres">
      <dgm:prSet presAssocID="{1C45101B-4B92-40CB-BB69-B8ECC73F90FE}" presName="c2text" presStyleLbl="node1" presStyleIdx="1" presStyleCnt="3">
        <dgm:presLayoutVars>
          <dgm:bulletEnabled val="1"/>
        </dgm:presLayoutVars>
      </dgm:prSet>
      <dgm:spPr/>
      <dgm:t>
        <a:bodyPr/>
        <a:lstStyle/>
        <a:p>
          <a:endParaRPr lang="fr-FR"/>
        </a:p>
      </dgm:t>
    </dgm:pt>
    <dgm:pt modelId="{7B9AC8AC-CBA4-4938-9F5E-287AD17A2609}" type="pres">
      <dgm:prSet presAssocID="{1C45101B-4B92-40CB-BB69-B8ECC73F90FE}" presName="comp3" presStyleCnt="0"/>
      <dgm:spPr/>
    </dgm:pt>
    <dgm:pt modelId="{92289010-5A21-4D91-9EA3-6E972E9F8A78}" type="pres">
      <dgm:prSet presAssocID="{1C45101B-4B92-40CB-BB69-B8ECC73F90FE}" presName="circle3" presStyleLbl="node1" presStyleIdx="2" presStyleCnt="3" custScaleX="122727"/>
      <dgm:spPr/>
      <dgm:t>
        <a:bodyPr/>
        <a:lstStyle/>
        <a:p>
          <a:endParaRPr lang="fr-FR"/>
        </a:p>
      </dgm:t>
    </dgm:pt>
    <dgm:pt modelId="{1938B645-22CC-47C4-BD53-FEF107B849DF}" type="pres">
      <dgm:prSet presAssocID="{1C45101B-4B92-40CB-BB69-B8ECC73F90FE}" presName="c3text" presStyleLbl="node1" presStyleIdx="2" presStyleCnt="3">
        <dgm:presLayoutVars>
          <dgm:bulletEnabled val="1"/>
        </dgm:presLayoutVars>
      </dgm:prSet>
      <dgm:spPr/>
      <dgm:t>
        <a:bodyPr/>
        <a:lstStyle/>
        <a:p>
          <a:endParaRPr lang="fr-FR"/>
        </a:p>
      </dgm:t>
    </dgm:pt>
  </dgm:ptLst>
  <dgm:cxnLst>
    <dgm:cxn modelId="{FEA82E48-17FF-49D3-897F-5772909CD56B}" srcId="{1C45101B-4B92-40CB-BB69-B8ECC73F90FE}" destId="{26539DF8-04BD-4FC2-A044-DE23831B9ED0}" srcOrd="2" destOrd="0" parTransId="{FB0F1D57-76D9-4151-A298-125A2ADC5FA7}" sibTransId="{C6C3FDA7-83AD-4F80-8D7F-EDD60B7BA6FA}"/>
    <dgm:cxn modelId="{1912BC49-8196-4B8C-951C-D061EE063537}" type="presOf" srcId="{AFEB2EA3-4E0E-4B59-8E4D-7BF4ADA94460}" destId="{31B7A88F-361E-47CC-9BBF-F85BDF887D19}" srcOrd="1" destOrd="0" presId="urn:microsoft.com/office/officeart/2005/8/layout/venn2"/>
    <dgm:cxn modelId="{73970703-4F7A-4A64-8940-267F57BC7C19}" type="presOf" srcId="{06B01BCB-AE53-44D0-8A53-474A70ABDE23}" destId="{845E0DA1-7BF2-4CEF-8839-E878EDDDC895}" srcOrd="0" destOrd="0" presId="urn:microsoft.com/office/officeart/2005/8/layout/venn2"/>
    <dgm:cxn modelId="{FEDA80A0-643F-436C-9395-2DED00045380}" type="presOf" srcId="{06B01BCB-AE53-44D0-8A53-474A70ABDE23}" destId="{AA5FAF6B-2AE3-45F5-B023-7C1BBF25F3D7}" srcOrd="1" destOrd="0" presId="urn:microsoft.com/office/officeart/2005/8/layout/venn2"/>
    <dgm:cxn modelId="{CF2D854E-57F9-402D-A868-4905023D3B1B}" type="presOf" srcId="{26539DF8-04BD-4FC2-A044-DE23831B9ED0}" destId="{1938B645-22CC-47C4-BD53-FEF107B849DF}" srcOrd="1" destOrd="0" presId="urn:microsoft.com/office/officeart/2005/8/layout/venn2"/>
    <dgm:cxn modelId="{1A8D968C-1703-4E96-A969-516783F469F8}" srcId="{1C45101B-4B92-40CB-BB69-B8ECC73F90FE}" destId="{06B01BCB-AE53-44D0-8A53-474A70ABDE23}" srcOrd="0" destOrd="0" parTransId="{88409F9F-FB8D-4B3C-BB8B-437F1C06FD81}" sibTransId="{82FF03C1-FEC4-4495-8C73-44D8363749D1}"/>
    <dgm:cxn modelId="{BDEA7C9C-0501-4CB9-AD99-C3E262F169D2}" srcId="{1C45101B-4B92-40CB-BB69-B8ECC73F90FE}" destId="{AFEB2EA3-4E0E-4B59-8E4D-7BF4ADA94460}" srcOrd="1" destOrd="0" parTransId="{A8CDBCC5-7256-421A-8832-CAD8C47C66FC}" sibTransId="{A12C3D4E-EE5B-4A43-A92C-21132848F7CF}"/>
    <dgm:cxn modelId="{41B96863-31A8-4341-8A23-09A2EFF14A30}" type="presOf" srcId="{1C45101B-4B92-40CB-BB69-B8ECC73F90FE}" destId="{AC659B8B-A2C0-4821-95A6-D5456FDD9A11}" srcOrd="0" destOrd="0" presId="urn:microsoft.com/office/officeart/2005/8/layout/venn2"/>
    <dgm:cxn modelId="{61796C08-34FC-4008-BD2F-A02433097902}" type="presOf" srcId="{26539DF8-04BD-4FC2-A044-DE23831B9ED0}" destId="{92289010-5A21-4D91-9EA3-6E972E9F8A78}" srcOrd="0" destOrd="0" presId="urn:microsoft.com/office/officeart/2005/8/layout/venn2"/>
    <dgm:cxn modelId="{BEEE70B6-F614-4B5C-9B0E-71A4C35827D1}" type="presOf" srcId="{AFEB2EA3-4E0E-4B59-8E4D-7BF4ADA94460}" destId="{86AAFD26-AB3B-48AA-97A5-89C9E1B24289}" srcOrd="0" destOrd="0" presId="urn:microsoft.com/office/officeart/2005/8/layout/venn2"/>
    <dgm:cxn modelId="{DB1F3A9C-71FF-441D-B725-EB544ED02A32}" type="presParOf" srcId="{AC659B8B-A2C0-4821-95A6-D5456FDD9A11}" destId="{BD5DFFD4-7892-4E36-B20D-3A0AF7B196CC}" srcOrd="0" destOrd="0" presId="urn:microsoft.com/office/officeart/2005/8/layout/venn2"/>
    <dgm:cxn modelId="{37E5FD85-3C63-464C-8314-BF42A4B931A8}" type="presParOf" srcId="{BD5DFFD4-7892-4E36-B20D-3A0AF7B196CC}" destId="{845E0DA1-7BF2-4CEF-8839-E878EDDDC895}" srcOrd="0" destOrd="0" presId="urn:microsoft.com/office/officeart/2005/8/layout/venn2"/>
    <dgm:cxn modelId="{A65A4EEC-3CC1-40E5-953D-F5A8577AB1C1}" type="presParOf" srcId="{BD5DFFD4-7892-4E36-B20D-3A0AF7B196CC}" destId="{AA5FAF6B-2AE3-45F5-B023-7C1BBF25F3D7}" srcOrd="1" destOrd="0" presId="urn:microsoft.com/office/officeart/2005/8/layout/venn2"/>
    <dgm:cxn modelId="{39C923DB-3F9A-42F3-B9DB-1B6CFC65FD02}" type="presParOf" srcId="{AC659B8B-A2C0-4821-95A6-D5456FDD9A11}" destId="{342AAFD2-58C8-4DE1-B0E7-4E161F3F037B}" srcOrd="1" destOrd="0" presId="urn:microsoft.com/office/officeart/2005/8/layout/venn2"/>
    <dgm:cxn modelId="{5BF09345-2C7E-4030-9ECC-2162240974D4}" type="presParOf" srcId="{342AAFD2-58C8-4DE1-B0E7-4E161F3F037B}" destId="{86AAFD26-AB3B-48AA-97A5-89C9E1B24289}" srcOrd="0" destOrd="0" presId="urn:microsoft.com/office/officeart/2005/8/layout/venn2"/>
    <dgm:cxn modelId="{5BB4F063-8F39-4F25-B2B2-105F254510C4}" type="presParOf" srcId="{342AAFD2-58C8-4DE1-B0E7-4E161F3F037B}" destId="{31B7A88F-361E-47CC-9BBF-F85BDF887D19}" srcOrd="1" destOrd="0" presId="urn:microsoft.com/office/officeart/2005/8/layout/venn2"/>
    <dgm:cxn modelId="{81EAD831-295D-46A0-BB1F-0933CE8FE0E4}" type="presParOf" srcId="{AC659B8B-A2C0-4821-95A6-D5456FDD9A11}" destId="{7B9AC8AC-CBA4-4938-9F5E-287AD17A2609}" srcOrd="2" destOrd="0" presId="urn:microsoft.com/office/officeart/2005/8/layout/venn2"/>
    <dgm:cxn modelId="{9D28DA4F-448D-42A3-8ED8-DBCF2116B886}" type="presParOf" srcId="{7B9AC8AC-CBA4-4938-9F5E-287AD17A2609}" destId="{92289010-5A21-4D91-9EA3-6E972E9F8A78}" srcOrd="0" destOrd="0" presId="urn:microsoft.com/office/officeart/2005/8/layout/venn2"/>
    <dgm:cxn modelId="{BE7FF4D6-262E-47ED-BD9F-63553C448C4E}" type="presParOf" srcId="{7B9AC8AC-CBA4-4938-9F5E-287AD17A2609}" destId="{1938B645-22CC-47C4-BD53-FEF107B849DF}"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9C60B1-6B73-4B6A-82EC-D4BDF69DE9DE}">
      <dsp:nvSpPr>
        <dsp:cNvPr id="0" name=""/>
        <dsp:cNvSpPr/>
      </dsp:nvSpPr>
      <dsp:spPr>
        <a:xfrm>
          <a:off x="2495044" y="144906"/>
          <a:ext cx="3117367" cy="107428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DZ" sz="2200" kern="1200" dirty="0" smtClean="0"/>
            <a:t>الأفكار تولد الأحاسيس </a:t>
          </a:r>
          <a:r>
            <a:rPr lang="ar-DZ" sz="2200" kern="1200" dirty="0" err="1" smtClean="0"/>
            <a:t>والإنفعالات</a:t>
          </a:r>
          <a:endParaRPr lang="fr-FR" sz="2200" kern="1200" dirty="0"/>
        </a:p>
      </dsp:txBody>
      <dsp:txXfrm>
        <a:off x="2495044" y="144906"/>
        <a:ext cx="3117367" cy="1074283"/>
      </dsp:txXfrm>
    </dsp:sp>
    <dsp:sp modelId="{F2F913E9-6567-4123-97D8-8F93C3C3842C}">
      <dsp:nvSpPr>
        <dsp:cNvPr id="0" name=""/>
        <dsp:cNvSpPr/>
      </dsp:nvSpPr>
      <dsp:spPr>
        <a:xfrm rot="3189314">
          <a:off x="4296011" y="1761220"/>
          <a:ext cx="1586523" cy="476624"/>
        </a:xfrm>
        <a:prstGeom prst="lef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rot="3189314">
        <a:off x="4296011" y="1761220"/>
        <a:ext cx="1586523" cy="476624"/>
      </dsp:txXfrm>
    </dsp:sp>
    <dsp:sp modelId="{12B782CE-A880-4153-8D46-CBC689E6457E}">
      <dsp:nvSpPr>
        <dsp:cNvPr id="0" name=""/>
        <dsp:cNvSpPr/>
      </dsp:nvSpPr>
      <dsp:spPr>
        <a:xfrm>
          <a:off x="4918404" y="3075075"/>
          <a:ext cx="2723376" cy="115634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DZ" sz="2200" kern="1200" dirty="0" smtClean="0"/>
            <a:t>الأحاسيس </a:t>
          </a:r>
          <a:r>
            <a:rPr lang="ar-DZ" sz="2200" kern="1200" dirty="0" err="1" smtClean="0"/>
            <a:t>والإنفعالات</a:t>
          </a:r>
          <a:r>
            <a:rPr lang="ar-DZ" sz="2200" kern="1200" dirty="0" smtClean="0"/>
            <a:t> تولد السلوك</a:t>
          </a:r>
          <a:endParaRPr lang="fr-FR" sz="2200" kern="1200" dirty="0"/>
        </a:p>
      </dsp:txBody>
      <dsp:txXfrm>
        <a:off x="4918404" y="3075075"/>
        <a:ext cx="2723376" cy="1156344"/>
      </dsp:txXfrm>
    </dsp:sp>
    <dsp:sp modelId="{6258EE7F-09D8-445B-A159-41BF0BBBA6D8}">
      <dsp:nvSpPr>
        <dsp:cNvPr id="0" name=""/>
        <dsp:cNvSpPr/>
      </dsp:nvSpPr>
      <dsp:spPr>
        <a:xfrm rot="10768927">
          <a:off x="3414935" y="3434794"/>
          <a:ext cx="1336447" cy="476624"/>
        </a:xfrm>
        <a:prstGeom prst="lef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rot="10768927">
        <a:off x="3414935" y="3434794"/>
        <a:ext cx="1336447" cy="476624"/>
      </dsp:txXfrm>
    </dsp:sp>
    <dsp:sp modelId="{80198755-1B9F-432E-9716-C919DB13A3BD}">
      <dsp:nvSpPr>
        <dsp:cNvPr id="0" name=""/>
        <dsp:cNvSpPr/>
      </dsp:nvSpPr>
      <dsp:spPr>
        <a:xfrm>
          <a:off x="524346" y="3012073"/>
          <a:ext cx="2723566" cy="136178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ar-DZ" sz="2200" kern="1200" dirty="0" smtClean="0"/>
            <a:t>السلوك يعزز الأفكار</a:t>
          </a:r>
          <a:endParaRPr lang="fr-FR" sz="2200" kern="1200" dirty="0"/>
        </a:p>
      </dsp:txBody>
      <dsp:txXfrm>
        <a:off x="524346" y="3012073"/>
        <a:ext cx="2723566" cy="1361783"/>
      </dsp:txXfrm>
    </dsp:sp>
    <dsp:sp modelId="{276F382C-1045-42F4-84BD-D1B8A586FEBD}">
      <dsp:nvSpPr>
        <dsp:cNvPr id="0" name=""/>
        <dsp:cNvSpPr/>
      </dsp:nvSpPr>
      <dsp:spPr>
        <a:xfrm rot="18345037">
          <a:off x="2207301" y="1731758"/>
          <a:ext cx="1548180" cy="476624"/>
        </a:xfrm>
        <a:prstGeom prst="lef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fr-FR" sz="1800" kern="1200"/>
        </a:p>
      </dsp:txBody>
      <dsp:txXfrm rot="18345037">
        <a:off x="2207301" y="1731758"/>
        <a:ext cx="1548180" cy="47662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9C60B1-6B73-4B6A-82EC-D4BDF69DE9DE}">
      <dsp:nvSpPr>
        <dsp:cNvPr id="0" name=""/>
        <dsp:cNvSpPr/>
      </dsp:nvSpPr>
      <dsp:spPr>
        <a:xfrm>
          <a:off x="2520763" y="144022"/>
          <a:ext cx="3117367" cy="107428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latin typeface="Simplified Arabic" pitchFamily="18" charset="-78"/>
              <a:cs typeface="Simplified Arabic" pitchFamily="18" charset="-78"/>
            </a:rPr>
            <a:t>أخاف</a:t>
          </a:r>
          <a:r>
            <a:rPr lang="ar-DZ" sz="2400" kern="1200" baseline="0" dirty="0" smtClean="0">
              <a:latin typeface="Simplified Arabic" pitchFamily="18" charset="-78"/>
              <a:cs typeface="Simplified Arabic" pitchFamily="18" charset="-78"/>
            </a:rPr>
            <a:t> ركوب المصعد</a:t>
          </a:r>
          <a:endParaRPr lang="fr-FR" sz="2400" kern="1200" dirty="0">
            <a:latin typeface="Simplified Arabic" pitchFamily="18" charset="-78"/>
            <a:cs typeface="Simplified Arabic" pitchFamily="18" charset="-78"/>
          </a:endParaRPr>
        </a:p>
      </dsp:txBody>
      <dsp:txXfrm>
        <a:off x="2520763" y="144022"/>
        <a:ext cx="3117367" cy="1074283"/>
      </dsp:txXfrm>
    </dsp:sp>
    <dsp:sp modelId="{F2F913E9-6567-4123-97D8-8F93C3C3842C}">
      <dsp:nvSpPr>
        <dsp:cNvPr id="0" name=""/>
        <dsp:cNvSpPr/>
      </dsp:nvSpPr>
      <dsp:spPr>
        <a:xfrm rot="3208940">
          <a:off x="4298613" y="1760777"/>
          <a:ext cx="1605883" cy="476624"/>
        </a:xfrm>
        <a:prstGeom prst="lef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3208940">
        <a:off x="4298613" y="1760777"/>
        <a:ext cx="1605883" cy="476624"/>
      </dsp:txXfrm>
    </dsp:sp>
    <dsp:sp modelId="{12B782CE-A880-4153-8D46-CBC689E6457E}">
      <dsp:nvSpPr>
        <dsp:cNvPr id="0" name=""/>
        <dsp:cNvSpPr/>
      </dsp:nvSpPr>
      <dsp:spPr>
        <a:xfrm>
          <a:off x="4918404" y="3075075"/>
          <a:ext cx="2723376" cy="115634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latin typeface="Simplified Arabic" pitchFamily="18" charset="-78"/>
              <a:cs typeface="Simplified Arabic" pitchFamily="18" charset="-78"/>
            </a:rPr>
            <a:t>تجنب ركوب المصعد</a:t>
          </a:r>
          <a:endParaRPr lang="fr-FR" sz="2400" kern="1200" dirty="0">
            <a:latin typeface="Simplified Arabic" pitchFamily="18" charset="-78"/>
            <a:cs typeface="Simplified Arabic" pitchFamily="18" charset="-78"/>
          </a:endParaRPr>
        </a:p>
      </dsp:txBody>
      <dsp:txXfrm>
        <a:off x="4918404" y="3075075"/>
        <a:ext cx="2723376" cy="1156344"/>
      </dsp:txXfrm>
    </dsp:sp>
    <dsp:sp modelId="{6258EE7F-09D8-445B-A159-41BF0BBBA6D8}">
      <dsp:nvSpPr>
        <dsp:cNvPr id="0" name=""/>
        <dsp:cNvSpPr/>
      </dsp:nvSpPr>
      <dsp:spPr>
        <a:xfrm rot="10703461">
          <a:off x="3396888" y="3476924"/>
          <a:ext cx="1352755" cy="476624"/>
        </a:xfrm>
        <a:prstGeom prst="lef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10703461">
        <a:off x="3396888" y="3476924"/>
        <a:ext cx="1352755" cy="476624"/>
      </dsp:txXfrm>
    </dsp:sp>
    <dsp:sp modelId="{80198755-1B9F-432E-9716-C919DB13A3BD}">
      <dsp:nvSpPr>
        <dsp:cNvPr id="0" name=""/>
        <dsp:cNvSpPr/>
      </dsp:nvSpPr>
      <dsp:spPr>
        <a:xfrm>
          <a:off x="504560" y="3096336"/>
          <a:ext cx="2723566" cy="136178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latin typeface="Simplified Arabic" pitchFamily="18" charset="-78"/>
              <a:cs typeface="Simplified Arabic" pitchFamily="18" charset="-78"/>
            </a:rPr>
            <a:t>ارتفاع ضربات القلب، صعوبة في التنفس، إغماء</a:t>
          </a:r>
          <a:endParaRPr lang="fr-FR" sz="2400" kern="1200" dirty="0">
            <a:latin typeface="Simplified Arabic" pitchFamily="18" charset="-78"/>
            <a:cs typeface="Simplified Arabic" pitchFamily="18" charset="-78"/>
          </a:endParaRPr>
        </a:p>
      </dsp:txBody>
      <dsp:txXfrm>
        <a:off x="504560" y="3096336"/>
        <a:ext cx="2723566" cy="1361783"/>
      </dsp:txXfrm>
    </dsp:sp>
    <dsp:sp modelId="{276F382C-1045-42F4-84BD-D1B8A586FEBD}">
      <dsp:nvSpPr>
        <dsp:cNvPr id="0" name=""/>
        <dsp:cNvSpPr/>
      </dsp:nvSpPr>
      <dsp:spPr>
        <a:xfrm rot="18333458">
          <a:off x="2199964" y="1773447"/>
          <a:ext cx="1567072" cy="476624"/>
        </a:xfrm>
        <a:prstGeom prst="leftRightArrow">
          <a:avLst>
            <a:gd name="adj1" fmla="val 60000"/>
            <a:gd name="adj2" fmla="val 50000"/>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fr-FR" sz="1900" kern="1200"/>
        </a:p>
      </dsp:txBody>
      <dsp:txXfrm rot="18333458">
        <a:off x="2199964" y="1773447"/>
        <a:ext cx="1567072" cy="476624"/>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A2D7101-0B0F-4FE2-B87A-DFA6E8EF5620}">
      <dsp:nvSpPr>
        <dsp:cNvPr id="0" name=""/>
        <dsp:cNvSpPr/>
      </dsp:nvSpPr>
      <dsp:spPr>
        <a:xfrm>
          <a:off x="4116372" y="1996700"/>
          <a:ext cx="2440411" cy="2440411"/>
        </a:xfrm>
        <a:prstGeom prst="gear9">
          <a:avLst/>
        </a:prstGeom>
        <a:solidFill>
          <a:schemeClr val="accent1">
            <a:shade val="80000"/>
            <a:hueOff val="0"/>
            <a:satOff val="0"/>
            <a:lumOff val="0"/>
            <a:alphaOff val="0"/>
          </a:schemeClr>
        </a:solidFill>
        <a:ln>
          <a:noFill/>
        </a:ln>
        <a:effectLst>
          <a:outerShdw blurRad="63500" dist="25400" dir="5400000" rotWithShape="0">
            <a:srgbClr val="000000">
              <a:alpha val="43137"/>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smtClean="0"/>
            <a:t>كيف </a:t>
          </a:r>
          <a:r>
            <a:rPr lang="ar-DZ" sz="1800" b="1" kern="1200" dirty="0" err="1" smtClean="0"/>
            <a:t>نفكر</a:t>
          </a:r>
          <a:r>
            <a:rPr lang="ar-DZ" sz="1600" b="1" kern="1200" dirty="0" err="1" smtClean="0"/>
            <a:t>؟</a:t>
          </a:r>
          <a:endParaRPr lang="ar-DZ" sz="1600" b="1" kern="1200" dirty="0" smtClean="0"/>
        </a:p>
        <a:p>
          <a:pPr lvl="0" algn="ctr" defTabSz="711200">
            <a:lnSpc>
              <a:spcPct val="90000"/>
            </a:lnSpc>
            <a:spcBef>
              <a:spcPct val="0"/>
            </a:spcBef>
            <a:spcAft>
              <a:spcPct val="35000"/>
            </a:spcAft>
          </a:pPr>
          <a:r>
            <a:rPr lang="fr-FR" sz="1600" b="1" kern="1200" dirty="0" smtClean="0"/>
            <a:t>How </a:t>
          </a:r>
          <a:r>
            <a:rPr lang="fr-FR" sz="1600" b="1" kern="1200" dirty="0" err="1" smtClean="0"/>
            <a:t>we</a:t>
          </a:r>
          <a:r>
            <a:rPr lang="fr-FR" sz="1600" b="1" kern="1200" dirty="0" smtClean="0"/>
            <a:t> </a:t>
          </a:r>
          <a:r>
            <a:rPr lang="fr-FR" sz="1800" b="1" kern="1200" dirty="0" err="1" smtClean="0"/>
            <a:t>think</a:t>
          </a:r>
          <a:r>
            <a:rPr lang="fr-FR" sz="1600" b="1" kern="1200" dirty="0" smtClean="0"/>
            <a:t>?</a:t>
          </a:r>
          <a:endParaRPr lang="fr-FR" sz="1600" b="1" kern="1200" dirty="0"/>
        </a:p>
      </dsp:txBody>
      <dsp:txXfrm>
        <a:off x="4116372" y="1996700"/>
        <a:ext cx="2440411" cy="2440411"/>
      </dsp:txXfrm>
    </dsp:sp>
    <dsp:sp modelId="{4A6C1A48-AE6F-4232-BDCB-F8C693394457}">
      <dsp:nvSpPr>
        <dsp:cNvPr id="0" name=""/>
        <dsp:cNvSpPr/>
      </dsp:nvSpPr>
      <dsp:spPr>
        <a:xfrm>
          <a:off x="2088239" y="1340771"/>
          <a:ext cx="1774844" cy="1774844"/>
        </a:xfrm>
        <a:prstGeom prst="gear6">
          <a:avLst/>
        </a:prstGeom>
        <a:solidFill>
          <a:schemeClr val="accent1">
            <a:shade val="80000"/>
            <a:hueOff val="-67771"/>
            <a:satOff val="2127"/>
            <a:lumOff val="11012"/>
            <a:alphaOff val="0"/>
          </a:schemeClr>
        </a:solidFill>
        <a:ln>
          <a:noFill/>
        </a:ln>
        <a:effectLst>
          <a:outerShdw blurRad="63500" dist="25400" dir="5400000" rotWithShape="0">
            <a:srgbClr val="000000">
              <a:alpha val="43137"/>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smtClean="0"/>
            <a:t>كيف </a:t>
          </a:r>
          <a:r>
            <a:rPr lang="ar-DZ" sz="1600" b="1" kern="1200" dirty="0" err="1" smtClean="0"/>
            <a:t>نشعر؟</a:t>
          </a:r>
          <a:endParaRPr lang="ar-DZ" sz="1600" b="1" kern="1200" dirty="0" smtClean="0"/>
        </a:p>
        <a:p>
          <a:pPr lvl="0" algn="ctr" defTabSz="711200">
            <a:lnSpc>
              <a:spcPct val="90000"/>
            </a:lnSpc>
            <a:spcBef>
              <a:spcPct val="0"/>
            </a:spcBef>
            <a:spcAft>
              <a:spcPct val="35000"/>
            </a:spcAft>
          </a:pPr>
          <a:r>
            <a:rPr lang="fr-FR" sz="1600" b="1" kern="1200" dirty="0" smtClean="0"/>
            <a:t>How </a:t>
          </a:r>
          <a:r>
            <a:rPr lang="fr-FR" sz="1600" b="1" kern="1200" dirty="0" err="1" smtClean="0"/>
            <a:t>we</a:t>
          </a:r>
          <a:r>
            <a:rPr lang="fr-FR" sz="1600" b="1" kern="1200" dirty="0" smtClean="0"/>
            <a:t> </a:t>
          </a:r>
          <a:r>
            <a:rPr lang="fr-FR" sz="1600" b="1" kern="1200" dirty="0" err="1" smtClean="0"/>
            <a:t>feel</a:t>
          </a:r>
          <a:r>
            <a:rPr lang="fr-FR" sz="1600" b="1" kern="1200" dirty="0" smtClean="0"/>
            <a:t>?</a:t>
          </a:r>
          <a:endParaRPr lang="fr-FR" sz="1600" b="1" kern="1200" dirty="0"/>
        </a:p>
      </dsp:txBody>
      <dsp:txXfrm>
        <a:off x="2088239" y="1340771"/>
        <a:ext cx="1774844" cy="1774844"/>
      </dsp:txXfrm>
    </dsp:sp>
    <dsp:sp modelId="{763E019F-585F-4CB5-9103-E564219D2AE8}">
      <dsp:nvSpPr>
        <dsp:cNvPr id="0" name=""/>
        <dsp:cNvSpPr/>
      </dsp:nvSpPr>
      <dsp:spPr>
        <a:xfrm rot="20700000">
          <a:off x="3690590" y="195414"/>
          <a:ext cx="1738985" cy="1738985"/>
        </a:xfrm>
        <a:prstGeom prst="gear6">
          <a:avLst/>
        </a:prstGeom>
        <a:solidFill>
          <a:schemeClr val="accent1">
            <a:shade val="80000"/>
            <a:hueOff val="-135541"/>
            <a:satOff val="4255"/>
            <a:lumOff val="22024"/>
            <a:alphaOff val="0"/>
          </a:schemeClr>
        </a:solidFill>
        <a:ln>
          <a:noFill/>
        </a:ln>
        <a:effectLst>
          <a:outerShdw blurRad="63500" dist="25400" dir="5400000" rotWithShape="0">
            <a:srgbClr val="000000">
              <a:alpha val="43137"/>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ar-DZ" sz="1600" b="1" kern="1200" dirty="0" smtClean="0">
              <a:latin typeface="Arial" pitchFamily="34" charset="0"/>
              <a:cs typeface="Arial" pitchFamily="34" charset="0"/>
            </a:rPr>
            <a:t>كيف </a:t>
          </a:r>
          <a:r>
            <a:rPr lang="ar-DZ" sz="1600" b="1" kern="1200" dirty="0" err="1" smtClean="0">
              <a:latin typeface="Arial" pitchFamily="34" charset="0"/>
              <a:cs typeface="Arial" pitchFamily="34" charset="0"/>
            </a:rPr>
            <a:t>نتصرف؟</a:t>
          </a:r>
          <a:endParaRPr lang="ar-DZ" sz="1600" b="1" kern="1200" dirty="0" smtClean="0">
            <a:latin typeface="Arial" pitchFamily="34" charset="0"/>
            <a:cs typeface="Arial" pitchFamily="34" charset="0"/>
          </a:endParaRPr>
        </a:p>
        <a:p>
          <a:pPr lvl="0" algn="ctr" defTabSz="711200">
            <a:lnSpc>
              <a:spcPct val="90000"/>
            </a:lnSpc>
            <a:spcBef>
              <a:spcPct val="0"/>
            </a:spcBef>
            <a:spcAft>
              <a:spcPct val="35000"/>
            </a:spcAft>
          </a:pPr>
          <a:r>
            <a:rPr lang="fr-FR" sz="1600" b="1" kern="1200" dirty="0" smtClean="0">
              <a:latin typeface="Arial" pitchFamily="34" charset="0"/>
              <a:cs typeface="Arial" pitchFamily="34" charset="0"/>
            </a:rPr>
            <a:t>How </a:t>
          </a:r>
          <a:r>
            <a:rPr lang="fr-FR" sz="1600" b="1" kern="1200" dirty="0" err="1" smtClean="0">
              <a:latin typeface="Arial" pitchFamily="34" charset="0"/>
              <a:cs typeface="Arial" pitchFamily="34" charset="0"/>
            </a:rPr>
            <a:t>we</a:t>
          </a:r>
          <a:r>
            <a:rPr lang="fr-FR" sz="1600" b="1" kern="1200" dirty="0" smtClean="0">
              <a:latin typeface="Arial" pitchFamily="34" charset="0"/>
              <a:cs typeface="Arial" pitchFamily="34" charset="0"/>
            </a:rPr>
            <a:t> </a:t>
          </a:r>
          <a:r>
            <a:rPr lang="fr-FR" sz="1600" b="1" kern="1200" dirty="0" err="1" smtClean="0">
              <a:latin typeface="Arial" pitchFamily="34" charset="0"/>
              <a:cs typeface="Arial" pitchFamily="34" charset="0"/>
            </a:rPr>
            <a:t>behave</a:t>
          </a:r>
          <a:r>
            <a:rPr lang="fr-FR" sz="1500" kern="1200" dirty="0" smtClean="0"/>
            <a:t>?</a:t>
          </a:r>
          <a:endParaRPr lang="fr-FR" sz="1500" kern="1200" dirty="0"/>
        </a:p>
      </dsp:txBody>
      <dsp:txXfrm>
        <a:off x="4072001" y="576824"/>
        <a:ext cx="976164" cy="976164"/>
      </dsp:txXfrm>
    </dsp:sp>
    <dsp:sp modelId="{205D4F37-1565-4B07-897B-1E79C0E6C5FA}">
      <dsp:nvSpPr>
        <dsp:cNvPr id="0" name=""/>
        <dsp:cNvSpPr/>
      </dsp:nvSpPr>
      <dsp:spPr>
        <a:xfrm>
          <a:off x="3931391" y="1626926"/>
          <a:ext cx="3123726" cy="3123726"/>
        </a:xfrm>
        <a:prstGeom prst="circularArrow">
          <a:avLst>
            <a:gd name="adj1" fmla="val 4688"/>
            <a:gd name="adj2" fmla="val 299029"/>
            <a:gd name="adj3" fmla="val 2521704"/>
            <a:gd name="adj4" fmla="val 15849397"/>
            <a:gd name="adj5" fmla="val 5469"/>
          </a:avLst>
        </a:prstGeom>
        <a:solidFill>
          <a:schemeClr val="accent1">
            <a:shade val="90000"/>
            <a:hueOff val="0"/>
            <a:satOff val="0"/>
            <a:lumOff val="0"/>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z="-110000">
          <a:bevelT w="40600" h="20600" prst="relaxedInset"/>
        </a:sp3d>
      </dsp:spPr>
      <dsp:style>
        <a:lnRef idx="0">
          <a:scrgbClr r="0" g="0" b="0"/>
        </a:lnRef>
        <a:fillRef idx="1">
          <a:scrgbClr r="0" g="0" b="0"/>
        </a:fillRef>
        <a:effectRef idx="2">
          <a:scrgbClr r="0" g="0" b="0"/>
        </a:effectRef>
        <a:fontRef idx="minor"/>
      </dsp:style>
    </dsp:sp>
    <dsp:sp modelId="{737402A4-C67C-4B2B-8D0F-EF3C1B7EDE3A}">
      <dsp:nvSpPr>
        <dsp:cNvPr id="0" name=""/>
        <dsp:cNvSpPr/>
      </dsp:nvSpPr>
      <dsp:spPr>
        <a:xfrm>
          <a:off x="1728194" y="620689"/>
          <a:ext cx="2269582" cy="2269582"/>
        </a:xfrm>
        <a:prstGeom prst="leftCircularArrow">
          <a:avLst>
            <a:gd name="adj1" fmla="val 6452"/>
            <a:gd name="adj2" fmla="val 429999"/>
            <a:gd name="adj3" fmla="val 10489124"/>
            <a:gd name="adj4" fmla="val 14837806"/>
            <a:gd name="adj5" fmla="val 7527"/>
          </a:avLst>
        </a:prstGeom>
        <a:solidFill>
          <a:schemeClr val="accent1">
            <a:shade val="90000"/>
            <a:hueOff val="-67768"/>
            <a:satOff val="-428"/>
            <a:lumOff val="9503"/>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z="-110000">
          <a:bevelT w="40600" h="20600" prst="relaxedInset"/>
        </a:sp3d>
      </dsp:spPr>
      <dsp:style>
        <a:lnRef idx="0">
          <a:scrgbClr r="0" g="0" b="0"/>
        </a:lnRef>
        <a:fillRef idx="1">
          <a:scrgbClr r="0" g="0" b="0"/>
        </a:fillRef>
        <a:effectRef idx="2">
          <a:scrgbClr r="0" g="0" b="0"/>
        </a:effectRef>
        <a:fontRef idx="minor"/>
      </dsp:style>
    </dsp:sp>
    <dsp:sp modelId="{5547B4AF-AC4A-4AF6-AAA3-1969D13EA896}">
      <dsp:nvSpPr>
        <dsp:cNvPr id="0" name=""/>
        <dsp:cNvSpPr/>
      </dsp:nvSpPr>
      <dsp:spPr>
        <a:xfrm>
          <a:off x="3312375" y="8"/>
          <a:ext cx="2447067" cy="2447067"/>
        </a:xfrm>
        <a:prstGeom prst="circularArrow">
          <a:avLst>
            <a:gd name="adj1" fmla="val 5984"/>
            <a:gd name="adj2" fmla="val 394124"/>
            <a:gd name="adj3" fmla="val 13313824"/>
            <a:gd name="adj4" fmla="val 10508221"/>
            <a:gd name="adj5" fmla="val 6981"/>
          </a:avLst>
        </a:prstGeom>
        <a:solidFill>
          <a:schemeClr val="accent1">
            <a:shade val="90000"/>
            <a:hueOff val="-135535"/>
            <a:satOff val="-857"/>
            <a:lumOff val="19005"/>
            <a:alphaOff val="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z="-110000">
          <a:bevelT w="40600" h="20600" prst="relaxedInset"/>
        </a:sp3d>
      </dsp:spPr>
      <dsp:style>
        <a:lnRef idx="0">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DFBC48-3FC9-4B85-8931-CD2692980A81}">
      <dsp:nvSpPr>
        <dsp:cNvPr id="0" name=""/>
        <dsp:cNvSpPr/>
      </dsp:nvSpPr>
      <dsp:spPr>
        <a:xfrm>
          <a:off x="2107175" y="0"/>
          <a:ext cx="3565376" cy="3565376"/>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AD7331-93C1-42A3-A89F-61213294A26B}">
      <dsp:nvSpPr>
        <dsp:cNvPr id="0" name=""/>
        <dsp:cNvSpPr/>
      </dsp:nvSpPr>
      <dsp:spPr>
        <a:xfrm>
          <a:off x="3635495" y="248334"/>
          <a:ext cx="3041340" cy="13194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DZ" sz="1800" b="1" kern="1200" dirty="0" smtClean="0"/>
            <a:t>تعزيز </a:t>
          </a:r>
          <a:r>
            <a:rPr lang="ar-DZ" sz="1800" b="1" kern="1200" dirty="0" err="1" smtClean="0"/>
            <a:t>للسلوكات</a:t>
          </a:r>
          <a:r>
            <a:rPr lang="ar-DZ" sz="1800" b="1" kern="1200" dirty="0" smtClean="0"/>
            <a:t> الايجابية</a:t>
          </a:r>
          <a:endParaRPr lang="fr-FR" sz="1800" b="1" kern="1200" dirty="0" smtClean="0"/>
        </a:p>
        <a:p>
          <a:pPr lvl="0" algn="ctr" defTabSz="800100">
            <a:lnSpc>
              <a:spcPct val="90000"/>
            </a:lnSpc>
            <a:spcBef>
              <a:spcPct val="0"/>
            </a:spcBef>
            <a:spcAft>
              <a:spcPct val="35000"/>
            </a:spcAft>
          </a:pPr>
          <a:r>
            <a:rPr lang="fr-FR" sz="1800" b="1" kern="1200" dirty="0" err="1" smtClean="0"/>
            <a:t>Renforcing</a:t>
          </a:r>
          <a:r>
            <a:rPr lang="fr-FR" sz="1800" b="1" kern="1200" dirty="0" smtClean="0"/>
            <a:t> positive </a:t>
          </a:r>
          <a:r>
            <a:rPr lang="fr-FR" sz="1800" b="1" kern="1200" dirty="0" err="1" smtClean="0"/>
            <a:t>behavioral</a:t>
          </a:r>
          <a:endParaRPr lang="fr-FR" sz="1800" b="1" kern="1200" dirty="0"/>
        </a:p>
      </dsp:txBody>
      <dsp:txXfrm>
        <a:off x="3635495" y="248334"/>
        <a:ext cx="3041340" cy="1319437"/>
      </dsp:txXfrm>
    </dsp:sp>
    <dsp:sp modelId="{E35957D2-19D9-447D-9B10-D892BD87FB9E}">
      <dsp:nvSpPr>
        <dsp:cNvPr id="0" name=""/>
        <dsp:cNvSpPr/>
      </dsp:nvSpPr>
      <dsp:spPr>
        <a:xfrm>
          <a:off x="3635495" y="1729878"/>
          <a:ext cx="3041340" cy="63898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DZ" sz="2800" b="1" kern="1200" dirty="0" smtClean="0">
              <a:latin typeface="Simplified Arabic" pitchFamily="18" charset="-78"/>
              <a:cs typeface="Simplified Arabic" pitchFamily="18" charset="-78"/>
            </a:rPr>
            <a:t>تدريب </a:t>
          </a:r>
          <a:r>
            <a:rPr lang="fr-FR" sz="2800" b="1" kern="1200" dirty="0" smtClean="0">
              <a:latin typeface="Simplified Arabic" pitchFamily="18" charset="-78"/>
              <a:cs typeface="Simplified Arabic" pitchFamily="18" charset="-78"/>
            </a:rPr>
            <a:t>Coaching</a:t>
          </a:r>
          <a:r>
            <a:rPr lang="ar-DZ" sz="2800" b="1" kern="1200" dirty="0" smtClean="0">
              <a:latin typeface="Simplified Arabic" pitchFamily="18" charset="-78"/>
              <a:cs typeface="Simplified Arabic" pitchFamily="18" charset="-78"/>
            </a:rPr>
            <a:t>   </a:t>
          </a:r>
          <a:endParaRPr lang="fr-FR" sz="2800" b="1" kern="1200" dirty="0" smtClean="0">
            <a:latin typeface="Simplified Arabic" pitchFamily="18" charset="-78"/>
            <a:cs typeface="Simplified Arabic" pitchFamily="18" charset="-78"/>
          </a:endParaRPr>
        </a:p>
      </dsp:txBody>
      <dsp:txXfrm>
        <a:off x="3635495" y="1729878"/>
        <a:ext cx="3041340" cy="638981"/>
      </dsp:txXfrm>
    </dsp:sp>
    <dsp:sp modelId="{F44F5449-211E-4293-867A-9A448CA72F5E}">
      <dsp:nvSpPr>
        <dsp:cNvPr id="0" name=""/>
        <dsp:cNvSpPr/>
      </dsp:nvSpPr>
      <dsp:spPr>
        <a:xfrm>
          <a:off x="3613710" y="2557264"/>
          <a:ext cx="3011027" cy="75254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ar-DZ" sz="4000" kern="1200" dirty="0" smtClean="0"/>
            <a:t> </a:t>
          </a:r>
          <a:r>
            <a:rPr lang="ar-DZ" sz="2800" b="1" kern="1200" dirty="0" smtClean="0">
              <a:latin typeface="Simplified Arabic" pitchFamily="18" charset="-78"/>
              <a:cs typeface="Simplified Arabic" pitchFamily="18" charset="-78"/>
            </a:rPr>
            <a:t>تعليم </a:t>
          </a:r>
          <a:r>
            <a:rPr lang="fr-FR" sz="2800" b="1" kern="1200" dirty="0" err="1" smtClean="0">
              <a:latin typeface="Times New Roman" pitchFamily="18" charset="0"/>
              <a:cs typeface="Times New Roman" pitchFamily="18" charset="0"/>
            </a:rPr>
            <a:t>teaching</a:t>
          </a:r>
          <a:r>
            <a:rPr lang="ar-DZ" sz="2800" b="1" kern="1200" dirty="0" smtClean="0">
              <a:latin typeface="Times New Roman" pitchFamily="18" charset="0"/>
              <a:cs typeface="Times New Roman" pitchFamily="18" charset="0"/>
            </a:rPr>
            <a:t> </a:t>
          </a:r>
          <a:r>
            <a:rPr lang="ar-DZ" sz="3600" kern="1200" dirty="0" smtClean="0">
              <a:latin typeface="Times New Roman" pitchFamily="18" charset="0"/>
              <a:cs typeface="Times New Roman" pitchFamily="18" charset="0"/>
            </a:rPr>
            <a:t>  </a:t>
          </a:r>
          <a:endParaRPr lang="fr-FR" sz="3600" kern="1200" dirty="0">
            <a:latin typeface="Times New Roman" pitchFamily="18" charset="0"/>
            <a:cs typeface="Times New Roman" pitchFamily="18" charset="0"/>
          </a:endParaRPr>
        </a:p>
      </dsp:txBody>
      <dsp:txXfrm>
        <a:off x="3613710" y="2557264"/>
        <a:ext cx="3011027" cy="75254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5E0DA1-7BF2-4CEF-8839-E878EDDDC895}">
      <dsp:nvSpPr>
        <dsp:cNvPr id="0" name=""/>
        <dsp:cNvSpPr/>
      </dsp:nvSpPr>
      <dsp:spPr>
        <a:xfrm>
          <a:off x="72007" y="0"/>
          <a:ext cx="7920880" cy="6336703"/>
        </a:xfrm>
        <a:prstGeom prst="ellipse">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ar-DZ" sz="1800" b="1" kern="1200" dirty="0" smtClean="0">
              <a:solidFill>
                <a:schemeClr val="tx1"/>
              </a:solidFill>
            </a:rPr>
            <a:t>المخططات/المعتقدات ذات بنية عميقة</a:t>
          </a:r>
        </a:p>
        <a:p>
          <a:pPr lvl="0" algn="ctr" defTabSz="800100">
            <a:lnSpc>
              <a:spcPct val="90000"/>
            </a:lnSpc>
            <a:spcBef>
              <a:spcPct val="0"/>
            </a:spcBef>
            <a:spcAft>
              <a:spcPct val="35000"/>
            </a:spcAft>
          </a:pPr>
          <a:r>
            <a:rPr lang="fr-FR" sz="1800" b="1" kern="1200" dirty="0" err="1" smtClean="0">
              <a:solidFill>
                <a:schemeClr val="tx1"/>
              </a:solidFill>
            </a:rPr>
            <a:t>Shémas</a:t>
          </a:r>
          <a:r>
            <a:rPr lang="fr-FR" sz="1800" b="1" kern="1200" dirty="0" smtClean="0">
              <a:solidFill>
                <a:schemeClr val="tx1"/>
              </a:solidFill>
            </a:rPr>
            <a:t>/croyances</a:t>
          </a:r>
          <a:endParaRPr lang="fr-FR" sz="1800" b="1" kern="1200" dirty="0">
            <a:solidFill>
              <a:schemeClr val="tx1"/>
            </a:solidFill>
          </a:endParaRPr>
        </a:p>
      </dsp:txBody>
      <dsp:txXfrm>
        <a:off x="2648274" y="316835"/>
        <a:ext cx="2768347" cy="950505"/>
      </dsp:txXfrm>
    </dsp:sp>
    <dsp:sp modelId="{86AAFD26-AB3B-48AA-97A5-89C9E1B24289}">
      <dsp:nvSpPr>
        <dsp:cNvPr id="0" name=""/>
        <dsp:cNvSpPr/>
      </dsp:nvSpPr>
      <dsp:spPr>
        <a:xfrm>
          <a:off x="1039329" y="1584175"/>
          <a:ext cx="5986236" cy="4752528"/>
        </a:xfrm>
        <a:prstGeom prst="ellipse">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ar-DZ" sz="1800" b="1" kern="1200" dirty="0" smtClean="0"/>
            <a:t>التشوهات المعرفية</a:t>
          </a:r>
          <a:endParaRPr lang="fr-FR" sz="1800" b="1" kern="1200" dirty="0" smtClean="0"/>
        </a:p>
        <a:p>
          <a:pPr lvl="0" algn="ctr" defTabSz="800100">
            <a:lnSpc>
              <a:spcPct val="90000"/>
            </a:lnSpc>
            <a:spcBef>
              <a:spcPct val="0"/>
            </a:spcBef>
            <a:spcAft>
              <a:spcPct val="35000"/>
            </a:spcAft>
          </a:pPr>
          <a:r>
            <a:rPr lang="fr-FR" sz="1800" b="1" kern="1200" dirty="0" smtClean="0"/>
            <a:t>Distorsions cognitives</a:t>
          </a:r>
          <a:endParaRPr lang="ar-DZ" sz="1800" b="1" kern="1200" dirty="0" smtClean="0"/>
        </a:p>
        <a:p>
          <a:pPr lvl="0" algn="ctr" defTabSz="800100">
            <a:lnSpc>
              <a:spcPct val="90000"/>
            </a:lnSpc>
            <a:spcBef>
              <a:spcPct val="0"/>
            </a:spcBef>
            <a:spcAft>
              <a:spcPct val="35000"/>
            </a:spcAft>
          </a:pPr>
          <a:endParaRPr lang="fr-FR" sz="1100" kern="1200" dirty="0"/>
        </a:p>
      </dsp:txBody>
      <dsp:txXfrm>
        <a:off x="2637654" y="1881208"/>
        <a:ext cx="2789586" cy="891099"/>
      </dsp:txXfrm>
    </dsp:sp>
    <dsp:sp modelId="{92289010-5A21-4D91-9EA3-6E972E9F8A78}">
      <dsp:nvSpPr>
        <dsp:cNvPr id="0" name=""/>
        <dsp:cNvSpPr/>
      </dsp:nvSpPr>
      <dsp:spPr>
        <a:xfrm>
          <a:off x="2088236" y="3168351"/>
          <a:ext cx="3888423" cy="3168351"/>
        </a:xfrm>
        <a:prstGeom prst="ellipse">
          <a:avLst/>
        </a:prstGeom>
        <a:gradFill rotWithShape="0">
          <a:gsLst>
            <a:gs pos="0">
              <a:schemeClr val="accent1">
                <a:hueOff val="0"/>
                <a:satOff val="0"/>
                <a:lumOff val="0"/>
                <a:alphaOff val="0"/>
                <a:tint val="35000"/>
                <a:satMod val="253000"/>
              </a:schemeClr>
            </a:gs>
            <a:gs pos="50000">
              <a:schemeClr val="accent1">
                <a:hueOff val="0"/>
                <a:satOff val="0"/>
                <a:lumOff val="0"/>
                <a:alphaOff val="0"/>
                <a:tint val="42000"/>
                <a:satMod val="255000"/>
              </a:schemeClr>
            </a:gs>
            <a:gs pos="97000">
              <a:schemeClr val="accent1">
                <a:hueOff val="0"/>
                <a:satOff val="0"/>
                <a:lumOff val="0"/>
                <a:alphaOff val="0"/>
                <a:tint val="53000"/>
                <a:satMod val="260000"/>
              </a:schemeClr>
            </a:gs>
            <a:gs pos="100000">
              <a:schemeClr val="accent1">
                <a:hueOff val="0"/>
                <a:satOff val="0"/>
                <a:lumOff val="0"/>
                <a:alphaOff val="0"/>
                <a:tint val="56000"/>
                <a:satMod val="275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ar-DZ" sz="1600" b="1" kern="1200" dirty="0" smtClean="0"/>
            <a:t>الافكار الاوتوماتيكية ذات بنية سطحية</a:t>
          </a:r>
        </a:p>
        <a:p>
          <a:pPr lvl="0" algn="ctr" defTabSz="711200">
            <a:lnSpc>
              <a:spcPct val="90000"/>
            </a:lnSpc>
            <a:spcBef>
              <a:spcPct val="0"/>
            </a:spcBef>
            <a:spcAft>
              <a:spcPct val="35000"/>
            </a:spcAft>
          </a:pPr>
          <a:r>
            <a:rPr lang="fr-FR" sz="1600" b="1" kern="1200" dirty="0" smtClean="0"/>
            <a:t>Pensées </a:t>
          </a:r>
          <a:r>
            <a:rPr lang="fr-FR" sz="1600" b="1" kern="1200" dirty="0" err="1" smtClean="0"/>
            <a:t>autaumatiques</a:t>
          </a:r>
          <a:endParaRPr lang="fr-FR" sz="1600" b="1" kern="1200" dirty="0"/>
        </a:p>
      </dsp:txBody>
      <dsp:txXfrm>
        <a:off x="2657682" y="3960440"/>
        <a:ext cx="2749530" cy="1584175"/>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20" name="عنصر نائب للتذييل 19"/>
          <p:cNvSpPr>
            <a:spLocks noGrp="1"/>
          </p:cNvSpPr>
          <p:nvPr>
            <p:ph type="ftr" sz="quarter" idx="11"/>
          </p:nvPr>
        </p:nvSpPr>
        <p:spPr/>
        <p:txBody>
          <a:bodyPr/>
          <a:lstStyle>
            <a:extLst/>
          </a:lstStyle>
          <a:p>
            <a:endParaRPr lang="fr-FR"/>
          </a:p>
        </p:txBody>
      </p:sp>
      <p:sp>
        <p:nvSpPr>
          <p:cNvPr id="10" name="عنصر نائب لرقم الشريحة 9"/>
          <p:cNvSpPr>
            <a:spLocks noGrp="1"/>
          </p:cNvSpPr>
          <p:nvPr>
            <p:ph type="sldNum" sz="quarter" idx="12"/>
          </p:nvPr>
        </p:nvSpPr>
        <p:spPr/>
        <p:txBody>
          <a:bodyPr/>
          <a:lstStyle>
            <a:extLst/>
          </a:lstStyle>
          <a:p>
            <a:fld id="{534E4F19-FBB3-43DB-8A66-04E27469FD01}" type="slidenum">
              <a:rPr lang="fr-FR" smtClean="0"/>
              <a:pPr/>
              <a:t>‹#›</a:t>
            </a:fld>
            <a:endParaRPr lang="fr-FR"/>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5" name="عنصر نائب للتذييل 4"/>
          <p:cNvSpPr>
            <a:spLocks noGrp="1"/>
          </p:cNvSpPr>
          <p:nvPr>
            <p:ph type="ftr" sz="quarter" idx="11"/>
          </p:nvPr>
        </p:nvSpPr>
        <p:spPr/>
        <p:txBody>
          <a:bodyPr/>
          <a:lstStyle>
            <a:extLst/>
          </a:lstStyle>
          <a:p>
            <a:endParaRPr lang="fr-FR"/>
          </a:p>
        </p:txBody>
      </p:sp>
      <p:sp>
        <p:nvSpPr>
          <p:cNvPr id="6" name="عنصر نائب لرقم الشريحة 5"/>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5" name="عنصر نائب للتذييل 4"/>
          <p:cNvSpPr>
            <a:spLocks noGrp="1"/>
          </p:cNvSpPr>
          <p:nvPr>
            <p:ph type="ftr" sz="quarter" idx="11"/>
          </p:nvPr>
        </p:nvSpPr>
        <p:spPr/>
        <p:txBody>
          <a:bodyPr/>
          <a:lstStyle>
            <a:extLst/>
          </a:lstStyle>
          <a:p>
            <a:endParaRPr lang="fr-FR"/>
          </a:p>
        </p:txBody>
      </p:sp>
      <p:sp>
        <p:nvSpPr>
          <p:cNvPr id="6" name="عنصر نائب لرقم الشريحة 5"/>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5" name="عنصر نائب للتذييل 4"/>
          <p:cNvSpPr>
            <a:spLocks noGrp="1"/>
          </p:cNvSpPr>
          <p:nvPr>
            <p:ph type="ftr" sz="quarter" idx="11"/>
          </p:nvPr>
        </p:nvSpPr>
        <p:spPr/>
        <p:txBody>
          <a:bodyPr/>
          <a:lstStyle>
            <a:extLst/>
          </a:lstStyle>
          <a:p>
            <a:endParaRPr lang="fr-FR"/>
          </a:p>
        </p:txBody>
      </p:sp>
      <p:sp>
        <p:nvSpPr>
          <p:cNvPr id="6" name="عنصر نائب لرقم الشريحة 5"/>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5" name="عنصر نائب للتذييل 4"/>
          <p:cNvSpPr>
            <a:spLocks noGrp="1"/>
          </p:cNvSpPr>
          <p:nvPr>
            <p:ph type="ftr" sz="quarter" idx="11"/>
          </p:nvPr>
        </p:nvSpPr>
        <p:spPr/>
        <p:txBody>
          <a:bodyPr/>
          <a:lstStyle>
            <a:extLst/>
          </a:lstStyle>
          <a:p>
            <a:endParaRPr lang="fr-FR"/>
          </a:p>
        </p:txBody>
      </p:sp>
      <p:sp>
        <p:nvSpPr>
          <p:cNvPr id="6" name="عنصر نائب لرقم الشريحة 5"/>
          <p:cNvSpPr>
            <a:spLocks noGrp="1"/>
          </p:cNvSpPr>
          <p:nvPr>
            <p:ph type="sldNum" sz="quarter" idx="12"/>
          </p:nvPr>
        </p:nvSpPr>
        <p:spPr/>
        <p:txBody>
          <a:bodyPr/>
          <a:lstStyle>
            <a:extLst/>
          </a:lstStyle>
          <a:p>
            <a:fld id="{534E4F19-FBB3-43DB-8A66-04E27469FD01}" type="slidenum">
              <a:rPr lang="fr-FR" smtClean="0"/>
              <a:pPr/>
              <a:t>‹#›</a:t>
            </a:fld>
            <a:endParaRPr lang="fr-FR"/>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6" name="عنصر نائب للتذييل 5"/>
          <p:cNvSpPr>
            <a:spLocks noGrp="1"/>
          </p:cNvSpPr>
          <p:nvPr>
            <p:ph type="ftr" sz="quarter" idx="11"/>
          </p:nvPr>
        </p:nvSpPr>
        <p:spPr/>
        <p:txBody>
          <a:bodyPr/>
          <a:lstStyle>
            <a:extLst/>
          </a:lstStyle>
          <a:p>
            <a:endParaRPr lang="fr-FR"/>
          </a:p>
        </p:txBody>
      </p:sp>
      <p:sp>
        <p:nvSpPr>
          <p:cNvPr id="7" name="عنصر نائب لرقم الشريحة 6"/>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8" name="عنصر نائب للتذييل 7"/>
          <p:cNvSpPr>
            <a:spLocks noGrp="1"/>
          </p:cNvSpPr>
          <p:nvPr>
            <p:ph type="ftr" sz="quarter" idx="11"/>
          </p:nvPr>
        </p:nvSpPr>
        <p:spPr/>
        <p:txBody>
          <a:bodyPr/>
          <a:lstStyle>
            <a:extLst/>
          </a:lstStyle>
          <a:p>
            <a:endParaRPr lang="fr-FR"/>
          </a:p>
        </p:txBody>
      </p:sp>
      <p:sp>
        <p:nvSpPr>
          <p:cNvPr id="9" name="عنصر نائب لرقم الشريحة 8"/>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4" name="عنصر نائب للتذييل 3"/>
          <p:cNvSpPr>
            <a:spLocks noGrp="1"/>
          </p:cNvSpPr>
          <p:nvPr>
            <p:ph type="ftr" sz="quarter" idx="11"/>
          </p:nvPr>
        </p:nvSpPr>
        <p:spPr/>
        <p:txBody>
          <a:bodyPr/>
          <a:lstStyle>
            <a:extLst/>
          </a:lstStyle>
          <a:p>
            <a:endParaRPr lang="fr-FR"/>
          </a:p>
        </p:txBody>
      </p:sp>
      <p:sp>
        <p:nvSpPr>
          <p:cNvPr id="5" name="عنصر نائب لرقم الشريحة 4"/>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3" name="عنصر نائب للتذييل 2"/>
          <p:cNvSpPr>
            <a:spLocks noGrp="1"/>
          </p:cNvSpPr>
          <p:nvPr>
            <p:ph type="ftr" sz="quarter" idx="11"/>
          </p:nvPr>
        </p:nvSpPr>
        <p:spPr/>
        <p:txBody>
          <a:bodyPr/>
          <a:lstStyle>
            <a:extLst/>
          </a:lstStyle>
          <a:p>
            <a:endParaRPr lang="fr-FR"/>
          </a:p>
        </p:txBody>
      </p:sp>
      <p:sp>
        <p:nvSpPr>
          <p:cNvPr id="4" name="عنصر نائب لرقم الشريحة 3"/>
          <p:cNvSpPr>
            <a:spLocks noGrp="1"/>
          </p:cNvSpPr>
          <p:nvPr>
            <p:ph type="sldNum" sz="quarter" idx="12"/>
          </p:nvPr>
        </p:nvSpPr>
        <p:spPr/>
        <p:txBody>
          <a:bodyPr/>
          <a:lstStyle>
            <a:extLst/>
          </a:lstStyle>
          <a:p>
            <a:fld id="{534E4F19-FBB3-43DB-8A66-04E27469FD01}" type="slidenum">
              <a:rPr lang="fr-FR" smtClean="0"/>
              <a:pPr/>
              <a:t>‹#›</a:t>
            </a:fld>
            <a:endParaRPr lang="fr-FR"/>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6" name="عنصر نائب للتذييل 5"/>
          <p:cNvSpPr>
            <a:spLocks noGrp="1"/>
          </p:cNvSpPr>
          <p:nvPr>
            <p:ph type="ftr" sz="quarter" idx="11"/>
          </p:nvPr>
        </p:nvSpPr>
        <p:spPr/>
        <p:txBody>
          <a:bodyPr/>
          <a:lstStyle>
            <a:extLst/>
          </a:lstStyle>
          <a:p>
            <a:endParaRPr lang="fr-FR"/>
          </a:p>
        </p:txBody>
      </p:sp>
      <p:sp>
        <p:nvSpPr>
          <p:cNvPr id="7" name="عنصر نائب لرقم الشريحة 6"/>
          <p:cNvSpPr>
            <a:spLocks noGrp="1"/>
          </p:cNvSpPr>
          <p:nvPr>
            <p:ph type="sldNum" sz="quarter" idx="12"/>
          </p:nvPr>
        </p:nvSpPr>
        <p:spPr/>
        <p:txBody>
          <a:bodyPr/>
          <a:lstStyle>
            <a:extLst/>
          </a:lstStyle>
          <a:p>
            <a:fld id="{534E4F19-FBB3-43DB-8A66-04E27469FD01}"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929CF603-4410-4398-AE2C-967C3DF88C7D}" type="datetimeFigureOut">
              <a:rPr lang="fr-FR" smtClean="0"/>
              <a:pPr/>
              <a:t>12/02/2024</a:t>
            </a:fld>
            <a:endParaRPr lang="fr-FR"/>
          </a:p>
        </p:txBody>
      </p:sp>
      <p:sp>
        <p:nvSpPr>
          <p:cNvPr id="6" name="عنصر نائب للتذييل 5"/>
          <p:cNvSpPr>
            <a:spLocks noGrp="1"/>
          </p:cNvSpPr>
          <p:nvPr>
            <p:ph type="ftr" sz="quarter" idx="11"/>
          </p:nvPr>
        </p:nvSpPr>
        <p:spPr/>
        <p:txBody>
          <a:bodyPr/>
          <a:lstStyle>
            <a:extLst/>
          </a:lstStyle>
          <a:p>
            <a:endParaRPr lang="fr-FR"/>
          </a:p>
        </p:txBody>
      </p:sp>
      <p:sp>
        <p:nvSpPr>
          <p:cNvPr id="7" name="عنصر نائب لرقم الشريحة 6"/>
          <p:cNvSpPr>
            <a:spLocks noGrp="1"/>
          </p:cNvSpPr>
          <p:nvPr>
            <p:ph type="sldNum" sz="quarter" idx="12"/>
          </p:nvPr>
        </p:nvSpPr>
        <p:spPr/>
        <p:txBody>
          <a:bodyPr/>
          <a:lstStyle>
            <a:extLst/>
          </a:lstStyle>
          <a:p>
            <a:fld id="{534E4F19-FBB3-43DB-8A66-04E27469FD01}" type="slidenum">
              <a:rPr lang="fr-FR" smtClean="0"/>
              <a:pPr/>
              <a:t>‹#›</a:t>
            </a:fld>
            <a:endParaRPr lang="fr-FR"/>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29CF603-4410-4398-AE2C-967C3DF88C7D}" type="datetimeFigureOut">
              <a:rPr lang="fr-FR" smtClean="0"/>
              <a:pPr/>
              <a:t>12/02/2024</a:t>
            </a:fld>
            <a:endParaRPr lang="fr-FR"/>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34E4F19-FBB3-43DB-8A66-04E27469FD01}" type="slidenum">
              <a:rPr lang="fr-FR" smtClean="0"/>
              <a:pPr/>
              <a:t>‹#›</a:t>
            </a:fld>
            <a:endParaRPr lang="fr-FR"/>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ar.wikipedia.org/wiki/%D8%A7%D9%84%D9%84%D8%BA%D8%A9_%D8%A7%D9%84%D8%A5%D9%86%D8%AC%D9%84%D9%8A%D8%B2%D9%8A%D8%A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259632" y="4653136"/>
            <a:ext cx="7406640" cy="1472184"/>
          </a:xfrm>
        </p:spPr>
        <p:txBody>
          <a:bodyPr/>
          <a:lstStyle/>
          <a:p>
            <a:endParaRPr lang="fr-FR" dirty="0"/>
          </a:p>
        </p:txBody>
      </p:sp>
      <p:sp>
        <p:nvSpPr>
          <p:cNvPr id="3" name="عنوان فرعي 2"/>
          <p:cNvSpPr>
            <a:spLocks noGrp="1"/>
          </p:cNvSpPr>
          <p:nvPr>
            <p:ph type="subTitle" idx="1"/>
          </p:nvPr>
        </p:nvSpPr>
        <p:spPr>
          <a:xfrm>
            <a:off x="1403648" y="764704"/>
            <a:ext cx="7406640" cy="1752600"/>
          </a:xfrm>
        </p:spPr>
        <p:txBody>
          <a:bodyPr>
            <a:normAutofit/>
          </a:bodyPr>
          <a:lstStyle/>
          <a:p>
            <a:pPr algn="ctr"/>
            <a:r>
              <a:rPr lang="ar-DZ" sz="4800" b="1" dirty="0" smtClean="0">
                <a:solidFill>
                  <a:schemeClr val="tx1">
                    <a:lumMod val="95000"/>
                    <a:lumOff val="5000"/>
                  </a:schemeClr>
                </a:solidFill>
              </a:rPr>
              <a:t>العلاج المعرفي السلوكي</a:t>
            </a:r>
            <a:endParaRPr lang="fr-FR" sz="4800" b="1" dirty="0">
              <a:solidFill>
                <a:schemeClr val="tx1">
                  <a:lumMod val="95000"/>
                  <a:lumOff val="5000"/>
                </a:schemeClr>
              </a:solidFill>
            </a:endParaRPr>
          </a:p>
        </p:txBody>
      </p:sp>
      <p:pic>
        <p:nvPicPr>
          <p:cNvPr id="1026" name="Picture 2" descr="C:\Users\Asma.A\Desktop\326276525_889835099138605_3719719377327239545_n.jpg"/>
          <p:cNvPicPr>
            <a:picLocks noChangeAspect="1" noChangeArrowheads="1"/>
          </p:cNvPicPr>
          <p:nvPr/>
        </p:nvPicPr>
        <p:blipFill>
          <a:blip r:embed="rId2" cstate="print"/>
          <a:srcRect/>
          <a:stretch>
            <a:fillRect/>
          </a:stretch>
        </p:blipFill>
        <p:spPr bwMode="auto">
          <a:xfrm>
            <a:off x="1403648" y="2708920"/>
            <a:ext cx="7128791" cy="374441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274638"/>
            <a:ext cx="8280920" cy="850106"/>
          </a:xfrm>
        </p:spPr>
        <p:txBody>
          <a:bodyPr>
            <a:noAutofit/>
          </a:bodyPr>
          <a:lstStyle/>
          <a:p>
            <a:pPr algn="r" rtl="1"/>
            <a:r>
              <a:rPr lang="ar-DZ" sz="2400" b="1" dirty="0" smtClean="0">
                <a:solidFill>
                  <a:schemeClr val="tx1"/>
                </a:solidFill>
                <a:effectLst/>
              </a:rPr>
              <a:t>المفاهيم الاساسية للعلاج المعرفي السلوكي</a:t>
            </a:r>
            <a:endParaRPr lang="fr-FR" sz="2400" b="1" dirty="0">
              <a:solidFill>
                <a:schemeClr val="tx1"/>
              </a:solidFill>
              <a:effectLst/>
            </a:endParaRPr>
          </a:p>
        </p:txBody>
      </p:sp>
      <p:sp>
        <p:nvSpPr>
          <p:cNvPr id="3" name="عنصر نائب للمحتوى 2"/>
          <p:cNvSpPr>
            <a:spLocks noGrp="1"/>
          </p:cNvSpPr>
          <p:nvPr>
            <p:ph idx="1"/>
          </p:nvPr>
        </p:nvSpPr>
        <p:spPr>
          <a:xfrm>
            <a:off x="899592" y="1124744"/>
            <a:ext cx="7992888" cy="5733256"/>
          </a:xfrm>
        </p:spPr>
        <p:txBody>
          <a:bodyPr>
            <a:normAutofit/>
          </a:bodyPr>
          <a:lstStyle/>
          <a:p>
            <a:pPr algn="r" rtl="1"/>
            <a:r>
              <a:rPr lang="ar-DZ" dirty="0" smtClean="0">
                <a:solidFill>
                  <a:srgbClr val="C00000"/>
                </a:solidFill>
              </a:rPr>
              <a:t>1</a:t>
            </a:r>
            <a:r>
              <a:rPr lang="ar-DZ" dirty="0" smtClean="0">
                <a:solidFill>
                  <a:srgbClr val="C00000"/>
                </a:solidFill>
                <a:latin typeface="Arial" pitchFamily="34" charset="0"/>
                <a:cs typeface="Arial" pitchFamily="34" charset="0"/>
              </a:rPr>
              <a:t>-التركيبة </a:t>
            </a:r>
            <a:r>
              <a:rPr lang="ar-DZ" sz="2800" dirty="0" smtClean="0">
                <a:solidFill>
                  <a:srgbClr val="C00000"/>
                </a:solidFill>
                <a:latin typeface="Arial" pitchFamily="34" charset="0"/>
                <a:cs typeface="Arial" pitchFamily="34" charset="0"/>
              </a:rPr>
              <a:t>المعرفية:</a:t>
            </a:r>
            <a:r>
              <a:rPr lang="ar-DZ" sz="2800" dirty="0" smtClean="0">
                <a:latin typeface="Arial" pitchFamily="34" charset="0"/>
                <a:cs typeface="Arial" pitchFamily="34" charset="0"/>
              </a:rPr>
              <a:t>البنيات والعمليات المعرفية هي عبارة عن مجموعة من الأفكار والافتراضات الضمنية والمعتقدات الجوهرية.</a:t>
            </a:r>
          </a:p>
          <a:p>
            <a:pPr algn="r" rtl="1"/>
            <a:r>
              <a:rPr lang="ar-DZ" sz="2800" dirty="0" smtClean="0">
                <a:solidFill>
                  <a:srgbClr val="C00000"/>
                </a:solidFill>
                <a:latin typeface="Arial" pitchFamily="34" charset="0"/>
                <a:cs typeface="Arial" pitchFamily="34" charset="0"/>
              </a:rPr>
              <a:t>2-الأفكار الأوتوماتيكية:</a:t>
            </a:r>
            <a:r>
              <a:rPr lang="ar-DZ" sz="2800" dirty="0" smtClean="0">
                <a:latin typeface="Arial" pitchFamily="34" charset="0"/>
                <a:cs typeface="Arial" pitchFamily="34" charset="0"/>
              </a:rPr>
              <a:t>هي</a:t>
            </a:r>
            <a:r>
              <a:rPr lang="ar-DZ" sz="2800" dirty="0" smtClean="0">
                <a:solidFill>
                  <a:srgbClr val="C00000"/>
                </a:solidFill>
                <a:latin typeface="Arial" pitchFamily="34" charset="0"/>
                <a:cs typeface="Arial" pitchFamily="34" charset="0"/>
              </a:rPr>
              <a:t> </a:t>
            </a:r>
            <a:r>
              <a:rPr lang="ar-DZ" sz="2800" dirty="0" smtClean="0">
                <a:latin typeface="Arial" pitchFamily="34" charset="0"/>
                <a:cs typeface="Arial" pitchFamily="34" charset="0"/>
              </a:rPr>
              <a:t>تيار من الأفكار والمعتقدات التي توجد لدى الأفراد من لحظة لأخرى وتظهر في مواقف محددة</a:t>
            </a:r>
          </a:p>
          <a:p>
            <a:pPr algn="r" rtl="1">
              <a:buNone/>
            </a:pPr>
            <a:r>
              <a:rPr lang="ar-DZ" sz="2800" dirty="0" smtClean="0">
                <a:latin typeface="Arial" pitchFamily="34" charset="0"/>
                <a:cs typeface="Arial" pitchFamily="34" charset="0"/>
              </a:rPr>
              <a:t>وتشير كلمة </a:t>
            </a:r>
            <a:r>
              <a:rPr lang="ar-DZ" sz="2800" dirty="0" err="1" smtClean="0">
                <a:latin typeface="Arial" pitchFamily="34" charset="0"/>
                <a:cs typeface="Arial" pitchFamily="34" charset="0"/>
              </a:rPr>
              <a:t>أتوماتيكي</a:t>
            </a:r>
            <a:r>
              <a:rPr lang="ar-DZ" sz="2800" dirty="0" smtClean="0">
                <a:latin typeface="Arial" pitchFamily="34" charset="0"/>
                <a:cs typeface="Arial" pitchFamily="34" charset="0"/>
              </a:rPr>
              <a:t> إلى الطبيعة التلقائية لهذه الأفكار، وقد لاحظ المعالجون المعرفيون أنه من الشائع أن يتقبلها الأفراد كأمر مسلم </a:t>
            </a:r>
            <a:r>
              <a:rPr lang="ar-DZ" sz="2800" dirty="0" err="1" smtClean="0">
                <a:latin typeface="Arial" pitchFamily="34" charset="0"/>
                <a:cs typeface="Arial" pitchFamily="34" charset="0"/>
              </a:rPr>
              <a:t>به</a:t>
            </a:r>
            <a:r>
              <a:rPr lang="ar-DZ" sz="2800" dirty="0" smtClean="0">
                <a:latin typeface="Arial" pitchFamily="34" charset="0"/>
                <a:cs typeface="Arial" pitchFamily="34" charset="0"/>
              </a:rPr>
              <a:t> بدلاً من التساؤل عن مدى صحتها.</a:t>
            </a:r>
          </a:p>
          <a:p>
            <a:pPr algn="r" rtl="1">
              <a:buNone/>
            </a:pPr>
            <a:r>
              <a:rPr lang="ar-DZ" sz="2800" dirty="0" err="1" smtClean="0">
                <a:latin typeface="Arial" pitchFamily="34" charset="0"/>
                <a:cs typeface="Arial" pitchFamily="34" charset="0"/>
              </a:rPr>
              <a:t>تتميزب</a:t>
            </a:r>
            <a:endParaRPr lang="ar-DZ" sz="2800" dirty="0" smtClean="0">
              <a:latin typeface="Arial" pitchFamily="34" charset="0"/>
              <a:cs typeface="Arial" pitchFamily="34" charset="0"/>
            </a:endParaRPr>
          </a:p>
          <a:p>
            <a:pPr algn="r" rtl="1">
              <a:buNone/>
            </a:pPr>
            <a:r>
              <a:rPr lang="ar-DZ" sz="2800" dirty="0" err="1" smtClean="0">
                <a:latin typeface="Arial" pitchFamily="34" charset="0"/>
                <a:cs typeface="Arial" pitchFamily="34" charset="0"/>
              </a:rPr>
              <a:t>-</a:t>
            </a:r>
            <a:r>
              <a:rPr lang="ar-DZ" sz="2800" b="1" dirty="0" err="1" smtClean="0">
                <a:solidFill>
                  <a:schemeClr val="accent6">
                    <a:lumMod val="50000"/>
                  </a:schemeClr>
                </a:solidFill>
                <a:latin typeface="Arial" pitchFamily="34" charset="0"/>
                <a:cs typeface="Arial" pitchFamily="34" charset="0"/>
              </a:rPr>
              <a:t>القصر –السرعة –الوضوح </a:t>
            </a:r>
            <a:r>
              <a:rPr lang="ar-DZ" sz="2800" b="1" dirty="0" smtClean="0">
                <a:solidFill>
                  <a:schemeClr val="accent6">
                    <a:lumMod val="50000"/>
                  </a:schemeClr>
                </a:solidFill>
                <a:latin typeface="Arial" pitchFamily="34" charset="0"/>
                <a:cs typeface="Arial" pitchFamily="34" charset="0"/>
              </a:rPr>
              <a:t>–ليس فيها تسلسل </a:t>
            </a:r>
            <a:r>
              <a:rPr lang="ar-DZ" sz="2800" b="1" dirty="0" err="1" smtClean="0">
                <a:solidFill>
                  <a:schemeClr val="accent6">
                    <a:lumMod val="50000"/>
                  </a:schemeClr>
                </a:solidFill>
                <a:latin typeface="Arial" pitchFamily="34" charset="0"/>
                <a:cs typeface="Arial" pitchFamily="34" charset="0"/>
              </a:rPr>
              <a:t>منطقي </a:t>
            </a:r>
            <a:r>
              <a:rPr lang="ar-DZ" sz="2800" b="1" dirty="0" smtClean="0">
                <a:solidFill>
                  <a:schemeClr val="accent6">
                    <a:lumMod val="50000"/>
                  </a:schemeClr>
                </a:solidFill>
                <a:latin typeface="Arial" pitchFamily="34" charset="0"/>
                <a:cs typeface="Arial" pitchFamily="34" charset="0"/>
              </a:rPr>
              <a:t>–تحدث تلقائيا دون بذل مجهود-يصعب ايقافها خاصة في الحالات المرضية الشديدة</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dirty="0"/>
          </a:p>
        </p:txBody>
      </p:sp>
      <p:sp>
        <p:nvSpPr>
          <p:cNvPr id="3" name="عنصر نائب للمحتوى 2"/>
          <p:cNvSpPr>
            <a:spLocks noGrp="1"/>
          </p:cNvSpPr>
          <p:nvPr>
            <p:ph idx="1"/>
          </p:nvPr>
        </p:nvSpPr>
        <p:spPr>
          <a:xfrm>
            <a:off x="1115616" y="476672"/>
            <a:ext cx="7632848" cy="5771728"/>
          </a:xfrm>
        </p:spPr>
        <p:txBody>
          <a:bodyPr>
            <a:normAutofit fontScale="85000" lnSpcReduction="20000"/>
          </a:bodyPr>
          <a:lstStyle/>
          <a:p>
            <a:pPr algn="r" rtl="1">
              <a:buNone/>
            </a:pPr>
            <a:r>
              <a:rPr lang="ar-DZ" dirty="0" smtClean="0">
                <a:solidFill>
                  <a:srgbClr val="C00000"/>
                </a:solidFill>
                <a:latin typeface="Arial" pitchFamily="34" charset="0"/>
                <a:cs typeface="Arial" pitchFamily="34" charset="0"/>
              </a:rPr>
              <a:t>3-التوقعات والتقييمات:</a:t>
            </a:r>
            <a:r>
              <a:rPr lang="ar-DZ" dirty="0" smtClean="0">
                <a:latin typeface="Arial" pitchFamily="34" charset="0"/>
                <a:cs typeface="Arial" pitchFamily="34" charset="0"/>
              </a:rPr>
              <a:t>هي عبارة عن نماذج للأفكار الاوتوماتيكية، فالتوقعات هي عبارة عن أفكار توقعية للأفعال، </a:t>
            </a:r>
            <a:r>
              <a:rPr lang="ar-DZ" dirty="0" err="1" smtClean="0">
                <a:latin typeface="Arial" pitchFamily="34" charset="0"/>
                <a:cs typeface="Arial" pitchFamily="34" charset="0"/>
              </a:rPr>
              <a:t>فاذا</a:t>
            </a:r>
            <a:r>
              <a:rPr lang="ar-DZ" dirty="0" smtClean="0">
                <a:latin typeface="Arial" pitchFamily="34" charset="0"/>
                <a:cs typeface="Arial" pitchFamily="34" charset="0"/>
              </a:rPr>
              <a:t> قام الفرد </a:t>
            </a:r>
            <a:r>
              <a:rPr lang="ar-DZ" dirty="0" err="1" smtClean="0">
                <a:latin typeface="Arial" pitchFamily="34" charset="0"/>
                <a:cs typeface="Arial" pitchFamily="34" charset="0"/>
              </a:rPr>
              <a:t>باداء</a:t>
            </a:r>
            <a:r>
              <a:rPr lang="ar-DZ" dirty="0" smtClean="0">
                <a:latin typeface="Arial" pitchFamily="34" charset="0"/>
                <a:cs typeface="Arial" pitchFamily="34" charset="0"/>
              </a:rPr>
              <a:t> سلوك ما بنجاح فسيدعم توقعه بالنجاح مستقبلا.</a:t>
            </a:r>
          </a:p>
          <a:p>
            <a:pPr algn="r" rtl="1">
              <a:buNone/>
            </a:pPr>
            <a:r>
              <a:rPr lang="ar-DZ" dirty="0" smtClean="0">
                <a:solidFill>
                  <a:srgbClr val="C00000"/>
                </a:solidFill>
                <a:latin typeface="Arial" pitchFamily="34" charset="0"/>
                <a:cs typeface="Arial" pitchFamily="34" charset="0"/>
              </a:rPr>
              <a:t>أما التقييمات </a:t>
            </a:r>
            <a:r>
              <a:rPr lang="ar-DZ" dirty="0" smtClean="0">
                <a:latin typeface="Arial" pitchFamily="34" charset="0"/>
                <a:cs typeface="Arial" pitchFamily="34" charset="0"/>
              </a:rPr>
              <a:t>فهي العمليات المعرفية التي تستمر في تقييم المعنى والقيمة حول كيف ينظر الفرد إلى استجاباته أو ردود أفعاله مقارنة مع باقي الاستجابات، وغالبا ما تكون التقييمات المعرفية مشوهة نتيجة </a:t>
            </a:r>
            <a:r>
              <a:rPr lang="ar-DZ" dirty="0" err="1" smtClean="0">
                <a:latin typeface="Arial" pitchFamily="34" charset="0"/>
                <a:cs typeface="Arial" pitchFamily="34" charset="0"/>
              </a:rPr>
              <a:t>لاخطاء</a:t>
            </a:r>
            <a:r>
              <a:rPr lang="ar-DZ" dirty="0" smtClean="0">
                <a:latin typeface="Arial" pitchFamily="34" charset="0"/>
                <a:cs typeface="Arial" pitchFamily="34" charset="0"/>
              </a:rPr>
              <a:t> التفكير.</a:t>
            </a:r>
          </a:p>
          <a:p>
            <a:pPr algn="r" rtl="1">
              <a:buNone/>
            </a:pPr>
            <a:r>
              <a:rPr lang="ar-DZ" dirty="0" smtClean="0">
                <a:solidFill>
                  <a:srgbClr val="C00000"/>
                </a:solidFill>
                <a:latin typeface="Arial" pitchFamily="34" charset="0"/>
                <a:cs typeface="Arial" pitchFamily="34" charset="0"/>
              </a:rPr>
              <a:t>4-الافتراضات الضمنية والاعتقادات الاساسية(المعتقدات/المخططات): </a:t>
            </a:r>
            <a:r>
              <a:rPr lang="ar-DZ" dirty="0" smtClean="0">
                <a:latin typeface="Arial" pitchFamily="34" charset="0"/>
                <a:cs typeface="Arial" pitchFamily="34" charset="0"/>
              </a:rPr>
              <a:t>هي عملية عقلية طويلة المدى واقل تنظيما </a:t>
            </a:r>
            <a:r>
              <a:rPr lang="ar-DZ" dirty="0" err="1" smtClean="0">
                <a:latin typeface="Arial" pitchFamily="34" charset="0"/>
                <a:cs typeface="Arial" pitchFamily="34" charset="0"/>
              </a:rPr>
              <a:t>وجاهزية</a:t>
            </a:r>
            <a:r>
              <a:rPr lang="ar-DZ" dirty="0" smtClean="0">
                <a:latin typeface="Arial" pitchFamily="34" charset="0"/>
                <a:cs typeface="Arial" pitchFamily="34" charset="0"/>
              </a:rPr>
              <a:t> مقارنة </a:t>
            </a:r>
            <a:r>
              <a:rPr lang="ar-DZ" dirty="0" err="1" smtClean="0">
                <a:latin typeface="Arial" pitchFamily="34" charset="0"/>
                <a:cs typeface="Arial" pitchFamily="34" charset="0"/>
              </a:rPr>
              <a:t>بالافكار</a:t>
            </a:r>
            <a:r>
              <a:rPr lang="ar-DZ" dirty="0" smtClean="0">
                <a:latin typeface="Arial" pitchFamily="34" charset="0"/>
                <a:cs typeface="Arial" pitchFamily="34" charset="0"/>
              </a:rPr>
              <a:t> الاوتوماتيكية، فتكون اكثر صلابة واستقرار وهي حسب الباحثين معتقدات عميقة يستخدمها الفرد </a:t>
            </a:r>
            <a:r>
              <a:rPr lang="ar-DZ" dirty="0" err="1" smtClean="0">
                <a:latin typeface="Arial" pitchFamily="34" charset="0"/>
                <a:cs typeface="Arial" pitchFamily="34" charset="0"/>
              </a:rPr>
              <a:t>للحكم </a:t>
            </a:r>
            <a:r>
              <a:rPr lang="ar-DZ" dirty="0" smtClean="0">
                <a:latin typeface="Arial" pitchFamily="34" charset="0"/>
                <a:cs typeface="Arial" pitchFamily="34" charset="0"/>
              </a:rPr>
              <a:t>،او التقييم للمواقف او الاحداث </a:t>
            </a:r>
            <a:r>
              <a:rPr lang="ar-DZ" dirty="0" err="1" smtClean="0">
                <a:latin typeface="Arial" pitchFamily="34" charset="0"/>
                <a:cs typeface="Arial" pitchFamily="34" charset="0"/>
              </a:rPr>
              <a:t>الخارجية</a:t>
            </a:r>
            <a:r>
              <a:rPr lang="ar-DZ" dirty="0" err="1" smtClean="0">
                <a:solidFill>
                  <a:srgbClr val="C00000"/>
                </a:solidFill>
                <a:latin typeface="Arial" pitchFamily="34" charset="0"/>
                <a:cs typeface="Arial" pitchFamily="34" charset="0"/>
              </a:rPr>
              <a:t> </a:t>
            </a:r>
            <a:r>
              <a:rPr lang="ar-DZ" dirty="0" smtClean="0">
                <a:solidFill>
                  <a:srgbClr val="C00000"/>
                </a:solidFill>
                <a:latin typeface="Arial" pitchFamily="34" charset="0"/>
                <a:cs typeface="Arial" pitchFamily="34" charset="0"/>
              </a:rPr>
              <a:t>، تشير </a:t>
            </a:r>
            <a:r>
              <a:rPr lang="ar-DZ" dirty="0" err="1" smtClean="0">
                <a:solidFill>
                  <a:srgbClr val="C00000"/>
                </a:solidFill>
                <a:latin typeface="Arial" pitchFamily="34" charset="0"/>
                <a:cs typeface="Arial" pitchFamily="34" charset="0"/>
              </a:rPr>
              <a:t>جوديث</a:t>
            </a:r>
            <a:r>
              <a:rPr lang="ar-DZ" dirty="0" smtClean="0">
                <a:solidFill>
                  <a:srgbClr val="C00000"/>
                </a:solidFill>
                <a:latin typeface="Arial" pitchFamily="34" charset="0"/>
                <a:cs typeface="Arial" pitchFamily="34" charset="0"/>
              </a:rPr>
              <a:t> </a:t>
            </a:r>
            <a:r>
              <a:rPr lang="ar-DZ" dirty="0" err="1" smtClean="0">
                <a:solidFill>
                  <a:srgbClr val="C00000"/>
                </a:solidFill>
                <a:latin typeface="Arial" pitchFamily="34" charset="0"/>
                <a:cs typeface="Arial" pitchFamily="34" charset="0"/>
              </a:rPr>
              <a:t>بك </a:t>
            </a:r>
            <a:r>
              <a:rPr lang="ar-DZ" dirty="0" smtClean="0">
                <a:solidFill>
                  <a:srgbClr val="C00000"/>
                </a:solidFill>
                <a:latin typeface="Arial" pitchFamily="34" charset="0"/>
                <a:cs typeface="Arial" pitchFamily="34" charset="0"/>
              </a:rPr>
              <a:t>(2008)</a:t>
            </a:r>
            <a:r>
              <a:rPr lang="ar-DZ" dirty="0" smtClean="0">
                <a:latin typeface="Arial" pitchFamily="34" charset="0"/>
                <a:cs typeface="Arial" pitchFamily="34" charset="0"/>
              </a:rPr>
              <a:t> أن المعتقدات </a:t>
            </a:r>
            <a:r>
              <a:rPr lang="ar-DZ" dirty="0" smtClean="0">
                <a:solidFill>
                  <a:schemeClr val="accent6">
                    <a:lumMod val="50000"/>
                  </a:schemeClr>
                </a:solidFill>
                <a:latin typeface="Arial" pitchFamily="34" charset="0"/>
                <a:cs typeface="Arial" pitchFamily="34" charset="0"/>
              </a:rPr>
              <a:t>تتكون في مرحلة الطفولة المبكرة حيث أنها تراكم لتجارب الفرد، وتعلمه ضمن مجال الأسرة والمجتمع فتنشأ معتقدات لدى الفرد عن </a:t>
            </a:r>
            <a:r>
              <a:rPr lang="ar-DZ" dirty="0" smtClean="0">
                <a:solidFill>
                  <a:srgbClr val="00B050"/>
                </a:solidFill>
                <a:latin typeface="Arial" pitchFamily="34" charset="0"/>
                <a:cs typeface="Arial" pitchFamily="34" charset="0"/>
              </a:rPr>
              <a:t>نفسه وعن الآخرين وعن العالم.</a:t>
            </a:r>
            <a:endParaRPr lang="fr-FR" dirty="0" smtClean="0">
              <a:solidFill>
                <a:srgbClr val="C00000"/>
              </a:solidFill>
              <a:latin typeface="Arial" pitchFamily="34" charset="0"/>
              <a:cs typeface="Arial" pitchFamily="34" charset="0"/>
            </a:endParaRPr>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graphicFrame>
        <p:nvGraphicFramePr>
          <p:cNvPr id="4" name="عنصر نائب للمحتوى 3"/>
          <p:cNvGraphicFramePr>
            <a:graphicFrameLocks noGrp="1"/>
          </p:cNvGraphicFramePr>
          <p:nvPr>
            <p:ph idx="1"/>
          </p:nvPr>
        </p:nvGraphicFramePr>
        <p:xfrm>
          <a:off x="755576" y="188640"/>
          <a:ext cx="8064896"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idx="1"/>
          </p:nvPr>
        </p:nvSpPr>
        <p:spPr/>
        <p:txBody>
          <a:bodyPr/>
          <a:lstStyle/>
          <a:p>
            <a:pPr algn="r" rtl="1"/>
            <a:r>
              <a:rPr lang="ar-DZ" b="1" dirty="0" smtClean="0">
                <a:solidFill>
                  <a:schemeClr val="accent6">
                    <a:lumMod val="50000"/>
                  </a:schemeClr>
                </a:solidFill>
                <a:latin typeface="Simplified Arabic" pitchFamily="18" charset="-78"/>
                <a:cs typeface="Simplified Arabic" pitchFamily="18" charset="-78"/>
              </a:rPr>
              <a:t>المعتقدات </a:t>
            </a:r>
            <a:r>
              <a:rPr lang="ar-DZ" b="1" dirty="0" err="1" smtClean="0">
                <a:solidFill>
                  <a:schemeClr val="accent6">
                    <a:lumMod val="50000"/>
                  </a:schemeClr>
                </a:solidFill>
                <a:latin typeface="Simplified Arabic" pitchFamily="18" charset="-78"/>
                <a:cs typeface="Simplified Arabic" pitchFamily="18" charset="-78"/>
              </a:rPr>
              <a:t>الوسيطة:</a:t>
            </a:r>
            <a:endParaRPr lang="ar-DZ" b="1" dirty="0" smtClean="0">
              <a:solidFill>
                <a:schemeClr val="accent6">
                  <a:lumMod val="50000"/>
                </a:schemeClr>
              </a:solidFill>
              <a:latin typeface="Simplified Arabic" pitchFamily="18" charset="-78"/>
              <a:cs typeface="Simplified Arabic" pitchFamily="18" charset="-78"/>
            </a:endParaRPr>
          </a:p>
          <a:p>
            <a:pPr algn="r" rtl="1">
              <a:buNone/>
            </a:pPr>
            <a:r>
              <a:rPr lang="ar-DZ" dirty="0" smtClean="0">
                <a:latin typeface="Simplified Arabic" pitchFamily="18" charset="-78"/>
                <a:cs typeface="Simplified Arabic" pitchFamily="18" charset="-78"/>
              </a:rPr>
              <a:t> ذكرت </a:t>
            </a:r>
            <a:r>
              <a:rPr lang="ar-DZ" dirty="0" err="1" smtClean="0">
                <a:latin typeface="Simplified Arabic" pitchFamily="18" charset="-78"/>
                <a:cs typeface="Simplified Arabic" pitchFamily="18" charset="-78"/>
              </a:rPr>
              <a:t>جوديث</a:t>
            </a:r>
            <a:r>
              <a:rPr lang="ar-DZ" dirty="0" smtClean="0">
                <a:latin typeface="Simplified Arabic" pitchFamily="18" charset="-78"/>
                <a:cs typeface="Simplified Arabic" pitchFamily="18" charset="-78"/>
              </a:rPr>
              <a:t> بك أنها مجموعة من المعتقدات تقع بين </a:t>
            </a:r>
            <a:r>
              <a:rPr lang="ar-DZ" dirty="0" err="1" smtClean="0">
                <a:latin typeface="Simplified Arabic" pitchFamily="18" charset="-78"/>
                <a:cs typeface="Simplified Arabic" pitchFamily="18" charset="-78"/>
              </a:rPr>
              <a:t>المعتدقدات</a:t>
            </a:r>
            <a:r>
              <a:rPr lang="ar-DZ" dirty="0" smtClean="0">
                <a:latin typeface="Simplified Arabic" pitchFamily="18" charset="-78"/>
                <a:cs typeface="Simplified Arabic" pitchFamily="18" charset="-78"/>
              </a:rPr>
              <a:t> العميقة والأفكار الأوتوماتيكية، وهي عبارة عن القواعد </a:t>
            </a:r>
            <a:r>
              <a:rPr lang="ar-DZ" dirty="0" err="1" smtClean="0">
                <a:latin typeface="Simplified Arabic" pitchFamily="18" charset="-78"/>
                <a:cs typeface="Simplified Arabic" pitchFamily="18" charset="-78"/>
              </a:rPr>
              <a:t>والإتجاهات</a:t>
            </a:r>
            <a:r>
              <a:rPr lang="ar-DZ" dirty="0" smtClean="0">
                <a:latin typeface="Simplified Arabic" pitchFamily="18" charset="-78"/>
                <a:cs typeface="Simplified Arabic" pitchFamily="18" charset="-78"/>
              </a:rPr>
              <a:t> التي يكونها الفرد عن مختلف المواقف، وهي تتأثر بالمعتقدات العميقة</a:t>
            </a:r>
            <a:endParaRPr lang="fr-FR"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idx="1"/>
          </p:nvPr>
        </p:nvSpPr>
        <p:spPr>
          <a:xfrm>
            <a:off x="1435608" y="476672"/>
            <a:ext cx="7384864" cy="5771728"/>
          </a:xfrm>
        </p:spPr>
        <p:txBody>
          <a:bodyPr>
            <a:normAutofit fontScale="92500" lnSpcReduction="10000"/>
          </a:bodyPr>
          <a:lstStyle/>
          <a:p>
            <a:pPr algn="r" rtl="1">
              <a:buNone/>
            </a:pPr>
            <a:r>
              <a:rPr lang="ar-DZ" b="1" dirty="0" smtClean="0"/>
              <a:t>أخطاء التفكير:</a:t>
            </a:r>
            <a:r>
              <a:rPr lang="fr-FR" b="1" dirty="0" err="1" smtClean="0"/>
              <a:t>Thinking</a:t>
            </a:r>
            <a:r>
              <a:rPr lang="fr-FR" b="1" dirty="0" smtClean="0"/>
              <a:t> </a:t>
            </a:r>
            <a:r>
              <a:rPr lang="fr-FR" b="1" dirty="0" err="1" smtClean="0"/>
              <a:t>biasises</a:t>
            </a:r>
            <a:endParaRPr lang="ar-DZ" b="1" dirty="0" smtClean="0"/>
          </a:p>
          <a:p>
            <a:pPr algn="r" rtl="1">
              <a:buNone/>
            </a:pPr>
            <a:r>
              <a:rPr lang="ar-DZ" dirty="0" smtClean="0"/>
              <a:t>*</a:t>
            </a:r>
            <a:r>
              <a:rPr lang="ar-DZ" dirty="0" smtClean="0">
                <a:latin typeface="Simplified Arabic" pitchFamily="18" charset="-78"/>
                <a:cs typeface="Simplified Arabic" pitchFamily="18" charset="-78"/>
              </a:rPr>
              <a:t>الكل أو اللاشيء </a:t>
            </a:r>
            <a:r>
              <a:rPr lang="fr-FR" dirty="0" smtClean="0"/>
              <a:t>All or </a:t>
            </a:r>
            <a:r>
              <a:rPr lang="fr-FR" dirty="0" err="1" smtClean="0"/>
              <a:t>nothing</a:t>
            </a:r>
            <a:r>
              <a:rPr lang="ar-DZ" dirty="0" smtClean="0"/>
              <a:t> :</a:t>
            </a:r>
            <a:r>
              <a:rPr lang="ar-DZ" dirty="0" smtClean="0">
                <a:latin typeface="Simplified Arabic" pitchFamily="18" charset="-78"/>
                <a:cs typeface="Simplified Arabic" pitchFamily="18" charset="-78"/>
              </a:rPr>
              <a:t>صح أو خطا </a:t>
            </a:r>
          </a:p>
          <a:p>
            <a:pPr algn="r" rtl="1">
              <a:buNone/>
            </a:pPr>
            <a:r>
              <a:rPr lang="ar-DZ" dirty="0" smtClean="0"/>
              <a:t>*</a:t>
            </a:r>
            <a:r>
              <a:rPr lang="ar-DZ" dirty="0" err="1" smtClean="0">
                <a:latin typeface="Simplified Arabic" pitchFamily="18" charset="-78"/>
                <a:cs typeface="Simplified Arabic" pitchFamily="18" charset="-78"/>
              </a:rPr>
              <a:t>الشخصنة</a:t>
            </a:r>
            <a:r>
              <a:rPr lang="ar-DZ" dirty="0" smtClean="0"/>
              <a:t> </a:t>
            </a:r>
            <a:r>
              <a:rPr lang="fr-FR" dirty="0" err="1" smtClean="0"/>
              <a:t>Personalising</a:t>
            </a:r>
            <a:endParaRPr lang="ar-DZ" dirty="0" smtClean="0"/>
          </a:p>
          <a:p>
            <a:pPr algn="r" rtl="1">
              <a:buNone/>
            </a:pPr>
            <a:r>
              <a:rPr lang="ar-DZ" dirty="0" smtClean="0"/>
              <a:t>*</a:t>
            </a:r>
            <a:r>
              <a:rPr lang="ar-DZ" dirty="0" err="1" smtClean="0">
                <a:latin typeface="Simplified Arabic" pitchFamily="18" charset="-78"/>
                <a:cs typeface="Simplified Arabic" pitchFamily="18" charset="-78"/>
              </a:rPr>
              <a:t>الفلترة</a:t>
            </a:r>
            <a:r>
              <a:rPr lang="ar-DZ" dirty="0" smtClean="0">
                <a:latin typeface="Simplified Arabic" pitchFamily="18" charset="-78"/>
                <a:cs typeface="Simplified Arabic" pitchFamily="18" charset="-78"/>
              </a:rPr>
              <a:t> الذهنية </a:t>
            </a:r>
            <a:r>
              <a:rPr lang="fr-FR" dirty="0" err="1" smtClean="0"/>
              <a:t>Mantal</a:t>
            </a:r>
            <a:r>
              <a:rPr lang="fr-FR" dirty="0" smtClean="0"/>
              <a:t> </a:t>
            </a:r>
            <a:r>
              <a:rPr lang="fr-FR" dirty="0" err="1" smtClean="0"/>
              <a:t>filtring</a:t>
            </a:r>
            <a:endParaRPr lang="ar-DZ" dirty="0" smtClean="0"/>
          </a:p>
          <a:p>
            <a:pPr algn="r" rtl="1">
              <a:buNone/>
            </a:pPr>
            <a:r>
              <a:rPr lang="ar-DZ" dirty="0" smtClean="0"/>
              <a:t>*</a:t>
            </a:r>
            <a:r>
              <a:rPr lang="ar-DZ" dirty="0" smtClean="0">
                <a:latin typeface="Simplified Arabic" pitchFamily="18" charset="-78"/>
                <a:cs typeface="Simplified Arabic" pitchFamily="18" charset="-78"/>
              </a:rPr>
              <a:t> </a:t>
            </a:r>
            <a:r>
              <a:rPr lang="ar-DZ" dirty="0" err="1" smtClean="0">
                <a:latin typeface="Simplified Arabic" pitchFamily="18" charset="-78"/>
                <a:cs typeface="Simplified Arabic" pitchFamily="18" charset="-78"/>
              </a:rPr>
              <a:t>إستبعاد</a:t>
            </a:r>
            <a:r>
              <a:rPr lang="ar-DZ" dirty="0" smtClean="0">
                <a:latin typeface="Simplified Arabic" pitchFamily="18" charset="-78"/>
                <a:cs typeface="Simplified Arabic" pitchFamily="18" charset="-78"/>
              </a:rPr>
              <a:t> الايجابية </a:t>
            </a:r>
            <a:r>
              <a:rPr lang="fr-FR" dirty="0" err="1" smtClean="0"/>
              <a:t>Disqualifying</a:t>
            </a:r>
            <a:r>
              <a:rPr lang="fr-FR" dirty="0" smtClean="0"/>
              <a:t> the positive</a:t>
            </a:r>
            <a:endParaRPr lang="ar-DZ" dirty="0" smtClean="0">
              <a:latin typeface="Simplified Arabic" pitchFamily="18" charset="-78"/>
              <a:cs typeface="Simplified Arabic" pitchFamily="18" charset="-78"/>
            </a:endParaRPr>
          </a:p>
          <a:p>
            <a:pPr algn="r" rtl="1">
              <a:buNone/>
            </a:pPr>
            <a:r>
              <a:rPr lang="ar-DZ" dirty="0" smtClean="0"/>
              <a:t>*</a:t>
            </a:r>
            <a:r>
              <a:rPr lang="ar-DZ" dirty="0" smtClean="0">
                <a:latin typeface="Simplified Arabic" pitchFamily="18" charset="-78"/>
                <a:cs typeface="Simplified Arabic" pitchFamily="18" charset="-78"/>
              </a:rPr>
              <a:t>صور مشوهة </a:t>
            </a:r>
            <a:r>
              <a:rPr lang="fr-FR" dirty="0" err="1" smtClean="0"/>
              <a:t>Distorded</a:t>
            </a:r>
            <a:r>
              <a:rPr lang="fr-FR" dirty="0" smtClean="0"/>
              <a:t> images</a:t>
            </a:r>
            <a:endParaRPr lang="ar-DZ" dirty="0" smtClean="0"/>
          </a:p>
          <a:p>
            <a:pPr algn="r" rtl="1">
              <a:buNone/>
            </a:pPr>
            <a:r>
              <a:rPr lang="ar-DZ" dirty="0" smtClean="0"/>
              <a:t>*</a:t>
            </a:r>
            <a:r>
              <a:rPr lang="ar-DZ" dirty="0" smtClean="0">
                <a:latin typeface="Simplified Arabic" pitchFamily="18" charset="-78"/>
                <a:cs typeface="Simplified Arabic" pitchFamily="18" charset="-78"/>
              </a:rPr>
              <a:t>توقع الأسوأ </a:t>
            </a:r>
            <a:r>
              <a:rPr lang="fr-FR" dirty="0" smtClean="0"/>
              <a:t>Fortune </a:t>
            </a:r>
            <a:r>
              <a:rPr lang="fr-FR" dirty="0" err="1" smtClean="0"/>
              <a:t>telling</a:t>
            </a:r>
            <a:endParaRPr lang="ar-DZ" dirty="0" smtClean="0"/>
          </a:p>
          <a:p>
            <a:pPr algn="r" rtl="1">
              <a:buNone/>
            </a:pPr>
            <a:r>
              <a:rPr lang="ar-DZ" dirty="0" smtClean="0"/>
              <a:t>*</a:t>
            </a:r>
            <a:r>
              <a:rPr lang="ar-DZ" dirty="0" err="1" smtClean="0">
                <a:latin typeface="Simplified Arabic" pitchFamily="18" charset="-78"/>
                <a:cs typeface="Simplified Arabic" pitchFamily="18" charset="-78"/>
              </a:rPr>
              <a:t>الالزاميات</a:t>
            </a:r>
            <a:r>
              <a:rPr lang="ar-DZ" dirty="0" smtClean="0"/>
              <a:t> </a:t>
            </a:r>
            <a:r>
              <a:rPr lang="ar-DZ" dirty="0" smtClean="0">
                <a:latin typeface="Simplified Arabic" pitchFamily="18" charset="-78"/>
                <a:cs typeface="Simplified Arabic" pitchFamily="18" charset="-78"/>
              </a:rPr>
              <a:t>يجب ويجب </a:t>
            </a:r>
            <a:r>
              <a:rPr lang="fr-FR" dirty="0" smtClean="0"/>
              <a:t>Shoulds,oughts and musts</a:t>
            </a:r>
            <a:endParaRPr lang="ar-DZ" dirty="0" smtClean="0"/>
          </a:p>
          <a:p>
            <a:pPr algn="r" rtl="1">
              <a:buNone/>
            </a:pPr>
            <a:r>
              <a:rPr lang="ar-DZ" dirty="0" smtClean="0"/>
              <a:t>*</a:t>
            </a:r>
            <a:r>
              <a:rPr lang="ar-DZ" dirty="0" smtClean="0">
                <a:latin typeface="Simplified Arabic" pitchFamily="18" charset="-78"/>
                <a:cs typeface="Simplified Arabic" pitchFamily="18" charset="-78"/>
              </a:rPr>
              <a:t>التعميم الزائد </a:t>
            </a:r>
            <a:r>
              <a:rPr lang="fr-FR" dirty="0" smtClean="0"/>
              <a:t>Over-</a:t>
            </a:r>
            <a:r>
              <a:rPr lang="fr-FR" dirty="0" err="1" smtClean="0"/>
              <a:t>generalising</a:t>
            </a:r>
            <a:endParaRPr lang="ar-DZ" dirty="0" smtClean="0"/>
          </a:p>
          <a:p>
            <a:pPr algn="r" rtl="1">
              <a:buNone/>
            </a:pPr>
            <a:r>
              <a:rPr lang="ar-DZ" dirty="0" smtClean="0"/>
              <a:t>*</a:t>
            </a:r>
            <a:r>
              <a:rPr lang="ar-DZ" dirty="0" err="1" smtClean="0">
                <a:latin typeface="Simplified Arabic" pitchFamily="18" charset="-78"/>
                <a:cs typeface="Simplified Arabic" pitchFamily="18" charset="-78"/>
              </a:rPr>
              <a:t>الإستدلال</a:t>
            </a:r>
            <a:r>
              <a:rPr lang="ar-DZ" dirty="0" smtClean="0">
                <a:latin typeface="Simplified Arabic" pitchFamily="18" charset="-78"/>
                <a:cs typeface="Simplified Arabic" pitchFamily="18" charset="-78"/>
              </a:rPr>
              <a:t> الانفعالي </a:t>
            </a:r>
            <a:r>
              <a:rPr lang="fr-FR" dirty="0" err="1" smtClean="0"/>
              <a:t>Emotinal</a:t>
            </a:r>
            <a:r>
              <a:rPr lang="fr-FR" dirty="0" smtClean="0"/>
              <a:t> </a:t>
            </a:r>
            <a:r>
              <a:rPr lang="fr-FR" dirty="0" err="1" smtClean="0"/>
              <a:t>resoning</a:t>
            </a:r>
            <a:endParaRPr lang="fr-FR" dirty="0" smtClean="0"/>
          </a:p>
          <a:p>
            <a:pPr algn="r" rtl="1">
              <a:buNone/>
            </a:pPr>
            <a:r>
              <a:rPr lang="ar-DZ" dirty="0" smtClean="0"/>
              <a:t>*</a:t>
            </a:r>
            <a:r>
              <a:rPr lang="ar-DZ" dirty="0" smtClean="0">
                <a:latin typeface="Simplified Arabic" pitchFamily="18" charset="-78"/>
                <a:cs typeface="Simplified Arabic" pitchFamily="18" charset="-78"/>
              </a:rPr>
              <a:t>قراءة الافكار </a:t>
            </a:r>
            <a:r>
              <a:rPr lang="fr-FR" dirty="0" err="1" smtClean="0"/>
              <a:t>Mind</a:t>
            </a:r>
            <a:r>
              <a:rPr lang="fr-FR" dirty="0" smtClean="0"/>
              <a:t> </a:t>
            </a:r>
            <a:r>
              <a:rPr lang="fr-FR" dirty="0" err="1" smtClean="0"/>
              <a:t>reading</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fr-FR" dirty="0" smtClean="0"/>
              <a:t>Aron </a:t>
            </a:r>
            <a:r>
              <a:rPr lang="fr-FR" dirty="0" err="1" smtClean="0"/>
              <a:t>beck</a:t>
            </a:r>
            <a:r>
              <a:rPr lang="fr-FR" dirty="0" smtClean="0"/>
              <a:t> et </a:t>
            </a:r>
            <a:r>
              <a:rPr lang="fr-FR" dirty="0" err="1" smtClean="0"/>
              <a:t>judith</a:t>
            </a:r>
            <a:r>
              <a:rPr lang="fr-FR" dirty="0" smtClean="0"/>
              <a:t> </a:t>
            </a:r>
            <a:r>
              <a:rPr lang="fr-FR" dirty="0" err="1" smtClean="0"/>
              <a:t>beck</a:t>
            </a:r>
            <a:endParaRPr lang="fr-FR" dirty="0"/>
          </a:p>
        </p:txBody>
      </p:sp>
      <p:pic>
        <p:nvPicPr>
          <p:cNvPr id="1027" name="Picture 3" descr="C:\Users\Asma.A\Desktop\709a3388941f619d105969e1f69c58b6.png"/>
          <p:cNvPicPr>
            <a:picLocks noGrp="1" noChangeAspect="1" noChangeArrowheads="1"/>
          </p:cNvPicPr>
          <p:nvPr>
            <p:ph idx="1"/>
          </p:nvPr>
        </p:nvPicPr>
        <p:blipFill>
          <a:blip r:embed="rId2" cstate="print"/>
          <a:srcRect/>
          <a:stretch>
            <a:fillRect/>
          </a:stretch>
        </p:blipFill>
        <p:spPr bwMode="auto">
          <a:xfrm>
            <a:off x="1115616" y="1447800"/>
            <a:ext cx="6972379" cy="4800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96752"/>
            <a:ext cx="8352928" cy="5256584"/>
          </a:xfrm>
        </p:spPr>
        <p:txBody>
          <a:bodyPr>
            <a:normAutofit/>
          </a:bodyPr>
          <a:lstStyle/>
          <a:p>
            <a:pPr algn="r" rtl="1"/>
            <a:r>
              <a:rPr lang="ar-DZ" sz="2400" dirty="0" smtClean="0">
                <a:effectLst/>
                <a:latin typeface="Simplified Arabic" pitchFamily="18" charset="-78"/>
                <a:cs typeface="Simplified Arabic" pitchFamily="18" charset="-78"/>
              </a:rPr>
              <a:t>  </a:t>
            </a:r>
            <a:r>
              <a:rPr lang="ar-DZ" sz="2400" dirty="0" smtClean="0">
                <a:solidFill>
                  <a:schemeClr val="tx1"/>
                </a:solidFill>
                <a:effectLst/>
                <a:latin typeface="Simplified Arabic" pitchFamily="18" charset="-78"/>
                <a:cs typeface="Simplified Arabic" pitchFamily="18" charset="-78"/>
              </a:rPr>
              <a:t>هو </a:t>
            </a:r>
            <a:r>
              <a:rPr lang="ar-DZ" sz="2400" dirty="0" err="1" smtClean="0">
                <a:solidFill>
                  <a:schemeClr val="tx1"/>
                </a:solidFill>
                <a:effectLst/>
                <a:latin typeface="Simplified Arabic" pitchFamily="18" charset="-78"/>
                <a:cs typeface="Simplified Arabic" pitchFamily="18" charset="-78"/>
              </a:rPr>
              <a:t>إتجاه</a:t>
            </a:r>
            <a:r>
              <a:rPr lang="ar-DZ" sz="2400" dirty="0" smtClean="0">
                <a:solidFill>
                  <a:schemeClr val="tx1"/>
                </a:solidFill>
                <a:effectLst/>
                <a:latin typeface="Simplified Arabic" pitchFamily="18" charset="-78"/>
                <a:cs typeface="Simplified Arabic" pitchFamily="18" charset="-78"/>
              </a:rPr>
              <a:t> علاجي حديث نسبيا يقوم على الدمج بين العلاج المعرفي والعلاج السلوكي، ويتعامل مع الاضطرابات المختلفة بمنظور ثلاثي الأبعاد، بحيث يتعامل معها معرفيا </a:t>
            </a:r>
            <a:r>
              <a:rPr lang="ar-DZ" sz="2400" dirty="0" err="1" smtClean="0">
                <a:solidFill>
                  <a:schemeClr val="tx1"/>
                </a:solidFill>
                <a:effectLst/>
                <a:latin typeface="Simplified Arabic" pitchFamily="18" charset="-78"/>
                <a:cs typeface="Simplified Arabic" pitchFamily="18" charset="-78"/>
              </a:rPr>
              <a:t>وإنفعاليا</a:t>
            </a:r>
            <a:r>
              <a:rPr lang="ar-DZ" sz="2400" dirty="0" smtClean="0">
                <a:solidFill>
                  <a:schemeClr val="tx1"/>
                </a:solidFill>
                <a:effectLst/>
                <a:latin typeface="Simplified Arabic" pitchFamily="18" charset="-78"/>
                <a:cs typeface="Simplified Arabic" pitchFamily="18" charset="-78"/>
              </a:rPr>
              <a:t> </a:t>
            </a:r>
            <a:r>
              <a:rPr lang="ar-DZ" sz="2400" dirty="0" err="1" smtClean="0">
                <a:solidFill>
                  <a:schemeClr val="tx1"/>
                </a:solidFill>
                <a:effectLst/>
                <a:latin typeface="Simplified Arabic" pitchFamily="18" charset="-78"/>
                <a:cs typeface="Simplified Arabic" pitchFamily="18" charset="-78"/>
              </a:rPr>
              <a:t>وسلوكيا.</a:t>
            </a:r>
            <a:r>
              <a:rPr lang="ar-DZ" sz="2400" dirty="0" smtClean="0">
                <a:solidFill>
                  <a:schemeClr val="tx1"/>
                </a:solidFill>
                <a:effectLst/>
                <a:latin typeface="Simplified Arabic" pitchFamily="18" charset="-78"/>
                <a:cs typeface="Simplified Arabic" pitchFamily="18" charset="-78"/>
              </a:rPr>
              <a:t/>
            </a:r>
            <a:br>
              <a:rPr lang="ar-DZ" sz="2400" dirty="0" smtClean="0">
                <a:solidFill>
                  <a:schemeClr val="tx1"/>
                </a:solidFill>
                <a:effectLst/>
                <a:latin typeface="Simplified Arabic" pitchFamily="18" charset="-78"/>
                <a:cs typeface="Simplified Arabic" pitchFamily="18" charset="-78"/>
              </a:rPr>
            </a:br>
            <a:r>
              <a:rPr lang="ar-DZ" sz="2400" dirty="0" smtClean="0">
                <a:solidFill>
                  <a:schemeClr val="tx1"/>
                </a:solidFill>
                <a:effectLst/>
                <a:latin typeface="Simplified Arabic" pitchFamily="18" charset="-78"/>
                <a:cs typeface="Simplified Arabic" pitchFamily="18" charset="-78"/>
              </a:rPr>
              <a:t>يعرفه </a:t>
            </a:r>
            <a:r>
              <a:rPr lang="fr-FR" sz="2400" dirty="0" err="1" smtClean="0">
                <a:solidFill>
                  <a:schemeClr val="tx1"/>
                </a:solidFill>
                <a:effectLst/>
                <a:latin typeface="Simplified Arabic" pitchFamily="18" charset="-78"/>
                <a:cs typeface="Simplified Arabic" pitchFamily="18" charset="-78"/>
              </a:rPr>
              <a:t>Beck.A</a:t>
            </a:r>
            <a:r>
              <a:rPr lang="ar-DZ" sz="2400" dirty="0" smtClean="0">
                <a:solidFill>
                  <a:schemeClr val="tx1"/>
                </a:solidFill>
                <a:effectLst/>
                <a:latin typeface="Simplified Arabic" pitchFamily="18" charset="-78"/>
                <a:cs typeface="Simplified Arabic" pitchFamily="18" charset="-78"/>
              </a:rPr>
              <a:t> ”بأنه طريقة بنائية مركبة ذات أثر توجيهي فعال تستخدم في علاج بعض الاضطرابات النفسية وتكون محددة </a:t>
            </a:r>
            <a:r>
              <a:rPr lang="ar-DZ" sz="2400" dirty="0" err="1" smtClean="0">
                <a:solidFill>
                  <a:schemeClr val="tx1"/>
                </a:solidFill>
                <a:effectLst/>
                <a:latin typeface="Simplified Arabic" pitchFamily="18" charset="-78"/>
                <a:cs typeface="Simplified Arabic" pitchFamily="18" charset="-78"/>
              </a:rPr>
              <a:t>الزمن“.</a:t>
            </a:r>
            <a:r>
              <a:rPr lang="ar-DZ" sz="2400" dirty="0" smtClean="0">
                <a:solidFill>
                  <a:schemeClr val="tx1"/>
                </a:solidFill>
                <a:effectLst/>
                <a:latin typeface="Simplified Arabic" pitchFamily="18" charset="-78"/>
                <a:cs typeface="Simplified Arabic" pitchFamily="18" charset="-78"/>
              </a:rPr>
              <a:t/>
            </a:r>
            <a:br>
              <a:rPr lang="ar-DZ" sz="2400" dirty="0" smtClean="0">
                <a:solidFill>
                  <a:schemeClr val="tx1"/>
                </a:solidFill>
                <a:effectLst/>
                <a:latin typeface="Simplified Arabic" pitchFamily="18" charset="-78"/>
                <a:cs typeface="Simplified Arabic" pitchFamily="18" charset="-78"/>
              </a:rPr>
            </a:br>
            <a:r>
              <a:rPr lang="ar-DZ" sz="2400" dirty="0" smtClean="0">
                <a:solidFill>
                  <a:schemeClr val="tx1"/>
                </a:solidFill>
                <a:effectLst/>
                <a:latin typeface="Simplified Arabic" pitchFamily="18" charset="-78"/>
                <a:cs typeface="Simplified Arabic" pitchFamily="18" charset="-78"/>
              </a:rPr>
              <a:t> يعد العلاج المعرفي السلوكي علاجا تعليميا، حيث يعمل على حل المشكلات النفسية على المدى القصير، ويشمل مزيج من الفنيات والأساليب المعرفية والسلوكية التي تطبق استنادا </a:t>
            </a:r>
            <a:r>
              <a:rPr lang="ar-DZ" sz="2400" dirty="0" err="1" smtClean="0">
                <a:solidFill>
                  <a:schemeClr val="tx1"/>
                </a:solidFill>
                <a:effectLst/>
                <a:latin typeface="Simplified Arabic" pitchFamily="18" charset="-78"/>
                <a:cs typeface="Simplified Arabic" pitchFamily="18" charset="-78"/>
              </a:rPr>
              <a:t>لبرناج</a:t>
            </a:r>
            <a:r>
              <a:rPr lang="ar-DZ" sz="2400" dirty="0" smtClean="0">
                <a:solidFill>
                  <a:schemeClr val="tx1"/>
                </a:solidFill>
                <a:effectLst/>
                <a:latin typeface="Simplified Arabic" pitchFamily="18" charset="-78"/>
                <a:cs typeface="Simplified Arabic" pitchFamily="18" charset="-78"/>
              </a:rPr>
              <a:t> موجه لهدف </a:t>
            </a:r>
            <a:r>
              <a:rPr lang="ar-DZ" sz="2400" dirty="0" err="1" smtClean="0">
                <a:solidFill>
                  <a:schemeClr val="tx1"/>
                </a:solidFill>
                <a:effectLst/>
                <a:latin typeface="Simplified Arabic" pitchFamily="18" charset="-78"/>
                <a:cs typeface="Simplified Arabic" pitchFamily="18" charset="-78"/>
              </a:rPr>
              <a:t>محدد </a:t>
            </a:r>
            <a:r>
              <a:rPr lang="ar-DZ" sz="2400" dirty="0" smtClean="0">
                <a:solidFill>
                  <a:schemeClr val="tx1"/>
                </a:solidFill>
                <a:effectLst/>
                <a:latin typeface="Simplified Arabic" pitchFamily="18" charset="-78"/>
                <a:cs typeface="Simplified Arabic" pitchFamily="18" charset="-78"/>
              </a:rPr>
              <a:t>(اضطراب أو مشكلة معينة)، وذلك بهدف إحداث التغيير المطلوب.</a:t>
            </a:r>
            <a:endParaRPr lang="fr-FR" sz="2400" dirty="0">
              <a:solidFill>
                <a:schemeClr val="tx1"/>
              </a:solidFill>
              <a:effectLst/>
              <a:latin typeface="Simplified Arabic" pitchFamily="18" charset="-78"/>
              <a:cs typeface="Simplified Arabic" pitchFamily="18" charset="-78"/>
            </a:endParaRPr>
          </a:p>
        </p:txBody>
      </p:sp>
      <p:sp>
        <p:nvSpPr>
          <p:cNvPr id="3" name="عنصر نائب للنص 2"/>
          <p:cNvSpPr>
            <a:spLocks noGrp="1"/>
          </p:cNvSpPr>
          <p:nvPr>
            <p:ph type="body" idx="1"/>
          </p:nvPr>
        </p:nvSpPr>
        <p:spPr>
          <a:xfrm>
            <a:off x="467544" y="404664"/>
            <a:ext cx="8496944" cy="720080"/>
          </a:xfrm>
        </p:spPr>
        <p:txBody>
          <a:bodyPr>
            <a:normAutofit/>
          </a:bodyPr>
          <a:lstStyle/>
          <a:p>
            <a:pPr algn="r" rtl="1"/>
            <a:r>
              <a:rPr lang="ar-DZ" sz="3200" b="1" dirty="0" smtClean="0">
                <a:solidFill>
                  <a:schemeClr val="accent5">
                    <a:lumMod val="50000"/>
                  </a:schemeClr>
                </a:solidFill>
                <a:latin typeface="Simplified Arabic" pitchFamily="18" charset="-78"/>
                <a:cs typeface="Simplified Arabic" pitchFamily="18" charset="-78"/>
              </a:rPr>
              <a:t>تعريف:</a:t>
            </a:r>
            <a:endParaRPr lang="fr-FR" sz="3200" b="1" dirty="0">
              <a:solidFill>
                <a:schemeClr val="accent5">
                  <a:lumMod val="50000"/>
                </a:schemeClr>
              </a:solidFill>
              <a:latin typeface="Simplified Arabic" pitchFamily="18" charset="-78"/>
              <a:cs typeface="Simplified Arabic" pitchFamily="18"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dirty="0"/>
          </a:p>
        </p:txBody>
      </p:sp>
      <p:sp>
        <p:nvSpPr>
          <p:cNvPr id="3" name="عنصر نائب للمحتوى 2"/>
          <p:cNvSpPr>
            <a:spLocks noGrp="1"/>
          </p:cNvSpPr>
          <p:nvPr>
            <p:ph idx="1"/>
          </p:nvPr>
        </p:nvSpPr>
        <p:spPr/>
        <p:txBody>
          <a:bodyPr/>
          <a:lstStyle/>
          <a:p>
            <a:pPr algn="r" rtl="1"/>
            <a:r>
              <a:rPr lang="ar-DZ" dirty="0" smtClean="0"/>
              <a:t>لعلاج السلوكي المعرفي </a:t>
            </a:r>
            <a:r>
              <a:rPr lang="ar-DZ" dirty="0" err="1" smtClean="0">
                <a:hlinkClick r:id="rId2" tooltip="اللغة الإنجليزية"/>
              </a:rPr>
              <a:t>بالإنجليزية</a:t>
            </a:r>
            <a:r>
              <a:rPr lang="ar-DZ" dirty="0" err="1" smtClean="0"/>
              <a:t>:</a:t>
            </a:r>
            <a:r>
              <a:rPr lang="ar-DZ" dirty="0" smtClean="0"/>
              <a:t> </a:t>
            </a:r>
            <a:r>
              <a:rPr lang="fr-FR" dirty="0" smtClean="0">
                <a:solidFill>
                  <a:srgbClr val="C00000"/>
                </a:solidFill>
              </a:rPr>
              <a:t>C</a:t>
            </a:r>
            <a:r>
              <a:rPr lang="fr-FR" dirty="0" smtClean="0"/>
              <a:t>ognitive </a:t>
            </a:r>
            <a:r>
              <a:rPr lang="fr-FR" dirty="0" err="1" smtClean="0">
                <a:solidFill>
                  <a:srgbClr val="C00000"/>
                </a:solidFill>
              </a:rPr>
              <a:t>b</a:t>
            </a:r>
            <a:r>
              <a:rPr lang="fr-FR" dirty="0" err="1" smtClean="0"/>
              <a:t>ehavioral</a:t>
            </a:r>
            <a:r>
              <a:rPr lang="fr-FR" dirty="0" smtClean="0"/>
              <a:t> </a:t>
            </a:r>
            <a:r>
              <a:rPr lang="fr-FR" dirty="0" err="1" smtClean="0">
                <a:solidFill>
                  <a:srgbClr val="C00000"/>
                </a:solidFill>
              </a:rPr>
              <a:t>t</a:t>
            </a:r>
            <a:r>
              <a:rPr lang="fr-FR" dirty="0" err="1" smtClean="0"/>
              <a:t>herapy</a:t>
            </a:r>
            <a:r>
              <a:rPr lang="fr-FR" dirty="0" smtClean="0"/>
              <a:t>)‏ </a:t>
            </a:r>
            <a:r>
              <a:rPr lang="ar-DZ" dirty="0" smtClean="0"/>
              <a:t>اختصارا</a:t>
            </a:r>
            <a:r>
              <a:rPr lang="fr-FR" dirty="0" smtClean="0"/>
              <a:t>CBT)</a:t>
            </a:r>
            <a:r>
              <a:rPr lang="ar-DZ" dirty="0" err="1" smtClean="0"/>
              <a:t>)</a:t>
            </a:r>
            <a:endParaRPr lang="ar-DZ" dirty="0" smtClean="0"/>
          </a:p>
          <a:p>
            <a:pPr algn="r" rtl="1"/>
            <a:r>
              <a:rPr lang="ar-DZ" dirty="0" smtClean="0"/>
              <a:t>بالفرنسية:</a:t>
            </a:r>
            <a:r>
              <a:rPr lang="fr-FR" dirty="0" err="1" smtClean="0">
                <a:solidFill>
                  <a:srgbClr val="C00000"/>
                </a:solidFill>
              </a:rPr>
              <a:t>T</a:t>
            </a:r>
            <a:r>
              <a:rPr lang="fr-FR" dirty="0" err="1" smtClean="0"/>
              <a:t>herapie</a:t>
            </a:r>
            <a:r>
              <a:rPr lang="fr-FR" dirty="0" smtClean="0"/>
              <a:t> </a:t>
            </a:r>
            <a:r>
              <a:rPr lang="fr-FR" dirty="0" smtClean="0">
                <a:solidFill>
                  <a:srgbClr val="C00000"/>
                </a:solidFill>
              </a:rPr>
              <a:t>c</a:t>
            </a:r>
            <a:r>
              <a:rPr lang="fr-FR" dirty="0" smtClean="0"/>
              <a:t>ognitive et </a:t>
            </a:r>
            <a:r>
              <a:rPr lang="fr-FR" dirty="0" smtClean="0">
                <a:solidFill>
                  <a:srgbClr val="C00000"/>
                </a:solidFill>
              </a:rPr>
              <a:t>c</a:t>
            </a:r>
            <a:r>
              <a:rPr lang="fr-FR" dirty="0" smtClean="0"/>
              <a:t>omportemental ou bien </a:t>
            </a:r>
            <a:r>
              <a:rPr lang="fr-FR" dirty="0" err="1" smtClean="0"/>
              <a:t>cognitivo</a:t>
            </a:r>
            <a:r>
              <a:rPr lang="fr-FR" dirty="0" smtClean="0"/>
              <a:t>-comportemental TCC</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528880" cy="706090"/>
          </a:xfrm>
        </p:spPr>
        <p:txBody>
          <a:bodyPr>
            <a:normAutofit fontScale="90000"/>
          </a:bodyPr>
          <a:lstStyle/>
          <a:p>
            <a:pPr algn="r"/>
            <a:r>
              <a:rPr lang="ar-DZ" dirty="0" smtClean="0">
                <a:latin typeface="Simplified Arabic" pitchFamily="18" charset="-78"/>
                <a:cs typeface="Simplified Arabic" pitchFamily="18" charset="-78"/>
              </a:rPr>
              <a:t>الثالوث المعرفي</a:t>
            </a:r>
            <a:endParaRPr lang="fr-FR" dirty="0">
              <a:latin typeface="Simplified Arabic" pitchFamily="18" charset="-78"/>
              <a:cs typeface="Simplified Arabic" pitchFamily="18" charset="-78"/>
            </a:endParaRPr>
          </a:p>
        </p:txBody>
      </p:sp>
      <p:graphicFrame>
        <p:nvGraphicFramePr>
          <p:cNvPr id="4" name="عنصر نائب للمحتوى 3"/>
          <p:cNvGraphicFramePr>
            <a:graphicFrameLocks noGrp="1"/>
          </p:cNvGraphicFramePr>
          <p:nvPr>
            <p:ph idx="1"/>
          </p:nvPr>
        </p:nvGraphicFramePr>
        <p:xfrm>
          <a:off x="827088" y="1340768"/>
          <a:ext cx="8107362" cy="5256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شكل بيضاوي 4"/>
          <p:cNvSpPr/>
          <p:nvPr/>
        </p:nvSpPr>
        <p:spPr>
          <a:xfrm>
            <a:off x="6948264" y="1988840"/>
            <a:ext cx="1728192"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ln>
                  <a:solidFill>
                    <a:sysClr val="windowText" lastClr="000000"/>
                  </a:solidFill>
                </a:ln>
              </a:rPr>
              <a:t>الحدث والموقف</a:t>
            </a:r>
          </a:p>
          <a:p>
            <a:pPr algn="ctr"/>
            <a:endParaRPr lang="fr-FR" dirty="0">
              <a:ln>
                <a:solidFill>
                  <a:sysClr val="windowText" lastClr="000000"/>
                </a:solidFill>
              </a:ln>
            </a:endParaRPr>
          </a:p>
        </p:txBody>
      </p:sp>
      <p:cxnSp>
        <p:nvCxnSpPr>
          <p:cNvPr id="7" name="رابط كسهم مستقيم 6"/>
          <p:cNvCxnSpPr/>
          <p:nvPr/>
        </p:nvCxnSpPr>
        <p:spPr>
          <a:xfrm flipH="1" flipV="1">
            <a:off x="6444208" y="1700808"/>
            <a:ext cx="864096" cy="28803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diamond(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dirty="0"/>
          </a:p>
        </p:txBody>
      </p:sp>
      <p:sp>
        <p:nvSpPr>
          <p:cNvPr id="3" name="عنصر نائب للمحتوى 2"/>
          <p:cNvSpPr>
            <a:spLocks noGrp="1"/>
          </p:cNvSpPr>
          <p:nvPr>
            <p:ph idx="1"/>
          </p:nvPr>
        </p:nvSpPr>
        <p:spPr/>
        <p:txBody>
          <a:bodyPr/>
          <a:lstStyle/>
          <a:p>
            <a:endParaRPr lang="fr-FR"/>
          </a:p>
        </p:txBody>
      </p:sp>
      <p:graphicFrame>
        <p:nvGraphicFramePr>
          <p:cNvPr id="4" name="عنصر نائب للمحتوى 3"/>
          <p:cNvGraphicFramePr>
            <a:graphicFrameLocks noGrp="1"/>
          </p:cNvGraphicFramePr>
          <p:nvPr>
            <p:ph idx="1"/>
          </p:nvPr>
        </p:nvGraphicFramePr>
        <p:xfrm>
          <a:off x="827088" y="1340768"/>
          <a:ext cx="8107362" cy="52568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شكل بيضاوي 4"/>
          <p:cNvSpPr/>
          <p:nvPr/>
        </p:nvSpPr>
        <p:spPr>
          <a:xfrm>
            <a:off x="6948264" y="1988840"/>
            <a:ext cx="1584176"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b="1" dirty="0" smtClean="0">
                <a:solidFill>
                  <a:schemeClr val="accent6">
                    <a:lumMod val="50000"/>
                  </a:schemeClr>
                </a:solidFill>
                <a:latin typeface="Simplified Arabic" pitchFamily="18" charset="-78"/>
                <a:cs typeface="Simplified Arabic" pitchFamily="18" charset="-78"/>
              </a:rPr>
              <a:t>توقف المصعد الآلي</a:t>
            </a:r>
            <a:endParaRPr lang="fr-FR" b="1" dirty="0">
              <a:solidFill>
                <a:schemeClr val="accent6">
                  <a:lumMod val="50000"/>
                </a:schemeClr>
              </a:solidFill>
              <a:latin typeface="Simplified Arabic" pitchFamily="18" charset="-78"/>
              <a:cs typeface="Simplified Arabic" pitchFamily="18" charset="-78"/>
            </a:endParaRPr>
          </a:p>
        </p:txBody>
      </p:sp>
      <p:cxnSp>
        <p:nvCxnSpPr>
          <p:cNvPr id="7" name="رابط كسهم مستقيم 6"/>
          <p:cNvCxnSpPr/>
          <p:nvPr/>
        </p:nvCxnSpPr>
        <p:spPr>
          <a:xfrm flipH="1" flipV="1">
            <a:off x="6588224" y="2132856"/>
            <a:ext cx="28803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dirty="0"/>
          </a:p>
        </p:txBody>
      </p:sp>
      <p:sp>
        <p:nvSpPr>
          <p:cNvPr id="3" name="عنصر نائب للنص 2"/>
          <p:cNvSpPr>
            <a:spLocks noGrp="1"/>
          </p:cNvSpPr>
          <p:nvPr>
            <p:ph type="body" idx="1"/>
          </p:nvPr>
        </p:nvSpPr>
        <p:spPr/>
        <p:txBody>
          <a:bodyPr/>
          <a:lstStyle/>
          <a:p>
            <a:endParaRPr lang="fr-FR" dirty="0"/>
          </a:p>
        </p:txBody>
      </p:sp>
      <p:pic>
        <p:nvPicPr>
          <p:cNvPr id="2050" name="Picture 2" descr="C:\Users\Asma.A\Desktop\FpHD-ZNX0AIdndk.jpg"/>
          <p:cNvPicPr>
            <a:picLocks noChangeAspect="1" noChangeArrowheads="1"/>
          </p:cNvPicPr>
          <p:nvPr/>
        </p:nvPicPr>
        <p:blipFill>
          <a:blip r:embed="rId2" cstate="print"/>
          <a:srcRect/>
          <a:stretch>
            <a:fillRect/>
          </a:stretch>
        </p:blipFill>
        <p:spPr bwMode="auto">
          <a:xfrm>
            <a:off x="879155" y="692696"/>
            <a:ext cx="8179708" cy="489654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nvPr>
        </p:nvGraphicFramePr>
        <p:xfrm>
          <a:off x="467544" y="0"/>
          <a:ext cx="8676456" cy="4437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عنوان 1"/>
          <p:cNvSpPr>
            <a:spLocks noGrp="1"/>
          </p:cNvSpPr>
          <p:nvPr>
            <p:ph type="title"/>
          </p:nvPr>
        </p:nvSpPr>
        <p:spPr>
          <a:xfrm>
            <a:off x="683568" y="3933056"/>
            <a:ext cx="8064896" cy="2448272"/>
          </a:xfrm>
        </p:spPr>
        <p:txBody>
          <a:bodyPr>
            <a:normAutofit/>
          </a:bodyPr>
          <a:lstStyle/>
          <a:p>
            <a:pPr algn="r" rtl="1"/>
            <a:r>
              <a:rPr lang="ar-DZ" sz="2000" b="1" dirty="0" smtClean="0">
                <a:solidFill>
                  <a:schemeClr val="tx1"/>
                </a:solidFill>
              </a:rPr>
              <a:t/>
            </a:r>
            <a:br>
              <a:rPr lang="ar-DZ" sz="2000" b="1" dirty="0" smtClean="0">
                <a:solidFill>
                  <a:schemeClr val="tx1"/>
                </a:solidFill>
              </a:rPr>
            </a:br>
            <a:r>
              <a:rPr lang="ar-DZ" sz="2000" b="1" dirty="0" smtClean="0">
                <a:solidFill>
                  <a:schemeClr val="tx1"/>
                </a:solidFill>
              </a:rPr>
              <a:t/>
            </a:r>
            <a:br>
              <a:rPr lang="ar-DZ" sz="2000" b="1" dirty="0" smtClean="0">
                <a:solidFill>
                  <a:schemeClr val="tx1"/>
                </a:solidFill>
              </a:rPr>
            </a:br>
            <a:r>
              <a:rPr lang="ar-DZ" sz="2000" b="1" dirty="0" smtClean="0">
                <a:solidFill>
                  <a:schemeClr val="tx1"/>
                </a:solidFill>
              </a:rPr>
              <a:t/>
            </a:r>
            <a:br>
              <a:rPr lang="ar-DZ" sz="2000" b="1" dirty="0" smtClean="0">
                <a:solidFill>
                  <a:schemeClr val="tx1"/>
                </a:solidFill>
              </a:rPr>
            </a:br>
            <a:r>
              <a:rPr lang="ar-DZ" sz="2000" b="1" dirty="0" smtClean="0">
                <a:solidFill>
                  <a:schemeClr val="tx1"/>
                </a:solidFill>
              </a:rPr>
              <a:t>يعد العلاج المعرفي لسلوكي من العلاجات القصيرة الامد، فهو محدد بعدد الجلسات والتي تكون </a:t>
            </a:r>
            <a:r>
              <a:rPr lang="ar-DZ" sz="2000" b="1" dirty="0" err="1" smtClean="0">
                <a:solidFill>
                  <a:schemeClr val="tx1"/>
                </a:solidFill>
              </a:rPr>
              <a:t>مابين </a:t>
            </a:r>
            <a:r>
              <a:rPr lang="ar-DZ" sz="2000" b="1" dirty="0" smtClean="0">
                <a:solidFill>
                  <a:srgbClr val="FF0000"/>
                </a:solidFill>
              </a:rPr>
              <a:t>(</a:t>
            </a:r>
            <a:r>
              <a:rPr lang="ar-DZ" sz="2000" b="1" dirty="0" err="1" smtClean="0">
                <a:solidFill>
                  <a:srgbClr val="FF0000"/>
                </a:solidFill>
              </a:rPr>
              <a:t>10الى</a:t>
            </a:r>
            <a:r>
              <a:rPr lang="ar-DZ" sz="2000" b="1" dirty="0" smtClean="0">
                <a:solidFill>
                  <a:srgbClr val="FF0000"/>
                </a:solidFill>
              </a:rPr>
              <a:t> 20 جلسة)، </a:t>
            </a:r>
            <a:r>
              <a:rPr lang="ar-DZ" sz="2000" b="1" dirty="0" smtClean="0">
                <a:solidFill>
                  <a:schemeClr val="tx1"/>
                </a:solidFill>
                <a:effectLst/>
              </a:rPr>
              <a:t>ويركز هذا النوع من العلاج على الهنا والآن أي المشكل الحالي، ويتبع اساليب معينة في التدخل العلاجي</a:t>
            </a:r>
            <a:endParaRPr lang="fr-FR" sz="2000" b="1"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r"/>
            <a:r>
              <a:rPr lang="ar-DZ" sz="4000" dirty="0" smtClean="0">
                <a:solidFill>
                  <a:schemeClr val="tx1">
                    <a:lumMod val="95000"/>
                    <a:lumOff val="5000"/>
                  </a:schemeClr>
                </a:solidFill>
              </a:rPr>
              <a:t>العلاج المعرفي السلوكي:</a:t>
            </a:r>
            <a:endParaRPr lang="fr-FR" sz="4000" dirty="0">
              <a:solidFill>
                <a:schemeClr val="tx1">
                  <a:lumMod val="95000"/>
                  <a:lumOff val="5000"/>
                </a:schemeClr>
              </a:solidFill>
            </a:endParaRPr>
          </a:p>
        </p:txBody>
      </p:sp>
      <p:graphicFrame>
        <p:nvGraphicFramePr>
          <p:cNvPr id="4" name="عنصر نائب للمحتوى 3"/>
          <p:cNvGraphicFramePr>
            <a:graphicFrameLocks noGrp="1"/>
          </p:cNvGraphicFramePr>
          <p:nvPr>
            <p:ph idx="1"/>
          </p:nvPr>
        </p:nvGraphicFramePr>
        <p:xfrm>
          <a:off x="467544" y="1447800"/>
          <a:ext cx="8676456" cy="3565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ستطيل مستدير الزوايا 4"/>
          <p:cNvSpPr/>
          <p:nvPr/>
        </p:nvSpPr>
        <p:spPr>
          <a:xfrm>
            <a:off x="1403648" y="5085184"/>
            <a:ext cx="7272808" cy="129614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dirty="0" smtClean="0">
                <a:ln>
                  <a:solidFill>
                    <a:sysClr val="windowText" lastClr="000000"/>
                  </a:solidFill>
                </a:ln>
              </a:rPr>
              <a:t>حيث يساعد الافراد على التعرف على الأنماط والمعتقدات المعرفية، والانفعالات التي ترتبط </a:t>
            </a:r>
            <a:r>
              <a:rPr lang="ar-DZ" dirty="0" err="1" smtClean="0">
                <a:ln>
                  <a:solidFill>
                    <a:sysClr val="windowText" lastClr="000000"/>
                  </a:solidFill>
                </a:ln>
              </a:rPr>
              <a:t>بالسلوكات</a:t>
            </a:r>
            <a:endParaRPr lang="fr-FR" dirty="0">
              <a:ln>
                <a:solidFill>
                  <a:sysClr val="windowText" lastClr="000000"/>
                </a:solidFill>
              </a:l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fr-FR"/>
          </a:p>
        </p:txBody>
      </p:sp>
      <p:sp>
        <p:nvSpPr>
          <p:cNvPr id="3" name="عنصر نائب للمحتوى 2"/>
          <p:cNvSpPr>
            <a:spLocks noGrp="1"/>
          </p:cNvSpPr>
          <p:nvPr>
            <p:ph idx="1"/>
          </p:nvPr>
        </p:nvSpPr>
        <p:spPr>
          <a:xfrm>
            <a:off x="1435608" y="692696"/>
            <a:ext cx="7498080" cy="5555704"/>
          </a:xfrm>
        </p:spPr>
        <p:txBody>
          <a:bodyPr>
            <a:normAutofit/>
          </a:bodyPr>
          <a:lstStyle/>
          <a:p>
            <a:pPr algn="r" rtl="1"/>
            <a:r>
              <a:rPr lang="ar-DZ" dirty="0" smtClean="0">
                <a:latin typeface="Simplified Arabic" pitchFamily="18" charset="-78"/>
                <a:cs typeface="Simplified Arabic" pitchFamily="18" charset="-78"/>
              </a:rPr>
              <a:t>احدث العلاج المعرفي السلوكي فعالية حسب الدراسات </a:t>
            </a:r>
            <a:r>
              <a:rPr lang="ar-DZ" dirty="0" err="1" smtClean="0">
                <a:latin typeface="Simplified Arabic" pitchFamily="18" charset="-78"/>
                <a:cs typeface="Simplified Arabic" pitchFamily="18" charset="-78"/>
              </a:rPr>
              <a:t>والابحاث</a:t>
            </a:r>
            <a:r>
              <a:rPr lang="ar-DZ" dirty="0" smtClean="0">
                <a:latin typeface="Simplified Arabic" pitchFamily="18" charset="-78"/>
                <a:cs typeface="Simplified Arabic" pitchFamily="18" charset="-78"/>
              </a:rPr>
              <a:t> في علاج الاكتئاب القلق الصدمات، المخاوف، الادمان، اضطرابات الأكل، الوسواس القهري، اضطرابات الانتباه، اضطرابات </a:t>
            </a:r>
            <a:r>
              <a:rPr lang="ar-DZ" dirty="0" err="1" smtClean="0">
                <a:latin typeface="Simplified Arabic" pitchFamily="18" charset="-78"/>
                <a:cs typeface="Simplified Arabic" pitchFamily="18" charset="-78"/>
              </a:rPr>
              <a:t>مابعد</a:t>
            </a:r>
            <a:r>
              <a:rPr lang="ar-DZ" dirty="0" smtClean="0">
                <a:latin typeface="Simplified Arabic" pitchFamily="18" charset="-78"/>
                <a:cs typeface="Simplified Arabic" pitchFamily="18" charset="-78"/>
              </a:rPr>
              <a:t> الصدمة، الاضطرابات </a:t>
            </a:r>
            <a:r>
              <a:rPr lang="ar-DZ" dirty="0" err="1" smtClean="0">
                <a:latin typeface="Simplified Arabic" pitchFamily="18" charset="-78"/>
                <a:cs typeface="Simplified Arabic" pitchFamily="18" charset="-78"/>
              </a:rPr>
              <a:t>النفسجسدية</a:t>
            </a:r>
            <a:r>
              <a:rPr lang="ar-DZ" dirty="0" smtClean="0">
                <a:latin typeface="Simplified Arabic" pitchFamily="18" charset="-78"/>
                <a:cs typeface="Simplified Arabic" pitchFamily="18" charset="-78"/>
              </a:rPr>
              <a:t>، الاضطرابات الجنسية، </a:t>
            </a:r>
            <a:r>
              <a:rPr lang="ar-DZ" dirty="0" err="1" smtClean="0">
                <a:latin typeface="Simplified Arabic" pitchFamily="18" charset="-78"/>
                <a:cs typeface="Simplified Arabic" pitchFamily="18" charset="-78"/>
              </a:rPr>
              <a:t>إضطرابات</a:t>
            </a:r>
            <a:r>
              <a:rPr lang="ar-DZ" dirty="0" smtClean="0">
                <a:latin typeface="Simplified Arabic" pitchFamily="18" charset="-78"/>
                <a:cs typeface="Simplified Arabic" pitchFamily="18" charset="-78"/>
              </a:rPr>
              <a:t> الشخصية الحدية.....وغيرها من </a:t>
            </a:r>
            <a:r>
              <a:rPr lang="ar-DZ" dirty="0" err="1" smtClean="0">
                <a:latin typeface="Simplified Arabic" pitchFamily="18" charset="-78"/>
                <a:cs typeface="Simplified Arabic" pitchFamily="18" charset="-78"/>
              </a:rPr>
              <a:t>الإضطرابات</a:t>
            </a:r>
            <a:endParaRPr lang="fr-FR"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ذروة">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1848</TotalTime>
  <Words>507</Words>
  <Application>Microsoft Office PowerPoint</Application>
  <PresentationFormat>عرض على الشاشة (3:4)‏</PresentationFormat>
  <Paragraphs>57</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انقلاب</vt:lpstr>
      <vt:lpstr>الشريحة 1</vt:lpstr>
      <vt:lpstr>  هو إتجاه علاجي حديث نسبيا يقوم على الدمج بين العلاج المعرفي والعلاج السلوكي، ويتعامل مع الاضطرابات المختلفة بمنظور ثلاثي الأبعاد، بحيث يتعامل معها معرفيا وإنفعاليا وسلوكيا. يعرفه Beck.A ”بأنه طريقة بنائية مركبة ذات أثر توجيهي فعال تستخدم في علاج بعض الاضطرابات النفسية وتكون محددة الزمن“.  يعد العلاج المعرفي السلوكي علاجا تعليميا، حيث يعمل على حل المشكلات النفسية على المدى القصير، ويشمل مزيج من الفنيات والأساليب المعرفية والسلوكية التي تطبق استنادا لبرناج موجه لهدف محدد (اضطراب أو مشكلة معينة)، وذلك بهدف إحداث التغيير المطلوب.</vt:lpstr>
      <vt:lpstr>الشريحة 3</vt:lpstr>
      <vt:lpstr>الثالوث المعرفي</vt:lpstr>
      <vt:lpstr>الشريحة 5</vt:lpstr>
      <vt:lpstr>الشريحة 6</vt:lpstr>
      <vt:lpstr>   يعد العلاج المعرفي لسلوكي من العلاجات القصيرة الامد، فهو محدد بعدد الجلسات والتي تكون مابين (10الى 20 جلسة)، ويركز هذا النوع من العلاج على الهنا والآن أي المشكل الحالي، ويتبع اساليب معينة في التدخل العلاجي</vt:lpstr>
      <vt:lpstr>العلاج المعرفي السلوكي:</vt:lpstr>
      <vt:lpstr>الشريحة 9</vt:lpstr>
      <vt:lpstr>المفاهيم الاساسية للعلاج المعرفي السلوكي</vt:lpstr>
      <vt:lpstr>الشريحة 11</vt:lpstr>
      <vt:lpstr>الشريحة 12</vt:lpstr>
      <vt:lpstr>الشريحة 13</vt:lpstr>
      <vt:lpstr>الشريحة 14</vt:lpstr>
      <vt:lpstr>Aron beck et judith beck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Asma.A s</dc:creator>
  <cp:lastModifiedBy>Asma.A s</cp:lastModifiedBy>
  <cp:revision>93</cp:revision>
  <dcterms:created xsi:type="dcterms:W3CDTF">2021-04-09T13:46:54Z</dcterms:created>
  <dcterms:modified xsi:type="dcterms:W3CDTF">2024-02-12T20:29:29Z</dcterms:modified>
</cp:coreProperties>
</file>