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029FE-4BA6-4776-9E67-B32093CA8B80}" type="datetimeFigureOut">
              <a:rPr lang="fr-FR" smtClean="0"/>
              <a:t>29/03/2020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5B415-2CDB-43A3-812D-23675F02CB4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404664"/>
            <a:ext cx="79928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dirty="0" smtClean="0">
                <a:solidFill>
                  <a:srgbClr val="000000"/>
                </a:solidFill>
              </a:rPr>
              <a:t>2.4. Dépôts littoraux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- Morphologie sous-marine et littorale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- Phénomènes dynamiques actuels et sédimentation marine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- Dynamique des zones d’embouchure et sédimentation au voisinage d’embouchures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2.5. Dépôts de plateau continental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2.6. Dépôts de bassin et </a:t>
            </a:r>
            <a:r>
              <a:rPr lang="fr-FR" dirty="0" err="1" smtClean="0">
                <a:solidFill>
                  <a:srgbClr val="000000"/>
                </a:solidFill>
              </a:rPr>
              <a:t>turbidites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IV. Les Bassins </a:t>
            </a:r>
            <a:r>
              <a:rPr lang="fr-FR" dirty="0" err="1" smtClean="0">
                <a:solidFill>
                  <a:srgbClr val="000000"/>
                </a:solidFill>
              </a:rPr>
              <a:t>évaporitiques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1. Introduction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2. Evaporites Continentales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3. Evaporites Marines Peu Profondes </a:t>
            </a:r>
          </a:p>
          <a:p>
            <a:pPr algn="just"/>
            <a:r>
              <a:rPr lang="fr-FR" dirty="0" smtClean="0">
                <a:solidFill>
                  <a:srgbClr val="000000"/>
                </a:solidFill>
              </a:rPr>
              <a:t>4. </a:t>
            </a:r>
            <a:r>
              <a:rPr lang="fr-FR" smtClean="0">
                <a:solidFill>
                  <a:srgbClr val="000000"/>
                </a:solidFill>
              </a:rPr>
              <a:t>Evaporites Profondes </a:t>
            </a:r>
          </a:p>
          <a:p>
            <a:pPr algn="just"/>
            <a:endParaRPr lang="fr-FR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61</Words>
  <Application>Microsoft Office PowerPoint</Application>
  <PresentationFormat>Affichage à l'écran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Soumia</dc:creator>
  <cp:lastModifiedBy>Soumia</cp:lastModifiedBy>
  <cp:revision>1</cp:revision>
  <dcterms:created xsi:type="dcterms:W3CDTF">2020-03-29T07:51:43Z</dcterms:created>
  <dcterms:modified xsi:type="dcterms:W3CDTF">2020-03-29T08:28:53Z</dcterms:modified>
</cp:coreProperties>
</file>