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22" d="100"/>
          <a:sy n="22" d="100"/>
        </p:scale>
        <p:origin x="-11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AC90-526A-43D5-841F-955CA14D15E5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62B0-F115-447A-AC4B-B5D063ACEE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9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952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963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266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fr-F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278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338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921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690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942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887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dans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943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568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70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50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52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813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78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007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03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22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386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9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20F0-E5E8-40C1-B87E-0F41D56C17AF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8E10-654F-438D-B48B-016643DF3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05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38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9720" y="0"/>
            <a:ext cx="821537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Cellules endocrines disséminées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1" y="1643051"/>
            <a:ext cx="6286543" cy="41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359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57" y="500042"/>
            <a:ext cx="5800727" cy="48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381356" y="4572009"/>
            <a:ext cx="18573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L'hypophyse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2596" y="1"/>
            <a:ext cx="75724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fr-FR" sz="3200" b="1" dirty="0"/>
              <a:t>L’axe </a:t>
            </a:r>
            <a:r>
              <a:rPr lang="fr-FR" sz="3200" b="1" dirty="0" err="1"/>
              <a:t>hypothalamo</a:t>
            </a:r>
            <a:r>
              <a:rPr lang="fr-FR" sz="3200" b="1" dirty="0"/>
              <a:t>-hypophysaire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0" y="3857628"/>
          <a:ext cx="1350438" cy="1257304"/>
        </p:xfrm>
        <a:graphic>
          <a:graphicData uri="http://schemas.openxmlformats.org/presentationml/2006/ole">
            <p:oleObj spid="_x0000_s1026" name="Objet d’environnement du Gestionnaire de liaisons" showAsIcon="1" r:id="rId5" imgW="734096" imgH="6825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16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fr-FR" sz="3200" b="1" dirty="0"/>
              <a:t>L’axe </a:t>
            </a:r>
            <a:r>
              <a:rPr lang="fr-FR" sz="3200" b="1" dirty="0" err="1"/>
              <a:t>hypothalamo</a:t>
            </a:r>
            <a:r>
              <a:rPr lang="fr-FR" sz="3200" b="1" dirty="0"/>
              <a:t>-hypophysaire et régulation de la sécrétion des glandes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85" y="1125508"/>
            <a:ext cx="5106573" cy="573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79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allpaper\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40" y="0"/>
            <a:ext cx="9239261" cy="692944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9720" y="2571745"/>
            <a:ext cx="857256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cap="all" dirty="0" smtClean="0"/>
              <a:t>Concept général en endocrinologie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12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480" y="1118892"/>
            <a:ext cx="4857784" cy="573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glandes endocrines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10182" y="5786455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Testicules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37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8546" y="1214423"/>
            <a:ext cx="4372612" cy="45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fr-FR" b="1" dirty="0" smtClean="0"/>
              <a:t>La glande thyroïde</a:t>
            </a:r>
          </a:p>
        </p:txBody>
      </p:sp>
    </p:spTree>
    <p:extLst>
      <p:ext uri="{BB962C8B-B14F-4D97-AF65-F5344CB8AC3E}">
        <p14:creationId xmlns:p14="http://schemas.microsoft.com/office/powerpoint/2010/main" xmlns="" val="13549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/>
              <a:t>Les glandes parathyroïdes</a:t>
            </a:r>
            <a:endParaRPr lang="fr-FR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984" y="1142985"/>
            <a:ext cx="4500594" cy="44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3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glandes corticosurrénales</a:t>
            </a:r>
            <a:br>
              <a:rPr lang="fr-FR" b="1" dirty="0"/>
            </a:b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67108" y="1142985"/>
            <a:ext cx="5523448" cy="428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5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1000109"/>
            <a:ext cx="5214974" cy="43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5538" y="0"/>
            <a:ext cx="735811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/>
              <a:t>Les glandes médullosurrénales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3456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/>
              <a:t>Les </a:t>
            </a:r>
            <a:r>
              <a:rPr lang="fr-FR" b="1" dirty="0" smtClean="0"/>
              <a:t>gonades (ovaires, testicules)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2794" y="1142984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87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dirty="0"/>
              <a:t>Hormones de croissances (GH)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67175" y="1214423"/>
            <a:ext cx="4286279" cy="52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2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Personnalisé</PresentationFormat>
  <Paragraphs>28</Paragraphs>
  <Slides>12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Objet d’environnement du Gestionnaire de liaisons</vt:lpstr>
      <vt:lpstr>Diapositive 1</vt:lpstr>
      <vt:lpstr>Concept général en endocrinologie</vt:lpstr>
      <vt:lpstr>Les glandes endocrines</vt:lpstr>
      <vt:lpstr>La glande thyroïde</vt:lpstr>
      <vt:lpstr>Les glandes parathyroïdes</vt:lpstr>
      <vt:lpstr> Les glandes corticosurrénales </vt:lpstr>
      <vt:lpstr>Les glandes médullosurrénales</vt:lpstr>
      <vt:lpstr>Les gonades (ovaires, testicules)</vt:lpstr>
      <vt:lpstr>Hormones de croissances (GH)</vt:lpstr>
      <vt:lpstr>Cellules endocrines disséminées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user</cp:lastModifiedBy>
  <cp:revision>2</cp:revision>
  <dcterms:created xsi:type="dcterms:W3CDTF">2020-03-23T21:51:12Z</dcterms:created>
  <dcterms:modified xsi:type="dcterms:W3CDTF">2020-03-24T17:11:02Z</dcterms:modified>
</cp:coreProperties>
</file>