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1267"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05/05/2024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05/05/2024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05/05/2024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05/05/2024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t>05/05/2024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t>05/05/2024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t>05/05/2024</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t>05/05/2024</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t>05/05/2024</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05/05/2024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05/05/2024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t>05/05/2024</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12968" cy="6250706"/>
          </a:xfrm>
        </p:spPr>
        <p:txBody>
          <a:bodyPr/>
          <a:lstStyle/>
          <a:p>
            <a:pPr rtl="1"/>
            <a:r>
              <a:rPr lang="ar-DZ" dirty="0" smtClean="0"/>
              <a:t>المحاضرة </a:t>
            </a:r>
            <a:r>
              <a:rPr lang="fr-FR" dirty="0"/>
              <a:t>4</a:t>
            </a:r>
            <a:r>
              <a:rPr lang="ar-DZ" dirty="0" smtClean="0"/>
              <a:t/>
            </a:r>
            <a:br>
              <a:rPr lang="ar-DZ" dirty="0" smtClean="0"/>
            </a:br>
            <a:r>
              <a:rPr lang="ar-DZ" dirty="0" smtClean="0"/>
              <a:t>أنواع المتاحف</a:t>
            </a:r>
            <a:endParaRPr lang="fr-FR" dirty="0"/>
          </a:p>
        </p:txBody>
      </p:sp>
    </p:spTree>
    <p:extLst>
      <p:ext uri="{BB962C8B-B14F-4D97-AF65-F5344CB8AC3E}">
        <p14:creationId xmlns:p14="http://schemas.microsoft.com/office/powerpoint/2010/main" val="2506140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640960" cy="6322714"/>
          </a:xfrm>
        </p:spPr>
        <p:txBody>
          <a:bodyPr/>
          <a:lstStyle/>
          <a:p>
            <a:pPr rtl="1"/>
            <a:r>
              <a:rPr lang="ar-SA" b="1" dirty="0"/>
              <a:t>متاحف </a:t>
            </a:r>
            <a:r>
              <a:rPr lang="ar-SA" b="1" dirty="0" smtClean="0"/>
              <a:t>الإثنوغرافيا</a:t>
            </a:r>
            <a:r>
              <a:rPr lang="ar-SA" b="1" dirty="0" smtClean="0"/>
              <a:t>:</a:t>
            </a:r>
            <a:endParaRPr lang="fr-FR" dirty="0"/>
          </a:p>
        </p:txBody>
      </p:sp>
    </p:spTree>
    <p:extLst>
      <p:ext uri="{BB962C8B-B14F-4D97-AF65-F5344CB8AC3E}">
        <p14:creationId xmlns:p14="http://schemas.microsoft.com/office/powerpoint/2010/main" val="23915171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84976" cy="6322714"/>
          </a:xfrm>
        </p:spPr>
        <p:txBody>
          <a:bodyPr/>
          <a:lstStyle/>
          <a:p>
            <a:pPr rtl="1"/>
            <a:r>
              <a:rPr lang="ar-DZ" b="1" dirty="0"/>
              <a:t>متاحف الأطفال: </a:t>
            </a:r>
            <a:r>
              <a:rPr lang="fr-FR" dirty="0"/>
              <a:t/>
            </a:r>
            <a:br>
              <a:rPr lang="fr-FR" dirty="0"/>
            </a:br>
            <a:endParaRPr lang="fr-FR" dirty="0"/>
          </a:p>
        </p:txBody>
      </p:sp>
    </p:spTree>
    <p:extLst>
      <p:ext uri="{BB962C8B-B14F-4D97-AF65-F5344CB8AC3E}">
        <p14:creationId xmlns:p14="http://schemas.microsoft.com/office/powerpoint/2010/main" val="39193117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12968" cy="6394722"/>
          </a:xfrm>
        </p:spPr>
        <p:txBody>
          <a:bodyPr/>
          <a:lstStyle/>
          <a:p>
            <a:pPr lvl="0" rtl="1"/>
            <a:r>
              <a:rPr lang="ar-DZ" b="1" dirty="0"/>
              <a:t>أصناف المتاحف:</a:t>
            </a:r>
            <a:r>
              <a:rPr lang="fr-FR" dirty="0"/>
              <a:t/>
            </a:r>
            <a:br>
              <a:rPr lang="fr-FR" dirty="0"/>
            </a:br>
            <a:r>
              <a:rPr lang="ar-DZ" dirty="0"/>
              <a:t>لقد شهد المتحف عدة تطورات هامة، وذلك على مستوى وظيفته وأهدافه وحتى بنايته، نظرا للتطورات التي عرفتها جميع مناحي الحياة، والذي انعكس بشكل مباشر على هذه المؤسسة التي أخذت أشكالا عديدة، والتي يمكن تقسيمها على أساس ثلاثة معايير:</a:t>
            </a:r>
            <a:r>
              <a:rPr lang="fr-FR" dirty="0"/>
              <a:t/>
            </a:r>
            <a:br>
              <a:rPr lang="fr-FR" dirty="0"/>
            </a:br>
            <a:endParaRPr lang="fr-FR" dirty="0"/>
          </a:p>
        </p:txBody>
      </p:sp>
    </p:spTree>
    <p:extLst>
      <p:ext uri="{BB962C8B-B14F-4D97-AF65-F5344CB8AC3E}">
        <p14:creationId xmlns:p14="http://schemas.microsoft.com/office/powerpoint/2010/main" val="14560215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7504" y="274638"/>
            <a:ext cx="8784976" cy="6466730"/>
          </a:xfrm>
        </p:spPr>
        <p:txBody>
          <a:bodyPr>
            <a:normAutofit/>
          </a:bodyPr>
          <a:lstStyle/>
          <a:p>
            <a:pPr lvl="1" algn="ctr" rtl="1"/>
            <a:r>
              <a:rPr lang="ar-DZ" sz="4000" b="1" dirty="0"/>
              <a:t>من حيث الشكل: </a:t>
            </a:r>
            <a:r>
              <a:rPr lang="ar-DZ" sz="4000" dirty="0"/>
              <a:t>قسمت المتاحف من حيث الشكل إلى نوعين هما:</a:t>
            </a:r>
            <a:r>
              <a:rPr lang="fr-FR" sz="4000" dirty="0"/>
              <a:t/>
            </a:r>
            <a:br>
              <a:rPr lang="fr-FR" sz="4000" dirty="0"/>
            </a:br>
            <a:r>
              <a:rPr lang="ar-DZ" sz="4000" b="1" dirty="0"/>
              <a:t>المتحف المغطى</a:t>
            </a:r>
            <a:r>
              <a:rPr lang="ar-DZ" sz="4000" b="1" dirty="0" smtClean="0"/>
              <a:t>:</a:t>
            </a:r>
            <a:r>
              <a:rPr lang="ar-SA" sz="4000" dirty="0" smtClean="0"/>
              <a:t>.</a:t>
            </a:r>
            <a:endParaRPr lang="fr-FR" sz="4000" dirty="0"/>
          </a:p>
        </p:txBody>
      </p:sp>
    </p:spTree>
    <p:extLst>
      <p:ext uri="{BB962C8B-B14F-4D97-AF65-F5344CB8AC3E}">
        <p14:creationId xmlns:p14="http://schemas.microsoft.com/office/powerpoint/2010/main" val="26935184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12968" cy="6394722"/>
          </a:xfrm>
        </p:spPr>
        <p:txBody>
          <a:bodyPr/>
          <a:lstStyle/>
          <a:p>
            <a:r>
              <a:rPr lang="ar-SA" b="1" dirty="0"/>
              <a:t>المتحف المكشوف</a:t>
            </a:r>
            <a:r>
              <a:rPr lang="ar-SA" b="1" dirty="0" smtClean="0"/>
              <a:t>:</a:t>
            </a:r>
            <a:endParaRPr lang="fr-FR" dirty="0"/>
          </a:p>
        </p:txBody>
      </p:sp>
    </p:spTree>
    <p:extLst>
      <p:ext uri="{BB962C8B-B14F-4D97-AF65-F5344CB8AC3E}">
        <p14:creationId xmlns:p14="http://schemas.microsoft.com/office/powerpoint/2010/main" val="38348047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74638"/>
            <a:ext cx="8496944" cy="6322714"/>
          </a:xfrm>
        </p:spPr>
        <p:txBody>
          <a:bodyPr/>
          <a:lstStyle/>
          <a:p>
            <a:pPr rtl="1"/>
            <a:r>
              <a:rPr lang="ar-DZ" b="1" dirty="0"/>
              <a:t>من حيث التسيير الإداري</a:t>
            </a:r>
            <a:r>
              <a:rPr lang="ar-DZ" b="1" dirty="0" smtClean="0"/>
              <a:t>:</a:t>
            </a:r>
            <a:r>
              <a:rPr lang="fr-FR" b="1" dirty="0" smtClean="0"/>
              <a:t/>
            </a:r>
            <a:br>
              <a:rPr lang="fr-FR" b="1" dirty="0" smtClean="0"/>
            </a:br>
            <a:r>
              <a:rPr lang="fr-FR" dirty="0"/>
              <a:t/>
            </a:r>
            <a:br>
              <a:rPr lang="fr-FR" dirty="0"/>
            </a:br>
            <a:r>
              <a:rPr lang="ar-DZ" b="1" dirty="0"/>
              <a:t>- </a:t>
            </a:r>
            <a:r>
              <a:rPr lang="ar-SA" b="1" dirty="0" smtClean="0"/>
              <a:t>المتاحف </a:t>
            </a:r>
            <a:r>
              <a:rPr lang="ar-SA" b="1" dirty="0"/>
              <a:t>الدولية</a:t>
            </a:r>
            <a:r>
              <a:rPr lang="ar-SA" b="1" dirty="0" smtClean="0"/>
              <a:t>:</a:t>
            </a:r>
            <a:r>
              <a:rPr lang="fr-FR" dirty="0" smtClean="0"/>
              <a:t/>
            </a:r>
            <a:br>
              <a:rPr lang="fr-FR" dirty="0" smtClean="0"/>
            </a:br>
            <a:r>
              <a:rPr lang="fr-FR" dirty="0"/>
              <a:t/>
            </a:r>
            <a:br>
              <a:rPr lang="fr-FR" dirty="0"/>
            </a:br>
            <a:endParaRPr lang="fr-FR" dirty="0"/>
          </a:p>
        </p:txBody>
      </p:sp>
    </p:spTree>
    <p:extLst>
      <p:ext uri="{BB962C8B-B14F-4D97-AF65-F5344CB8AC3E}">
        <p14:creationId xmlns:p14="http://schemas.microsoft.com/office/powerpoint/2010/main" val="21772943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74638"/>
            <a:ext cx="8568952" cy="6322714"/>
          </a:xfrm>
        </p:spPr>
        <p:txBody>
          <a:bodyPr/>
          <a:lstStyle/>
          <a:p>
            <a:r>
              <a:rPr lang="ar-SA" b="1" dirty="0"/>
              <a:t>المتاحف الوطنية</a:t>
            </a:r>
            <a:r>
              <a:rPr lang="ar-SA" b="1" dirty="0" smtClean="0"/>
              <a:t>:</a:t>
            </a:r>
            <a:r>
              <a:rPr lang="ar-SA" dirty="0" smtClean="0"/>
              <a:t>.</a:t>
            </a:r>
            <a:endParaRPr lang="fr-FR" dirty="0"/>
          </a:p>
        </p:txBody>
      </p:sp>
    </p:spTree>
    <p:extLst>
      <p:ext uri="{BB962C8B-B14F-4D97-AF65-F5344CB8AC3E}">
        <p14:creationId xmlns:p14="http://schemas.microsoft.com/office/powerpoint/2010/main" val="13047709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74638"/>
            <a:ext cx="8640960" cy="6394722"/>
          </a:xfrm>
        </p:spPr>
        <p:txBody>
          <a:bodyPr/>
          <a:lstStyle/>
          <a:p>
            <a:pPr rtl="1"/>
            <a:r>
              <a:rPr lang="ar-DZ" b="1" dirty="0"/>
              <a:t>المتاحف المركزية</a:t>
            </a:r>
            <a:r>
              <a:rPr lang="ar-DZ" b="1" dirty="0" smtClean="0"/>
              <a:t>:</a:t>
            </a:r>
            <a:r>
              <a:rPr lang="ar-DZ" dirty="0" smtClean="0"/>
              <a:t>.</a:t>
            </a:r>
            <a:r>
              <a:rPr lang="fr-FR" dirty="0"/>
              <a:t/>
            </a:r>
            <a:br>
              <a:rPr lang="fr-FR" dirty="0"/>
            </a:br>
            <a:r>
              <a:rPr lang="ar-SA" b="1" dirty="0"/>
              <a:t>- المتاحف الجهوية</a:t>
            </a:r>
            <a:r>
              <a:rPr lang="ar-SA" b="1" dirty="0" smtClean="0"/>
              <a:t>:</a:t>
            </a:r>
            <a:endParaRPr lang="fr-FR" dirty="0"/>
          </a:p>
        </p:txBody>
      </p:sp>
    </p:spTree>
    <p:extLst>
      <p:ext uri="{BB962C8B-B14F-4D97-AF65-F5344CB8AC3E}">
        <p14:creationId xmlns:p14="http://schemas.microsoft.com/office/powerpoint/2010/main" val="38735940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640960" cy="6322714"/>
          </a:xfrm>
        </p:spPr>
        <p:txBody>
          <a:bodyPr/>
          <a:lstStyle/>
          <a:p>
            <a:r>
              <a:rPr lang="ar-SA" b="1" dirty="0"/>
              <a:t>المتاحف المحلية</a:t>
            </a:r>
            <a:r>
              <a:rPr lang="ar-SA" b="1" dirty="0" smtClean="0"/>
              <a:t>:</a:t>
            </a:r>
            <a:endParaRPr lang="fr-FR" dirty="0"/>
          </a:p>
        </p:txBody>
      </p:sp>
    </p:spTree>
    <p:extLst>
      <p:ext uri="{BB962C8B-B14F-4D97-AF65-F5344CB8AC3E}">
        <p14:creationId xmlns:p14="http://schemas.microsoft.com/office/powerpoint/2010/main" val="2150040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74638"/>
            <a:ext cx="8496944" cy="6394722"/>
          </a:xfrm>
        </p:spPr>
        <p:txBody>
          <a:bodyPr/>
          <a:lstStyle/>
          <a:p>
            <a:pPr rtl="1"/>
            <a:r>
              <a:rPr lang="ar-SA" b="1" dirty="0"/>
              <a:t>متاحف </a:t>
            </a:r>
            <a:r>
              <a:rPr lang="ar-SA" b="1"/>
              <a:t>المواقع</a:t>
            </a:r>
            <a:r>
              <a:rPr lang="ar-SA" b="1" smtClean="0"/>
              <a:t>:</a:t>
            </a:r>
            <a:endParaRPr lang="fr-FR" dirty="0"/>
          </a:p>
        </p:txBody>
      </p:sp>
    </p:spTree>
    <p:extLst>
      <p:ext uri="{BB962C8B-B14F-4D97-AF65-F5344CB8AC3E}">
        <p14:creationId xmlns:p14="http://schemas.microsoft.com/office/powerpoint/2010/main" val="29535759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640960" cy="6322714"/>
          </a:xfrm>
        </p:spPr>
        <p:txBody>
          <a:bodyPr>
            <a:normAutofit/>
          </a:bodyPr>
          <a:lstStyle/>
          <a:p>
            <a:pPr rtl="1"/>
            <a:r>
              <a:rPr lang="ar-SA" sz="3600" b="1" dirty="0"/>
              <a:t>أنواع المتاحف</a:t>
            </a:r>
            <a:r>
              <a:rPr lang="ar-SA" sz="3600" b="1" dirty="0" smtClean="0"/>
              <a:t>:</a:t>
            </a:r>
            <a:r>
              <a:rPr lang="ar-SA" sz="3600" dirty="0"/>
              <a:t/>
            </a:r>
            <a:br>
              <a:rPr lang="ar-SA" sz="3600" dirty="0"/>
            </a:br>
            <a:r>
              <a:rPr lang="ar-SA" sz="3600" dirty="0"/>
              <a:t>تختلف أنواع المتاحف ، بدءًا من المؤسسات الكبيرة ، التي تغطي العديد من الفئات أدناه ، إلى المؤسسات الصغيرة جدًا التي تركز على موضوع محدد أو موقع أو شخص بارز. وتشمل الفئات: الفنون الجميلة ، والفنون التطبيقية ، والحرف ، وعلم الآثار ، وعلم الإنسان وعلم الأعراق ، والسيرة الذاتية ، والتاريخ ، والتاريخ الثقافي ، والعلوم والتكنولوجيا ، ومتاحف الأطفال ، والتاريخ الطبيعي ، والحدائق النباتية والحيوانية. ضمن هذه الفئات ، تتخصص العديد من المتاحف </a:t>
            </a:r>
            <a:endParaRPr lang="fr-FR" sz="3600" dirty="0"/>
          </a:p>
        </p:txBody>
      </p:sp>
    </p:spTree>
    <p:extLst>
      <p:ext uri="{BB962C8B-B14F-4D97-AF65-F5344CB8AC3E}">
        <p14:creationId xmlns:p14="http://schemas.microsoft.com/office/powerpoint/2010/main" val="28233203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568952" cy="6394722"/>
          </a:xfrm>
        </p:spPr>
        <p:txBody>
          <a:bodyPr/>
          <a:lstStyle/>
          <a:p>
            <a:r>
              <a:rPr lang="ar-SA" b="1" dirty="0"/>
              <a:t>المتاحف الخاصة: </a:t>
            </a:r>
            <a:r>
              <a:rPr lang="ar-SA" dirty="0"/>
              <a:t>هناك العديد من الجهات الخاصة وحتى الأفراد تهتم بإقامة متاحف خاصة بهدف تخليد ذكرى هامة أو توثيق حدث هام أو عرض تاريخ مميز.</a:t>
            </a:r>
            <a:endParaRPr lang="fr-FR" dirty="0"/>
          </a:p>
        </p:txBody>
      </p:sp>
    </p:spTree>
    <p:extLst>
      <p:ext uri="{BB962C8B-B14F-4D97-AF65-F5344CB8AC3E}">
        <p14:creationId xmlns:p14="http://schemas.microsoft.com/office/powerpoint/2010/main" val="134205571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6858000"/>
          </a:xfrm>
        </p:spPr>
        <p:txBody>
          <a:bodyPr>
            <a:normAutofit/>
          </a:bodyPr>
          <a:lstStyle/>
          <a:p>
            <a:endParaRPr lang="fr-FR" sz="9600" spc="600" dirty="0">
              <a:effectLst>
                <a:outerShdw blurRad="38100" dist="38100" dir="2700000" algn="tl">
                  <a:srgbClr val="000000">
                    <a:alpha val="43137"/>
                  </a:srgbClr>
                </a:outerShdw>
              </a:effectLst>
            </a:endParaRPr>
          </a:p>
        </p:txBody>
      </p:sp>
      <p:sp>
        <p:nvSpPr>
          <p:cNvPr id="3" name="Double flèche horizontale 2"/>
          <p:cNvSpPr/>
          <p:nvPr/>
        </p:nvSpPr>
        <p:spPr>
          <a:xfrm>
            <a:off x="0" y="226368"/>
            <a:ext cx="9144000" cy="5256584"/>
          </a:xfrm>
          <a:prstGeom prst="leftRightArrow">
            <a:avLst/>
          </a:prstGeom>
          <a:ln/>
        </p:spPr>
        <p:style>
          <a:lnRef idx="1">
            <a:schemeClr val="accent1"/>
          </a:lnRef>
          <a:fillRef idx="2">
            <a:schemeClr val="accent1"/>
          </a:fillRef>
          <a:effectRef idx="1">
            <a:schemeClr val="accent1"/>
          </a:effectRef>
          <a:fontRef idx="minor">
            <a:schemeClr val="dk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ar-DZ" sz="96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انتهى</a:t>
            </a:r>
            <a:endParaRPr lang="fr-FR" sz="96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extLst>
      <p:ext uri="{BB962C8B-B14F-4D97-AF65-F5344CB8AC3E}">
        <p14:creationId xmlns:p14="http://schemas.microsoft.com/office/powerpoint/2010/main" val="7323443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568952" cy="6322714"/>
          </a:xfrm>
        </p:spPr>
        <p:txBody>
          <a:bodyPr>
            <a:normAutofit fontScale="90000"/>
          </a:bodyPr>
          <a:lstStyle/>
          <a:p>
            <a:r>
              <a:rPr lang="ar-SA" dirty="0"/>
              <a:t>على سبيل المثال ، متاحف للفن الحديث أو الفنون الشعبية أو التاريخ المحلي أو التاريخ العسكري أو تاريخ الطيران أو في الزراعة أو الجيولوجيا. نوع آخر من المتحف هو متحف موسوعي. يشار إليها عادة باسم متحف عالمي ، المتاحف الموسوعية لديها مجموعات ممثل للعالم وعادة ما تشمل الفن والعلوم والتاريخ </a:t>
            </a:r>
            <a:r>
              <a:rPr lang="ar-SA" dirty="0" err="1"/>
              <a:t>والتاريخ</a:t>
            </a:r>
            <a:r>
              <a:rPr lang="ar-SA" dirty="0"/>
              <a:t> الثقافي. ينعكس نوع وحجم المتحف في مجموعته. يضم المتحف عادة مجموعة أساسية من الأشياء المختارة الهامة في مجاله.</a:t>
            </a:r>
            <a:r>
              <a:rPr lang="fr-FR" dirty="0"/>
              <a:t/>
            </a:r>
            <a:br>
              <a:rPr lang="fr-FR" dirty="0"/>
            </a:br>
            <a:endParaRPr lang="fr-FR" dirty="0"/>
          </a:p>
        </p:txBody>
      </p:sp>
    </p:spTree>
    <p:extLst>
      <p:ext uri="{BB962C8B-B14F-4D97-AF65-F5344CB8AC3E}">
        <p14:creationId xmlns:p14="http://schemas.microsoft.com/office/powerpoint/2010/main" val="18344877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116632"/>
            <a:ext cx="8784976" cy="6624736"/>
          </a:xfrm>
        </p:spPr>
        <p:txBody>
          <a:bodyPr>
            <a:normAutofit/>
          </a:bodyPr>
          <a:lstStyle/>
          <a:p>
            <a:pPr rtl="1"/>
            <a:r>
              <a:rPr lang="ar-SA" sz="3600" u="sng" dirty="0"/>
              <a:t>نذكر أنواع المتاحف:</a:t>
            </a:r>
            <a:r>
              <a:rPr lang="fr-FR" sz="3600" dirty="0"/>
              <a:t/>
            </a:r>
            <a:br>
              <a:rPr lang="fr-FR" sz="3600" dirty="0"/>
            </a:br>
            <a:r>
              <a:rPr lang="ar-SA" sz="3600" b="1" dirty="0"/>
              <a:t>متاحف معمارية:</a:t>
            </a:r>
            <a:r>
              <a:rPr lang="fr-FR" sz="3600" dirty="0"/>
              <a:t/>
            </a:r>
            <a:br>
              <a:rPr lang="fr-FR" sz="3600" dirty="0"/>
            </a:br>
            <a:r>
              <a:rPr lang="ar-SA" sz="3600" dirty="0" smtClean="0"/>
              <a:t>.</a:t>
            </a:r>
            <a:r>
              <a:rPr lang="ar-DZ" sz="3600" dirty="0"/>
              <a:t/>
            </a:r>
            <a:br>
              <a:rPr lang="ar-DZ" sz="3600" dirty="0"/>
            </a:br>
            <a:endParaRPr lang="fr-FR" dirty="0"/>
          </a:p>
        </p:txBody>
      </p:sp>
    </p:spTree>
    <p:extLst>
      <p:ext uri="{BB962C8B-B14F-4D97-AF65-F5344CB8AC3E}">
        <p14:creationId xmlns:p14="http://schemas.microsoft.com/office/powerpoint/2010/main" val="4342101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712968" cy="6394722"/>
          </a:xfrm>
        </p:spPr>
        <p:txBody>
          <a:bodyPr>
            <a:normAutofit/>
          </a:bodyPr>
          <a:lstStyle/>
          <a:p>
            <a:pPr rtl="1"/>
            <a:r>
              <a:rPr lang="ar-SA" sz="3600" b="1" dirty="0"/>
              <a:t>متاحف الفنون:</a:t>
            </a:r>
            <a:r>
              <a:rPr lang="fr-FR" sz="3600" dirty="0"/>
              <a:t/>
            </a:r>
            <a:br>
              <a:rPr lang="fr-FR" sz="3600" dirty="0"/>
            </a:br>
            <a:r>
              <a:rPr lang="fr-FR" sz="3600" dirty="0"/>
              <a:t/>
            </a:r>
            <a:br>
              <a:rPr lang="fr-FR" sz="3600" dirty="0"/>
            </a:br>
            <a:endParaRPr lang="fr-FR" sz="3600" dirty="0"/>
          </a:p>
        </p:txBody>
      </p:sp>
    </p:spTree>
    <p:extLst>
      <p:ext uri="{BB962C8B-B14F-4D97-AF65-F5344CB8AC3E}">
        <p14:creationId xmlns:p14="http://schemas.microsoft.com/office/powerpoint/2010/main" val="5771011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640960" cy="6394722"/>
          </a:xfrm>
        </p:spPr>
        <p:txBody>
          <a:bodyPr>
            <a:normAutofit/>
          </a:bodyPr>
          <a:lstStyle/>
          <a:p>
            <a:pPr rtl="1"/>
            <a:r>
              <a:rPr lang="ar-SA" sz="3200" b="1" dirty="0"/>
              <a:t>متاحف التاريخ:</a:t>
            </a:r>
            <a:r>
              <a:rPr lang="fr-FR" sz="3200" dirty="0"/>
              <a:t/>
            </a:r>
            <a:br>
              <a:rPr lang="fr-FR" sz="3200" dirty="0"/>
            </a:br>
            <a:r>
              <a:rPr lang="ar-SA" sz="3200" dirty="0"/>
              <a:t> </a:t>
            </a:r>
            <a:endParaRPr lang="fr-FR" sz="3200" dirty="0"/>
          </a:p>
        </p:txBody>
      </p:sp>
    </p:spTree>
    <p:extLst>
      <p:ext uri="{BB962C8B-B14F-4D97-AF65-F5344CB8AC3E}">
        <p14:creationId xmlns:p14="http://schemas.microsoft.com/office/powerpoint/2010/main" val="7099171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712968" cy="6250706"/>
          </a:xfrm>
        </p:spPr>
        <p:txBody>
          <a:bodyPr>
            <a:normAutofit/>
          </a:bodyPr>
          <a:lstStyle/>
          <a:p>
            <a:pPr rtl="1"/>
            <a:r>
              <a:rPr lang="ar-SA" sz="4000" b="1" dirty="0"/>
              <a:t>متاحف الآثار </a:t>
            </a:r>
            <a:r>
              <a:rPr lang="ar-SA" sz="4000" b="1" dirty="0" smtClean="0"/>
              <a:t>:</a:t>
            </a:r>
            <a:endParaRPr lang="fr-FR" dirty="0"/>
          </a:p>
        </p:txBody>
      </p:sp>
    </p:spTree>
    <p:extLst>
      <p:ext uri="{BB962C8B-B14F-4D97-AF65-F5344CB8AC3E}">
        <p14:creationId xmlns:p14="http://schemas.microsoft.com/office/powerpoint/2010/main" val="10241966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84976" cy="6322714"/>
          </a:xfrm>
        </p:spPr>
        <p:txBody>
          <a:bodyPr/>
          <a:lstStyle/>
          <a:p>
            <a:pPr rtl="1"/>
            <a:r>
              <a:rPr lang="ar-SA" b="1" dirty="0"/>
              <a:t>متاحف التاريخ الطبيعي</a:t>
            </a:r>
            <a:r>
              <a:rPr lang="ar-SA" b="1" dirty="0" smtClean="0"/>
              <a:t>:</a:t>
            </a:r>
            <a:endParaRPr lang="fr-FR" dirty="0"/>
          </a:p>
        </p:txBody>
      </p:sp>
    </p:spTree>
    <p:extLst>
      <p:ext uri="{BB962C8B-B14F-4D97-AF65-F5344CB8AC3E}">
        <p14:creationId xmlns:p14="http://schemas.microsoft.com/office/powerpoint/2010/main" val="6566505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640960" cy="6322714"/>
          </a:xfrm>
        </p:spPr>
        <p:txBody>
          <a:bodyPr/>
          <a:lstStyle/>
          <a:p>
            <a:pPr rtl="1"/>
            <a:r>
              <a:rPr lang="ar-DZ" b="1" dirty="0"/>
              <a:t>متاحف العلوم والتقنيات: 		</a:t>
            </a:r>
            <a:r>
              <a:rPr lang="fr-FR" dirty="0"/>
              <a:t/>
            </a:r>
            <a:br>
              <a:rPr lang="fr-FR" dirty="0"/>
            </a:br>
            <a:endParaRPr lang="fr-FR" dirty="0"/>
          </a:p>
        </p:txBody>
      </p:sp>
    </p:spTree>
    <p:extLst>
      <p:ext uri="{BB962C8B-B14F-4D97-AF65-F5344CB8AC3E}">
        <p14:creationId xmlns:p14="http://schemas.microsoft.com/office/powerpoint/2010/main" val="1146856952"/>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211</TotalTime>
  <Words>170</Words>
  <Application>Microsoft Office PowerPoint</Application>
  <PresentationFormat>Affichage à l'écran (4:3)</PresentationFormat>
  <Paragraphs>21</Paragraphs>
  <Slides>21</Slides>
  <Notes>0</Notes>
  <HiddenSlides>0</HiddenSlides>
  <MMClips>0</MMClips>
  <ScaleCrop>false</ScaleCrop>
  <HeadingPairs>
    <vt:vector size="4" baseType="variant">
      <vt:variant>
        <vt:lpstr>Thème</vt:lpstr>
      </vt:variant>
      <vt:variant>
        <vt:i4>1</vt:i4>
      </vt:variant>
      <vt:variant>
        <vt:lpstr>Titres des diapositives</vt:lpstr>
      </vt:variant>
      <vt:variant>
        <vt:i4>21</vt:i4>
      </vt:variant>
    </vt:vector>
  </HeadingPairs>
  <TitlesOfParts>
    <vt:vector size="22" baseType="lpstr">
      <vt:lpstr>Thème Office</vt:lpstr>
      <vt:lpstr>المحاضرة 4 أنواع المتاحف</vt:lpstr>
      <vt:lpstr>أنواع المتاحف: تختلف أنواع المتاحف ، بدءًا من المؤسسات الكبيرة ، التي تغطي العديد من الفئات أدناه ، إلى المؤسسات الصغيرة جدًا التي تركز على موضوع محدد أو موقع أو شخص بارز. وتشمل الفئات: الفنون الجميلة ، والفنون التطبيقية ، والحرف ، وعلم الآثار ، وعلم الإنسان وعلم الأعراق ، والسيرة الذاتية ، والتاريخ ، والتاريخ الثقافي ، والعلوم والتكنولوجيا ، ومتاحف الأطفال ، والتاريخ الطبيعي ، والحدائق النباتية والحيوانية. ضمن هذه الفئات ، تتخصص العديد من المتاحف </vt:lpstr>
      <vt:lpstr>على سبيل المثال ، متاحف للفن الحديث أو الفنون الشعبية أو التاريخ المحلي أو التاريخ العسكري أو تاريخ الطيران أو في الزراعة أو الجيولوجيا. نوع آخر من المتحف هو متحف موسوعي. يشار إليها عادة باسم متحف عالمي ، المتاحف الموسوعية لديها مجموعات ممثل للعالم وعادة ما تشمل الفن والعلوم والتاريخ والتاريخ الثقافي. ينعكس نوع وحجم المتحف في مجموعته. يضم المتحف عادة مجموعة أساسية من الأشياء المختارة الهامة في مجاله. </vt:lpstr>
      <vt:lpstr>نذكر أنواع المتاحف: متاحف معمارية: . </vt:lpstr>
      <vt:lpstr>متاحف الفنون:  </vt:lpstr>
      <vt:lpstr>متاحف التاريخ:  </vt:lpstr>
      <vt:lpstr>متاحف الآثار :</vt:lpstr>
      <vt:lpstr>متاحف التاريخ الطبيعي:</vt:lpstr>
      <vt:lpstr>متاحف العلوم والتقنيات:    </vt:lpstr>
      <vt:lpstr>متاحف الإثنوغرافيا:</vt:lpstr>
      <vt:lpstr>متاحف الأطفال:  </vt:lpstr>
      <vt:lpstr>أصناف المتاحف: لقد شهد المتحف عدة تطورات هامة، وذلك على مستوى وظيفته وأهدافه وحتى بنايته، نظرا للتطورات التي عرفتها جميع مناحي الحياة، والذي انعكس بشكل مباشر على هذه المؤسسة التي أخذت أشكالا عديدة، والتي يمكن تقسيمها على أساس ثلاثة معايير: </vt:lpstr>
      <vt:lpstr>من حيث الشكل: قسمت المتاحف من حيث الشكل إلى نوعين هما: المتحف المغطى:.</vt:lpstr>
      <vt:lpstr>المتحف المكشوف:</vt:lpstr>
      <vt:lpstr>من حيث التسيير الإداري:  - المتاحف الدولية:  </vt:lpstr>
      <vt:lpstr>المتاحف الوطنية:.</vt:lpstr>
      <vt:lpstr>المتاحف المركزية:. - المتاحف الجهوية:</vt:lpstr>
      <vt:lpstr>المتاحف المحلية:</vt:lpstr>
      <vt:lpstr>متاحف المواقع:</vt:lpstr>
      <vt:lpstr>المتاحف الخاصة: هناك العديد من الجهات الخاصة وحتى الأفراد تهتم بإقامة متاحف خاصة بهدف تخليد ذكرى هامة أو توثيق حدث هام أو عرض تاريخ مميز.</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aicha</dc:creator>
  <cp:lastModifiedBy>pc</cp:lastModifiedBy>
  <cp:revision>14</cp:revision>
  <dcterms:created xsi:type="dcterms:W3CDTF">2023-02-19T10:13:31Z</dcterms:created>
  <dcterms:modified xsi:type="dcterms:W3CDTF">2024-05-05T17:27:24Z</dcterms:modified>
</cp:coreProperties>
</file>