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3.jpg" ContentType="image/jpg"/>
  <Override PartName="/ppt/media/image10.jpg" ContentType="image/jpg"/>
  <Override PartName="/ppt/media/image11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55.jpg" ContentType="image/jpg"/>
  <Override PartName="/ppt/media/image128.jpg" ContentType="image/jpg"/>
  <Override PartName="/ppt/media/image263.jpg" ContentType="image/jpg"/>
  <Override PartName="/ppt/media/image264.jpg" ContentType="image/jpg"/>
  <Override PartName="/ppt/media/image265.jpg" ContentType="image/jpg"/>
  <Override PartName="/ppt/media/image266.jpg" ContentType="image/jpg"/>
  <Override PartName="/ppt/media/image267.jpg" ContentType="image/jpg"/>
  <Override PartName="/ppt/media/image268.jpg" ContentType="image/jpg"/>
  <Override PartName="/ppt/media/image269.jpg" ContentType="image/jpg"/>
  <Override PartName="/ppt/media/image270.jpg" ContentType="image/jpg"/>
  <Override PartName="/ppt/media/image271.jpg" ContentType="image/jpg"/>
  <Override PartName="/ppt/media/image272.jpg" ContentType="image/jpg"/>
  <Override PartName="/ppt/media/image273.jpg" ContentType="image/jpg"/>
  <Override PartName="/ppt/media/image274.jpg" ContentType="image/jpg"/>
  <Override PartName="/ppt/media/image275.jpg" ContentType="image/jpg"/>
  <Override PartName="/ppt/media/image276.jpg" ContentType="image/jpg"/>
  <Override PartName="/ppt/media/image277.jpg" ContentType="image/jpg"/>
  <Override PartName="/ppt/media/image278.jpg" ContentType="image/jpg"/>
  <Override PartName="/ppt/media/image344.jpg" ContentType="image/jpg"/>
  <Override PartName="/ppt/media/image34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5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0693400" cy="7556500"/>
  <p:notesSz cx="106934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>
      <p:cViewPr varScale="1">
        <p:scale>
          <a:sx n="64" d="100"/>
          <a:sy n="64" d="100"/>
        </p:scale>
        <p:origin x="936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548" y="2770719"/>
            <a:ext cx="7718861" cy="2493249"/>
          </a:xfrm>
        </p:spPr>
        <p:txBody>
          <a:bodyPr anchor="b">
            <a:normAutofit/>
          </a:bodyPr>
          <a:lstStyle>
            <a:lvl1pPr>
              <a:defRPr sz="595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1548" y="5263966"/>
            <a:ext cx="7718861" cy="124099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7093" y="4761276"/>
            <a:ext cx="1631928" cy="861407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066" y="4990884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4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671689"/>
            <a:ext cx="7708960" cy="3434516"/>
          </a:xfrm>
        </p:spPr>
        <p:txBody>
          <a:bodyPr anchor="ctr">
            <a:normAutofit/>
          </a:bodyPr>
          <a:lstStyle>
            <a:lvl1pPr algn="l">
              <a:defRPr sz="5289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797513"/>
            <a:ext cx="7708960" cy="171433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3489044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3574562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24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889" y="671689"/>
            <a:ext cx="7144823" cy="3190522"/>
          </a:xfrm>
        </p:spPr>
        <p:txBody>
          <a:bodyPr anchor="ctr">
            <a:normAutofit/>
          </a:bodyPr>
          <a:lstStyle>
            <a:lvl1pPr algn="l">
              <a:defRPr sz="5289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5345" y="3862211"/>
            <a:ext cx="6611908" cy="41980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789" indent="0">
              <a:buFontTx/>
              <a:buNone/>
              <a:defRPr/>
            </a:lvl2pPr>
            <a:lvl3pPr marL="1007577" indent="0">
              <a:buFontTx/>
              <a:buNone/>
              <a:defRPr/>
            </a:lvl3pPr>
            <a:lvl4pPr marL="1511366" indent="0">
              <a:buFontTx/>
              <a:buNone/>
              <a:defRPr/>
            </a:lvl4pPr>
            <a:lvl5pPr marL="2015155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797513"/>
            <a:ext cx="7708960" cy="171433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8" y="3489044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3574562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114726" y="714005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53816" y="3201217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3359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686757"/>
            <a:ext cx="7708960" cy="3002376"/>
          </a:xfrm>
        </p:spPr>
        <p:txBody>
          <a:bodyPr anchor="b">
            <a:normAutofit/>
          </a:bodyPr>
          <a:lstStyle>
            <a:lvl1pPr algn="l">
              <a:defRPr sz="5289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09356"/>
            <a:ext cx="7708960" cy="80393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5410820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0625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11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58889" y="671689"/>
            <a:ext cx="7144823" cy="3190522"/>
          </a:xfrm>
        </p:spPr>
        <p:txBody>
          <a:bodyPr anchor="ctr">
            <a:normAutofit/>
          </a:bodyPr>
          <a:lstStyle>
            <a:lvl1pPr algn="l">
              <a:defRPr sz="5289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6" y="4785783"/>
            <a:ext cx="7821586" cy="9235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5">
                <a:solidFill>
                  <a:schemeClr val="accent1"/>
                </a:solidFill>
              </a:defRPr>
            </a:lvl1pPr>
            <a:lvl2pPr marL="503789" indent="0">
              <a:buFontTx/>
              <a:buNone/>
              <a:defRPr/>
            </a:lvl2pPr>
            <a:lvl3pPr marL="1007577" indent="0">
              <a:buFontTx/>
              <a:buNone/>
              <a:defRPr/>
            </a:lvl3pPr>
            <a:lvl4pPr marL="1511366" indent="0">
              <a:buFontTx/>
              <a:buNone/>
              <a:defRPr/>
            </a:lvl4pPr>
            <a:lvl5pPr marL="2015155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6" y="5709356"/>
            <a:ext cx="7821586" cy="80393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8" y="5410820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0625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2114726" y="714005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53816" y="3201217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7871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8" y="691310"/>
            <a:ext cx="7708959" cy="3173355"/>
          </a:xfrm>
        </p:spPr>
        <p:txBody>
          <a:bodyPr anchor="ctr">
            <a:normAutofit/>
          </a:bodyPr>
          <a:lstStyle>
            <a:lvl1pPr algn="l">
              <a:defRPr sz="5289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7" y="4785783"/>
            <a:ext cx="7708960" cy="9235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5">
                <a:solidFill>
                  <a:schemeClr val="accent1"/>
                </a:solidFill>
              </a:defRPr>
            </a:lvl1pPr>
            <a:lvl2pPr marL="503789" indent="0">
              <a:buFontTx/>
              <a:buNone/>
              <a:defRPr/>
            </a:lvl2pPr>
            <a:lvl3pPr marL="1007577" indent="0">
              <a:buFontTx/>
              <a:buNone/>
              <a:defRPr/>
            </a:lvl3pPr>
            <a:lvl4pPr marL="1511366" indent="0">
              <a:buFontTx/>
              <a:buNone/>
              <a:defRPr/>
            </a:lvl4pPr>
            <a:lvl5pPr marL="2015155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09356"/>
            <a:ext cx="7708960" cy="80393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5410820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0625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78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80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4065" y="691309"/>
            <a:ext cx="1936754" cy="582198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1548" y="691309"/>
            <a:ext cx="5515507" cy="582198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19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7D7D7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20" dirty="0"/>
              <a:t>Service </a:t>
            </a:r>
            <a:r>
              <a:rPr spc="-5" dirty="0"/>
              <a:t>de </a:t>
            </a:r>
            <a:r>
              <a:rPr spc="-50" dirty="0"/>
              <a:t>la </a:t>
            </a:r>
            <a:r>
              <a:rPr spc="-30" dirty="0"/>
              <a:t>consommation </a:t>
            </a:r>
            <a:r>
              <a:rPr spc="-5" dirty="0"/>
              <a:t>et </a:t>
            </a:r>
            <a:r>
              <a:rPr spc="-40" dirty="0"/>
              <a:t>des </a:t>
            </a:r>
            <a:r>
              <a:rPr spc="-20" dirty="0"/>
              <a:t>affaires</a:t>
            </a:r>
            <a:r>
              <a:rPr spc="30" dirty="0"/>
              <a:t> </a:t>
            </a:r>
            <a:r>
              <a:rPr spc="-20" dirty="0"/>
              <a:t>vétérinaires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720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5" y="687677"/>
            <a:ext cx="7705702" cy="141135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547" y="2350911"/>
            <a:ext cx="7708960" cy="41623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9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285860"/>
            <a:ext cx="7708960" cy="1618400"/>
          </a:xfrm>
        </p:spPr>
        <p:txBody>
          <a:bodyPr anchor="b"/>
          <a:lstStyle>
            <a:lvl1pPr algn="l">
              <a:defRPr sz="4408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3946172"/>
            <a:ext cx="7708960" cy="948033"/>
          </a:xfrm>
        </p:spPr>
        <p:txBody>
          <a:bodyPr anchor="t"/>
          <a:lstStyle>
            <a:lvl1pPr marL="0" indent="0" algn="l">
              <a:buNone/>
              <a:defRPr sz="220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3489044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3574562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12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548" y="2354334"/>
            <a:ext cx="3739335" cy="415111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1684" y="2354334"/>
            <a:ext cx="3738823" cy="415111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868021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01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203" y="2453412"/>
            <a:ext cx="3361680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1546" y="3088368"/>
            <a:ext cx="3739336" cy="3422025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4559" y="2449855"/>
            <a:ext cx="3360093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7483" y="3084811"/>
            <a:ext cx="3737170" cy="3422025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868021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88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4" y="687677"/>
            <a:ext cx="7705703" cy="141135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14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5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491523"/>
            <a:ext cx="3075152" cy="1075751"/>
          </a:xfrm>
        </p:spPr>
        <p:txBody>
          <a:bodyPr anchor="b"/>
          <a:lstStyle>
            <a:lvl1pPr algn="l">
              <a:defRPr sz="2204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253" y="491525"/>
            <a:ext cx="4433254" cy="5966487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1761435"/>
            <a:ext cx="3075152" cy="4696573"/>
          </a:xfrm>
        </p:spPr>
        <p:txBody>
          <a:bodyPr/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90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5289550"/>
            <a:ext cx="7708960" cy="624461"/>
          </a:xfrm>
        </p:spPr>
        <p:txBody>
          <a:bodyPr anchor="b">
            <a:normAutofit/>
          </a:bodyPr>
          <a:lstStyle>
            <a:lvl1pPr algn="l">
              <a:defRPr sz="2645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1547" y="699637"/>
            <a:ext cx="7708960" cy="424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3"/>
            </a:lvl1pPr>
            <a:lvl2pPr marL="503789" indent="0">
              <a:buNone/>
              <a:defRPr sz="1763"/>
            </a:lvl2pPr>
            <a:lvl3pPr marL="1007577" indent="0">
              <a:buNone/>
              <a:defRPr sz="176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914012"/>
            <a:ext cx="7708960" cy="543997"/>
          </a:xfrm>
        </p:spPr>
        <p:txBody>
          <a:bodyPr>
            <a:normAutofit/>
          </a:bodyPr>
          <a:lstStyle>
            <a:lvl1pPr marL="0" indent="0">
              <a:buNone/>
              <a:defRPr sz="1322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5410820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0625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17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1883"/>
            <a:ext cx="2316903" cy="7314785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3881" y="825"/>
            <a:ext cx="2283074" cy="755044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13868" cy="7556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4804" y="687677"/>
            <a:ext cx="7705703" cy="1411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2350911"/>
            <a:ext cx="7708960" cy="4282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9390" y="6759960"/>
            <a:ext cx="896239" cy="40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546" y="6760753"/>
            <a:ext cx="66851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2090"/>
              </a:lnSpc>
            </a:pPr>
            <a:r>
              <a:rPr lang="fr-FR" spc="-20" smtClean="0"/>
              <a:t>Service </a:t>
            </a:r>
            <a:r>
              <a:rPr lang="fr-FR" spc="-5" smtClean="0"/>
              <a:t>de </a:t>
            </a:r>
            <a:r>
              <a:rPr lang="fr-FR" spc="-50" smtClean="0"/>
              <a:t>la </a:t>
            </a:r>
            <a:r>
              <a:rPr lang="fr-FR" spc="-30" smtClean="0"/>
              <a:t>consommation </a:t>
            </a:r>
            <a:r>
              <a:rPr lang="fr-FR" spc="-5" smtClean="0"/>
              <a:t>et </a:t>
            </a:r>
            <a:r>
              <a:rPr lang="fr-FR" spc="-40" smtClean="0"/>
              <a:t>des </a:t>
            </a:r>
            <a:r>
              <a:rPr lang="fr-FR" spc="-20" smtClean="0"/>
              <a:t>affaires</a:t>
            </a:r>
            <a:r>
              <a:rPr lang="fr-FR" spc="30" smtClean="0"/>
              <a:t> </a:t>
            </a:r>
            <a:r>
              <a:rPr lang="fr-FR" spc="-20" smtClean="0"/>
              <a:t>vétérinaires</a:t>
            </a:r>
            <a:endParaRPr lang="fr-FR" spc="-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97853" y="868021"/>
            <a:ext cx="684099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4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9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503789" rtl="0" eaLnBrk="1" latinLnBrk="0" hangingPunct="1">
        <a:spcBef>
          <a:spcPct val="0"/>
        </a:spcBef>
        <a:buNone/>
        <a:defRPr sz="3967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842" indent="-377842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9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657" indent="-314868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472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260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049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0838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4626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8415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2204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emf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" Type="http://schemas.openxmlformats.org/officeDocument/2006/relationships/image" Target="../media/image75.png"/><Relationship Id="rId21" Type="http://schemas.openxmlformats.org/officeDocument/2006/relationships/image" Target="../media/image92.png"/><Relationship Id="rId34" Type="http://schemas.openxmlformats.org/officeDocument/2006/relationships/image" Target="../media/image105.png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image" Target="../media/image104.png"/><Relationship Id="rId2" Type="http://schemas.openxmlformats.org/officeDocument/2006/relationships/image" Target="../media/image74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32" Type="http://schemas.openxmlformats.org/officeDocument/2006/relationships/image" Target="../media/image103.png"/><Relationship Id="rId5" Type="http://schemas.openxmlformats.org/officeDocument/2006/relationships/image" Target="../media/image77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8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7.png"/><Relationship Id="rId21" Type="http://schemas.openxmlformats.org/officeDocument/2006/relationships/image" Target="../media/image12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.png"/><Relationship Id="rId18" Type="http://schemas.openxmlformats.org/officeDocument/2006/relationships/image" Target="../media/image141.png"/><Relationship Id="rId26" Type="http://schemas.openxmlformats.org/officeDocument/2006/relationships/image" Target="../media/image149.png"/><Relationship Id="rId39" Type="http://schemas.openxmlformats.org/officeDocument/2006/relationships/hyperlink" Target="https://www.larousse.fr/dictionnaires/francais/carie/13302/locution" TargetMode="External"/><Relationship Id="rId21" Type="http://schemas.openxmlformats.org/officeDocument/2006/relationships/image" Target="../media/image144.png"/><Relationship Id="rId34" Type="http://schemas.openxmlformats.org/officeDocument/2006/relationships/image" Target="../media/image157.png"/><Relationship Id="rId7" Type="http://schemas.openxmlformats.org/officeDocument/2006/relationships/image" Target="../media/image123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5" Type="http://schemas.openxmlformats.org/officeDocument/2006/relationships/image" Target="../media/image148.png"/><Relationship Id="rId33" Type="http://schemas.openxmlformats.org/officeDocument/2006/relationships/image" Target="../media/image156.png"/><Relationship Id="rId38" Type="http://schemas.openxmlformats.org/officeDocument/2006/relationships/image" Target="../media/image161.emf"/><Relationship Id="rId2" Type="http://schemas.openxmlformats.org/officeDocument/2006/relationships/image" Target="../media/image129.png"/><Relationship Id="rId16" Type="http://schemas.openxmlformats.org/officeDocument/2006/relationships/image" Target="../media/image139.png"/><Relationship Id="rId20" Type="http://schemas.openxmlformats.org/officeDocument/2006/relationships/image" Target="../media/image143.png"/><Relationship Id="rId29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4.png"/><Relationship Id="rId24" Type="http://schemas.openxmlformats.org/officeDocument/2006/relationships/image" Target="../media/image147.png"/><Relationship Id="rId32" Type="http://schemas.openxmlformats.org/officeDocument/2006/relationships/image" Target="../media/image155.png"/><Relationship Id="rId37" Type="http://schemas.openxmlformats.org/officeDocument/2006/relationships/image" Target="../media/image160.png"/><Relationship Id="rId5" Type="http://schemas.openxmlformats.org/officeDocument/2006/relationships/image" Target="../media/image117.png"/><Relationship Id="rId15" Type="http://schemas.openxmlformats.org/officeDocument/2006/relationships/image" Target="../media/image138.png"/><Relationship Id="rId23" Type="http://schemas.openxmlformats.org/officeDocument/2006/relationships/image" Target="../media/image146.png"/><Relationship Id="rId28" Type="http://schemas.openxmlformats.org/officeDocument/2006/relationships/image" Target="../media/image151.png"/><Relationship Id="rId36" Type="http://schemas.openxmlformats.org/officeDocument/2006/relationships/image" Target="../media/image159.png"/><Relationship Id="rId10" Type="http://schemas.openxmlformats.org/officeDocument/2006/relationships/image" Target="../media/image133.png"/><Relationship Id="rId19" Type="http://schemas.openxmlformats.org/officeDocument/2006/relationships/image" Target="../media/image142.png"/><Relationship Id="rId31" Type="http://schemas.openxmlformats.org/officeDocument/2006/relationships/image" Target="../media/image154.png"/><Relationship Id="rId4" Type="http://schemas.openxmlformats.org/officeDocument/2006/relationships/image" Target="../media/image130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Relationship Id="rId22" Type="http://schemas.openxmlformats.org/officeDocument/2006/relationships/image" Target="../media/image145.png"/><Relationship Id="rId27" Type="http://schemas.openxmlformats.org/officeDocument/2006/relationships/image" Target="../media/image150.png"/><Relationship Id="rId30" Type="http://schemas.openxmlformats.org/officeDocument/2006/relationships/image" Target="../media/image153.png"/><Relationship Id="rId35" Type="http://schemas.openxmlformats.org/officeDocument/2006/relationships/image" Target="../media/image158.png"/><Relationship Id="rId8" Type="http://schemas.openxmlformats.org/officeDocument/2006/relationships/image" Target="../media/image122.png"/><Relationship Id="rId3" Type="http://schemas.openxmlformats.org/officeDocument/2006/relationships/image" Target="../media/image118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3.png"/><Relationship Id="rId21" Type="http://schemas.openxmlformats.org/officeDocument/2006/relationships/image" Target="../media/image144.png"/><Relationship Id="rId42" Type="http://schemas.openxmlformats.org/officeDocument/2006/relationships/image" Target="../media/image199.png"/><Relationship Id="rId47" Type="http://schemas.openxmlformats.org/officeDocument/2006/relationships/image" Target="../media/image204.png"/><Relationship Id="rId63" Type="http://schemas.openxmlformats.org/officeDocument/2006/relationships/image" Target="../media/image219.png"/><Relationship Id="rId68" Type="http://schemas.openxmlformats.org/officeDocument/2006/relationships/image" Target="../media/image222.png"/><Relationship Id="rId84" Type="http://schemas.openxmlformats.org/officeDocument/2006/relationships/image" Target="../media/image238.png"/><Relationship Id="rId89" Type="http://schemas.openxmlformats.org/officeDocument/2006/relationships/image" Target="../media/image139.png"/><Relationship Id="rId16" Type="http://schemas.openxmlformats.org/officeDocument/2006/relationships/image" Target="../media/image174.png"/><Relationship Id="rId107" Type="http://schemas.openxmlformats.org/officeDocument/2006/relationships/image" Target="../media/image260.png"/><Relationship Id="rId11" Type="http://schemas.openxmlformats.org/officeDocument/2006/relationships/image" Target="../media/image170.png"/><Relationship Id="rId32" Type="http://schemas.openxmlformats.org/officeDocument/2006/relationships/image" Target="../media/image189.png"/><Relationship Id="rId37" Type="http://schemas.openxmlformats.org/officeDocument/2006/relationships/image" Target="../media/image194.png"/><Relationship Id="rId53" Type="http://schemas.openxmlformats.org/officeDocument/2006/relationships/image" Target="../media/image210.png"/><Relationship Id="rId58" Type="http://schemas.openxmlformats.org/officeDocument/2006/relationships/image" Target="../media/image215.png"/><Relationship Id="rId74" Type="http://schemas.openxmlformats.org/officeDocument/2006/relationships/image" Target="../media/image228.png"/><Relationship Id="rId79" Type="http://schemas.openxmlformats.org/officeDocument/2006/relationships/image" Target="../media/image233.png"/><Relationship Id="rId102" Type="http://schemas.openxmlformats.org/officeDocument/2006/relationships/image" Target="../media/image255.png"/><Relationship Id="rId5" Type="http://schemas.openxmlformats.org/officeDocument/2006/relationships/image" Target="../media/image164.png"/><Relationship Id="rId90" Type="http://schemas.openxmlformats.org/officeDocument/2006/relationships/image" Target="../media/image243.png"/><Relationship Id="rId95" Type="http://schemas.openxmlformats.org/officeDocument/2006/relationships/image" Target="../media/image248.png"/><Relationship Id="rId22" Type="http://schemas.openxmlformats.org/officeDocument/2006/relationships/image" Target="../media/image179.png"/><Relationship Id="rId27" Type="http://schemas.openxmlformats.org/officeDocument/2006/relationships/image" Target="../media/image184.png"/><Relationship Id="rId43" Type="http://schemas.openxmlformats.org/officeDocument/2006/relationships/image" Target="../media/image200.png"/><Relationship Id="rId48" Type="http://schemas.openxmlformats.org/officeDocument/2006/relationships/image" Target="../media/image205.png"/><Relationship Id="rId64" Type="http://schemas.openxmlformats.org/officeDocument/2006/relationships/image" Target="../media/image220.png"/><Relationship Id="rId69" Type="http://schemas.openxmlformats.org/officeDocument/2006/relationships/image" Target="../media/image223.png"/><Relationship Id="rId80" Type="http://schemas.openxmlformats.org/officeDocument/2006/relationships/image" Target="../media/image234.png"/><Relationship Id="rId85" Type="http://schemas.openxmlformats.org/officeDocument/2006/relationships/image" Target="../media/image239.png"/><Relationship Id="rId12" Type="http://schemas.openxmlformats.org/officeDocument/2006/relationships/image" Target="../media/image130.png"/><Relationship Id="rId17" Type="http://schemas.openxmlformats.org/officeDocument/2006/relationships/image" Target="../media/image175.png"/><Relationship Id="rId33" Type="http://schemas.openxmlformats.org/officeDocument/2006/relationships/image" Target="../media/image190.png"/><Relationship Id="rId38" Type="http://schemas.openxmlformats.org/officeDocument/2006/relationships/image" Target="../media/image195.png"/><Relationship Id="rId59" Type="http://schemas.openxmlformats.org/officeDocument/2006/relationships/image" Target="../media/image216.png"/><Relationship Id="rId103" Type="http://schemas.openxmlformats.org/officeDocument/2006/relationships/image" Target="../media/image256.png"/><Relationship Id="rId108" Type="http://schemas.openxmlformats.org/officeDocument/2006/relationships/image" Target="../media/image261.emf"/><Relationship Id="rId54" Type="http://schemas.openxmlformats.org/officeDocument/2006/relationships/image" Target="../media/image211.png"/><Relationship Id="rId70" Type="http://schemas.openxmlformats.org/officeDocument/2006/relationships/image" Target="../media/image224.png"/><Relationship Id="rId75" Type="http://schemas.openxmlformats.org/officeDocument/2006/relationships/image" Target="../media/image229.png"/><Relationship Id="rId91" Type="http://schemas.openxmlformats.org/officeDocument/2006/relationships/image" Target="../media/image244.png"/><Relationship Id="rId96" Type="http://schemas.openxmlformats.org/officeDocument/2006/relationships/image" Target="../media/image2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5.png"/><Relationship Id="rId15" Type="http://schemas.openxmlformats.org/officeDocument/2006/relationships/image" Target="../media/image173.png"/><Relationship Id="rId23" Type="http://schemas.openxmlformats.org/officeDocument/2006/relationships/image" Target="../media/image180.png"/><Relationship Id="rId28" Type="http://schemas.openxmlformats.org/officeDocument/2006/relationships/image" Target="../media/image185.png"/><Relationship Id="rId36" Type="http://schemas.openxmlformats.org/officeDocument/2006/relationships/image" Target="../media/image193.png"/><Relationship Id="rId49" Type="http://schemas.openxmlformats.org/officeDocument/2006/relationships/image" Target="../media/image206.png"/><Relationship Id="rId57" Type="http://schemas.openxmlformats.org/officeDocument/2006/relationships/image" Target="../media/image214.png"/><Relationship Id="rId106" Type="http://schemas.openxmlformats.org/officeDocument/2006/relationships/image" Target="../media/image259.png"/><Relationship Id="rId10" Type="http://schemas.openxmlformats.org/officeDocument/2006/relationships/image" Target="../media/image169.png"/><Relationship Id="rId31" Type="http://schemas.openxmlformats.org/officeDocument/2006/relationships/image" Target="../media/image188.png"/><Relationship Id="rId44" Type="http://schemas.openxmlformats.org/officeDocument/2006/relationships/image" Target="../media/image201.png"/><Relationship Id="rId52" Type="http://schemas.openxmlformats.org/officeDocument/2006/relationships/image" Target="../media/image209.png"/><Relationship Id="rId60" Type="http://schemas.openxmlformats.org/officeDocument/2006/relationships/image" Target="../media/image217.png"/><Relationship Id="rId65" Type="http://schemas.openxmlformats.org/officeDocument/2006/relationships/image" Target="../media/image140.png"/><Relationship Id="rId73" Type="http://schemas.openxmlformats.org/officeDocument/2006/relationships/image" Target="../media/image227.png"/><Relationship Id="rId78" Type="http://schemas.openxmlformats.org/officeDocument/2006/relationships/image" Target="../media/image232.png"/><Relationship Id="rId81" Type="http://schemas.openxmlformats.org/officeDocument/2006/relationships/image" Target="../media/image235.png"/><Relationship Id="rId86" Type="http://schemas.openxmlformats.org/officeDocument/2006/relationships/image" Target="../media/image240.png"/><Relationship Id="rId94" Type="http://schemas.openxmlformats.org/officeDocument/2006/relationships/image" Target="../media/image247.png"/><Relationship Id="rId99" Type="http://schemas.openxmlformats.org/officeDocument/2006/relationships/image" Target="../media/image252.png"/><Relationship Id="rId101" Type="http://schemas.openxmlformats.org/officeDocument/2006/relationships/image" Target="../media/image254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39" Type="http://schemas.openxmlformats.org/officeDocument/2006/relationships/image" Target="../media/image196.png"/><Relationship Id="rId109" Type="http://schemas.openxmlformats.org/officeDocument/2006/relationships/image" Target="../media/image262.emf"/><Relationship Id="rId34" Type="http://schemas.openxmlformats.org/officeDocument/2006/relationships/image" Target="../media/image191.png"/><Relationship Id="rId50" Type="http://schemas.openxmlformats.org/officeDocument/2006/relationships/image" Target="../media/image207.png"/><Relationship Id="rId55" Type="http://schemas.openxmlformats.org/officeDocument/2006/relationships/image" Target="../media/image212.png"/><Relationship Id="rId76" Type="http://schemas.openxmlformats.org/officeDocument/2006/relationships/image" Target="../media/image230.png"/><Relationship Id="rId97" Type="http://schemas.openxmlformats.org/officeDocument/2006/relationships/image" Target="../media/image250.png"/><Relationship Id="rId104" Type="http://schemas.openxmlformats.org/officeDocument/2006/relationships/image" Target="../media/image257.png"/><Relationship Id="rId7" Type="http://schemas.openxmlformats.org/officeDocument/2006/relationships/image" Target="../media/image166.png"/><Relationship Id="rId71" Type="http://schemas.openxmlformats.org/officeDocument/2006/relationships/image" Target="../media/image225.png"/><Relationship Id="rId92" Type="http://schemas.openxmlformats.org/officeDocument/2006/relationships/image" Target="../media/image245.png"/><Relationship Id="rId2" Type="http://schemas.openxmlformats.org/officeDocument/2006/relationships/image" Target="../media/image20.jpg"/><Relationship Id="rId29" Type="http://schemas.openxmlformats.org/officeDocument/2006/relationships/image" Target="../media/image186.png"/><Relationship Id="rId24" Type="http://schemas.openxmlformats.org/officeDocument/2006/relationships/image" Target="../media/image181.png"/><Relationship Id="rId40" Type="http://schemas.openxmlformats.org/officeDocument/2006/relationships/image" Target="../media/image197.png"/><Relationship Id="rId45" Type="http://schemas.openxmlformats.org/officeDocument/2006/relationships/image" Target="../media/image202.png"/><Relationship Id="rId66" Type="http://schemas.openxmlformats.org/officeDocument/2006/relationships/image" Target="../media/image142.png"/><Relationship Id="rId87" Type="http://schemas.openxmlformats.org/officeDocument/2006/relationships/image" Target="../media/image241.png"/><Relationship Id="rId61" Type="http://schemas.openxmlformats.org/officeDocument/2006/relationships/image" Target="../media/image123.png"/><Relationship Id="rId82" Type="http://schemas.openxmlformats.org/officeDocument/2006/relationships/image" Target="../media/image236.png"/><Relationship Id="rId19" Type="http://schemas.openxmlformats.org/officeDocument/2006/relationships/image" Target="../media/image177.png"/><Relationship Id="rId14" Type="http://schemas.openxmlformats.org/officeDocument/2006/relationships/image" Target="../media/image172.png"/><Relationship Id="rId30" Type="http://schemas.openxmlformats.org/officeDocument/2006/relationships/image" Target="../media/image187.png"/><Relationship Id="rId35" Type="http://schemas.openxmlformats.org/officeDocument/2006/relationships/image" Target="../media/image192.png"/><Relationship Id="rId56" Type="http://schemas.openxmlformats.org/officeDocument/2006/relationships/image" Target="../media/image213.png"/><Relationship Id="rId77" Type="http://schemas.openxmlformats.org/officeDocument/2006/relationships/image" Target="../media/image231.png"/><Relationship Id="rId100" Type="http://schemas.openxmlformats.org/officeDocument/2006/relationships/image" Target="../media/image253.png"/><Relationship Id="rId105" Type="http://schemas.openxmlformats.org/officeDocument/2006/relationships/image" Target="../media/image258.png"/><Relationship Id="rId8" Type="http://schemas.openxmlformats.org/officeDocument/2006/relationships/image" Target="../media/image167.png"/><Relationship Id="rId51" Type="http://schemas.openxmlformats.org/officeDocument/2006/relationships/image" Target="../media/image208.png"/><Relationship Id="rId72" Type="http://schemas.openxmlformats.org/officeDocument/2006/relationships/image" Target="../media/image226.png"/><Relationship Id="rId93" Type="http://schemas.openxmlformats.org/officeDocument/2006/relationships/image" Target="../media/image246.png"/><Relationship Id="rId98" Type="http://schemas.openxmlformats.org/officeDocument/2006/relationships/image" Target="../media/image251.png"/><Relationship Id="rId3" Type="http://schemas.openxmlformats.org/officeDocument/2006/relationships/image" Target="../media/image162.png"/><Relationship Id="rId25" Type="http://schemas.openxmlformats.org/officeDocument/2006/relationships/image" Target="../media/image182.png"/><Relationship Id="rId46" Type="http://schemas.openxmlformats.org/officeDocument/2006/relationships/image" Target="../media/image203.png"/><Relationship Id="rId67" Type="http://schemas.openxmlformats.org/officeDocument/2006/relationships/image" Target="../media/image221.png"/><Relationship Id="rId20" Type="http://schemas.openxmlformats.org/officeDocument/2006/relationships/image" Target="../media/image178.png"/><Relationship Id="rId41" Type="http://schemas.openxmlformats.org/officeDocument/2006/relationships/image" Target="../media/image198.png"/><Relationship Id="rId62" Type="http://schemas.openxmlformats.org/officeDocument/2006/relationships/image" Target="../media/image218.png"/><Relationship Id="rId83" Type="http://schemas.openxmlformats.org/officeDocument/2006/relationships/image" Target="../media/image237.png"/><Relationship Id="rId88" Type="http://schemas.openxmlformats.org/officeDocument/2006/relationships/image" Target="../media/image2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jpg"/><Relationship Id="rId2" Type="http://schemas.openxmlformats.org/officeDocument/2006/relationships/image" Target="../media/image263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6.jpg"/><Relationship Id="rId4" Type="http://schemas.openxmlformats.org/officeDocument/2006/relationships/image" Target="../media/image26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jpg"/><Relationship Id="rId2" Type="http://schemas.openxmlformats.org/officeDocument/2006/relationships/image" Target="../media/image26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jpg"/><Relationship Id="rId2" Type="http://schemas.openxmlformats.org/officeDocument/2006/relationships/image" Target="../media/image270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3.jpg"/><Relationship Id="rId4" Type="http://schemas.openxmlformats.org/officeDocument/2006/relationships/image" Target="../media/image27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jpg"/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jpg"/><Relationship Id="rId2" Type="http://schemas.openxmlformats.org/officeDocument/2006/relationships/image" Target="../media/image277.jp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3.png"/><Relationship Id="rId21" Type="http://schemas.openxmlformats.org/officeDocument/2006/relationships/image" Target="../media/image298.png"/><Relationship Id="rId34" Type="http://schemas.openxmlformats.org/officeDocument/2006/relationships/image" Target="../media/image311.png"/><Relationship Id="rId42" Type="http://schemas.openxmlformats.org/officeDocument/2006/relationships/image" Target="../media/image319.png"/><Relationship Id="rId47" Type="http://schemas.openxmlformats.org/officeDocument/2006/relationships/image" Target="../media/image324.png"/><Relationship Id="rId50" Type="http://schemas.openxmlformats.org/officeDocument/2006/relationships/image" Target="../media/image327.png"/><Relationship Id="rId55" Type="http://schemas.openxmlformats.org/officeDocument/2006/relationships/image" Target="../media/image332.png"/><Relationship Id="rId63" Type="http://schemas.openxmlformats.org/officeDocument/2006/relationships/image" Target="../media/image340.png"/><Relationship Id="rId7" Type="http://schemas.openxmlformats.org/officeDocument/2006/relationships/image" Target="../media/image284.png"/><Relationship Id="rId2" Type="http://schemas.openxmlformats.org/officeDocument/2006/relationships/image" Target="../media/image279.png"/><Relationship Id="rId16" Type="http://schemas.openxmlformats.org/officeDocument/2006/relationships/image" Target="../media/image293.png"/><Relationship Id="rId29" Type="http://schemas.openxmlformats.org/officeDocument/2006/relationships/image" Target="../media/image306.png"/><Relationship Id="rId11" Type="http://schemas.openxmlformats.org/officeDocument/2006/relationships/image" Target="../media/image288.png"/><Relationship Id="rId24" Type="http://schemas.openxmlformats.org/officeDocument/2006/relationships/image" Target="../media/image301.png"/><Relationship Id="rId32" Type="http://schemas.openxmlformats.org/officeDocument/2006/relationships/image" Target="../media/image309.png"/><Relationship Id="rId37" Type="http://schemas.openxmlformats.org/officeDocument/2006/relationships/image" Target="../media/image314.png"/><Relationship Id="rId40" Type="http://schemas.openxmlformats.org/officeDocument/2006/relationships/image" Target="../media/image317.png"/><Relationship Id="rId45" Type="http://schemas.openxmlformats.org/officeDocument/2006/relationships/image" Target="../media/image322.png"/><Relationship Id="rId53" Type="http://schemas.openxmlformats.org/officeDocument/2006/relationships/image" Target="../media/image330.png"/><Relationship Id="rId58" Type="http://schemas.openxmlformats.org/officeDocument/2006/relationships/image" Target="../media/image335.png"/><Relationship Id="rId5" Type="http://schemas.openxmlformats.org/officeDocument/2006/relationships/image" Target="../media/image282.png"/><Relationship Id="rId61" Type="http://schemas.openxmlformats.org/officeDocument/2006/relationships/image" Target="../media/image338.png"/><Relationship Id="rId19" Type="http://schemas.openxmlformats.org/officeDocument/2006/relationships/image" Target="../media/image296.png"/><Relationship Id="rId14" Type="http://schemas.openxmlformats.org/officeDocument/2006/relationships/image" Target="../media/image291.png"/><Relationship Id="rId22" Type="http://schemas.openxmlformats.org/officeDocument/2006/relationships/image" Target="../media/image299.png"/><Relationship Id="rId27" Type="http://schemas.openxmlformats.org/officeDocument/2006/relationships/image" Target="../media/image304.png"/><Relationship Id="rId30" Type="http://schemas.openxmlformats.org/officeDocument/2006/relationships/image" Target="../media/image307.png"/><Relationship Id="rId35" Type="http://schemas.openxmlformats.org/officeDocument/2006/relationships/image" Target="../media/image312.png"/><Relationship Id="rId43" Type="http://schemas.openxmlformats.org/officeDocument/2006/relationships/image" Target="../media/image320.png"/><Relationship Id="rId48" Type="http://schemas.openxmlformats.org/officeDocument/2006/relationships/image" Target="../media/image325.png"/><Relationship Id="rId56" Type="http://schemas.openxmlformats.org/officeDocument/2006/relationships/image" Target="../media/image333.png"/><Relationship Id="rId64" Type="http://schemas.openxmlformats.org/officeDocument/2006/relationships/image" Target="../media/image341.png"/><Relationship Id="rId8" Type="http://schemas.openxmlformats.org/officeDocument/2006/relationships/image" Target="../media/image285.png"/><Relationship Id="rId51" Type="http://schemas.openxmlformats.org/officeDocument/2006/relationships/image" Target="../media/image328.png"/><Relationship Id="rId3" Type="http://schemas.openxmlformats.org/officeDocument/2006/relationships/image" Target="../media/image280.png"/><Relationship Id="rId12" Type="http://schemas.openxmlformats.org/officeDocument/2006/relationships/image" Target="../media/image289.png"/><Relationship Id="rId17" Type="http://schemas.openxmlformats.org/officeDocument/2006/relationships/image" Target="../media/image294.png"/><Relationship Id="rId25" Type="http://schemas.openxmlformats.org/officeDocument/2006/relationships/image" Target="../media/image302.png"/><Relationship Id="rId33" Type="http://schemas.openxmlformats.org/officeDocument/2006/relationships/image" Target="../media/image310.png"/><Relationship Id="rId38" Type="http://schemas.openxmlformats.org/officeDocument/2006/relationships/image" Target="../media/image315.png"/><Relationship Id="rId46" Type="http://schemas.openxmlformats.org/officeDocument/2006/relationships/image" Target="../media/image323.png"/><Relationship Id="rId59" Type="http://schemas.openxmlformats.org/officeDocument/2006/relationships/image" Target="../media/image336.png"/><Relationship Id="rId20" Type="http://schemas.openxmlformats.org/officeDocument/2006/relationships/image" Target="../media/image297.png"/><Relationship Id="rId41" Type="http://schemas.openxmlformats.org/officeDocument/2006/relationships/image" Target="../media/image318.png"/><Relationship Id="rId54" Type="http://schemas.openxmlformats.org/officeDocument/2006/relationships/image" Target="../media/image331.png"/><Relationship Id="rId62" Type="http://schemas.openxmlformats.org/officeDocument/2006/relationships/image" Target="../media/image3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5" Type="http://schemas.openxmlformats.org/officeDocument/2006/relationships/image" Target="../media/image292.png"/><Relationship Id="rId23" Type="http://schemas.openxmlformats.org/officeDocument/2006/relationships/image" Target="../media/image300.png"/><Relationship Id="rId28" Type="http://schemas.openxmlformats.org/officeDocument/2006/relationships/image" Target="../media/image305.png"/><Relationship Id="rId36" Type="http://schemas.openxmlformats.org/officeDocument/2006/relationships/image" Target="../media/image313.png"/><Relationship Id="rId49" Type="http://schemas.openxmlformats.org/officeDocument/2006/relationships/image" Target="../media/image326.png"/><Relationship Id="rId57" Type="http://schemas.openxmlformats.org/officeDocument/2006/relationships/image" Target="../media/image334.png"/><Relationship Id="rId10" Type="http://schemas.openxmlformats.org/officeDocument/2006/relationships/image" Target="../media/image287.png"/><Relationship Id="rId31" Type="http://schemas.openxmlformats.org/officeDocument/2006/relationships/image" Target="../media/image308.png"/><Relationship Id="rId44" Type="http://schemas.openxmlformats.org/officeDocument/2006/relationships/image" Target="../media/image321.png"/><Relationship Id="rId52" Type="http://schemas.openxmlformats.org/officeDocument/2006/relationships/image" Target="../media/image329.png"/><Relationship Id="rId60" Type="http://schemas.openxmlformats.org/officeDocument/2006/relationships/image" Target="../media/image337.png"/><Relationship Id="rId65" Type="http://schemas.openxmlformats.org/officeDocument/2006/relationships/image" Target="../media/image342.emf"/><Relationship Id="rId4" Type="http://schemas.openxmlformats.org/officeDocument/2006/relationships/image" Target="../media/image281.png"/><Relationship Id="rId9" Type="http://schemas.openxmlformats.org/officeDocument/2006/relationships/image" Target="../media/image286.png"/><Relationship Id="rId13" Type="http://schemas.openxmlformats.org/officeDocument/2006/relationships/image" Target="../media/image290.png"/><Relationship Id="rId18" Type="http://schemas.openxmlformats.org/officeDocument/2006/relationships/image" Target="../media/image295.png"/><Relationship Id="rId39" Type="http://schemas.openxmlformats.org/officeDocument/2006/relationships/image" Target="../media/image3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jp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6.png"/><Relationship Id="rId4" Type="http://schemas.openxmlformats.org/officeDocument/2006/relationships/image" Target="../media/image3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32100" y="3016250"/>
            <a:ext cx="61652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omic Sans MS"/>
                <a:cs typeface="Comic Sans MS"/>
              </a:rPr>
              <a:t>Les </a:t>
            </a:r>
            <a:r>
              <a:rPr sz="4000" spc="-15" dirty="0">
                <a:latin typeface="Comic Sans MS"/>
                <a:cs typeface="Comic Sans MS"/>
              </a:rPr>
              <a:t>Additifs</a:t>
            </a:r>
            <a:r>
              <a:rPr sz="4000" spc="-360" dirty="0">
                <a:latin typeface="Comic Sans MS"/>
                <a:cs typeface="Comic Sans MS"/>
              </a:rPr>
              <a:t> </a:t>
            </a:r>
            <a:r>
              <a:rPr sz="4000" spc="20" dirty="0">
                <a:latin typeface="Comic Sans MS"/>
                <a:cs typeface="Comic Sans MS"/>
              </a:rPr>
              <a:t>alimentaires</a:t>
            </a:r>
            <a:endParaRPr sz="4000" dirty="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89500" y="4692650"/>
            <a:ext cx="458787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5" dirty="0">
                <a:latin typeface="Comic Sans MS"/>
                <a:cs typeface="Comic Sans MS"/>
              </a:rPr>
              <a:t>Utilisations </a:t>
            </a:r>
            <a:r>
              <a:rPr sz="3100" spc="-50" dirty="0">
                <a:latin typeface="Comic Sans MS"/>
                <a:cs typeface="Comic Sans MS"/>
              </a:rPr>
              <a:t>et</a:t>
            </a:r>
            <a:r>
              <a:rPr sz="3100" spc="-85" dirty="0">
                <a:latin typeface="Comic Sans MS"/>
                <a:cs typeface="Comic Sans MS"/>
              </a:rPr>
              <a:t> </a:t>
            </a:r>
            <a:r>
              <a:rPr sz="3100" spc="-10" dirty="0">
                <a:latin typeface="Comic Sans MS"/>
                <a:cs typeface="Comic Sans MS"/>
              </a:rPr>
              <a:t>législation</a:t>
            </a:r>
            <a:endParaRPr sz="31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9368" y="1866628"/>
            <a:ext cx="8723503" cy="5436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4291192" cy="623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Les</a:t>
            </a:r>
            <a:r>
              <a:rPr spc="-60" dirty="0"/>
              <a:t> </a:t>
            </a:r>
            <a:r>
              <a:rPr spc="-20" dirty="0"/>
              <a:t>colorants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52397" y="1791444"/>
            <a:ext cx="8763000" cy="4711867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786765">
              <a:lnSpc>
                <a:spcPct val="102600"/>
              </a:lnSpc>
              <a:spcBef>
                <a:spcPts val="15"/>
              </a:spcBef>
            </a:pPr>
            <a:r>
              <a:rPr sz="2600" spc="-20" dirty="0">
                <a:solidFill>
                  <a:srgbClr val="070707"/>
                </a:solidFill>
                <a:latin typeface="Comic Sans MS"/>
                <a:cs typeface="Comic Sans MS"/>
              </a:rPr>
              <a:t>Les 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colorants 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alimentaires </a:t>
            </a:r>
            <a:r>
              <a:rPr sz="2600" spc="15" dirty="0">
                <a:solidFill>
                  <a:srgbClr val="070707"/>
                </a:solidFill>
                <a:latin typeface="Comic Sans MS"/>
                <a:cs typeface="Comic Sans MS"/>
              </a:rPr>
              <a:t>se trouvant  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naturellement </a:t>
            </a:r>
            <a:r>
              <a:rPr sz="2600" spc="-10" dirty="0">
                <a:solidFill>
                  <a:srgbClr val="070707"/>
                </a:solidFill>
                <a:latin typeface="Comic Sans MS"/>
                <a:cs typeface="Comic Sans MS"/>
              </a:rPr>
              <a:t>dans </a:t>
            </a:r>
            <a:r>
              <a:rPr sz="2600" spc="-15" dirty="0">
                <a:solidFill>
                  <a:srgbClr val="070707"/>
                </a:solidFill>
                <a:latin typeface="Comic Sans MS"/>
                <a:cs typeface="Comic Sans MS"/>
              </a:rPr>
              <a:t>les 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denrées</a:t>
            </a:r>
            <a:r>
              <a:rPr sz="2600" spc="229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alimentaires</a:t>
            </a:r>
            <a:endParaRPr sz="2600" dirty="0">
              <a:latin typeface="Comic Sans MS"/>
              <a:cs typeface="Comic Sans MS"/>
            </a:endParaRPr>
          </a:p>
          <a:p>
            <a:pPr marL="393065" marR="295910" algn="ctr">
              <a:lnSpc>
                <a:spcPct val="102600"/>
              </a:lnSpc>
              <a:spcBef>
                <a:spcPts val="3200"/>
              </a:spcBef>
            </a:pPr>
            <a:r>
              <a:rPr sz="2600" dirty="0">
                <a:solidFill>
                  <a:srgbClr val="FFFF00"/>
                </a:solidFill>
                <a:latin typeface="Comic Sans MS"/>
                <a:cs typeface="Comic Sans MS"/>
              </a:rPr>
              <a:t>E100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spc="5" dirty="0">
                <a:solidFill>
                  <a:srgbClr val="FFFF00"/>
                </a:solidFill>
                <a:latin typeface="Comic Sans MS"/>
                <a:cs typeface="Comic Sans MS"/>
              </a:rPr>
              <a:t>E101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dirty="0">
                <a:solidFill>
                  <a:srgbClr val="FFFF00"/>
                </a:solidFill>
                <a:latin typeface="Comic Sans MS"/>
                <a:cs typeface="Comic Sans MS"/>
              </a:rPr>
              <a:t>E101a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dirty="0">
                <a:solidFill>
                  <a:srgbClr val="00B04F"/>
                </a:solidFill>
                <a:latin typeface="Comic Sans MS"/>
                <a:cs typeface="Comic Sans MS"/>
              </a:rPr>
              <a:t>E140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dirty="0">
                <a:solidFill>
                  <a:srgbClr val="FFC000"/>
                </a:solidFill>
                <a:latin typeface="Comic Sans MS"/>
                <a:cs typeface="Comic Sans MS"/>
              </a:rPr>
              <a:t>E160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spc="5" dirty="0">
                <a:solidFill>
                  <a:srgbClr val="FFC000"/>
                </a:solidFill>
                <a:latin typeface="Comic Sans MS"/>
                <a:cs typeface="Comic Sans MS"/>
              </a:rPr>
              <a:t>E161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dirty="0">
                <a:solidFill>
                  <a:srgbClr val="FF0000"/>
                </a:solidFill>
                <a:latin typeface="Comic Sans MS"/>
                <a:cs typeface="Comic Sans MS"/>
              </a:rPr>
              <a:t>E162 </a:t>
            </a:r>
            <a:r>
              <a:rPr sz="2600" spc="-15" dirty="0">
                <a:solidFill>
                  <a:srgbClr val="070707"/>
                </a:solidFill>
                <a:latin typeface="Comic Sans MS"/>
                <a:cs typeface="Comic Sans MS"/>
              </a:rPr>
              <a:t>et  </a:t>
            </a:r>
            <a:r>
              <a:rPr sz="2600" dirty="0">
                <a:solidFill>
                  <a:srgbClr val="0000FF"/>
                </a:solidFill>
                <a:latin typeface="Comic Sans MS"/>
                <a:cs typeface="Comic Sans MS"/>
              </a:rPr>
              <a:t>E163</a:t>
            </a:r>
            <a:endParaRPr sz="2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600" dirty="0">
              <a:latin typeface="Times New Roman"/>
              <a:cs typeface="Times New Roman"/>
            </a:endParaRPr>
          </a:p>
          <a:p>
            <a:pPr marL="12700" marR="621030">
              <a:lnSpc>
                <a:spcPct val="102600"/>
              </a:lnSpc>
              <a:spcBef>
                <a:spcPts val="2460"/>
              </a:spcBef>
            </a:pPr>
            <a:r>
              <a:rPr sz="2600" spc="-20" dirty="0">
                <a:solidFill>
                  <a:srgbClr val="070707"/>
                </a:solidFill>
                <a:latin typeface="Comic Sans MS"/>
                <a:cs typeface="Comic Sans MS"/>
              </a:rPr>
              <a:t>Les 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colorants 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alimentaires </a:t>
            </a:r>
            <a:r>
              <a:rPr sz="2600" spc="15" dirty="0">
                <a:solidFill>
                  <a:srgbClr val="070707"/>
                </a:solidFill>
                <a:latin typeface="Comic Sans MS"/>
                <a:cs typeface="Comic Sans MS"/>
              </a:rPr>
              <a:t>ne se trouvant </a:t>
            </a:r>
            <a:r>
              <a:rPr sz="2600" spc="-10" dirty="0">
                <a:solidFill>
                  <a:srgbClr val="070707"/>
                </a:solidFill>
                <a:latin typeface="Comic Sans MS"/>
                <a:cs typeface="Comic Sans MS"/>
              </a:rPr>
              <a:t>pas  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naturellement </a:t>
            </a:r>
            <a:r>
              <a:rPr sz="2600" spc="-10" dirty="0">
                <a:solidFill>
                  <a:srgbClr val="070707"/>
                </a:solidFill>
                <a:latin typeface="Comic Sans MS"/>
                <a:cs typeface="Comic Sans MS"/>
              </a:rPr>
              <a:t>dans </a:t>
            </a:r>
            <a:r>
              <a:rPr sz="2600" spc="-15" dirty="0">
                <a:solidFill>
                  <a:srgbClr val="070707"/>
                </a:solidFill>
                <a:latin typeface="Comic Sans MS"/>
                <a:cs typeface="Comic Sans MS"/>
              </a:rPr>
              <a:t>les 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denrées</a:t>
            </a:r>
            <a:r>
              <a:rPr sz="2600" spc="24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alimentaires</a:t>
            </a:r>
            <a:endParaRPr sz="2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39700" marR="5080" algn="ctr">
              <a:lnSpc>
                <a:spcPts val="3100"/>
              </a:lnSpc>
            </a:pPr>
            <a:r>
              <a:rPr sz="2600" dirty="0">
                <a:solidFill>
                  <a:srgbClr val="FFFF00"/>
                </a:solidFill>
                <a:latin typeface="Comic Sans MS"/>
                <a:cs typeface="Comic Sans MS"/>
              </a:rPr>
              <a:t>E102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dirty="0">
                <a:solidFill>
                  <a:srgbClr val="FFFF00"/>
                </a:solidFill>
                <a:latin typeface="Comic Sans MS"/>
                <a:cs typeface="Comic Sans MS"/>
              </a:rPr>
              <a:t>E104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spc="5" dirty="0">
                <a:solidFill>
                  <a:srgbClr val="FFC000"/>
                </a:solidFill>
                <a:latin typeface="Comic Sans MS"/>
                <a:cs typeface="Comic Sans MS"/>
              </a:rPr>
              <a:t>E110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dirty="0">
                <a:solidFill>
                  <a:srgbClr val="FF0000"/>
                </a:solidFill>
                <a:latin typeface="Comic Sans MS"/>
                <a:cs typeface="Comic Sans MS"/>
              </a:rPr>
              <a:t>E120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dirty="0">
                <a:solidFill>
                  <a:srgbClr val="FF0000"/>
                </a:solidFill>
                <a:latin typeface="Comic Sans MS"/>
                <a:cs typeface="Comic Sans MS"/>
              </a:rPr>
              <a:t>E122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spc="20" dirty="0">
                <a:solidFill>
                  <a:srgbClr val="FF0000"/>
                </a:solidFill>
                <a:latin typeface="Comic Sans MS"/>
                <a:cs typeface="Comic Sans MS"/>
              </a:rPr>
              <a:t>E123</a:t>
            </a:r>
            <a:r>
              <a:rPr sz="2600" spc="20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dirty="0">
                <a:solidFill>
                  <a:srgbClr val="FF0000"/>
                </a:solidFill>
                <a:latin typeface="Comic Sans MS"/>
                <a:cs typeface="Comic Sans MS"/>
              </a:rPr>
              <a:t>E124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dirty="0">
                <a:solidFill>
                  <a:srgbClr val="FF0000"/>
                </a:solidFill>
                <a:latin typeface="Comic Sans MS"/>
                <a:cs typeface="Comic Sans MS"/>
              </a:rPr>
              <a:t>E127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,  </a:t>
            </a:r>
            <a:r>
              <a:rPr sz="2600" spc="5" dirty="0">
                <a:solidFill>
                  <a:srgbClr val="0000FF"/>
                </a:solidFill>
                <a:latin typeface="Comic Sans MS"/>
                <a:cs typeface="Comic Sans MS"/>
              </a:rPr>
              <a:t>E131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dirty="0">
                <a:solidFill>
                  <a:srgbClr val="0000FF"/>
                </a:solidFill>
                <a:latin typeface="Comic Sans MS"/>
                <a:cs typeface="Comic Sans MS"/>
              </a:rPr>
              <a:t>E132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dirty="0">
                <a:solidFill>
                  <a:srgbClr val="0000FF"/>
                </a:solidFill>
                <a:latin typeface="Comic Sans MS"/>
                <a:cs typeface="Comic Sans MS"/>
              </a:rPr>
              <a:t>E133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600" dirty="0">
                <a:solidFill>
                  <a:srgbClr val="00B04F"/>
                </a:solidFill>
                <a:latin typeface="Comic Sans MS"/>
                <a:cs typeface="Comic Sans MS"/>
              </a:rPr>
              <a:t>E142 </a:t>
            </a:r>
            <a:r>
              <a:rPr sz="2600" spc="-15" dirty="0">
                <a:solidFill>
                  <a:srgbClr val="070707"/>
                </a:solidFill>
                <a:latin typeface="Comic Sans MS"/>
                <a:cs typeface="Comic Sans MS"/>
              </a:rPr>
              <a:t>et</a:t>
            </a:r>
            <a:r>
              <a:rPr sz="2600" spc="12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E151</a:t>
            </a:r>
            <a:endParaRPr sz="2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1447" y="1223485"/>
            <a:ext cx="8724900" cy="5956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476948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Antioxydants </a:t>
            </a:r>
            <a:r>
              <a:rPr spc="-65" dirty="0"/>
              <a:t>et</a:t>
            </a:r>
            <a:r>
              <a:rPr spc="140" dirty="0"/>
              <a:t> </a:t>
            </a:r>
            <a:r>
              <a:rPr spc="-25" dirty="0"/>
              <a:t>synergistes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1447" y="1833483"/>
            <a:ext cx="8620125" cy="103419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sz="2200" b="1" dirty="0">
                <a:solidFill>
                  <a:srgbClr val="070707"/>
                </a:solidFill>
                <a:latin typeface="Arial"/>
                <a:cs typeface="Arial"/>
              </a:rPr>
              <a:t>Les </a:t>
            </a:r>
            <a:r>
              <a:rPr sz="2200" b="1" spc="10" dirty="0">
                <a:solidFill>
                  <a:srgbClr val="070707"/>
                </a:solidFill>
                <a:latin typeface="Arial"/>
                <a:cs typeface="Arial"/>
              </a:rPr>
              <a:t>antioxydants servent </a:t>
            </a:r>
            <a:r>
              <a:rPr sz="2200" b="1" dirty="0">
                <a:solidFill>
                  <a:srgbClr val="070707"/>
                </a:solidFill>
                <a:latin typeface="Arial"/>
                <a:cs typeface="Arial"/>
              </a:rPr>
              <a:t>à </a:t>
            </a:r>
            <a:r>
              <a:rPr sz="2200" b="1" spc="10" dirty="0">
                <a:solidFill>
                  <a:srgbClr val="070707"/>
                </a:solidFill>
                <a:latin typeface="Arial"/>
                <a:cs typeface="Arial"/>
              </a:rPr>
              <a:t>empêcher l’altération  </a:t>
            </a:r>
            <a:r>
              <a:rPr sz="2200" b="1" dirty="0">
                <a:solidFill>
                  <a:srgbClr val="070707"/>
                </a:solidFill>
                <a:latin typeface="Arial"/>
                <a:cs typeface="Arial"/>
              </a:rPr>
              <a:t>des </a:t>
            </a:r>
            <a:r>
              <a:rPr sz="2200" b="1" spc="10" dirty="0">
                <a:solidFill>
                  <a:srgbClr val="070707"/>
                </a:solidFill>
                <a:latin typeface="Arial"/>
                <a:cs typeface="Arial"/>
              </a:rPr>
              <a:t>matières </a:t>
            </a:r>
            <a:r>
              <a:rPr sz="2200" b="1" spc="20" dirty="0">
                <a:solidFill>
                  <a:srgbClr val="070707"/>
                </a:solidFill>
                <a:latin typeface="Arial"/>
                <a:cs typeface="Arial"/>
              </a:rPr>
              <a:t>grasses, </a:t>
            </a:r>
            <a:r>
              <a:rPr sz="2200" b="1" spc="15" dirty="0">
                <a:solidFill>
                  <a:srgbClr val="070707"/>
                </a:solidFill>
                <a:latin typeface="Arial"/>
                <a:cs typeface="Arial"/>
              </a:rPr>
              <a:t>préserver </a:t>
            </a:r>
            <a:r>
              <a:rPr sz="2200" b="1" spc="-10" dirty="0">
                <a:solidFill>
                  <a:srgbClr val="070707"/>
                </a:solidFill>
                <a:latin typeface="Arial"/>
                <a:cs typeface="Arial"/>
              </a:rPr>
              <a:t>les </a:t>
            </a:r>
            <a:r>
              <a:rPr sz="2200" b="1" spc="5" dirty="0">
                <a:solidFill>
                  <a:srgbClr val="070707"/>
                </a:solidFill>
                <a:latin typeface="Arial"/>
                <a:cs typeface="Arial"/>
              </a:rPr>
              <a:t>couleurs </a:t>
            </a:r>
            <a:r>
              <a:rPr sz="2200" b="1" spc="25" dirty="0">
                <a:solidFill>
                  <a:srgbClr val="070707"/>
                </a:solidFill>
                <a:latin typeface="Arial"/>
                <a:cs typeface="Arial"/>
              </a:rPr>
              <a:t>et  </a:t>
            </a:r>
            <a:r>
              <a:rPr sz="2200" b="1" spc="-5" dirty="0">
                <a:solidFill>
                  <a:srgbClr val="070707"/>
                </a:solidFill>
                <a:latin typeface="Arial"/>
                <a:cs typeface="Arial"/>
              </a:rPr>
              <a:t>favoriser </a:t>
            </a:r>
            <a:r>
              <a:rPr sz="2200" b="1" spc="60" dirty="0">
                <a:solidFill>
                  <a:srgbClr val="070707"/>
                </a:solidFill>
                <a:latin typeface="Arial"/>
                <a:cs typeface="Arial"/>
              </a:rPr>
              <a:t>la </a:t>
            </a:r>
            <a:r>
              <a:rPr sz="2200" b="1" spc="20" dirty="0">
                <a:solidFill>
                  <a:srgbClr val="070707"/>
                </a:solidFill>
                <a:latin typeface="Arial"/>
                <a:cs typeface="Arial"/>
              </a:rPr>
              <a:t>conservation </a:t>
            </a:r>
            <a:r>
              <a:rPr sz="2200" b="1" dirty="0">
                <a:solidFill>
                  <a:srgbClr val="070707"/>
                </a:solidFill>
                <a:latin typeface="Arial"/>
                <a:cs typeface="Arial"/>
              </a:rPr>
              <a:t>des</a:t>
            </a:r>
            <a:r>
              <a:rPr sz="2200" b="1" spc="-140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070707"/>
                </a:solidFill>
                <a:latin typeface="Arial"/>
                <a:cs typeface="Arial"/>
              </a:rPr>
              <a:t>aliments</a:t>
            </a:r>
            <a:endParaRPr sz="2200" b="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86687" y="3244638"/>
            <a:ext cx="5876290" cy="3383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indent="-222250">
              <a:lnSpc>
                <a:spcPts val="2620"/>
              </a:lnSpc>
              <a:spcBef>
                <a:spcPts val="100"/>
              </a:spcBef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Tocophérols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(vit.</a:t>
            </a:r>
            <a:r>
              <a:rPr sz="2200" spc="6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10" dirty="0">
                <a:solidFill>
                  <a:srgbClr val="070707"/>
                </a:solidFill>
                <a:latin typeface="Comic Sans MS"/>
                <a:cs typeface="Comic Sans MS"/>
              </a:rPr>
              <a:t>E)</a:t>
            </a:r>
            <a:endParaRPr sz="2200" dirty="0">
              <a:latin typeface="Comic Sans MS"/>
              <a:cs typeface="Comic Sans MS"/>
            </a:endParaRPr>
          </a:p>
          <a:p>
            <a:pPr marL="234950" indent="-222250">
              <a:lnSpc>
                <a:spcPts val="2620"/>
              </a:lnSpc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Acide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ascorbique </a:t>
            </a:r>
            <a:r>
              <a:rPr sz="2200" spc="10" dirty="0">
                <a:solidFill>
                  <a:srgbClr val="070707"/>
                </a:solidFill>
                <a:latin typeface="Comic Sans MS"/>
                <a:cs typeface="Comic Sans MS"/>
              </a:rPr>
              <a:t>(vit.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C),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ses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sels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</a:t>
            </a:r>
            <a:r>
              <a:rPr sz="2200" spc="17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esters</a:t>
            </a:r>
            <a:endParaRPr sz="2200" dirty="0">
              <a:latin typeface="Comic Sans MS"/>
              <a:cs typeface="Comic Sans MS"/>
            </a:endParaRPr>
          </a:p>
          <a:p>
            <a:pPr marL="234950" indent="-222250">
              <a:lnSpc>
                <a:spcPts val="2620"/>
              </a:lnSpc>
              <a:spcBef>
                <a:spcPts val="60"/>
              </a:spcBef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Acide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citrique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ses</a:t>
            </a:r>
            <a:r>
              <a:rPr sz="2200" spc="17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sels</a:t>
            </a:r>
            <a:endParaRPr sz="2200" dirty="0">
              <a:latin typeface="Comic Sans MS"/>
              <a:cs typeface="Comic Sans MS"/>
            </a:endParaRPr>
          </a:p>
          <a:p>
            <a:pPr marL="234950" indent="-222250">
              <a:lnSpc>
                <a:spcPts val="2620"/>
              </a:lnSpc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Glycérides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d’acides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gras</a:t>
            </a:r>
            <a:r>
              <a:rPr sz="2200" spc="23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estérifiés</a:t>
            </a:r>
            <a:endParaRPr sz="2200" dirty="0">
              <a:latin typeface="Comic Sans MS"/>
              <a:cs typeface="Comic Sans MS"/>
            </a:endParaRPr>
          </a:p>
          <a:p>
            <a:pPr marL="234950" indent="-222250">
              <a:lnSpc>
                <a:spcPct val="100000"/>
              </a:lnSpc>
              <a:spcBef>
                <a:spcPts val="60"/>
              </a:spcBef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Lécithine</a:t>
            </a:r>
            <a:endParaRPr sz="2200" dirty="0">
              <a:latin typeface="Comic Sans MS"/>
              <a:cs typeface="Comic Sans MS"/>
            </a:endParaRPr>
          </a:p>
          <a:p>
            <a:pPr marL="234950" indent="-222250">
              <a:lnSpc>
                <a:spcPts val="2620"/>
              </a:lnSpc>
              <a:spcBef>
                <a:spcPts val="2660"/>
              </a:spcBef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Gallates</a:t>
            </a:r>
            <a:endParaRPr sz="2200" dirty="0">
              <a:latin typeface="Comic Sans MS"/>
              <a:cs typeface="Comic Sans MS"/>
            </a:endParaRPr>
          </a:p>
          <a:p>
            <a:pPr marL="234950" indent="-222250">
              <a:lnSpc>
                <a:spcPts val="2600"/>
              </a:lnSpc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BHA</a:t>
            </a:r>
            <a:r>
              <a:rPr sz="2200" spc="2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(butylhydroxyanisol)</a:t>
            </a:r>
            <a:endParaRPr sz="2200" dirty="0">
              <a:latin typeface="Comic Sans MS"/>
              <a:cs typeface="Comic Sans MS"/>
            </a:endParaRPr>
          </a:p>
          <a:p>
            <a:pPr marL="234950" indent="-222250">
              <a:lnSpc>
                <a:spcPts val="2620"/>
              </a:lnSpc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BHT</a:t>
            </a:r>
            <a:r>
              <a:rPr sz="2200" spc="4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(butylhydroxytoluène)</a:t>
            </a:r>
            <a:endParaRPr sz="2200" dirty="0">
              <a:latin typeface="Comic Sans MS"/>
              <a:cs typeface="Comic Sans MS"/>
            </a:endParaRPr>
          </a:p>
          <a:p>
            <a:pPr marL="234950" indent="-222250">
              <a:lnSpc>
                <a:spcPct val="100000"/>
              </a:lnSpc>
              <a:spcBef>
                <a:spcPts val="60"/>
              </a:spcBef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Anhydride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sulfureux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SO</a:t>
            </a:r>
            <a:r>
              <a:rPr sz="2100" spc="7" baseline="-23809" dirty="0">
                <a:solidFill>
                  <a:srgbClr val="070707"/>
                </a:solidFill>
                <a:latin typeface="Comic Sans MS"/>
                <a:cs typeface="Comic Sans MS"/>
              </a:rPr>
              <a:t>2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 les</a:t>
            </a:r>
            <a:r>
              <a:rPr sz="2200" spc="7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sulfites</a:t>
            </a:r>
            <a:endParaRPr sz="22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88468" y="5378518"/>
            <a:ext cx="15773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</a:t>
            </a:r>
            <a:r>
              <a:rPr sz="2000" spc="90" dirty="0">
                <a:solidFill>
                  <a:srgbClr val="070707"/>
                </a:solidFill>
                <a:latin typeface="Comic Sans MS"/>
                <a:cs typeface="Comic Sans MS"/>
              </a:rPr>
              <a:t>310 </a:t>
            </a:r>
            <a:r>
              <a:rPr sz="2000" spc="8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000" spc="4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90" dirty="0">
                <a:solidFill>
                  <a:srgbClr val="070707"/>
                </a:solidFill>
                <a:latin typeface="Comic Sans MS"/>
                <a:cs typeface="Comic Sans MS"/>
              </a:rPr>
              <a:t>312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</a:t>
            </a:r>
            <a:r>
              <a:rPr sz="2000" spc="16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320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</a:t>
            </a:r>
            <a:r>
              <a:rPr sz="2000" spc="15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90" dirty="0">
                <a:solidFill>
                  <a:srgbClr val="070707"/>
                </a:solidFill>
                <a:latin typeface="Comic Sans MS"/>
                <a:cs typeface="Comic Sans MS"/>
              </a:rPr>
              <a:t>321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220 </a:t>
            </a:r>
            <a:r>
              <a:rPr sz="2000" spc="8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000" spc="19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224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88468" y="3337207"/>
            <a:ext cx="218694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</a:t>
            </a:r>
            <a:r>
              <a:rPr sz="2000" spc="24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30" dirty="0">
                <a:solidFill>
                  <a:srgbClr val="070707"/>
                </a:solidFill>
                <a:latin typeface="Comic Sans MS"/>
                <a:cs typeface="Comic Sans MS"/>
              </a:rPr>
              <a:t>306-309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300 </a:t>
            </a:r>
            <a:r>
              <a:rPr sz="2000" spc="8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000" spc="21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30" dirty="0">
                <a:solidFill>
                  <a:srgbClr val="070707"/>
                </a:solidFill>
                <a:latin typeface="Comic Sans MS"/>
                <a:cs typeface="Comic Sans MS"/>
              </a:rPr>
              <a:t>302-304</a:t>
            </a:r>
            <a:endParaRPr sz="2000" dirty="0">
              <a:latin typeface="Comic Sans MS"/>
              <a:cs typeface="Comic Sans MS"/>
            </a:endParaRPr>
          </a:p>
          <a:p>
            <a:pPr marL="12700" marR="614045">
              <a:lnSpc>
                <a:spcPct val="100000"/>
              </a:lnSpc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330 </a:t>
            </a:r>
            <a:r>
              <a:rPr sz="2000" spc="85" dirty="0">
                <a:solidFill>
                  <a:srgbClr val="070707"/>
                </a:solidFill>
                <a:latin typeface="Comic Sans MS"/>
                <a:cs typeface="Comic Sans MS"/>
              </a:rPr>
              <a:t>à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333  </a:t>
            </a: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</a:t>
            </a:r>
            <a:r>
              <a:rPr sz="2000" spc="23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472c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</a:t>
            </a:r>
            <a:r>
              <a:rPr sz="2000" spc="24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322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7500" y="7245149"/>
            <a:ext cx="6413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1000" b="1" spc="-25" dirty="0" smtClean="0"/>
              <a:t>Synergies:  </a:t>
            </a:r>
            <a:r>
              <a:rPr lang="fr-FR" sz="1000" b="1" dirty="0" smtClean="0">
                <a:latin typeface="Arial" panose="020B0604020202020204" pitchFamily="34" charset="0"/>
              </a:rPr>
              <a:t>Association </a:t>
            </a:r>
            <a:r>
              <a:rPr lang="fr-FR" sz="1000" b="1" dirty="0">
                <a:latin typeface="Arial" panose="020B0604020202020204" pitchFamily="34" charset="0"/>
              </a:rPr>
              <a:t>de plusieurs médicaments dont les modes d'action différents se renforcent.</a:t>
            </a:r>
            <a:endParaRPr lang="fr-FR" sz="1000" b="1" i="0" dirty="0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460500" y="1142992"/>
            <a:ext cx="6225481" cy="5664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34996" y="241300"/>
            <a:ext cx="410591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Agents </a:t>
            </a:r>
            <a:r>
              <a:rPr spc="35" dirty="0"/>
              <a:t>de</a:t>
            </a:r>
            <a:r>
              <a:rPr spc="-150" dirty="0"/>
              <a:t> </a:t>
            </a:r>
            <a:r>
              <a:rPr spc="-15" dirty="0"/>
              <a:t>conservation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idx="1"/>
          </p:nvPr>
        </p:nvSpPr>
        <p:spPr>
          <a:xfrm>
            <a:off x="-189104" y="1869849"/>
            <a:ext cx="10375901" cy="1118511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835150" marR="5080">
              <a:lnSpc>
                <a:spcPct val="101499"/>
              </a:lnSpc>
              <a:spcBef>
                <a:spcPts val="50"/>
              </a:spcBef>
            </a:pPr>
            <a:r>
              <a:rPr sz="2000" b="1" spc="-35" dirty="0"/>
              <a:t>Ils </a:t>
            </a:r>
            <a:r>
              <a:rPr sz="2000" b="1" spc="10" dirty="0"/>
              <a:t>possèdent </a:t>
            </a:r>
            <a:r>
              <a:rPr sz="2000" b="1" spc="-10" dirty="0"/>
              <a:t>les </a:t>
            </a:r>
            <a:r>
              <a:rPr sz="2000" b="1" spc="10" dirty="0"/>
              <a:t>propriétés </a:t>
            </a:r>
            <a:r>
              <a:rPr sz="2000" b="1" spc="25" dirty="0"/>
              <a:t>de </a:t>
            </a:r>
            <a:r>
              <a:rPr sz="2000" b="1" dirty="0"/>
              <a:t>retarder </a:t>
            </a:r>
            <a:r>
              <a:rPr sz="2000" b="1" spc="25" dirty="0"/>
              <a:t>ou </a:t>
            </a:r>
            <a:r>
              <a:rPr sz="2000" b="1" spc="5" dirty="0"/>
              <a:t>d’arrêter  </a:t>
            </a:r>
            <a:r>
              <a:rPr sz="2000" b="1" spc="-10" dirty="0"/>
              <a:t>les </a:t>
            </a:r>
            <a:r>
              <a:rPr sz="2000" b="1" spc="15" dirty="0"/>
              <a:t>dégradations </a:t>
            </a:r>
            <a:r>
              <a:rPr sz="2000" b="1" dirty="0"/>
              <a:t>des </a:t>
            </a:r>
            <a:r>
              <a:rPr sz="2000" b="1" spc="10" dirty="0"/>
              <a:t>aliments </a:t>
            </a:r>
            <a:r>
              <a:rPr sz="2000" b="1" spc="-25" dirty="0"/>
              <a:t>en </a:t>
            </a:r>
            <a:r>
              <a:rPr sz="2000" b="1" spc="10" dirty="0"/>
              <a:t>empêchant </a:t>
            </a:r>
            <a:r>
              <a:rPr sz="2000" b="1" spc="60" dirty="0"/>
              <a:t>le  </a:t>
            </a:r>
            <a:r>
              <a:rPr sz="2000" b="1" spc="5" dirty="0"/>
              <a:t>développement </a:t>
            </a:r>
            <a:r>
              <a:rPr sz="2000" b="1" dirty="0"/>
              <a:t>des </a:t>
            </a:r>
            <a:r>
              <a:rPr sz="2000" b="1" spc="20" dirty="0"/>
              <a:t>bactéries, </a:t>
            </a:r>
            <a:r>
              <a:rPr sz="2000" b="1" dirty="0"/>
              <a:t>des </a:t>
            </a:r>
            <a:r>
              <a:rPr sz="2000" b="1" spc="10" dirty="0"/>
              <a:t>levures </a:t>
            </a:r>
            <a:r>
              <a:rPr sz="2000" b="1" spc="-25" dirty="0"/>
              <a:t>et </a:t>
            </a:r>
            <a:r>
              <a:rPr sz="2000" b="1" spc="30" dirty="0"/>
              <a:t>des </a:t>
            </a:r>
            <a:r>
              <a:rPr sz="2000" b="1" dirty="0" err="1" smtClean="0"/>
              <a:t>moisissures</a:t>
            </a:r>
            <a:r>
              <a:rPr sz="2000" b="1" dirty="0"/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42937" y="3251198"/>
            <a:ext cx="5159375" cy="204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065" indent="-5073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0065" algn="l"/>
                <a:tab pos="520700" algn="l"/>
              </a:tabLst>
            </a:pP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Anhydride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sulfureux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</a:t>
            </a:r>
            <a:r>
              <a:rPr sz="2200" spc="11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sulfites</a:t>
            </a:r>
            <a:endParaRPr sz="2200">
              <a:latin typeface="Comic Sans MS"/>
              <a:cs typeface="Comic Sans MS"/>
            </a:endParaRPr>
          </a:p>
          <a:p>
            <a:pPr marL="520065" indent="-507365">
              <a:lnSpc>
                <a:spcPts val="2620"/>
              </a:lnSpc>
              <a:spcBef>
                <a:spcPts val="60"/>
              </a:spcBef>
              <a:buAutoNum type="arabicPeriod"/>
              <a:tabLst>
                <a:tab pos="520065" algn="l"/>
                <a:tab pos="5207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Acide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propionique et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ses</a:t>
            </a:r>
            <a:r>
              <a:rPr sz="2200" spc="6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sels</a:t>
            </a:r>
            <a:endParaRPr sz="2200">
              <a:latin typeface="Comic Sans MS"/>
              <a:cs typeface="Comic Sans MS"/>
            </a:endParaRPr>
          </a:p>
          <a:p>
            <a:pPr marL="520065" indent="-507365">
              <a:lnSpc>
                <a:spcPts val="2620"/>
              </a:lnSpc>
              <a:buAutoNum type="arabicPeriod"/>
              <a:tabLst>
                <a:tab pos="520065" algn="l"/>
                <a:tab pos="5207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Acide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benzoïque et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ses</a:t>
            </a:r>
            <a:r>
              <a:rPr sz="2200" spc="5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sels</a:t>
            </a:r>
            <a:endParaRPr sz="2200">
              <a:latin typeface="Comic Sans MS"/>
              <a:cs typeface="Comic Sans MS"/>
            </a:endParaRPr>
          </a:p>
          <a:p>
            <a:pPr marL="520065" indent="-507365">
              <a:lnSpc>
                <a:spcPts val="2620"/>
              </a:lnSpc>
              <a:spcBef>
                <a:spcPts val="60"/>
              </a:spcBef>
              <a:buAutoNum type="arabicPeriod"/>
              <a:tabLst>
                <a:tab pos="520065" algn="l"/>
                <a:tab pos="520700" algn="l"/>
              </a:tabLst>
            </a:pPr>
            <a:r>
              <a:rPr sz="2200" spc="-10" dirty="0">
                <a:solidFill>
                  <a:srgbClr val="070707"/>
                </a:solidFill>
                <a:latin typeface="Arial"/>
                <a:cs typeface="Arial"/>
              </a:rPr>
              <a:t>Esters </a:t>
            </a:r>
            <a:r>
              <a:rPr sz="2200" spc="-15" dirty="0">
                <a:solidFill>
                  <a:srgbClr val="070707"/>
                </a:solidFill>
                <a:latin typeface="Arial"/>
                <a:cs typeface="Arial"/>
              </a:rPr>
              <a:t>de </a:t>
            </a:r>
            <a:r>
              <a:rPr sz="2200" spc="-25" dirty="0">
                <a:solidFill>
                  <a:srgbClr val="070707"/>
                </a:solidFill>
                <a:latin typeface="Arial"/>
                <a:cs typeface="Arial"/>
              </a:rPr>
              <a:t>l'acide</a:t>
            </a:r>
            <a:r>
              <a:rPr sz="2200" spc="100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70707"/>
                </a:solidFill>
                <a:latin typeface="Arial"/>
                <a:cs typeface="Arial"/>
              </a:rPr>
              <a:t>p-hydroxybenzoïque</a:t>
            </a:r>
            <a:endParaRPr sz="2200">
              <a:latin typeface="Arial"/>
              <a:cs typeface="Arial"/>
            </a:endParaRPr>
          </a:p>
          <a:p>
            <a:pPr marL="520065" indent="-507365">
              <a:lnSpc>
                <a:spcPts val="2620"/>
              </a:lnSpc>
              <a:buAutoNum type="arabicPeriod"/>
              <a:tabLst>
                <a:tab pos="520065" algn="l"/>
                <a:tab pos="5207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Acide sorbique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ses</a:t>
            </a:r>
            <a:r>
              <a:rPr sz="2200" spc="16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sels</a:t>
            </a:r>
            <a:endParaRPr sz="2200">
              <a:latin typeface="Comic Sans MS"/>
              <a:cs typeface="Comic Sans MS"/>
            </a:endParaRPr>
          </a:p>
          <a:p>
            <a:pPr marL="520065" indent="-507365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520065" algn="l"/>
                <a:tab pos="5207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Sels nitrés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(KNO</a:t>
            </a:r>
            <a:r>
              <a:rPr sz="2100" spc="7" baseline="-23809" dirty="0">
                <a:solidFill>
                  <a:srgbClr val="070707"/>
                </a:solidFill>
                <a:latin typeface="Comic Sans MS"/>
                <a:cs typeface="Comic Sans MS"/>
              </a:rPr>
              <a:t>2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</a:t>
            </a:r>
            <a:r>
              <a:rPr sz="2200" spc="-4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KNO</a:t>
            </a:r>
            <a:r>
              <a:rPr sz="2100" spc="-7" baseline="-23809" dirty="0">
                <a:solidFill>
                  <a:srgbClr val="070707"/>
                </a:solidFill>
                <a:latin typeface="Comic Sans MS"/>
                <a:cs typeface="Comic Sans MS"/>
              </a:rPr>
              <a:t>3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)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50924" y="3225798"/>
            <a:ext cx="1577340" cy="2082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220  </a:t>
            </a:r>
            <a:r>
              <a:rPr sz="2000" spc="8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000" spc="18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224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280  </a:t>
            </a:r>
            <a:r>
              <a:rPr sz="2000" spc="8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000" spc="18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283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 </a:t>
            </a:r>
            <a:r>
              <a:rPr sz="2000" spc="90" dirty="0">
                <a:solidFill>
                  <a:srgbClr val="070707"/>
                </a:solidFill>
                <a:latin typeface="Comic Sans MS"/>
                <a:cs typeface="Comic Sans MS"/>
              </a:rPr>
              <a:t>210 </a:t>
            </a:r>
            <a:r>
              <a:rPr sz="2000" spc="8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000" spc="4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90" dirty="0">
                <a:solidFill>
                  <a:srgbClr val="070707"/>
                </a:solidFill>
                <a:latin typeface="Comic Sans MS"/>
                <a:cs typeface="Comic Sans MS"/>
              </a:rPr>
              <a:t>213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 </a:t>
            </a:r>
            <a:r>
              <a:rPr sz="2000" spc="90" dirty="0">
                <a:solidFill>
                  <a:srgbClr val="070707"/>
                </a:solidFill>
                <a:latin typeface="Comic Sans MS"/>
                <a:cs typeface="Comic Sans MS"/>
              </a:rPr>
              <a:t>214 </a:t>
            </a:r>
            <a:r>
              <a:rPr sz="2000" spc="8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000" spc="4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90" dirty="0">
                <a:solidFill>
                  <a:srgbClr val="070707"/>
                </a:solidFill>
                <a:latin typeface="Comic Sans MS"/>
                <a:cs typeface="Comic Sans MS"/>
              </a:rPr>
              <a:t>219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200  </a:t>
            </a:r>
            <a:r>
              <a:rPr sz="2000" spc="8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000" spc="18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203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249  </a:t>
            </a:r>
            <a:r>
              <a:rPr sz="2000" spc="8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000" spc="18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252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63602" y="6445247"/>
            <a:ext cx="406400" cy="0"/>
          </a:xfrm>
          <a:custGeom>
            <a:avLst/>
            <a:gdLst/>
            <a:ahLst/>
            <a:cxnLst/>
            <a:rect l="l" t="t" r="r" b="b"/>
            <a:pathLst>
              <a:path w="406400">
                <a:moveTo>
                  <a:pt x="0" y="0"/>
                </a:moveTo>
                <a:lnTo>
                  <a:pt x="406405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01702" y="6375402"/>
            <a:ext cx="330200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205" y="0"/>
                </a:lnTo>
              </a:path>
            </a:pathLst>
          </a:custGeom>
          <a:ln w="254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47775" y="6108694"/>
            <a:ext cx="213360" cy="342900"/>
          </a:xfrm>
          <a:custGeom>
            <a:avLst/>
            <a:gdLst/>
            <a:ahLst/>
            <a:cxnLst/>
            <a:rect l="l" t="t" r="r" b="b"/>
            <a:pathLst>
              <a:path w="213360" h="342900">
                <a:moveTo>
                  <a:pt x="212731" y="12710"/>
                </a:moveTo>
                <a:lnTo>
                  <a:pt x="212731" y="0"/>
                </a:lnTo>
                <a:lnTo>
                  <a:pt x="200021" y="0"/>
                </a:lnTo>
                <a:lnTo>
                  <a:pt x="9521" y="330205"/>
                </a:lnTo>
                <a:lnTo>
                  <a:pt x="2380" y="330403"/>
                </a:lnTo>
                <a:lnTo>
                  <a:pt x="0" y="331791"/>
                </a:lnTo>
                <a:lnTo>
                  <a:pt x="2380" y="335560"/>
                </a:lnTo>
                <a:lnTo>
                  <a:pt x="9521" y="342900"/>
                </a:lnTo>
                <a:lnTo>
                  <a:pt x="22231" y="342900"/>
                </a:lnTo>
                <a:lnTo>
                  <a:pt x="212731" y="1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51941" y="5778505"/>
            <a:ext cx="208915" cy="342900"/>
          </a:xfrm>
          <a:custGeom>
            <a:avLst/>
            <a:gdLst/>
            <a:ahLst/>
            <a:cxnLst/>
            <a:rect l="l" t="t" r="r" b="b"/>
            <a:pathLst>
              <a:path w="208914" h="342900">
                <a:moveTo>
                  <a:pt x="208565" y="342900"/>
                </a:moveTo>
                <a:lnTo>
                  <a:pt x="208565" y="330189"/>
                </a:lnTo>
                <a:lnTo>
                  <a:pt x="18065" y="0"/>
                </a:lnTo>
                <a:lnTo>
                  <a:pt x="5355" y="0"/>
                </a:lnTo>
                <a:lnTo>
                  <a:pt x="3570" y="1983"/>
                </a:lnTo>
                <a:lnTo>
                  <a:pt x="595" y="6347"/>
                </a:lnTo>
                <a:lnTo>
                  <a:pt x="0" y="10711"/>
                </a:lnTo>
                <a:lnTo>
                  <a:pt x="5355" y="12694"/>
                </a:lnTo>
                <a:lnTo>
                  <a:pt x="195855" y="342900"/>
                </a:lnTo>
                <a:lnTo>
                  <a:pt x="208565" y="342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09675" y="5841994"/>
            <a:ext cx="175260" cy="280035"/>
          </a:xfrm>
          <a:custGeom>
            <a:avLst/>
            <a:gdLst/>
            <a:ahLst/>
            <a:cxnLst/>
            <a:rect l="l" t="t" r="r" b="b"/>
            <a:pathLst>
              <a:path w="175260" h="280035">
                <a:moveTo>
                  <a:pt x="174631" y="279410"/>
                </a:moveTo>
                <a:lnTo>
                  <a:pt x="174631" y="266700"/>
                </a:lnTo>
                <a:lnTo>
                  <a:pt x="22231" y="12710"/>
                </a:lnTo>
                <a:lnTo>
                  <a:pt x="9521" y="0"/>
                </a:lnTo>
                <a:lnTo>
                  <a:pt x="2380" y="7348"/>
                </a:lnTo>
                <a:lnTo>
                  <a:pt x="0" y="11121"/>
                </a:lnTo>
                <a:lnTo>
                  <a:pt x="2380" y="12511"/>
                </a:lnTo>
                <a:lnTo>
                  <a:pt x="9521" y="12710"/>
                </a:lnTo>
                <a:lnTo>
                  <a:pt x="161921" y="279410"/>
                </a:lnTo>
                <a:lnTo>
                  <a:pt x="174631" y="279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3602" y="5784852"/>
            <a:ext cx="406400" cy="0"/>
          </a:xfrm>
          <a:custGeom>
            <a:avLst/>
            <a:gdLst/>
            <a:ahLst/>
            <a:cxnLst/>
            <a:rect l="l" t="t" r="r" b="b"/>
            <a:pathLst>
              <a:path w="406400">
                <a:moveTo>
                  <a:pt x="0" y="0"/>
                </a:moveTo>
                <a:lnTo>
                  <a:pt x="406405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73102" y="5778505"/>
            <a:ext cx="212725" cy="342900"/>
          </a:xfrm>
          <a:custGeom>
            <a:avLst/>
            <a:gdLst/>
            <a:ahLst/>
            <a:cxnLst/>
            <a:rect l="l" t="t" r="r" b="b"/>
            <a:pathLst>
              <a:path w="212725" h="342900">
                <a:moveTo>
                  <a:pt x="212727" y="11108"/>
                </a:moveTo>
                <a:lnTo>
                  <a:pt x="210344" y="7339"/>
                </a:lnTo>
                <a:lnTo>
                  <a:pt x="203194" y="0"/>
                </a:lnTo>
                <a:lnTo>
                  <a:pt x="190500" y="0"/>
                </a:lnTo>
                <a:lnTo>
                  <a:pt x="0" y="330189"/>
                </a:lnTo>
                <a:lnTo>
                  <a:pt x="0" y="342900"/>
                </a:lnTo>
                <a:lnTo>
                  <a:pt x="12694" y="342900"/>
                </a:lnTo>
                <a:lnTo>
                  <a:pt x="203194" y="12694"/>
                </a:lnTo>
                <a:lnTo>
                  <a:pt x="210344" y="12496"/>
                </a:lnTo>
                <a:lnTo>
                  <a:pt x="212727" y="11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49302" y="5841994"/>
            <a:ext cx="177800" cy="280035"/>
          </a:xfrm>
          <a:custGeom>
            <a:avLst/>
            <a:gdLst/>
            <a:ahLst/>
            <a:cxnLst/>
            <a:rect l="l" t="t" r="r" b="b"/>
            <a:pathLst>
              <a:path w="177800" h="280035">
                <a:moveTo>
                  <a:pt x="177805" y="12710"/>
                </a:moveTo>
                <a:lnTo>
                  <a:pt x="165094" y="0"/>
                </a:lnTo>
                <a:lnTo>
                  <a:pt x="152400" y="12710"/>
                </a:lnTo>
                <a:lnTo>
                  <a:pt x="0" y="266700"/>
                </a:lnTo>
                <a:lnTo>
                  <a:pt x="0" y="279410"/>
                </a:lnTo>
                <a:lnTo>
                  <a:pt x="25405" y="279410"/>
                </a:lnTo>
                <a:lnTo>
                  <a:pt x="177805" y="1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73102" y="6108694"/>
            <a:ext cx="208915" cy="342900"/>
          </a:xfrm>
          <a:custGeom>
            <a:avLst/>
            <a:gdLst/>
            <a:ahLst/>
            <a:cxnLst/>
            <a:rect l="l" t="t" r="r" b="b"/>
            <a:pathLst>
              <a:path w="208914" h="342900">
                <a:moveTo>
                  <a:pt x="208557" y="332188"/>
                </a:moveTo>
                <a:lnTo>
                  <a:pt x="203194" y="330205"/>
                </a:lnTo>
                <a:lnTo>
                  <a:pt x="12694" y="0"/>
                </a:lnTo>
                <a:lnTo>
                  <a:pt x="0" y="0"/>
                </a:lnTo>
                <a:lnTo>
                  <a:pt x="0" y="12710"/>
                </a:lnTo>
                <a:lnTo>
                  <a:pt x="190500" y="342900"/>
                </a:lnTo>
                <a:lnTo>
                  <a:pt x="203194" y="342900"/>
                </a:lnTo>
                <a:lnTo>
                  <a:pt x="204982" y="340916"/>
                </a:lnTo>
                <a:lnTo>
                  <a:pt x="207961" y="336552"/>
                </a:lnTo>
                <a:lnTo>
                  <a:pt x="208557" y="332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39902" y="6019800"/>
            <a:ext cx="812799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47797" y="611505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69589" y="5601016"/>
            <a:ext cx="2133600" cy="952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11902" y="6172200"/>
            <a:ext cx="304800" cy="177800"/>
          </a:xfrm>
          <a:custGeom>
            <a:avLst/>
            <a:gdLst/>
            <a:ahLst/>
            <a:cxnLst/>
            <a:rect l="l" t="t" r="r" b="b"/>
            <a:pathLst>
              <a:path w="304800" h="177800">
                <a:moveTo>
                  <a:pt x="304800" y="0"/>
                </a:moveTo>
                <a:lnTo>
                  <a:pt x="12694" y="165094"/>
                </a:lnTo>
                <a:lnTo>
                  <a:pt x="0" y="165094"/>
                </a:lnTo>
                <a:lnTo>
                  <a:pt x="12694" y="177805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04007" y="6162678"/>
            <a:ext cx="304800" cy="187325"/>
          </a:xfrm>
          <a:custGeom>
            <a:avLst/>
            <a:gdLst/>
            <a:ahLst/>
            <a:cxnLst/>
            <a:rect l="l" t="t" r="r" b="b"/>
            <a:pathLst>
              <a:path w="304800" h="187325">
                <a:moveTo>
                  <a:pt x="12694" y="9521"/>
                </a:moveTo>
                <a:lnTo>
                  <a:pt x="12496" y="2380"/>
                </a:lnTo>
                <a:lnTo>
                  <a:pt x="11108" y="0"/>
                </a:lnTo>
                <a:lnTo>
                  <a:pt x="7339" y="2380"/>
                </a:lnTo>
                <a:lnTo>
                  <a:pt x="0" y="9521"/>
                </a:lnTo>
                <a:lnTo>
                  <a:pt x="12694" y="9521"/>
                </a:lnTo>
                <a:close/>
              </a:path>
              <a:path w="304800" h="187325">
                <a:moveTo>
                  <a:pt x="304800" y="187326"/>
                </a:moveTo>
                <a:lnTo>
                  <a:pt x="304800" y="174616"/>
                </a:lnTo>
                <a:lnTo>
                  <a:pt x="12694" y="9521"/>
                </a:lnTo>
                <a:lnTo>
                  <a:pt x="304800" y="187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42107" y="6108694"/>
            <a:ext cx="276225" cy="165735"/>
          </a:xfrm>
          <a:custGeom>
            <a:avLst/>
            <a:gdLst/>
            <a:ahLst/>
            <a:cxnLst/>
            <a:rect l="l" t="t" r="r" b="b"/>
            <a:pathLst>
              <a:path w="276225" h="165735">
                <a:moveTo>
                  <a:pt x="276221" y="158755"/>
                </a:moveTo>
                <a:lnTo>
                  <a:pt x="273840" y="154385"/>
                </a:lnTo>
                <a:lnTo>
                  <a:pt x="266700" y="152400"/>
                </a:lnTo>
                <a:lnTo>
                  <a:pt x="12694" y="0"/>
                </a:lnTo>
                <a:lnTo>
                  <a:pt x="0" y="0"/>
                </a:lnTo>
                <a:lnTo>
                  <a:pt x="0" y="12710"/>
                </a:lnTo>
                <a:lnTo>
                  <a:pt x="266700" y="165110"/>
                </a:lnTo>
                <a:lnTo>
                  <a:pt x="273840" y="163124"/>
                </a:lnTo>
                <a:lnTo>
                  <a:pt x="276221" y="158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08807" y="6172200"/>
            <a:ext cx="292100" cy="177800"/>
          </a:xfrm>
          <a:custGeom>
            <a:avLst/>
            <a:gdLst/>
            <a:ahLst/>
            <a:cxnLst/>
            <a:rect l="l" t="t" r="r" b="b"/>
            <a:pathLst>
              <a:path w="292100" h="177800">
                <a:moveTo>
                  <a:pt x="292089" y="0"/>
                </a:moveTo>
                <a:lnTo>
                  <a:pt x="0" y="165094"/>
                </a:lnTo>
                <a:lnTo>
                  <a:pt x="0" y="177805"/>
                </a:lnTo>
                <a:lnTo>
                  <a:pt x="292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00897" y="6172200"/>
            <a:ext cx="304800" cy="177800"/>
          </a:xfrm>
          <a:custGeom>
            <a:avLst/>
            <a:gdLst/>
            <a:ahLst/>
            <a:cxnLst/>
            <a:rect l="l" t="t" r="r" b="b"/>
            <a:pathLst>
              <a:path w="304800" h="177800">
                <a:moveTo>
                  <a:pt x="304800" y="165094"/>
                </a:moveTo>
                <a:lnTo>
                  <a:pt x="292105" y="165094"/>
                </a:lnTo>
                <a:lnTo>
                  <a:pt x="0" y="0"/>
                </a:lnTo>
                <a:lnTo>
                  <a:pt x="292105" y="177805"/>
                </a:lnTo>
                <a:lnTo>
                  <a:pt x="304800" y="165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26302" y="6108694"/>
            <a:ext cx="279400" cy="165735"/>
          </a:xfrm>
          <a:custGeom>
            <a:avLst/>
            <a:gdLst/>
            <a:ahLst/>
            <a:cxnLst/>
            <a:rect l="l" t="t" r="r" b="b"/>
            <a:pathLst>
              <a:path w="279400" h="165735">
                <a:moveTo>
                  <a:pt x="279394" y="165110"/>
                </a:moveTo>
                <a:lnTo>
                  <a:pt x="279394" y="152400"/>
                </a:lnTo>
                <a:lnTo>
                  <a:pt x="266700" y="152400"/>
                </a:lnTo>
                <a:lnTo>
                  <a:pt x="12694" y="0"/>
                </a:lnTo>
                <a:lnTo>
                  <a:pt x="0" y="0"/>
                </a:lnTo>
                <a:lnTo>
                  <a:pt x="0" y="12710"/>
                </a:lnTo>
                <a:lnTo>
                  <a:pt x="266700" y="165110"/>
                </a:lnTo>
                <a:lnTo>
                  <a:pt x="279394" y="165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93002" y="6162678"/>
            <a:ext cx="304800" cy="187325"/>
          </a:xfrm>
          <a:custGeom>
            <a:avLst/>
            <a:gdLst/>
            <a:ahLst/>
            <a:cxnLst/>
            <a:rect l="l" t="t" r="r" b="b"/>
            <a:pathLst>
              <a:path w="304800" h="187325">
                <a:moveTo>
                  <a:pt x="292105" y="9521"/>
                </a:moveTo>
                <a:lnTo>
                  <a:pt x="0" y="174616"/>
                </a:lnTo>
                <a:lnTo>
                  <a:pt x="0" y="187326"/>
                </a:lnTo>
                <a:lnTo>
                  <a:pt x="292105" y="9521"/>
                </a:lnTo>
                <a:close/>
              </a:path>
              <a:path w="304800" h="187325">
                <a:moveTo>
                  <a:pt x="304800" y="9521"/>
                </a:moveTo>
                <a:lnTo>
                  <a:pt x="297460" y="2380"/>
                </a:lnTo>
                <a:lnTo>
                  <a:pt x="293691" y="0"/>
                </a:lnTo>
                <a:lnTo>
                  <a:pt x="292303" y="2380"/>
                </a:lnTo>
                <a:lnTo>
                  <a:pt x="292105" y="9521"/>
                </a:lnTo>
                <a:lnTo>
                  <a:pt x="304800" y="9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88302" y="6261094"/>
            <a:ext cx="393699" cy="165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85107" y="6172200"/>
            <a:ext cx="200025" cy="114300"/>
          </a:xfrm>
          <a:custGeom>
            <a:avLst/>
            <a:gdLst/>
            <a:ahLst/>
            <a:cxnLst/>
            <a:rect l="l" t="t" r="r" b="b"/>
            <a:pathLst>
              <a:path w="200025" h="114300">
                <a:moveTo>
                  <a:pt x="200021" y="112713"/>
                </a:moveTo>
                <a:lnTo>
                  <a:pt x="197640" y="108944"/>
                </a:lnTo>
                <a:lnTo>
                  <a:pt x="190500" y="101605"/>
                </a:lnTo>
                <a:lnTo>
                  <a:pt x="0" y="0"/>
                </a:lnTo>
                <a:lnTo>
                  <a:pt x="190500" y="114300"/>
                </a:lnTo>
                <a:lnTo>
                  <a:pt x="197640" y="114101"/>
                </a:lnTo>
                <a:lnTo>
                  <a:pt x="200021" y="112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96196" y="5765794"/>
            <a:ext cx="203199" cy="165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53354" y="5956294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31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16852" y="5956294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310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133910" y="1567805"/>
            <a:ext cx="9297797" cy="5841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22308" y="241300"/>
            <a:ext cx="3670293" cy="623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E</a:t>
            </a:r>
            <a:r>
              <a:rPr spc="114" dirty="0"/>
              <a:t>m</a:t>
            </a:r>
            <a:r>
              <a:rPr spc="-25" dirty="0"/>
              <a:t>u</a:t>
            </a:r>
            <a:r>
              <a:rPr spc="10" dirty="0"/>
              <a:t>l</a:t>
            </a:r>
            <a:r>
              <a:rPr spc="-55" dirty="0"/>
              <a:t>s</a:t>
            </a:r>
            <a:r>
              <a:rPr spc="10" dirty="0"/>
              <a:t>i</a:t>
            </a:r>
            <a:r>
              <a:rPr spc="-65" dirty="0"/>
              <a:t>f</a:t>
            </a:r>
            <a:r>
              <a:rPr spc="10" dirty="0"/>
              <a:t>i</a:t>
            </a:r>
            <a:r>
              <a:rPr spc="-125" dirty="0"/>
              <a:t>a</a:t>
            </a:r>
            <a:r>
              <a:rPr spc="-25" dirty="0"/>
              <a:t>n</a:t>
            </a:r>
            <a:r>
              <a:rPr spc="35" dirty="0"/>
              <a:t>t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4401" y="1557399"/>
            <a:ext cx="9372600" cy="10322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50"/>
              </a:spcBef>
            </a:pPr>
            <a:r>
              <a:rPr sz="2200" b="1" spc="10" dirty="0">
                <a:solidFill>
                  <a:srgbClr val="070707"/>
                </a:solidFill>
                <a:latin typeface="Arial"/>
                <a:cs typeface="Arial"/>
              </a:rPr>
              <a:t>Ce </a:t>
            </a:r>
            <a:r>
              <a:rPr sz="2200" b="1" spc="20" dirty="0">
                <a:solidFill>
                  <a:srgbClr val="070707"/>
                </a:solidFill>
                <a:latin typeface="Arial"/>
                <a:cs typeface="Arial"/>
              </a:rPr>
              <a:t>sont </a:t>
            </a:r>
            <a:r>
              <a:rPr sz="2200" b="1" spc="30" dirty="0">
                <a:solidFill>
                  <a:srgbClr val="070707"/>
                </a:solidFill>
                <a:latin typeface="Arial"/>
                <a:cs typeface="Arial"/>
              </a:rPr>
              <a:t>des </a:t>
            </a:r>
            <a:r>
              <a:rPr sz="2200" b="1" spc="10" dirty="0">
                <a:solidFill>
                  <a:srgbClr val="070707"/>
                </a:solidFill>
                <a:latin typeface="Arial"/>
                <a:cs typeface="Arial"/>
              </a:rPr>
              <a:t>substances organiques </a:t>
            </a:r>
            <a:r>
              <a:rPr sz="2200" b="1" spc="30" dirty="0">
                <a:solidFill>
                  <a:srgbClr val="070707"/>
                </a:solidFill>
                <a:latin typeface="Arial"/>
                <a:cs typeface="Arial"/>
              </a:rPr>
              <a:t>qui </a:t>
            </a:r>
            <a:r>
              <a:rPr sz="2200" b="1" spc="10" dirty="0">
                <a:solidFill>
                  <a:srgbClr val="070707"/>
                </a:solidFill>
                <a:latin typeface="Arial"/>
                <a:cs typeface="Arial"/>
              </a:rPr>
              <a:t>rendent  </a:t>
            </a:r>
            <a:r>
              <a:rPr sz="2200" b="1" dirty="0">
                <a:solidFill>
                  <a:srgbClr val="070707"/>
                </a:solidFill>
                <a:latin typeface="Arial"/>
                <a:cs typeface="Arial"/>
              </a:rPr>
              <a:t>possibles </a:t>
            </a:r>
            <a:r>
              <a:rPr sz="2200" b="1" spc="25" dirty="0">
                <a:solidFill>
                  <a:srgbClr val="070707"/>
                </a:solidFill>
                <a:latin typeface="Arial"/>
                <a:cs typeface="Arial"/>
              </a:rPr>
              <a:t>ou </a:t>
            </a:r>
            <a:r>
              <a:rPr sz="2200" b="1" spc="15" dirty="0">
                <a:solidFill>
                  <a:srgbClr val="070707"/>
                </a:solidFill>
                <a:latin typeface="Arial"/>
                <a:cs typeface="Arial"/>
              </a:rPr>
              <a:t>facilitent </a:t>
            </a:r>
            <a:r>
              <a:rPr sz="2200" b="1" spc="20" dirty="0">
                <a:solidFill>
                  <a:srgbClr val="070707"/>
                </a:solidFill>
                <a:latin typeface="Arial"/>
                <a:cs typeface="Arial"/>
              </a:rPr>
              <a:t>l’homogénéisation </a:t>
            </a:r>
            <a:r>
              <a:rPr sz="2200" b="1" spc="10" dirty="0">
                <a:solidFill>
                  <a:srgbClr val="070707"/>
                </a:solidFill>
                <a:latin typeface="Arial"/>
                <a:cs typeface="Arial"/>
              </a:rPr>
              <a:t>dans</a:t>
            </a:r>
            <a:r>
              <a:rPr sz="2200" b="1" spc="-225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200" b="1" spc="20" dirty="0">
                <a:solidFill>
                  <a:srgbClr val="070707"/>
                </a:solidFill>
                <a:latin typeface="Arial"/>
                <a:cs typeface="Arial"/>
              </a:rPr>
              <a:t>les  </a:t>
            </a:r>
            <a:r>
              <a:rPr sz="2200" b="1" spc="-5" dirty="0">
                <a:solidFill>
                  <a:srgbClr val="070707"/>
                </a:solidFill>
                <a:latin typeface="Arial"/>
                <a:cs typeface="Arial"/>
              </a:rPr>
              <a:t>denrées </a:t>
            </a:r>
            <a:r>
              <a:rPr sz="2200" b="1" spc="10" dirty="0">
                <a:solidFill>
                  <a:srgbClr val="070707"/>
                </a:solidFill>
                <a:latin typeface="Arial"/>
                <a:cs typeface="Arial"/>
              </a:rPr>
              <a:t>alimentaires </a:t>
            </a:r>
            <a:r>
              <a:rPr sz="2200" b="1" spc="25" dirty="0">
                <a:solidFill>
                  <a:srgbClr val="070707"/>
                </a:solidFill>
                <a:latin typeface="Arial"/>
                <a:cs typeface="Arial"/>
              </a:rPr>
              <a:t>de </a:t>
            </a:r>
            <a:r>
              <a:rPr sz="2200" b="1" spc="35" dirty="0">
                <a:solidFill>
                  <a:srgbClr val="070707"/>
                </a:solidFill>
                <a:latin typeface="Arial"/>
                <a:cs typeface="Arial"/>
              </a:rPr>
              <a:t>deux </a:t>
            </a:r>
            <a:r>
              <a:rPr sz="2200" b="1" spc="25" dirty="0">
                <a:solidFill>
                  <a:srgbClr val="070707"/>
                </a:solidFill>
                <a:latin typeface="Arial"/>
                <a:cs typeface="Arial"/>
              </a:rPr>
              <a:t>ou </a:t>
            </a:r>
            <a:r>
              <a:rPr sz="2200" b="1" spc="5" dirty="0">
                <a:solidFill>
                  <a:srgbClr val="070707"/>
                </a:solidFill>
                <a:latin typeface="Arial"/>
                <a:cs typeface="Arial"/>
              </a:rPr>
              <a:t>plusieurs  constituants </a:t>
            </a:r>
            <a:r>
              <a:rPr sz="2200" b="1" dirty="0">
                <a:solidFill>
                  <a:srgbClr val="070707"/>
                </a:solidFill>
                <a:latin typeface="Arial"/>
                <a:cs typeface="Arial"/>
              </a:rPr>
              <a:t>non</a:t>
            </a:r>
            <a:r>
              <a:rPr sz="2200" b="1" spc="-5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200" b="1" spc="15" dirty="0">
                <a:solidFill>
                  <a:srgbClr val="070707"/>
                </a:solidFill>
                <a:latin typeface="Arial"/>
                <a:cs typeface="Arial"/>
              </a:rPr>
              <a:t>miscibles.</a:t>
            </a:r>
            <a:endParaRPr sz="2200" b="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32072" y="3047999"/>
            <a:ext cx="1745614" cy="103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75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322</a:t>
            </a:r>
            <a:endParaRPr sz="2200">
              <a:latin typeface="Comic Sans MS"/>
              <a:cs typeface="Comic Sans MS"/>
            </a:endParaRPr>
          </a:p>
          <a:p>
            <a:pPr marL="24765">
              <a:lnSpc>
                <a:spcPts val="2620"/>
              </a:lnSpc>
              <a:spcBef>
                <a:spcPts val="60"/>
              </a:spcBef>
              <a:tabLst>
                <a:tab pos="3302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85" dirty="0">
                <a:solidFill>
                  <a:srgbClr val="070707"/>
                </a:solidFill>
                <a:latin typeface="Comic Sans MS"/>
                <a:cs typeface="Comic Sans MS"/>
              </a:rPr>
              <a:t>471 </a:t>
            </a:r>
            <a:r>
              <a:rPr sz="2200" spc="9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200" spc="44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472</a:t>
            </a:r>
            <a:endParaRPr sz="2200">
              <a:latin typeface="Comic Sans MS"/>
              <a:cs typeface="Comic Sans MS"/>
            </a:endParaRPr>
          </a:p>
          <a:p>
            <a:pPr marL="37465">
              <a:lnSpc>
                <a:spcPts val="2620"/>
              </a:lnSpc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 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473  </a:t>
            </a:r>
            <a:r>
              <a:rPr sz="2200" spc="9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200" spc="18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477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19304" y="4488802"/>
            <a:ext cx="534699" cy="407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00897" y="4813294"/>
            <a:ext cx="203200" cy="1918335"/>
          </a:xfrm>
          <a:custGeom>
            <a:avLst/>
            <a:gdLst/>
            <a:ahLst/>
            <a:cxnLst/>
            <a:rect l="l" t="t" r="r" b="b"/>
            <a:pathLst>
              <a:path w="203200" h="1918334">
                <a:moveTo>
                  <a:pt x="36830" y="1879610"/>
                </a:moveTo>
                <a:lnTo>
                  <a:pt x="36830" y="1866900"/>
                </a:lnTo>
                <a:lnTo>
                  <a:pt x="12700" y="1866900"/>
                </a:lnTo>
                <a:lnTo>
                  <a:pt x="0" y="1892305"/>
                </a:lnTo>
                <a:lnTo>
                  <a:pt x="0" y="1905000"/>
                </a:lnTo>
                <a:lnTo>
                  <a:pt x="12700" y="1905000"/>
                </a:lnTo>
                <a:lnTo>
                  <a:pt x="12700" y="1879610"/>
                </a:lnTo>
                <a:lnTo>
                  <a:pt x="36830" y="1879610"/>
                </a:lnTo>
                <a:close/>
              </a:path>
              <a:path w="203200" h="1918334">
                <a:moveTo>
                  <a:pt x="50800" y="1720552"/>
                </a:moveTo>
                <a:lnTo>
                  <a:pt x="50800" y="1701805"/>
                </a:lnTo>
                <a:lnTo>
                  <a:pt x="36830" y="1714500"/>
                </a:lnTo>
                <a:lnTo>
                  <a:pt x="25400" y="1714500"/>
                </a:lnTo>
                <a:lnTo>
                  <a:pt x="12700" y="1727210"/>
                </a:lnTo>
                <a:lnTo>
                  <a:pt x="12700" y="1752600"/>
                </a:lnTo>
                <a:lnTo>
                  <a:pt x="25400" y="1752600"/>
                </a:lnTo>
                <a:lnTo>
                  <a:pt x="25400" y="1727210"/>
                </a:lnTo>
                <a:lnTo>
                  <a:pt x="36830" y="1727210"/>
                </a:lnTo>
                <a:lnTo>
                  <a:pt x="50800" y="1720552"/>
                </a:lnTo>
                <a:close/>
              </a:path>
              <a:path w="203200" h="1918334">
                <a:moveTo>
                  <a:pt x="50800" y="1790102"/>
                </a:moveTo>
                <a:lnTo>
                  <a:pt x="50800" y="1778005"/>
                </a:lnTo>
                <a:lnTo>
                  <a:pt x="36830" y="1790700"/>
                </a:lnTo>
                <a:lnTo>
                  <a:pt x="12700" y="1790700"/>
                </a:lnTo>
                <a:lnTo>
                  <a:pt x="12700" y="1828800"/>
                </a:lnTo>
                <a:lnTo>
                  <a:pt x="25400" y="1841510"/>
                </a:lnTo>
                <a:lnTo>
                  <a:pt x="25400" y="1803410"/>
                </a:lnTo>
                <a:lnTo>
                  <a:pt x="36830" y="1803410"/>
                </a:lnTo>
                <a:lnTo>
                  <a:pt x="50800" y="1790102"/>
                </a:lnTo>
                <a:close/>
              </a:path>
              <a:path w="203200" h="1918334">
                <a:moveTo>
                  <a:pt x="25400" y="1879610"/>
                </a:moveTo>
                <a:lnTo>
                  <a:pt x="12700" y="1879610"/>
                </a:lnTo>
                <a:lnTo>
                  <a:pt x="12700" y="1892305"/>
                </a:lnTo>
                <a:lnTo>
                  <a:pt x="25400" y="1879610"/>
                </a:lnTo>
                <a:close/>
              </a:path>
              <a:path w="203200" h="1918334">
                <a:moveTo>
                  <a:pt x="25400" y="1917710"/>
                </a:moveTo>
                <a:lnTo>
                  <a:pt x="25400" y="1905000"/>
                </a:lnTo>
                <a:lnTo>
                  <a:pt x="12700" y="1892305"/>
                </a:lnTo>
                <a:lnTo>
                  <a:pt x="12700" y="1905000"/>
                </a:lnTo>
                <a:lnTo>
                  <a:pt x="25400" y="1917710"/>
                </a:lnTo>
                <a:close/>
              </a:path>
              <a:path w="203200" h="1918334">
                <a:moveTo>
                  <a:pt x="63500" y="1562100"/>
                </a:moveTo>
                <a:lnTo>
                  <a:pt x="63500" y="1549405"/>
                </a:lnTo>
                <a:lnTo>
                  <a:pt x="50800" y="1549405"/>
                </a:lnTo>
                <a:lnTo>
                  <a:pt x="25400" y="1574810"/>
                </a:lnTo>
                <a:lnTo>
                  <a:pt x="25400" y="1600200"/>
                </a:lnTo>
                <a:lnTo>
                  <a:pt x="36830" y="1600200"/>
                </a:lnTo>
                <a:lnTo>
                  <a:pt x="36830" y="1574810"/>
                </a:lnTo>
                <a:lnTo>
                  <a:pt x="50800" y="1562100"/>
                </a:lnTo>
                <a:lnTo>
                  <a:pt x="63500" y="1562100"/>
                </a:lnTo>
                <a:close/>
              </a:path>
              <a:path w="203200" h="1918334">
                <a:moveTo>
                  <a:pt x="63500" y="1637639"/>
                </a:moveTo>
                <a:lnTo>
                  <a:pt x="63500" y="1625605"/>
                </a:lnTo>
                <a:lnTo>
                  <a:pt x="50800" y="1638300"/>
                </a:lnTo>
                <a:lnTo>
                  <a:pt x="25400" y="1638300"/>
                </a:lnTo>
                <a:lnTo>
                  <a:pt x="25400" y="1676400"/>
                </a:lnTo>
                <a:lnTo>
                  <a:pt x="36830" y="1689110"/>
                </a:lnTo>
                <a:lnTo>
                  <a:pt x="36830" y="1651010"/>
                </a:lnTo>
                <a:lnTo>
                  <a:pt x="50800" y="1651010"/>
                </a:lnTo>
                <a:lnTo>
                  <a:pt x="63500" y="1637639"/>
                </a:lnTo>
                <a:close/>
              </a:path>
              <a:path w="203200" h="1918334">
                <a:moveTo>
                  <a:pt x="36830" y="1727210"/>
                </a:moveTo>
                <a:lnTo>
                  <a:pt x="25400" y="1727210"/>
                </a:lnTo>
                <a:lnTo>
                  <a:pt x="25400" y="1739905"/>
                </a:lnTo>
                <a:lnTo>
                  <a:pt x="36830" y="1727210"/>
                </a:lnTo>
                <a:close/>
              </a:path>
              <a:path w="203200" h="1918334">
                <a:moveTo>
                  <a:pt x="50800" y="1765310"/>
                </a:moveTo>
                <a:lnTo>
                  <a:pt x="50800" y="1752600"/>
                </a:lnTo>
                <a:lnTo>
                  <a:pt x="36830" y="1752600"/>
                </a:lnTo>
                <a:lnTo>
                  <a:pt x="25400" y="1739905"/>
                </a:lnTo>
                <a:lnTo>
                  <a:pt x="25400" y="1752600"/>
                </a:lnTo>
                <a:lnTo>
                  <a:pt x="36830" y="1765310"/>
                </a:lnTo>
                <a:lnTo>
                  <a:pt x="50800" y="1765310"/>
                </a:lnTo>
                <a:close/>
              </a:path>
              <a:path w="203200" h="1918334">
                <a:moveTo>
                  <a:pt x="50800" y="1866900"/>
                </a:moveTo>
                <a:lnTo>
                  <a:pt x="50800" y="1828800"/>
                </a:lnTo>
                <a:lnTo>
                  <a:pt x="36830" y="1828800"/>
                </a:lnTo>
                <a:lnTo>
                  <a:pt x="25400" y="1816105"/>
                </a:lnTo>
                <a:lnTo>
                  <a:pt x="25400" y="1841510"/>
                </a:lnTo>
                <a:lnTo>
                  <a:pt x="36830" y="1841510"/>
                </a:lnTo>
                <a:lnTo>
                  <a:pt x="36830" y="1879610"/>
                </a:lnTo>
                <a:lnTo>
                  <a:pt x="50800" y="1866900"/>
                </a:lnTo>
                <a:close/>
              </a:path>
              <a:path w="203200" h="1918334">
                <a:moveTo>
                  <a:pt x="74930" y="1409700"/>
                </a:moveTo>
                <a:lnTo>
                  <a:pt x="74930" y="1397005"/>
                </a:lnTo>
                <a:lnTo>
                  <a:pt x="63500" y="1397005"/>
                </a:lnTo>
                <a:lnTo>
                  <a:pt x="36830" y="1422410"/>
                </a:lnTo>
                <a:lnTo>
                  <a:pt x="50800" y="1435105"/>
                </a:lnTo>
                <a:lnTo>
                  <a:pt x="50800" y="1422410"/>
                </a:lnTo>
                <a:lnTo>
                  <a:pt x="63500" y="1409700"/>
                </a:lnTo>
                <a:lnTo>
                  <a:pt x="74930" y="1409700"/>
                </a:lnTo>
                <a:close/>
              </a:path>
              <a:path w="203200" h="1918334">
                <a:moveTo>
                  <a:pt x="74930" y="1485900"/>
                </a:moveTo>
                <a:lnTo>
                  <a:pt x="74930" y="1473205"/>
                </a:lnTo>
                <a:lnTo>
                  <a:pt x="63500" y="1473205"/>
                </a:lnTo>
                <a:lnTo>
                  <a:pt x="50800" y="1485900"/>
                </a:lnTo>
                <a:lnTo>
                  <a:pt x="36830" y="1485900"/>
                </a:lnTo>
                <a:lnTo>
                  <a:pt x="36830" y="1524000"/>
                </a:lnTo>
                <a:lnTo>
                  <a:pt x="50800" y="1524000"/>
                </a:lnTo>
                <a:lnTo>
                  <a:pt x="50800" y="1498610"/>
                </a:lnTo>
                <a:lnTo>
                  <a:pt x="63500" y="1485900"/>
                </a:lnTo>
                <a:lnTo>
                  <a:pt x="74930" y="1485900"/>
                </a:lnTo>
                <a:close/>
              </a:path>
              <a:path w="203200" h="1918334">
                <a:moveTo>
                  <a:pt x="50800" y="1574810"/>
                </a:moveTo>
                <a:lnTo>
                  <a:pt x="36830" y="1574810"/>
                </a:lnTo>
                <a:lnTo>
                  <a:pt x="36830" y="1587505"/>
                </a:lnTo>
                <a:lnTo>
                  <a:pt x="50800" y="1574810"/>
                </a:lnTo>
                <a:close/>
              </a:path>
              <a:path w="203200" h="1918334">
                <a:moveTo>
                  <a:pt x="50800" y="1600200"/>
                </a:moveTo>
                <a:lnTo>
                  <a:pt x="36830" y="1587505"/>
                </a:lnTo>
                <a:lnTo>
                  <a:pt x="36830" y="1600200"/>
                </a:lnTo>
                <a:lnTo>
                  <a:pt x="50800" y="1600200"/>
                </a:lnTo>
                <a:close/>
              </a:path>
              <a:path w="203200" h="1918334">
                <a:moveTo>
                  <a:pt x="63500" y="1714500"/>
                </a:moveTo>
                <a:lnTo>
                  <a:pt x="63500" y="1676400"/>
                </a:lnTo>
                <a:lnTo>
                  <a:pt x="50800" y="1676400"/>
                </a:lnTo>
                <a:lnTo>
                  <a:pt x="36830" y="1663705"/>
                </a:lnTo>
                <a:lnTo>
                  <a:pt x="36830" y="1689110"/>
                </a:lnTo>
                <a:lnTo>
                  <a:pt x="50800" y="1689110"/>
                </a:lnTo>
                <a:lnTo>
                  <a:pt x="50800" y="1720552"/>
                </a:lnTo>
                <a:lnTo>
                  <a:pt x="63500" y="1714500"/>
                </a:lnTo>
                <a:close/>
              </a:path>
              <a:path w="203200" h="1918334">
                <a:moveTo>
                  <a:pt x="63500" y="1778005"/>
                </a:moveTo>
                <a:lnTo>
                  <a:pt x="50800" y="1765310"/>
                </a:lnTo>
                <a:lnTo>
                  <a:pt x="36830" y="1765310"/>
                </a:lnTo>
                <a:lnTo>
                  <a:pt x="50800" y="1778005"/>
                </a:lnTo>
                <a:lnTo>
                  <a:pt x="50800" y="1790102"/>
                </a:lnTo>
                <a:lnTo>
                  <a:pt x="63500" y="1778005"/>
                </a:lnTo>
                <a:close/>
              </a:path>
              <a:path w="203200" h="1918334">
                <a:moveTo>
                  <a:pt x="88900" y="1295400"/>
                </a:moveTo>
                <a:lnTo>
                  <a:pt x="74930" y="1282705"/>
                </a:lnTo>
                <a:lnTo>
                  <a:pt x="63500" y="1282705"/>
                </a:lnTo>
                <a:lnTo>
                  <a:pt x="63500" y="1257300"/>
                </a:lnTo>
                <a:lnTo>
                  <a:pt x="50800" y="1270010"/>
                </a:lnTo>
                <a:lnTo>
                  <a:pt x="63500" y="1283373"/>
                </a:lnTo>
                <a:lnTo>
                  <a:pt x="63500" y="1270010"/>
                </a:lnTo>
                <a:lnTo>
                  <a:pt x="74930" y="1257300"/>
                </a:lnTo>
                <a:lnTo>
                  <a:pt x="74930" y="1295400"/>
                </a:lnTo>
                <a:lnTo>
                  <a:pt x="88900" y="1295400"/>
                </a:lnTo>
                <a:close/>
              </a:path>
              <a:path w="203200" h="1918334">
                <a:moveTo>
                  <a:pt x="88900" y="1333500"/>
                </a:moveTo>
                <a:lnTo>
                  <a:pt x="88900" y="1320805"/>
                </a:lnTo>
                <a:lnTo>
                  <a:pt x="63500" y="1320805"/>
                </a:lnTo>
                <a:lnTo>
                  <a:pt x="50800" y="1333500"/>
                </a:lnTo>
                <a:lnTo>
                  <a:pt x="50800" y="1371600"/>
                </a:lnTo>
                <a:lnTo>
                  <a:pt x="63500" y="1371600"/>
                </a:lnTo>
                <a:lnTo>
                  <a:pt x="63500" y="1333500"/>
                </a:lnTo>
                <a:lnTo>
                  <a:pt x="88900" y="1333500"/>
                </a:lnTo>
                <a:close/>
              </a:path>
              <a:path w="203200" h="1918334">
                <a:moveTo>
                  <a:pt x="63500" y="1435105"/>
                </a:moveTo>
                <a:lnTo>
                  <a:pt x="50800" y="1422410"/>
                </a:lnTo>
                <a:lnTo>
                  <a:pt x="50800" y="1435105"/>
                </a:lnTo>
                <a:lnTo>
                  <a:pt x="63500" y="1435105"/>
                </a:lnTo>
                <a:close/>
              </a:path>
              <a:path w="203200" h="1918334">
                <a:moveTo>
                  <a:pt x="88900" y="1473205"/>
                </a:moveTo>
                <a:lnTo>
                  <a:pt x="88900" y="1447800"/>
                </a:lnTo>
                <a:lnTo>
                  <a:pt x="74930" y="1447800"/>
                </a:lnTo>
                <a:lnTo>
                  <a:pt x="63500" y="1435105"/>
                </a:lnTo>
                <a:lnTo>
                  <a:pt x="50800" y="1435105"/>
                </a:lnTo>
                <a:lnTo>
                  <a:pt x="50800" y="1447800"/>
                </a:lnTo>
                <a:lnTo>
                  <a:pt x="63500" y="1447800"/>
                </a:lnTo>
                <a:lnTo>
                  <a:pt x="74930" y="1460510"/>
                </a:lnTo>
                <a:lnTo>
                  <a:pt x="74930" y="1485900"/>
                </a:lnTo>
                <a:lnTo>
                  <a:pt x="88900" y="1473205"/>
                </a:lnTo>
                <a:close/>
              </a:path>
              <a:path w="203200" h="1918334">
                <a:moveTo>
                  <a:pt x="74930" y="1562100"/>
                </a:moveTo>
                <a:lnTo>
                  <a:pt x="74930" y="1524000"/>
                </a:lnTo>
                <a:lnTo>
                  <a:pt x="63500" y="1511305"/>
                </a:lnTo>
                <a:lnTo>
                  <a:pt x="50800" y="1511305"/>
                </a:lnTo>
                <a:lnTo>
                  <a:pt x="50800" y="1524000"/>
                </a:lnTo>
                <a:lnTo>
                  <a:pt x="63500" y="1536710"/>
                </a:lnTo>
                <a:lnTo>
                  <a:pt x="63500" y="1562100"/>
                </a:lnTo>
                <a:lnTo>
                  <a:pt x="74930" y="1562100"/>
                </a:lnTo>
                <a:close/>
              </a:path>
              <a:path w="203200" h="1918334">
                <a:moveTo>
                  <a:pt x="74930" y="1625605"/>
                </a:moveTo>
                <a:lnTo>
                  <a:pt x="74930" y="1600200"/>
                </a:lnTo>
                <a:lnTo>
                  <a:pt x="50800" y="1600200"/>
                </a:lnTo>
                <a:lnTo>
                  <a:pt x="63500" y="1612910"/>
                </a:lnTo>
                <a:lnTo>
                  <a:pt x="63500" y="1637639"/>
                </a:lnTo>
                <a:lnTo>
                  <a:pt x="74930" y="1625605"/>
                </a:lnTo>
                <a:close/>
              </a:path>
              <a:path w="203200" h="1918334">
                <a:moveTo>
                  <a:pt x="63500" y="1625605"/>
                </a:moveTo>
                <a:lnTo>
                  <a:pt x="63500" y="1612910"/>
                </a:lnTo>
                <a:lnTo>
                  <a:pt x="50800" y="1625605"/>
                </a:lnTo>
                <a:lnTo>
                  <a:pt x="63500" y="1625605"/>
                </a:lnTo>
                <a:close/>
              </a:path>
              <a:path w="203200" h="1918334">
                <a:moveTo>
                  <a:pt x="113030" y="1092205"/>
                </a:moveTo>
                <a:lnTo>
                  <a:pt x="113030" y="1079510"/>
                </a:lnTo>
                <a:lnTo>
                  <a:pt x="101600" y="1092205"/>
                </a:lnTo>
                <a:lnTo>
                  <a:pt x="101600" y="1079510"/>
                </a:lnTo>
                <a:lnTo>
                  <a:pt x="88900" y="1092205"/>
                </a:lnTo>
                <a:lnTo>
                  <a:pt x="74930" y="1092205"/>
                </a:lnTo>
                <a:lnTo>
                  <a:pt x="63500" y="1104900"/>
                </a:lnTo>
                <a:lnTo>
                  <a:pt x="63500" y="1117610"/>
                </a:lnTo>
                <a:lnTo>
                  <a:pt x="74930" y="1129035"/>
                </a:lnTo>
                <a:lnTo>
                  <a:pt x="74930" y="1104900"/>
                </a:lnTo>
                <a:lnTo>
                  <a:pt x="101600" y="1104900"/>
                </a:lnTo>
                <a:lnTo>
                  <a:pt x="113030" y="1092205"/>
                </a:lnTo>
                <a:close/>
              </a:path>
              <a:path w="203200" h="1918334">
                <a:moveTo>
                  <a:pt x="101600" y="1167736"/>
                </a:moveTo>
                <a:lnTo>
                  <a:pt x="101600" y="1155710"/>
                </a:lnTo>
                <a:lnTo>
                  <a:pt x="88900" y="1168405"/>
                </a:lnTo>
                <a:lnTo>
                  <a:pt x="63500" y="1168405"/>
                </a:lnTo>
                <a:lnTo>
                  <a:pt x="63500" y="1206505"/>
                </a:lnTo>
                <a:lnTo>
                  <a:pt x="74930" y="1219200"/>
                </a:lnTo>
                <a:lnTo>
                  <a:pt x="74930" y="1181100"/>
                </a:lnTo>
                <a:lnTo>
                  <a:pt x="88900" y="1181100"/>
                </a:lnTo>
                <a:lnTo>
                  <a:pt x="101600" y="1167736"/>
                </a:lnTo>
                <a:close/>
              </a:path>
              <a:path w="203200" h="1918334">
                <a:moveTo>
                  <a:pt x="101600" y="1257300"/>
                </a:moveTo>
                <a:lnTo>
                  <a:pt x="101600" y="1231910"/>
                </a:lnTo>
                <a:lnTo>
                  <a:pt x="88900" y="1244605"/>
                </a:lnTo>
                <a:lnTo>
                  <a:pt x="63500" y="1244605"/>
                </a:lnTo>
                <a:lnTo>
                  <a:pt x="63500" y="1257300"/>
                </a:lnTo>
                <a:lnTo>
                  <a:pt x="101600" y="1257300"/>
                </a:lnTo>
                <a:close/>
              </a:path>
              <a:path w="203200" h="1918334">
                <a:moveTo>
                  <a:pt x="74930" y="1282705"/>
                </a:moveTo>
                <a:lnTo>
                  <a:pt x="63500" y="1270010"/>
                </a:lnTo>
                <a:lnTo>
                  <a:pt x="63500" y="1282705"/>
                </a:lnTo>
                <a:lnTo>
                  <a:pt x="74930" y="1282705"/>
                </a:lnTo>
                <a:close/>
              </a:path>
              <a:path w="203200" h="1918334">
                <a:moveTo>
                  <a:pt x="88900" y="1409700"/>
                </a:moveTo>
                <a:lnTo>
                  <a:pt x="88900" y="1371600"/>
                </a:lnTo>
                <a:lnTo>
                  <a:pt x="74930" y="1358905"/>
                </a:lnTo>
                <a:lnTo>
                  <a:pt x="63500" y="1358905"/>
                </a:lnTo>
                <a:lnTo>
                  <a:pt x="63500" y="1371600"/>
                </a:lnTo>
                <a:lnTo>
                  <a:pt x="74930" y="1384310"/>
                </a:lnTo>
                <a:lnTo>
                  <a:pt x="74930" y="1409700"/>
                </a:lnTo>
                <a:lnTo>
                  <a:pt x="88900" y="1409700"/>
                </a:lnTo>
                <a:close/>
              </a:path>
              <a:path w="203200" h="1918334">
                <a:moveTo>
                  <a:pt x="74930" y="1473205"/>
                </a:moveTo>
                <a:lnTo>
                  <a:pt x="74930" y="1460510"/>
                </a:lnTo>
                <a:lnTo>
                  <a:pt x="63500" y="1473205"/>
                </a:lnTo>
                <a:lnTo>
                  <a:pt x="74930" y="1473205"/>
                </a:lnTo>
                <a:close/>
              </a:path>
              <a:path w="203200" h="1918334">
                <a:moveTo>
                  <a:pt x="127000" y="939805"/>
                </a:moveTo>
                <a:lnTo>
                  <a:pt x="127000" y="927110"/>
                </a:lnTo>
                <a:lnTo>
                  <a:pt x="120345" y="920454"/>
                </a:lnTo>
                <a:lnTo>
                  <a:pt x="113030" y="927110"/>
                </a:lnTo>
                <a:lnTo>
                  <a:pt x="101600" y="927110"/>
                </a:lnTo>
                <a:lnTo>
                  <a:pt x="74930" y="952500"/>
                </a:lnTo>
                <a:lnTo>
                  <a:pt x="74930" y="965210"/>
                </a:lnTo>
                <a:lnTo>
                  <a:pt x="88900" y="977905"/>
                </a:lnTo>
                <a:lnTo>
                  <a:pt x="88900" y="952500"/>
                </a:lnTo>
                <a:lnTo>
                  <a:pt x="95089" y="958694"/>
                </a:lnTo>
                <a:lnTo>
                  <a:pt x="113030" y="939805"/>
                </a:lnTo>
                <a:lnTo>
                  <a:pt x="127000" y="939805"/>
                </a:lnTo>
                <a:close/>
              </a:path>
              <a:path w="203200" h="1918334">
                <a:moveTo>
                  <a:pt x="113030" y="1017274"/>
                </a:moveTo>
                <a:lnTo>
                  <a:pt x="113030" y="1003310"/>
                </a:lnTo>
                <a:lnTo>
                  <a:pt x="101600" y="1016005"/>
                </a:lnTo>
                <a:lnTo>
                  <a:pt x="74930" y="1016005"/>
                </a:lnTo>
                <a:lnTo>
                  <a:pt x="74930" y="1054105"/>
                </a:lnTo>
                <a:lnTo>
                  <a:pt x="88900" y="1066800"/>
                </a:lnTo>
                <a:lnTo>
                  <a:pt x="88900" y="1028700"/>
                </a:lnTo>
                <a:lnTo>
                  <a:pt x="101600" y="1028700"/>
                </a:lnTo>
                <a:lnTo>
                  <a:pt x="113030" y="1017274"/>
                </a:lnTo>
                <a:close/>
              </a:path>
              <a:path w="203200" h="1918334">
                <a:moveTo>
                  <a:pt x="88900" y="1104900"/>
                </a:moveTo>
                <a:lnTo>
                  <a:pt x="74930" y="1104900"/>
                </a:lnTo>
                <a:lnTo>
                  <a:pt x="79588" y="1113371"/>
                </a:lnTo>
                <a:lnTo>
                  <a:pt x="88900" y="1104900"/>
                </a:lnTo>
                <a:close/>
              </a:path>
              <a:path w="203200" h="1918334">
                <a:moveTo>
                  <a:pt x="79588" y="1113371"/>
                </a:moveTo>
                <a:lnTo>
                  <a:pt x="74930" y="1104900"/>
                </a:lnTo>
                <a:lnTo>
                  <a:pt x="74930" y="1117610"/>
                </a:lnTo>
                <a:lnTo>
                  <a:pt x="79588" y="1113371"/>
                </a:lnTo>
                <a:close/>
              </a:path>
              <a:path w="203200" h="1918334">
                <a:moveTo>
                  <a:pt x="88900" y="1130305"/>
                </a:moveTo>
                <a:lnTo>
                  <a:pt x="79588" y="1113371"/>
                </a:lnTo>
                <a:lnTo>
                  <a:pt x="74930" y="1117610"/>
                </a:lnTo>
                <a:lnTo>
                  <a:pt x="88900" y="1130305"/>
                </a:lnTo>
                <a:close/>
              </a:path>
              <a:path w="203200" h="1918334">
                <a:moveTo>
                  <a:pt x="113030" y="1155710"/>
                </a:moveTo>
                <a:lnTo>
                  <a:pt x="113030" y="1143000"/>
                </a:lnTo>
                <a:lnTo>
                  <a:pt x="101600" y="1130305"/>
                </a:lnTo>
                <a:lnTo>
                  <a:pt x="88900" y="1130305"/>
                </a:lnTo>
                <a:lnTo>
                  <a:pt x="74930" y="1117610"/>
                </a:lnTo>
                <a:lnTo>
                  <a:pt x="74930" y="1129035"/>
                </a:lnTo>
                <a:lnTo>
                  <a:pt x="88900" y="1143000"/>
                </a:lnTo>
                <a:lnTo>
                  <a:pt x="101600" y="1143000"/>
                </a:lnTo>
                <a:lnTo>
                  <a:pt x="101600" y="1167736"/>
                </a:lnTo>
                <a:lnTo>
                  <a:pt x="113030" y="1155710"/>
                </a:lnTo>
                <a:close/>
              </a:path>
              <a:path w="203200" h="1918334">
                <a:moveTo>
                  <a:pt x="101600" y="1231910"/>
                </a:moveTo>
                <a:lnTo>
                  <a:pt x="101600" y="1219200"/>
                </a:lnTo>
                <a:lnTo>
                  <a:pt x="74930" y="1193810"/>
                </a:lnTo>
                <a:lnTo>
                  <a:pt x="74930" y="1219200"/>
                </a:lnTo>
                <a:lnTo>
                  <a:pt x="88900" y="1219200"/>
                </a:lnTo>
                <a:lnTo>
                  <a:pt x="88900" y="1231910"/>
                </a:lnTo>
                <a:lnTo>
                  <a:pt x="101600" y="1231910"/>
                </a:lnTo>
                <a:close/>
              </a:path>
              <a:path w="203200" h="1918334">
                <a:moveTo>
                  <a:pt x="139700" y="787405"/>
                </a:moveTo>
                <a:lnTo>
                  <a:pt x="139700" y="774710"/>
                </a:lnTo>
                <a:lnTo>
                  <a:pt x="135464" y="766238"/>
                </a:lnTo>
                <a:lnTo>
                  <a:pt x="127000" y="774710"/>
                </a:lnTo>
                <a:lnTo>
                  <a:pt x="113030" y="774710"/>
                </a:lnTo>
                <a:lnTo>
                  <a:pt x="88900" y="800100"/>
                </a:lnTo>
                <a:lnTo>
                  <a:pt x="101600" y="812810"/>
                </a:lnTo>
                <a:lnTo>
                  <a:pt x="101600" y="800100"/>
                </a:lnTo>
                <a:lnTo>
                  <a:pt x="113030" y="787405"/>
                </a:lnTo>
                <a:lnTo>
                  <a:pt x="113030" y="800100"/>
                </a:lnTo>
                <a:lnTo>
                  <a:pt x="127000" y="787405"/>
                </a:lnTo>
                <a:lnTo>
                  <a:pt x="139700" y="787405"/>
                </a:lnTo>
                <a:close/>
              </a:path>
              <a:path w="203200" h="1918334">
                <a:moveTo>
                  <a:pt x="127000" y="863605"/>
                </a:moveTo>
                <a:lnTo>
                  <a:pt x="127000" y="850910"/>
                </a:lnTo>
                <a:lnTo>
                  <a:pt x="113030" y="850910"/>
                </a:lnTo>
                <a:lnTo>
                  <a:pt x="101600" y="863605"/>
                </a:lnTo>
                <a:lnTo>
                  <a:pt x="88900" y="863605"/>
                </a:lnTo>
                <a:lnTo>
                  <a:pt x="88900" y="901705"/>
                </a:lnTo>
                <a:lnTo>
                  <a:pt x="101600" y="901705"/>
                </a:lnTo>
                <a:lnTo>
                  <a:pt x="101600" y="876300"/>
                </a:lnTo>
                <a:lnTo>
                  <a:pt x="113030" y="863605"/>
                </a:lnTo>
                <a:lnTo>
                  <a:pt x="127000" y="863605"/>
                </a:lnTo>
                <a:close/>
              </a:path>
              <a:path w="203200" h="1918334">
                <a:moveTo>
                  <a:pt x="95089" y="958694"/>
                </a:moveTo>
                <a:lnTo>
                  <a:pt x="88900" y="952500"/>
                </a:lnTo>
                <a:lnTo>
                  <a:pt x="88900" y="965210"/>
                </a:lnTo>
                <a:lnTo>
                  <a:pt x="95089" y="958694"/>
                </a:lnTo>
                <a:close/>
              </a:path>
              <a:path w="203200" h="1918334">
                <a:moveTo>
                  <a:pt x="101600" y="965210"/>
                </a:moveTo>
                <a:lnTo>
                  <a:pt x="95089" y="958694"/>
                </a:lnTo>
                <a:lnTo>
                  <a:pt x="88900" y="965210"/>
                </a:lnTo>
                <a:lnTo>
                  <a:pt x="101600" y="965210"/>
                </a:lnTo>
                <a:close/>
              </a:path>
              <a:path w="203200" h="1918334">
                <a:moveTo>
                  <a:pt x="101600" y="977905"/>
                </a:moveTo>
                <a:lnTo>
                  <a:pt x="88900" y="965210"/>
                </a:lnTo>
                <a:lnTo>
                  <a:pt x="88900" y="977905"/>
                </a:lnTo>
                <a:lnTo>
                  <a:pt x="101600" y="977905"/>
                </a:lnTo>
                <a:close/>
              </a:path>
              <a:path w="203200" h="1918334">
                <a:moveTo>
                  <a:pt x="127000" y="1079510"/>
                </a:moveTo>
                <a:lnTo>
                  <a:pt x="113030" y="1066800"/>
                </a:lnTo>
                <a:lnTo>
                  <a:pt x="113030" y="1054105"/>
                </a:lnTo>
                <a:lnTo>
                  <a:pt x="101600" y="1054105"/>
                </a:lnTo>
                <a:lnTo>
                  <a:pt x="88900" y="1041410"/>
                </a:lnTo>
                <a:lnTo>
                  <a:pt x="88900" y="1066800"/>
                </a:lnTo>
                <a:lnTo>
                  <a:pt x="101600" y="1066800"/>
                </a:lnTo>
                <a:lnTo>
                  <a:pt x="113030" y="1079510"/>
                </a:lnTo>
                <a:lnTo>
                  <a:pt x="127000" y="1079510"/>
                </a:lnTo>
                <a:close/>
              </a:path>
              <a:path w="203200" h="1918334">
                <a:moveTo>
                  <a:pt x="101600" y="1308110"/>
                </a:moveTo>
                <a:lnTo>
                  <a:pt x="101600" y="1295400"/>
                </a:lnTo>
                <a:lnTo>
                  <a:pt x="88900" y="1295400"/>
                </a:lnTo>
                <a:lnTo>
                  <a:pt x="88900" y="1320805"/>
                </a:lnTo>
                <a:lnTo>
                  <a:pt x="101600" y="1308110"/>
                </a:lnTo>
                <a:close/>
              </a:path>
              <a:path w="203200" h="1918334">
                <a:moveTo>
                  <a:pt x="127000" y="660410"/>
                </a:moveTo>
                <a:lnTo>
                  <a:pt x="113030" y="647700"/>
                </a:lnTo>
                <a:lnTo>
                  <a:pt x="113030" y="635005"/>
                </a:lnTo>
                <a:lnTo>
                  <a:pt x="101600" y="647700"/>
                </a:lnTo>
                <a:lnTo>
                  <a:pt x="114310" y="660410"/>
                </a:lnTo>
                <a:lnTo>
                  <a:pt x="127000" y="660410"/>
                </a:lnTo>
                <a:close/>
              </a:path>
              <a:path w="203200" h="1918334">
                <a:moveTo>
                  <a:pt x="139700" y="711205"/>
                </a:moveTo>
                <a:lnTo>
                  <a:pt x="139700" y="698510"/>
                </a:lnTo>
                <a:lnTo>
                  <a:pt x="113030" y="698510"/>
                </a:lnTo>
                <a:lnTo>
                  <a:pt x="101600" y="711205"/>
                </a:lnTo>
                <a:lnTo>
                  <a:pt x="101600" y="749305"/>
                </a:lnTo>
                <a:lnTo>
                  <a:pt x="113030" y="749305"/>
                </a:lnTo>
                <a:lnTo>
                  <a:pt x="113030" y="711205"/>
                </a:lnTo>
                <a:lnTo>
                  <a:pt x="139700" y="711205"/>
                </a:lnTo>
                <a:close/>
              </a:path>
              <a:path w="203200" h="1918334">
                <a:moveTo>
                  <a:pt x="113030" y="812810"/>
                </a:moveTo>
                <a:lnTo>
                  <a:pt x="101600" y="800100"/>
                </a:lnTo>
                <a:lnTo>
                  <a:pt x="101600" y="812810"/>
                </a:lnTo>
                <a:lnTo>
                  <a:pt x="113030" y="812810"/>
                </a:lnTo>
                <a:close/>
              </a:path>
              <a:path w="203200" h="1918334">
                <a:moveTo>
                  <a:pt x="139700" y="863605"/>
                </a:moveTo>
                <a:lnTo>
                  <a:pt x="139700" y="825505"/>
                </a:lnTo>
                <a:lnTo>
                  <a:pt x="127000" y="825505"/>
                </a:lnTo>
                <a:lnTo>
                  <a:pt x="113030" y="812810"/>
                </a:lnTo>
                <a:lnTo>
                  <a:pt x="101600" y="812810"/>
                </a:lnTo>
                <a:lnTo>
                  <a:pt x="101600" y="825505"/>
                </a:lnTo>
                <a:lnTo>
                  <a:pt x="113030" y="825505"/>
                </a:lnTo>
                <a:lnTo>
                  <a:pt x="127000" y="838200"/>
                </a:lnTo>
                <a:lnTo>
                  <a:pt x="127000" y="863605"/>
                </a:lnTo>
                <a:lnTo>
                  <a:pt x="139700" y="863605"/>
                </a:lnTo>
                <a:close/>
              </a:path>
              <a:path w="203200" h="1918334">
                <a:moveTo>
                  <a:pt x="139700" y="914400"/>
                </a:moveTo>
                <a:lnTo>
                  <a:pt x="113030" y="889010"/>
                </a:lnTo>
                <a:lnTo>
                  <a:pt x="101600" y="889010"/>
                </a:lnTo>
                <a:lnTo>
                  <a:pt x="101600" y="901705"/>
                </a:lnTo>
                <a:lnTo>
                  <a:pt x="120345" y="920454"/>
                </a:lnTo>
                <a:lnTo>
                  <a:pt x="127000" y="914400"/>
                </a:lnTo>
                <a:lnTo>
                  <a:pt x="127000" y="927110"/>
                </a:lnTo>
                <a:lnTo>
                  <a:pt x="139700" y="914400"/>
                </a:lnTo>
                <a:close/>
              </a:path>
              <a:path w="203200" h="1918334">
                <a:moveTo>
                  <a:pt x="127000" y="1003310"/>
                </a:moveTo>
                <a:lnTo>
                  <a:pt x="127000" y="977905"/>
                </a:lnTo>
                <a:lnTo>
                  <a:pt x="101600" y="977905"/>
                </a:lnTo>
                <a:lnTo>
                  <a:pt x="113030" y="990600"/>
                </a:lnTo>
                <a:lnTo>
                  <a:pt x="113030" y="1017274"/>
                </a:lnTo>
                <a:lnTo>
                  <a:pt x="127000" y="1003310"/>
                </a:lnTo>
                <a:close/>
              </a:path>
              <a:path w="203200" h="1918334">
                <a:moveTo>
                  <a:pt x="165100" y="457200"/>
                </a:moveTo>
                <a:lnTo>
                  <a:pt x="139700" y="469910"/>
                </a:lnTo>
                <a:lnTo>
                  <a:pt x="127000" y="469910"/>
                </a:lnTo>
                <a:lnTo>
                  <a:pt x="113030" y="482605"/>
                </a:lnTo>
                <a:lnTo>
                  <a:pt x="113030" y="495300"/>
                </a:lnTo>
                <a:lnTo>
                  <a:pt x="127000" y="508607"/>
                </a:lnTo>
                <a:lnTo>
                  <a:pt x="127000" y="482605"/>
                </a:lnTo>
                <a:lnTo>
                  <a:pt x="131231" y="491070"/>
                </a:lnTo>
                <a:lnTo>
                  <a:pt x="139700" y="482605"/>
                </a:lnTo>
                <a:lnTo>
                  <a:pt x="151130" y="482605"/>
                </a:lnTo>
                <a:lnTo>
                  <a:pt x="151130" y="469910"/>
                </a:lnTo>
                <a:lnTo>
                  <a:pt x="165100" y="457200"/>
                </a:lnTo>
                <a:close/>
              </a:path>
              <a:path w="203200" h="1918334">
                <a:moveTo>
                  <a:pt x="151130" y="558805"/>
                </a:moveTo>
                <a:lnTo>
                  <a:pt x="151130" y="546110"/>
                </a:lnTo>
                <a:lnTo>
                  <a:pt x="127000" y="546110"/>
                </a:lnTo>
                <a:lnTo>
                  <a:pt x="113030" y="571500"/>
                </a:lnTo>
                <a:lnTo>
                  <a:pt x="113030" y="584210"/>
                </a:lnTo>
                <a:lnTo>
                  <a:pt x="127000" y="584210"/>
                </a:lnTo>
                <a:lnTo>
                  <a:pt x="127000" y="558805"/>
                </a:lnTo>
                <a:lnTo>
                  <a:pt x="151130" y="558805"/>
                </a:lnTo>
                <a:close/>
              </a:path>
              <a:path w="203200" h="1918334">
                <a:moveTo>
                  <a:pt x="151130" y="635005"/>
                </a:moveTo>
                <a:lnTo>
                  <a:pt x="151130" y="609600"/>
                </a:lnTo>
                <a:lnTo>
                  <a:pt x="139700" y="622310"/>
                </a:lnTo>
                <a:lnTo>
                  <a:pt x="113030" y="622310"/>
                </a:lnTo>
                <a:lnTo>
                  <a:pt x="113030" y="647700"/>
                </a:lnTo>
                <a:lnTo>
                  <a:pt x="127000" y="635005"/>
                </a:lnTo>
                <a:lnTo>
                  <a:pt x="151130" y="635005"/>
                </a:lnTo>
                <a:close/>
              </a:path>
              <a:path w="203200" h="1918334">
                <a:moveTo>
                  <a:pt x="151130" y="774710"/>
                </a:moveTo>
                <a:lnTo>
                  <a:pt x="151130" y="762000"/>
                </a:lnTo>
                <a:lnTo>
                  <a:pt x="127000" y="736610"/>
                </a:lnTo>
                <a:lnTo>
                  <a:pt x="113030" y="736610"/>
                </a:lnTo>
                <a:lnTo>
                  <a:pt x="113030" y="749305"/>
                </a:lnTo>
                <a:lnTo>
                  <a:pt x="127000" y="762000"/>
                </a:lnTo>
                <a:lnTo>
                  <a:pt x="127000" y="749305"/>
                </a:lnTo>
                <a:lnTo>
                  <a:pt x="135464" y="766238"/>
                </a:lnTo>
                <a:lnTo>
                  <a:pt x="139700" y="762000"/>
                </a:lnTo>
                <a:lnTo>
                  <a:pt x="139700" y="787405"/>
                </a:lnTo>
                <a:lnTo>
                  <a:pt x="151130" y="774710"/>
                </a:lnTo>
                <a:close/>
              </a:path>
              <a:path w="203200" h="1918334">
                <a:moveTo>
                  <a:pt x="151130" y="698510"/>
                </a:moveTo>
                <a:lnTo>
                  <a:pt x="151130" y="673105"/>
                </a:lnTo>
                <a:lnTo>
                  <a:pt x="127000" y="660410"/>
                </a:lnTo>
                <a:lnTo>
                  <a:pt x="114310" y="660410"/>
                </a:lnTo>
                <a:lnTo>
                  <a:pt x="139700" y="685800"/>
                </a:lnTo>
                <a:lnTo>
                  <a:pt x="139700" y="711205"/>
                </a:lnTo>
                <a:lnTo>
                  <a:pt x="151130" y="698510"/>
                </a:lnTo>
                <a:close/>
              </a:path>
              <a:path w="203200" h="1918334">
                <a:moveTo>
                  <a:pt x="127000" y="927110"/>
                </a:moveTo>
                <a:lnTo>
                  <a:pt x="127000" y="914400"/>
                </a:lnTo>
                <a:lnTo>
                  <a:pt x="120345" y="920454"/>
                </a:lnTo>
                <a:lnTo>
                  <a:pt x="127000" y="927110"/>
                </a:lnTo>
                <a:close/>
              </a:path>
              <a:path w="203200" h="1918334">
                <a:moveTo>
                  <a:pt x="177800" y="393710"/>
                </a:moveTo>
                <a:lnTo>
                  <a:pt x="177800" y="355610"/>
                </a:lnTo>
                <a:lnTo>
                  <a:pt x="165100" y="355610"/>
                </a:lnTo>
                <a:lnTo>
                  <a:pt x="145714" y="336220"/>
                </a:lnTo>
                <a:lnTo>
                  <a:pt x="139700" y="342900"/>
                </a:lnTo>
                <a:lnTo>
                  <a:pt x="139700" y="330205"/>
                </a:lnTo>
                <a:lnTo>
                  <a:pt x="127000" y="342900"/>
                </a:lnTo>
                <a:lnTo>
                  <a:pt x="139700" y="356271"/>
                </a:lnTo>
                <a:lnTo>
                  <a:pt x="139700" y="342900"/>
                </a:lnTo>
                <a:lnTo>
                  <a:pt x="145714" y="336220"/>
                </a:lnTo>
                <a:lnTo>
                  <a:pt x="145714" y="362602"/>
                </a:lnTo>
                <a:lnTo>
                  <a:pt x="151130" y="368305"/>
                </a:lnTo>
                <a:lnTo>
                  <a:pt x="165100" y="368305"/>
                </a:lnTo>
                <a:lnTo>
                  <a:pt x="165100" y="393710"/>
                </a:lnTo>
                <a:lnTo>
                  <a:pt x="177800" y="393710"/>
                </a:lnTo>
                <a:close/>
              </a:path>
              <a:path w="203200" h="1918334">
                <a:moveTo>
                  <a:pt x="165100" y="393710"/>
                </a:moveTo>
                <a:lnTo>
                  <a:pt x="165100" y="381000"/>
                </a:lnTo>
                <a:lnTo>
                  <a:pt x="151130" y="393710"/>
                </a:lnTo>
                <a:lnTo>
                  <a:pt x="139700" y="393710"/>
                </a:lnTo>
                <a:lnTo>
                  <a:pt x="127000" y="406405"/>
                </a:lnTo>
                <a:lnTo>
                  <a:pt x="127000" y="431810"/>
                </a:lnTo>
                <a:lnTo>
                  <a:pt x="139700" y="431810"/>
                </a:lnTo>
                <a:lnTo>
                  <a:pt x="139700" y="406405"/>
                </a:lnTo>
                <a:lnTo>
                  <a:pt x="151130" y="406405"/>
                </a:lnTo>
                <a:lnTo>
                  <a:pt x="165100" y="393710"/>
                </a:lnTo>
                <a:close/>
              </a:path>
              <a:path w="203200" h="1918334">
                <a:moveTo>
                  <a:pt x="131231" y="491070"/>
                </a:moveTo>
                <a:lnTo>
                  <a:pt x="127000" y="482605"/>
                </a:lnTo>
                <a:lnTo>
                  <a:pt x="127000" y="495300"/>
                </a:lnTo>
                <a:lnTo>
                  <a:pt x="131231" y="491070"/>
                </a:lnTo>
                <a:close/>
              </a:path>
              <a:path w="203200" h="1918334">
                <a:moveTo>
                  <a:pt x="165100" y="546110"/>
                </a:moveTo>
                <a:lnTo>
                  <a:pt x="165100" y="508010"/>
                </a:lnTo>
                <a:lnTo>
                  <a:pt x="151130" y="508010"/>
                </a:lnTo>
                <a:lnTo>
                  <a:pt x="139700" y="495300"/>
                </a:lnTo>
                <a:lnTo>
                  <a:pt x="139700" y="508010"/>
                </a:lnTo>
                <a:lnTo>
                  <a:pt x="131231" y="491070"/>
                </a:lnTo>
                <a:lnTo>
                  <a:pt x="127000" y="495300"/>
                </a:lnTo>
                <a:lnTo>
                  <a:pt x="127000" y="508607"/>
                </a:lnTo>
                <a:lnTo>
                  <a:pt x="139700" y="520705"/>
                </a:lnTo>
                <a:lnTo>
                  <a:pt x="151130" y="520705"/>
                </a:lnTo>
                <a:lnTo>
                  <a:pt x="151130" y="558805"/>
                </a:lnTo>
                <a:lnTo>
                  <a:pt x="165100" y="546110"/>
                </a:lnTo>
                <a:close/>
              </a:path>
              <a:path w="203200" h="1918334">
                <a:moveTo>
                  <a:pt x="165100" y="609600"/>
                </a:moveTo>
                <a:lnTo>
                  <a:pt x="127000" y="571500"/>
                </a:lnTo>
                <a:lnTo>
                  <a:pt x="127000" y="584210"/>
                </a:lnTo>
                <a:lnTo>
                  <a:pt x="139700" y="596905"/>
                </a:lnTo>
                <a:lnTo>
                  <a:pt x="151130" y="596905"/>
                </a:lnTo>
                <a:lnTo>
                  <a:pt x="151130" y="622310"/>
                </a:lnTo>
                <a:lnTo>
                  <a:pt x="165100" y="609600"/>
                </a:lnTo>
                <a:close/>
              </a:path>
              <a:path w="203200" h="1918334">
                <a:moveTo>
                  <a:pt x="139700" y="774710"/>
                </a:moveTo>
                <a:lnTo>
                  <a:pt x="139700" y="762000"/>
                </a:lnTo>
                <a:lnTo>
                  <a:pt x="135464" y="766238"/>
                </a:lnTo>
                <a:lnTo>
                  <a:pt x="139700" y="774710"/>
                </a:lnTo>
                <a:close/>
              </a:path>
              <a:path w="203200" h="1918334">
                <a:moveTo>
                  <a:pt x="189230" y="241310"/>
                </a:moveTo>
                <a:lnTo>
                  <a:pt x="189230" y="203210"/>
                </a:lnTo>
                <a:lnTo>
                  <a:pt x="177800" y="190500"/>
                </a:lnTo>
                <a:lnTo>
                  <a:pt x="165100" y="190500"/>
                </a:lnTo>
                <a:lnTo>
                  <a:pt x="151130" y="177805"/>
                </a:lnTo>
                <a:lnTo>
                  <a:pt x="139700" y="177805"/>
                </a:lnTo>
                <a:lnTo>
                  <a:pt x="151130" y="190500"/>
                </a:lnTo>
                <a:lnTo>
                  <a:pt x="151130" y="203210"/>
                </a:lnTo>
                <a:lnTo>
                  <a:pt x="165100" y="203210"/>
                </a:lnTo>
                <a:lnTo>
                  <a:pt x="177800" y="215905"/>
                </a:lnTo>
                <a:lnTo>
                  <a:pt x="177800" y="241310"/>
                </a:lnTo>
                <a:lnTo>
                  <a:pt x="189230" y="241310"/>
                </a:lnTo>
                <a:close/>
              </a:path>
              <a:path w="203200" h="1918334">
                <a:moveTo>
                  <a:pt x="177800" y="241310"/>
                </a:moveTo>
                <a:lnTo>
                  <a:pt x="177800" y="228600"/>
                </a:lnTo>
                <a:lnTo>
                  <a:pt x="165100" y="228600"/>
                </a:lnTo>
                <a:lnTo>
                  <a:pt x="139700" y="254005"/>
                </a:lnTo>
                <a:lnTo>
                  <a:pt x="139700" y="279410"/>
                </a:lnTo>
                <a:lnTo>
                  <a:pt x="151130" y="279410"/>
                </a:lnTo>
                <a:lnTo>
                  <a:pt x="151130" y="254005"/>
                </a:lnTo>
                <a:lnTo>
                  <a:pt x="165100" y="241310"/>
                </a:lnTo>
                <a:lnTo>
                  <a:pt x="177800" y="241310"/>
                </a:lnTo>
                <a:close/>
              </a:path>
              <a:path w="203200" h="1918334">
                <a:moveTo>
                  <a:pt x="177800" y="316833"/>
                </a:moveTo>
                <a:lnTo>
                  <a:pt x="177800" y="304800"/>
                </a:lnTo>
                <a:lnTo>
                  <a:pt x="151130" y="317510"/>
                </a:lnTo>
                <a:lnTo>
                  <a:pt x="139700" y="317510"/>
                </a:lnTo>
                <a:lnTo>
                  <a:pt x="139700" y="330205"/>
                </a:lnTo>
                <a:lnTo>
                  <a:pt x="145714" y="336220"/>
                </a:lnTo>
                <a:lnTo>
                  <a:pt x="151130" y="330205"/>
                </a:lnTo>
                <a:lnTo>
                  <a:pt x="165100" y="330205"/>
                </a:lnTo>
                <a:lnTo>
                  <a:pt x="177800" y="316833"/>
                </a:lnTo>
                <a:close/>
              </a:path>
              <a:path w="203200" h="1918334">
                <a:moveTo>
                  <a:pt x="165100" y="444505"/>
                </a:moveTo>
                <a:lnTo>
                  <a:pt x="165100" y="431810"/>
                </a:lnTo>
                <a:lnTo>
                  <a:pt x="151130" y="431810"/>
                </a:lnTo>
                <a:lnTo>
                  <a:pt x="139700" y="419100"/>
                </a:lnTo>
                <a:lnTo>
                  <a:pt x="139700" y="431810"/>
                </a:lnTo>
                <a:lnTo>
                  <a:pt x="151130" y="444505"/>
                </a:lnTo>
                <a:lnTo>
                  <a:pt x="165100" y="444505"/>
                </a:lnTo>
                <a:close/>
              </a:path>
              <a:path w="203200" h="1918334">
                <a:moveTo>
                  <a:pt x="151130" y="609600"/>
                </a:moveTo>
                <a:lnTo>
                  <a:pt x="151130" y="596905"/>
                </a:lnTo>
                <a:lnTo>
                  <a:pt x="139700" y="596905"/>
                </a:lnTo>
                <a:lnTo>
                  <a:pt x="151130" y="609600"/>
                </a:lnTo>
                <a:close/>
              </a:path>
              <a:path w="203200" h="1918334">
                <a:moveTo>
                  <a:pt x="189230" y="88910"/>
                </a:moveTo>
                <a:lnTo>
                  <a:pt x="189230" y="76200"/>
                </a:lnTo>
                <a:lnTo>
                  <a:pt x="177800" y="76200"/>
                </a:lnTo>
                <a:lnTo>
                  <a:pt x="151130" y="101605"/>
                </a:lnTo>
                <a:lnTo>
                  <a:pt x="151130" y="114300"/>
                </a:lnTo>
                <a:lnTo>
                  <a:pt x="165100" y="127010"/>
                </a:lnTo>
                <a:lnTo>
                  <a:pt x="165100" y="101605"/>
                </a:lnTo>
                <a:lnTo>
                  <a:pt x="177800" y="88910"/>
                </a:lnTo>
                <a:lnTo>
                  <a:pt x="189230" y="88910"/>
                </a:lnTo>
                <a:close/>
              </a:path>
              <a:path w="203200" h="1918334">
                <a:moveTo>
                  <a:pt x="189230" y="165110"/>
                </a:moveTo>
                <a:lnTo>
                  <a:pt x="189230" y="152400"/>
                </a:lnTo>
                <a:lnTo>
                  <a:pt x="165100" y="152400"/>
                </a:lnTo>
                <a:lnTo>
                  <a:pt x="151130" y="165110"/>
                </a:lnTo>
                <a:lnTo>
                  <a:pt x="151130" y="177805"/>
                </a:lnTo>
                <a:lnTo>
                  <a:pt x="165100" y="165110"/>
                </a:lnTo>
                <a:lnTo>
                  <a:pt x="165100" y="177805"/>
                </a:lnTo>
                <a:lnTo>
                  <a:pt x="177800" y="165110"/>
                </a:lnTo>
                <a:lnTo>
                  <a:pt x="189230" y="165110"/>
                </a:lnTo>
                <a:close/>
              </a:path>
              <a:path w="203200" h="1918334">
                <a:moveTo>
                  <a:pt x="165100" y="279410"/>
                </a:moveTo>
                <a:lnTo>
                  <a:pt x="151130" y="266700"/>
                </a:lnTo>
                <a:lnTo>
                  <a:pt x="151130" y="279410"/>
                </a:lnTo>
                <a:lnTo>
                  <a:pt x="165100" y="279410"/>
                </a:lnTo>
                <a:close/>
              </a:path>
              <a:path w="203200" h="1918334">
                <a:moveTo>
                  <a:pt x="177800" y="457200"/>
                </a:moveTo>
                <a:lnTo>
                  <a:pt x="165100" y="444505"/>
                </a:lnTo>
                <a:lnTo>
                  <a:pt x="151130" y="444505"/>
                </a:lnTo>
                <a:lnTo>
                  <a:pt x="165100" y="457200"/>
                </a:lnTo>
                <a:lnTo>
                  <a:pt x="165100" y="469297"/>
                </a:lnTo>
                <a:lnTo>
                  <a:pt x="177800" y="457200"/>
                </a:lnTo>
                <a:close/>
              </a:path>
              <a:path w="203200" h="1918334">
                <a:moveTo>
                  <a:pt x="165100" y="469297"/>
                </a:moveTo>
                <a:lnTo>
                  <a:pt x="165100" y="457200"/>
                </a:lnTo>
                <a:lnTo>
                  <a:pt x="151130" y="469910"/>
                </a:lnTo>
                <a:lnTo>
                  <a:pt x="151130" y="482605"/>
                </a:lnTo>
                <a:lnTo>
                  <a:pt x="165100" y="469297"/>
                </a:lnTo>
                <a:close/>
              </a:path>
              <a:path w="203200" h="1918334">
                <a:moveTo>
                  <a:pt x="189230" y="12710"/>
                </a:moveTo>
                <a:lnTo>
                  <a:pt x="177800" y="0"/>
                </a:lnTo>
                <a:lnTo>
                  <a:pt x="165100" y="0"/>
                </a:lnTo>
                <a:lnTo>
                  <a:pt x="165100" y="25405"/>
                </a:lnTo>
                <a:lnTo>
                  <a:pt x="177800" y="12710"/>
                </a:lnTo>
                <a:lnTo>
                  <a:pt x="189230" y="12710"/>
                </a:lnTo>
                <a:close/>
              </a:path>
              <a:path w="203200" h="1918334">
                <a:moveTo>
                  <a:pt x="203200" y="88910"/>
                </a:moveTo>
                <a:lnTo>
                  <a:pt x="203200" y="50810"/>
                </a:lnTo>
                <a:lnTo>
                  <a:pt x="189230" y="38100"/>
                </a:lnTo>
                <a:lnTo>
                  <a:pt x="177800" y="38100"/>
                </a:lnTo>
                <a:lnTo>
                  <a:pt x="177800" y="25405"/>
                </a:lnTo>
                <a:lnTo>
                  <a:pt x="165100" y="25405"/>
                </a:lnTo>
                <a:lnTo>
                  <a:pt x="165100" y="38100"/>
                </a:lnTo>
                <a:lnTo>
                  <a:pt x="189230" y="63505"/>
                </a:lnTo>
                <a:lnTo>
                  <a:pt x="189230" y="88910"/>
                </a:lnTo>
                <a:lnTo>
                  <a:pt x="203200" y="88910"/>
                </a:lnTo>
                <a:close/>
              </a:path>
              <a:path w="203200" h="1918334">
                <a:moveTo>
                  <a:pt x="203200" y="152400"/>
                </a:moveTo>
                <a:lnTo>
                  <a:pt x="203200" y="139705"/>
                </a:lnTo>
                <a:lnTo>
                  <a:pt x="177800" y="114300"/>
                </a:lnTo>
                <a:lnTo>
                  <a:pt x="165100" y="114300"/>
                </a:lnTo>
                <a:lnTo>
                  <a:pt x="165100" y="127010"/>
                </a:lnTo>
                <a:lnTo>
                  <a:pt x="177800" y="127010"/>
                </a:lnTo>
                <a:lnTo>
                  <a:pt x="189230" y="139705"/>
                </a:lnTo>
                <a:lnTo>
                  <a:pt x="189230" y="165110"/>
                </a:lnTo>
                <a:lnTo>
                  <a:pt x="203200" y="152400"/>
                </a:lnTo>
                <a:close/>
              </a:path>
              <a:path w="203200" h="1918334">
                <a:moveTo>
                  <a:pt x="189230" y="304800"/>
                </a:moveTo>
                <a:lnTo>
                  <a:pt x="189230" y="292105"/>
                </a:lnTo>
                <a:lnTo>
                  <a:pt x="177800" y="279410"/>
                </a:lnTo>
                <a:lnTo>
                  <a:pt x="165100" y="279410"/>
                </a:lnTo>
                <a:lnTo>
                  <a:pt x="177800" y="292105"/>
                </a:lnTo>
                <a:lnTo>
                  <a:pt x="177800" y="316833"/>
                </a:lnTo>
                <a:lnTo>
                  <a:pt x="189230" y="304800"/>
                </a:lnTo>
                <a:close/>
              </a:path>
              <a:path w="203200" h="1918334">
                <a:moveTo>
                  <a:pt x="177800" y="292105"/>
                </a:moveTo>
                <a:lnTo>
                  <a:pt x="165100" y="292105"/>
                </a:lnTo>
                <a:lnTo>
                  <a:pt x="171450" y="298452"/>
                </a:lnTo>
                <a:lnTo>
                  <a:pt x="177800" y="292105"/>
                </a:lnTo>
                <a:close/>
              </a:path>
              <a:path w="203200" h="1918334">
                <a:moveTo>
                  <a:pt x="177800" y="304800"/>
                </a:moveTo>
                <a:lnTo>
                  <a:pt x="171450" y="298452"/>
                </a:lnTo>
                <a:lnTo>
                  <a:pt x="165100" y="304800"/>
                </a:lnTo>
                <a:lnTo>
                  <a:pt x="177800" y="304800"/>
                </a:lnTo>
                <a:close/>
              </a:path>
              <a:path w="203200" h="1918334">
                <a:moveTo>
                  <a:pt x="177800" y="304800"/>
                </a:moveTo>
                <a:lnTo>
                  <a:pt x="177800" y="292105"/>
                </a:lnTo>
                <a:lnTo>
                  <a:pt x="171450" y="298452"/>
                </a:lnTo>
                <a:lnTo>
                  <a:pt x="177800" y="304800"/>
                </a:lnTo>
                <a:close/>
              </a:path>
              <a:path w="203200" h="1918334">
                <a:moveTo>
                  <a:pt x="189230" y="139705"/>
                </a:moveTo>
                <a:lnTo>
                  <a:pt x="177800" y="127010"/>
                </a:lnTo>
                <a:lnTo>
                  <a:pt x="185420" y="143936"/>
                </a:lnTo>
                <a:lnTo>
                  <a:pt x="189230" y="139705"/>
                </a:lnTo>
                <a:close/>
              </a:path>
              <a:path w="203200" h="1918334">
                <a:moveTo>
                  <a:pt x="189230" y="152400"/>
                </a:moveTo>
                <a:lnTo>
                  <a:pt x="185420" y="143936"/>
                </a:lnTo>
                <a:lnTo>
                  <a:pt x="177800" y="152400"/>
                </a:lnTo>
                <a:lnTo>
                  <a:pt x="189230" y="152400"/>
                </a:lnTo>
                <a:close/>
              </a:path>
              <a:path w="203200" h="1918334">
                <a:moveTo>
                  <a:pt x="189230" y="152400"/>
                </a:moveTo>
                <a:lnTo>
                  <a:pt x="189230" y="139705"/>
                </a:lnTo>
                <a:lnTo>
                  <a:pt x="185420" y="143936"/>
                </a:lnTo>
                <a:lnTo>
                  <a:pt x="189230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94607" y="4800600"/>
            <a:ext cx="201930" cy="1917700"/>
          </a:xfrm>
          <a:custGeom>
            <a:avLst/>
            <a:gdLst/>
            <a:ahLst/>
            <a:cxnLst/>
            <a:rect l="l" t="t" r="r" b="b"/>
            <a:pathLst>
              <a:path w="201929" h="1917700">
                <a:moveTo>
                  <a:pt x="24130" y="50794"/>
                </a:moveTo>
                <a:lnTo>
                  <a:pt x="24130" y="25405"/>
                </a:lnTo>
                <a:lnTo>
                  <a:pt x="0" y="50794"/>
                </a:lnTo>
                <a:lnTo>
                  <a:pt x="0" y="76200"/>
                </a:lnTo>
                <a:lnTo>
                  <a:pt x="11430" y="88894"/>
                </a:lnTo>
                <a:lnTo>
                  <a:pt x="11430" y="50794"/>
                </a:lnTo>
                <a:lnTo>
                  <a:pt x="24130" y="50794"/>
                </a:lnTo>
                <a:close/>
              </a:path>
              <a:path w="201929" h="1917700">
                <a:moveTo>
                  <a:pt x="36830" y="114300"/>
                </a:moveTo>
                <a:lnTo>
                  <a:pt x="24130" y="114300"/>
                </a:lnTo>
                <a:lnTo>
                  <a:pt x="0" y="139705"/>
                </a:lnTo>
                <a:lnTo>
                  <a:pt x="11430" y="152400"/>
                </a:lnTo>
                <a:lnTo>
                  <a:pt x="11430" y="139705"/>
                </a:lnTo>
                <a:lnTo>
                  <a:pt x="24130" y="126994"/>
                </a:lnTo>
                <a:lnTo>
                  <a:pt x="36830" y="114300"/>
                </a:lnTo>
                <a:close/>
              </a:path>
              <a:path w="201929" h="1917700">
                <a:moveTo>
                  <a:pt x="36830" y="38100"/>
                </a:moveTo>
                <a:lnTo>
                  <a:pt x="36830" y="0"/>
                </a:lnTo>
                <a:lnTo>
                  <a:pt x="11430" y="0"/>
                </a:lnTo>
                <a:lnTo>
                  <a:pt x="11430" y="12694"/>
                </a:lnTo>
                <a:lnTo>
                  <a:pt x="24130" y="12694"/>
                </a:lnTo>
                <a:lnTo>
                  <a:pt x="24130" y="50794"/>
                </a:lnTo>
                <a:lnTo>
                  <a:pt x="36830" y="38100"/>
                </a:lnTo>
                <a:close/>
              </a:path>
              <a:path w="201929" h="1917700">
                <a:moveTo>
                  <a:pt x="36830" y="88894"/>
                </a:moveTo>
                <a:lnTo>
                  <a:pt x="36830" y="76200"/>
                </a:lnTo>
                <a:lnTo>
                  <a:pt x="11430" y="76200"/>
                </a:lnTo>
                <a:lnTo>
                  <a:pt x="11430" y="88894"/>
                </a:lnTo>
                <a:lnTo>
                  <a:pt x="36830" y="88894"/>
                </a:lnTo>
                <a:close/>
              </a:path>
              <a:path w="201929" h="1917700">
                <a:moveTo>
                  <a:pt x="24130" y="127002"/>
                </a:moveTo>
                <a:lnTo>
                  <a:pt x="11430" y="139705"/>
                </a:lnTo>
                <a:lnTo>
                  <a:pt x="24130" y="127002"/>
                </a:lnTo>
                <a:close/>
              </a:path>
              <a:path w="201929" h="1917700">
                <a:moveTo>
                  <a:pt x="24130" y="152400"/>
                </a:moveTo>
                <a:lnTo>
                  <a:pt x="11430" y="139705"/>
                </a:lnTo>
                <a:lnTo>
                  <a:pt x="11430" y="152400"/>
                </a:lnTo>
                <a:lnTo>
                  <a:pt x="24130" y="152400"/>
                </a:lnTo>
                <a:close/>
              </a:path>
              <a:path w="201929" h="1917700">
                <a:moveTo>
                  <a:pt x="49530" y="177805"/>
                </a:moveTo>
                <a:lnTo>
                  <a:pt x="49530" y="152400"/>
                </a:lnTo>
                <a:lnTo>
                  <a:pt x="11430" y="152400"/>
                </a:lnTo>
                <a:lnTo>
                  <a:pt x="11430" y="165094"/>
                </a:lnTo>
                <a:lnTo>
                  <a:pt x="36830" y="165094"/>
                </a:lnTo>
                <a:lnTo>
                  <a:pt x="49530" y="177805"/>
                </a:lnTo>
                <a:close/>
              </a:path>
              <a:path w="201929" h="1917700">
                <a:moveTo>
                  <a:pt x="49530" y="203194"/>
                </a:moveTo>
                <a:lnTo>
                  <a:pt x="49530" y="177805"/>
                </a:lnTo>
                <a:lnTo>
                  <a:pt x="36830" y="177805"/>
                </a:lnTo>
                <a:lnTo>
                  <a:pt x="36830" y="190500"/>
                </a:lnTo>
                <a:lnTo>
                  <a:pt x="24130" y="190500"/>
                </a:lnTo>
                <a:lnTo>
                  <a:pt x="11430" y="203194"/>
                </a:lnTo>
                <a:lnTo>
                  <a:pt x="11430" y="241294"/>
                </a:lnTo>
                <a:lnTo>
                  <a:pt x="24130" y="241294"/>
                </a:lnTo>
                <a:lnTo>
                  <a:pt x="24130" y="215905"/>
                </a:lnTo>
                <a:lnTo>
                  <a:pt x="36830" y="203194"/>
                </a:lnTo>
                <a:lnTo>
                  <a:pt x="49530" y="203194"/>
                </a:lnTo>
                <a:close/>
              </a:path>
              <a:path w="201929" h="1917700">
                <a:moveTo>
                  <a:pt x="49530" y="279394"/>
                </a:moveTo>
                <a:lnTo>
                  <a:pt x="49530" y="266700"/>
                </a:lnTo>
                <a:lnTo>
                  <a:pt x="36830" y="266700"/>
                </a:lnTo>
                <a:lnTo>
                  <a:pt x="11430" y="292105"/>
                </a:lnTo>
                <a:lnTo>
                  <a:pt x="11430" y="304800"/>
                </a:lnTo>
                <a:lnTo>
                  <a:pt x="24130" y="317494"/>
                </a:lnTo>
                <a:lnTo>
                  <a:pt x="24130" y="292105"/>
                </a:lnTo>
                <a:lnTo>
                  <a:pt x="36830" y="279394"/>
                </a:lnTo>
                <a:lnTo>
                  <a:pt x="49530" y="279394"/>
                </a:lnTo>
                <a:close/>
              </a:path>
              <a:path w="201929" h="1917700">
                <a:moveTo>
                  <a:pt x="49530" y="114300"/>
                </a:moveTo>
                <a:lnTo>
                  <a:pt x="49530" y="101605"/>
                </a:lnTo>
                <a:lnTo>
                  <a:pt x="36830" y="88894"/>
                </a:lnTo>
                <a:lnTo>
                  <a:pt x="24130" y="88894"/>
                </a:lnTo>
                <a:lnTo>
                  <a:pt x="36830" y="101605"/>
                </a:lnTo>
                <a:lnTo>
                  <a:pt x="36830" y="114300"/>
                </a:lnTo>
                <a:lnTo>
                  <a:pt x="49530" y="114300"/>
                </a:lnTo>
                <a:close/>
              </a:path>
              <a:path w="201929" h="1917700">
                <a:moveTo>
                  <a:pt x="62230" y="266700"/>
                </a:moveTo>
                <a:lnTo>
                  <a:pt x="62230" y="254005"/>
                </a:lnTo>
                <a:lnTo>
                  <a:pt x="36830" y="228600"/>
                </a:lnTo>
                <a:lnTo>
                  <a:pt x="24130" y="228600"/>
                </a:lnTo>
                <a:lnTo>
                  <a:pt x="24130" y="241294"/>
                </a:lnTo>
                <a:lnTo>
                  <a:pt x="36830" y="241294"/>
                </a:lnTo>
                <a:lnTo>
                  <a:pt x="49530" y="254005"/>
                </a:lnTo>
                <a:lnTo>
                  <a:pt x="49530" y="279394"/>
                </a:lnTo>
                <a:lnTo>
                  <a:pt x="62230" y="266700"/>
                </a:lnTo>
                <a:close/>
              </a:path>
              <a:path w="201929" h="1917700">
                <a:moveTo>
                  <a:pt x="36830" y="292105"/>
                </a:moveTo>
                <a:lnTo>
                  <a:pt x="24130" y="292105"/>
                </a:lnTo>
                <a:lnTo>
                  <a:pt x="30480" y="298452"/>
                </a:lnTo>
                <a:lnTo>
                  <a:pt x="36830" y="292105"/>
                </a:lnTo>
                <a:close/>
              </a:path>
              <a:path w="201929" h="1917700">
                <a:moveTo>
                  <a:pt x="30480" y="298452"/>
                </a:moveTo>
                <a:lnTo>
                  <a:pt x="24130" y="292105"/>
                </a:lnTo>
                <a:lnTo>
                  <a:pt x="24130" y="304800"/>
                </a:lnTo>
                <a:lnTo>
                  <a:pt x="30480" y="298452"/>
                </a:lnTo>
                <a:close/>
              </a:path>
              <a:path w="201929" h="1917700">
                <a:moveTo>
                  <a:pt x="36830" y="304800"/>
                </a:moveTo>
                <a:lnTo>
                  <a:pt x="30480" y="298452"/>
                </a:lnTo>
                <a:lnTo>
                  <a:pt x="24130" y="304800"/>
                </a:lnTo>
                <a:lnTo>
                  <a:pt x="36830" y="304800"/>
                </a:lnTo>
                <a:close/>
              </a:path>
              <a:path w="201929" h="1917700">
                <a:moveTo>
                  <a:pt x="62230" y="330205"/>
                </a:moveTo>
                <a:lnTo>
                  <a:pt x="62230" y="317494"/>
                </a:lnTo>
                <a:lnTo>
                  <a:pt x="49530" y="304800"/>
                </a:lnTo>
                <a:lnTo>
                  <a:pt x="24130" y="304800"/>
                </a:lnTo>
                <a:lnTo>
                  <a:pt x="24130" y="317494"/>
                </a:lnTo>
                <a:lnTo>
                  <a:pt x="36830" y="317494"/>
                </a:lnTo>
                <a:lnTo>
                  <a:pt x="49530" y="330205"/>
                </a:lnTo>
                <a:lnTo>
                  <a:pt x="49530" y="317494"/>
                </a:lnTo>
                <a:lnTo>
                  <a:pt x="62230" y="330205"/>
                </a:lnTo>
                <a:close/>
              </a:path>
              <a:path w="201929" h="1917700">
                <a:moveTo>
                  <a:pt x="62230" y="355594"/>
                </a:moveTo>
                <a:lnTo>
                  <a:pt x="62230" y="330205"/>
                </a:lnTo>
                <a:lnTo>
                  <a:pt x="49530" y="330205"/>
                </a:lnTo>
                <a:lnTo>
                  <a:pt x="49530" y="342900"/>
                </a:lnTo>
                <a:lnTo>
                  <a:pt x="36830" y="342900"/>
                </a:lnTo>
                <a:lnTo>
                  <a:pt x="24130" y="355594"/>
                </a:lnTo>
                <a:lnTo>
                  <a:pt x="24130" y="393694"/>
                </a:lnTo>
                <a:lnTo>
                  <a:pt x="36830" y="393694"/>
                </a:lnTo>
                <a:lnTo>
                  <a:pt x="36830" y="368305"/>
                </a:lnTo>
                <a:lnTo>
                  <a:pt x="49530" y="355594"/>
                </a:lnTo>
                <a:lnTo>
                  <a:pt x="62230" y="355594"/>
                </a:lnTo>
                <a:close/>
              </a:path>
              <a:path w="201929" h="1917700">
                <a:moveTo>
                  <a:pt x="49530" y="431794"/>
                </a:moveTo>
                <a:lnTo>
                  <a:pt x="36830" y="431794"/>
                </a:lnTo>
                <a:lnTo>
                  <a:pt x="24130" y="457200"/>
                </a:lnTo>
                <a:lnTo>
                  <a:pt x="36830" y="469902"/>
                </a:lnTo>
                <a:lnTo>
                  <a:pt x="36830" y="444505"/>
                </a:lnTo>
                <a:lnTo>
                  <a:pt x="49530" y="431794"/>
                </a:lnTo>
                <a:close/>
              </a:path>
              <a:path w="201929" h="1917700">
                <a:moveTo>
                  <a:pt x="74930" y="431794"/>
                </a:moveTo>
                <a:lnTo>
                  <a:pt x="74930" y="406405"/>
                </a:lnTo>
                <a:lnTo>
                  <a:pt x="49530" y="381000"/>
                </a:lnTo>
                <a:lnTo>
                  <a:pt x="36830" y="381000"/>
                </a:lnTo>
                <a:lnTo>
                  <a:pt x="36830" y="393694"/>
                </a:lnTo>
                <a:lnTo>
                  <a:pt x="49530" y="393694"/>
                </a:lnTo>
                <a:lnTo>
                  <a:pt x="62230" y="406405"/>
                </a:lnTo>
                <a:lnTo>
                  <a:pt x="62230" y="431794"/>
                </a:lnTo>
                <a:lnTo>
                  <a:pt x="74930" y="431794"/>
                </a:lnTo>
                <a:close/>
              </a:path>
              <a:path w="201929" h="1917700">
                <a:moveTo>
                  <a:pt x="49530" y="444505"/>
                </a:moveTo>
                <a:lnTo>
                  <a:pt x="36830" y="444505"/>
                </a:lnTo>
                <a:lnTo>
                  <a:pt x="43180" y="450852"/>
                </a:lnTo>
                <a:lnTo>
                  <a:pt x="49530" y="444505"/>
                </a:lnTo>
                <a:close/>
              </a:path>
              <a:path w="201929" h="1917700">
                <a:moveTo>
                  <a:pt x="43180" y="450852"/>
                </a:moveTo>
                <a:lnTo>
                  <a:pt x="36830" y="444505"/>
                </a:lnTo>
                <a:lnTo>
                  <a:pt x="36830" y="457200"/>
                </a:lnTo>
                <a:lnTo>
                  <a:pt x="43180" y="450852"/>
                </a:lnTo>
                <a:close/>
              </a:path>
              <a:path w="201929" h="1917700">
                <a:moveTo>
                  <a:pt x="74930" y="482605"/>
                </a:moveTo>
                <a:lnTo>
                  <a:pt x="74930" y="469894"/>
                </a:lnTo>
                <a:lnTo>
                  <a:pt x="62230" y="469894"/>
                </a:lnTo>
                <a:lnTo>
                  <a:pt x="43180" y="450852"/>
                </a:lnTo>
                <a:lnTo>
                  <a:pt x="36830" y="457200"/>
                </a:lnTo>
                <a:lnTo>
                  <a:pt x="36830" y="469902"/>
                </a:lnTo>
                <a:lnTo>
                  <a:pt x="49530" y="482605"/>
                </a:lnTo>
                <a:lnTo>
                  <a:pt x="62230" y="482605"/>
                </a:lnTo>
                <a:lnTo>
                  <a:pt x="68580" y="488952"/>
                </a:lnTo>
                <a:lnTo>
                  <a:pt x="74930" y="482605"/>
                </a:lnTo>
                <a:close/>
              </a:path>
              <a:path w="201929" h="1917700">
                <a:moveTo>
                  <a:pt x="74930" y="508002"/>
                </a:moveTo>
                <a:lnTo>
                  <a:pt x="74930" y="495300"/>
                </a:lnTo>
                <a:lnTo>
                  <a:pt x="68580" y="488952"/>
                </a:lnTo>
                <a:lnTo>
                  <a:pt x="49530" y="507994"/>
                </a:lnTo>
                <a:lnTo>
                  <a:pt x="36830" y="507994"/>
                </a:lnTo>
                <a:lnTo>
                  <a:pt x="36830" y="546094"/>
                </a:lnTo>
                <a:lnTo>
                  <a:pt x="49530" y="546094"/>
                </a:lnTo>
                <a:lnTo>
                  <a:pt x="49530" y="520705"/>
                </a:lnTo>
                <a:lnTo>
                  <a:pt x="62230" y="520705"/>
                </a:lnTo>
                <a:lnTo>
                  <a:pt x="74930" y="508002"/>
                </a:lnTo>
                <a:close/>
              </a:path>
              <a:path w="201929" h="1917700">
                <a:moveTo>
                  <a:pt x="100330" y="647700"/>
                </a:moveTo>
                <a:lnTo>
                  <a:pt x="100330" y="635005"/>
                </a:lnTo>
                <a:lnTo>
                  <a:pt x="87630" y="622294"/>
                </a:lnTo>
                <a:lnTo>
                  <a:pt x="74930" y="622294"/>
                </a:lnTo>
                <a:lnTo>
                  <a:pt x="62230" y="609600"/>
                </a:lnTo>
                <a:lnTo>
                  <a:pt x="62230" y="622294"/>
                </a:lnTo>
                <a:lnTo>
                  <a:pt x="49530" y="609600"/>
                </a:lnTo>
                <a:lnTo>
                  <a:pt x="49530" y="596905"/>
                </a:lnTo>
                <a:lnTo>
                  <a:pt x="36830" y="609600"/>
                </a:lnTo>
                <a:lnTo>
                  <a:pt x="49530" y="622302"/>
                </a:lnTo>
                <a:lnTo>
                  <a:pt x="49530" y="609600"/>
                </a:lnTo>
                <a:lnTo>
                  <a:pt x="62230" y="596905"/>
                </a:lnTo>
                <a:lnTo>
                  <a:pt x="62230" y="635005"/>
                </a:lnTo>
                <a:lnTo>
                  <a:pt x="74930" y="635005"/>
                </a:lnTo>
                <a:lnTo>
                  <a:pt x="83396" y="643468"/>
                </a:lnTo>
                <a:lnTo>
                  <a:pt x="87630" y="635005"/>
                </a:lnTo>
                <a:lnTo>
                  <a:pt x="87630" y="660402"/>
                </a:lnTo>
                <a:lnTo>
                  <a:pt x="100330" y="647700"/>
                </a:lnTo>
                <a:close/>
              </a:path>
              <a:path w="201929" h="1917700">
                <a:moveTo>
                  <a:pt x="62230" y="431794"/>
                </a:moveTo>
                <a:lnTo>
                  <a:pt x="62230" y="419100"/>
                </a:lnTo>
                <a:lnTo>
                  <a:pt x="49530" y="431794"/>
                </a:lnTo>
                <a:lnTo>
                  <a:pt x="62230" y="431794"/>
                </a:lnTo>
                <a:close/>
              </a:path>
              <a:path w="201929" h="1917700">
                <a:moveTo>
                  <a:pt x="87630" y="584194"/>
                </a:moveTo>
                <a:lnTo>
                  <a:pt x="87630" y="558805"/>
                </a:lnTo>
                <a:lnTo>
                  <a:pt x="74930" y="546094"/>
                </a:lnTo>
                <a:lnTo>
                  <a:pt x="62230" y="546094"/>
                </a:lnTo>
                <a:lnTo>
                  <a:pt x="49530" y="533400"/>
                </a:lnTo>
                <a:lnTo>
                  <a:pt x="49530" y="546094"/>
                </a:lnTo>
                <a:lnTo>
                  <a:pt x="62230" y="558805"/>
                </a:lnTo>
                <a:lnTo>
                  <a:pt x="74930" y="558805"/>
                </a:lnTo>
                <a:lnTo>
                  <a:pt x="74930" y="584194"/>
                </a:lnTo>
                <a:lnTo>
                  <a:pt x="87630" y="584194"/>
                </a:lnTo>
                <a:close/>
              </a:path>
              <a:path w="201929" h="1917700">
                <a:moveTo>
                  <a:pt x="74930" y="584194"/>
                </a:moveTo>
                <a:lnTo>
                  <a:pt x="74930" y="571500"/>
                </a:lnTo>
                <a:lnTo>
                  <a:pt x="62230" y="584194"/>
                </a:lnTo>
                <a:lnTo>
                  <a:pt x="49530" y="584194"/>
                </a:lnTo>
                <a:lnTo>
                  <a:pt x="49530" y="596905"/>
                </a:lnTo>
                <a:lnTo>
                  <a:pt x="62230" y="596905"/>
                </a:lnTo>
                <a:lnTo>
                  <a:pt x="74930" y="584194"/>
                </a:lnTo>
                <a:close/>
              </a:path>
              <a:path w="201929" h="1917700">
                <a:moveTo>
                  <a:pt x="87630" y="660402"/>
                </a:moveTo>
                <a:lnTo>
                  <a:pt x="87630" y="647700"/>
                </a:lnTo>
                <a:lnTo>
                  <a:pt x="83396" y="643468"/>
                </a:lnTo>
                <a:lnTo>
                  <a:pt x="74930" y="660394"/>
                </a:lnTo>
                <a:lnTo>
                  <a:pt x="74930" y="647700"/>
                </a:lnTo>
                <a:lnTo>
                  <a:pt x="62230" y="660394"/>
                </a:lnTo>
                <a:lnTo>
                  <a:pt x="49530" y="660394"/>
                </a:lnTo>
                <a:lnTo>
                  <a:pt x="49530" y="698494"/>
                </a:lnTo>
                <a:lnTo>
                  <a:pt x="62230" y="711205"/>
                </a:lnTo>
                <a:lnTo>
                  <a:pt x="62230" y="673105"/>
                </a:lnTo>
                <a:lnTo>
                  <a:pt x="74930" y="673105"/>
                </a:lnTo>
                <a:lnTo>
                  <a:pt x="87630" y="660402"/>
                </a:lnTo>
                <a:close/>
              </a:path>
              <a:path w="201929" h="1917700">
                <a:moveTo>
                  <a:pt x="62230" y="774694"/>
                </a:moveTo>
                <a:lnTo>
                  <a:pt x="62230" y="749300"/>
                </a:lnTo>
                <a:lnTo>
                  <a:pt x="49530" y="762000"/>
                </a:lnTo>
                <a:lnTo>
                  <a:pt x="62230" y="774694"/>
                </a:lnTo>
                <a:close/>
              </a:path>
              <a:path w="201929" h="1917700">
                <a:moveTo>
                  <a:pt x="100330" y="736594"/>
                </a:moveTo>
                <a:lnTo>
                  <a:pt x="100330" y="711205"/>
                </a:lnTo>
                <a:lnTo>
                  <a:pt x="87630" y="698494"/>
                </a:lnTo>
                <a:lnTo>
                  <a:pt x="62230" y="698494"/>
                </a:lnTo>
                <a:lnTo>
                  <a:pt x="62230" y="711205"/>
                </a:lnTo>
                <a:lnTo>
                  <a:pt x="87630" y="711205"/>
                </a:lnTo>
                <a:lnTo>
                  <a:pt x="87630" y="736594"/>
                </a:lnTo>
                <a:lnTo>
                  <a:pt x="100330" y="736594"/>
                </a:lnTo>
                <a:close/>
              </a:path>
              <a:path w="201929" h="1917700">
                <a:moveTo>
                  <a:pt x="87630" y="736594"/>
                </a:moveTo>
                <a:lnTo>
                  <a:pt x="87630" y="723900"/>
                </a:lnTo>
                <a:lnTo>
                  <a:pt x="62230" y="749300"/>
                </a:lnTo>
                <a:lnTo>
                  <a:pt x="74930" y="749305"/>
                </a:lnTo>
                <a:lnTo>
                  <a:pt x="87630" y="736594"/>
                </a:lnTo>
                <a:close/>
              </a:path>
              <a:path w="201929" h="1917700">
                <a:moveTo>
                  <a:pt x="74930" y="749305"/>
                </a:moveTo>
                <a:lnTo>
                  <a:pt x="62230" y="749305"/>
                </a:lnTo>
                <a:lnTo>
                  <a:pt x="62230" y="762000"/>
                </a:lnTo>
                <a:lnTo>
                  <a:pt x="74930" y="749305"/>
                </a:lnTo>
                <a:close/>
              </a:path>
              <a:path w="201929" h="1917700">
                <a:moveTo>
                  <a:pt x="100330" y="800100"/>
                </a:moveTo>
                <a:lnTo>
                  <a:pt x="100330" y="774694"/>
                </a:lnTo>
                <a:lnTo>
                  <a:pt x="74930" y="774694"/>
                </a:lnTo>
                <a:lnTo>
                  <a:pt x="62230" y="762000"/>
                </a:lnTo>
                <a:lnTo>
                  <a:pt x="62230" y="787405"/>
                </a:lnTo>
                <a:lnTo>
                  <a:pt x="87630" y="787405"/>
                </a:lnTo>
                <a:lnTo>
                  <a:pt x="100330" y="800100"/>
                </a:lnTo>
                <a:close/>
              </a:path>
              <a:path w="201929" h="1917700">
                <a:moveTo>
                  <a:pt x="113030" y="800100"/>
                </a:moveTo>
                <a:lnTo>
                  <a:pt x="100330" y="787405"/>
                </a:lnTo>
                <a:lnTo>
                  <a:pt x="100330" y="800100"/>
                </a:lnTo>
                <a:lnTo>
                  <a:pt x="87630" y="812794"/>
                </a:lnTo>
                <a:lnTo>
                  <a:pt x="74930" y="812794"/>
                </a:lnTo>
                <a:lnTo>
                  <a:pt x="62230" y="825505"/>
                </a:lnTo>
                <a:lnTo>
                  <a:pt x="62230" y="863605"/>
                </a:lnTo>
                <a:lnTo>
                  <a:pt x="74930" y="863605"/>
                </a:lnTo>
                <a:lnTo>
                  <a:pt x="74930" y="838200"/>
                </a:lnTo>
                <a:lnTo>
                  <a:pt x="113030" y="800100"/>
                </a:lnTo>
                <a:close/>
              </a:path>
              <a:path w="201929" h="1917700">
                <a:moveTo>
                  <a:pt x="100330" y="901705"/>
                </a:moveTo>
                <a:lnTo>
                  <a:pt x="100330" y="888994"/>
                </a:lnTo>
                <a:lnTo>
                  <a:pt x="87630" y="888994"/>
                </a:lnTo>
                <a:lnTo>
                  <a:pt x="62230" y="914400"/>
                </a:lnTo>
                <a:lnTo>
                  <a:pt x="62230" y="927094"/>
                </a:lnTo>
                <a:lnTo>
                  <a:pt x="74930" y="939805"/>
                </a:lnTo>
                <a:lnTo>
                  <a:pt x="74930" y="914400"/>
                </a:lnTo>
                <a:lnTo>
                  <a:pt x="87630" y="901705"/>
                </a:lnTo>
                <a:lnTo>
                  <a:pt x="87630" y="908052"/>
                </a:lnTo>
                <a:lnTo>
                  <a:pt x="100330" y="901705"/>
                </a:lnTo>
                <a:close/>
              </a:path>
              <a:path w="201929" h="1917700">
                <a:moveTo>
                  <a:pt x="87630" y="495300"/>
                </a:moveTo>
                <a:lnTo>
                  <a:pt x="74930" y="482605"/>
                </a:lnTo>
                <a:lnTo>
                  <a:pt x="68580" y="488952"/>
                </a:lnTo>
                <a:lnTo>
                  <a:pt x="74930" y="495300"/>
                </a:lnTo>
                <a:lnTo>
                  <a:pt x="74930" y="508002"/>
                </a:lnTo>
                <a:lnTo>
                  <a:pt x="87630" y="495300"/>
                </a:lnTo>
                <a:close/>
              </a:path>
              <a:path w="201929" h="1917700">
                <a:moveTo>
                  <a:pt x="113030" y="901705"/>
                </a:moveTo>
                <a:lnTo>
                  <a:pt x="113030" y="863605"/>
                </a:lnTo>
                <a:lnTo>
                  <a:pt x="100330" y="863605"/>
                </a:lnTo>
                <a:lnTo>
                  <a:pt x="87630" y="850894"/>
                </a:lnTo>
                <a:lnTo>
                  <a:pt x="74930" y="850894"/>
                </a:lnTo>
                <a:lnTo>
                  <a:pt x="74930" y="863605"/>
                </a:lnTo>
                <a:lnTo>
                  <a:pt x="87630" y="863605"/>
                </a:lnTo>
                <a:lnTo>
                  <a:pt x="100330" y="876300"/>
                </a:lnTo>
                <a:lnTo>
                  <a:pt x="100330" y="901705"/>
                </a:lnTo>
                <a:lnTo>
                  <a:pt x="113030" y="901705"/>
                </a:lnTo>
                <a:close/>
              </a:path>
              <a:path w="201929" h="1917700">
                <a:moveTo>
                  <a:pt x="87630" y="908052"/>
                </a:moveTo>
                <a:lnTo>
                  <a:pt x="87630" y="901705"/>
                </a:lnTo>
                <a:lnTo>
                  <a:pt x="74930" y="914400"/>
                </a:lnTo>
                <a:lnTo>
                  <a:pt x="87630" y="908052"/>
                </a:lnTo>
                <a:close/>
              </a:path>
              <a:path w="201929" h="1917700">
                <a:moveTo>
                  <a:pt x="125730" y="952500"/>
                </a:moveTo>
                <a:lnTo>
                  <a:pt x="100330" y="927094"/>
                </a:lnTo>
                <a:lnTo>
                  <a:pt x="87630" y="927094"/>
                </a:lnTo>
                <a:lnTo>
                  <a:pt x="74930" y="914400"/>
                </a:lnTo>
                <a:lnTo>
                  <a:pt x="74930" y="939805"/>
                </a:lnTo>
                <a:lnTo>
                  <a:pt x="87630" y="939805"/>
                </a:lnTo>
                <a:lnTo>
                  <a:pt x="100330" y="952500"/>
                </a:lnTo>
                <a:lnTo>
                  <a:pt x="100330" y="939805"/>
                </a:lnTo>
                <a:lnTo>
                  <a:pt x="113030" y="952500"/>
                </a:lnTo>
                <a:lnTo>
                  <a:pt x="113030" y="965194"/>
                </a:lnTo>
                <a:lnTo>
                  <a:pt x="125730" y="952500"/>
                </a:lnTo>
                <a:close/>
              </a:path>
              <a:path w="201929" h="1917700">
                <a:moveTo>
                  <a:pt x="113030" y="977905"/>
                </a:moveTo>
                <a:lnTo>
                  <a:pt x="113030" y="965194"/>
                </a:lnTo>
                <a:lnTo>
                  <a:pt x="100330" y="965194"/>
                </a:lnTo>
                <a:lnTo>
                  <a:pt x="87630" y="977905"/>
                </a:lnTo>
                <a:lnTo>
                  <a:pt x="74930" y="977905"/>
                </a:lnTo>
                <a:lnTo>
                  <a:pt x="74930" y="1003294"/>
                </a:lnTo>
                <a:lnTo>
                  <a:pt x="87630" y="1016005"/>
                </a:lnTo>
                <a:lnTo>
                  <a:pt x="87630" y="990600"/>
                </a:lnTo>
                <a:lnTo>
                  <a:pt x="100330" y="977905"/>
                </a:lnTo>
                <a:lnTo>
                  <a:pt x="113030" y="977905"/>
                </a:lnTo>
                <a:close/>
              </a:path>
              <a:path w="201929" h="1917700">
                <a:moveTo>
                  <a:pt x="113030" y="1054105"/>
                </a:moveTo>
                <a:lnTo>
                  <a:pt x="113030" y="1041394"/>
                </a:lnTo>
                <a:lnTo>
                  <a:pt x="100330" y="1054105"/>
                </a:lnTo>
                <a:lnTo>
                  <a:pt x="87630" y="1054105"/>
                </a:lnTo>
                <a:lnTo>
                  <a:pt x="74930" y="1066800"/>
                </a:lnTo>
                <a:lnTo>
                  <a:pt x="74930" y="1079494"/>
                </a:lnTo>
                <a:lnTo>
                  <a:pt x="87630" y="1092197"/>
                </a:lnTo>
                <a:lnTo>
                  <a:pt x="87630" y="1066800"/>
                </a:lnTo>
                <a:lnTo>
                  <a:pt x="93978" y="1073149"/>
                </a:lnTo>
                <a:lnTo>
                  <a:pt x="113030" y="1054105"/>
                </a:lnTo>
                <a:close/>
              </a:path>
              <a:path w="201929" h="1917700">
                <a:moveTo>
                  <a:pt x="87630" y="647700"/>
                </a:moveTo>
                <a:lnTo>
                  <a:pt x="87630" y="635005"/>
                </a:lnTo>
                <a:lnTo>
                  <a:pt x="83396" y="643468"/>
                </a:lnTo>
                <a:lnTo>
                  <a:pt x="87630" y="647700"/>
                </a:lnTo>
                <a:close/>
              </a:path>
              <a:path w="201929" h="1917700">
                <a:moveTo>
                  <a:pt x="125730" y="1054105"/>
                </a:moveTo>
                <a:lnTo>
                  <a:pt x="125730" y="1016005"/>
                </a:lnTo>
                <a:lnTo>
                  <a:pt x="113030" y="1016005"/>
                </a:lnTo>
                <a:lnTo>
                  <a:pt x="100330" y="1003294"/>
                </a:lnTo>
                <a:lnTo>
                  <a:pt x="87630" y="1003294"/>
                </a:lnTo>
                <a:lnTo>
                  <a:pt x="87630" y="1016005"/>
                </a:lnTo>
                <a:lnTo>
                  <a:pt x="100330" y="1016005"/>
                </a:lnTo>
                <a:lnTo>
                  <a:pt x="113030" y="1028700"/>
                </a:lnTo>
                <a:lnTo>
                  <a:pt x="113030" y="1054105"/>
                </a:lnTo>
                <a:lnTo>
                  <a:pt x="125730" y="1054105"/>
                </a:lnTo>
                <a:close/>
              </a:path>
              <a:path w="201929" h="1917700">
                <a:moveTo>
                  <a:pt x="93978" y="1073149"/>
                </a:moveTo>
                <a:lnTo>
                  <a:pt x="87630" y="1066800"/>
                </a:lnTo>
                <a:lnTo>
                  <a:pt x="87630" y="1079494"/>
                </a:lnTo>
                <a:lnTo>
                  <a:pt x="93978" y="1073149"/>
                </a:lnTo>
                <a:close/>
              </a:path>
              <a:path w="201929" h="1917700">
                <a:moveTo>
                  <a:pt x="138430" y="1117594"/>
                </a:moveTo>
                <a:lnTo>
                  <a:pt x="138430" y="1104900"/>
                </a:lnTo>
                <a:lnTo>
                  <a:pt x="125730" y="1092205"/>
                </a:lnTo>
                <a:lnTo>
                  <a:pt x="113030" y="1092205"/>
                </a:lnTo>
                <a:lnTo>
                  <a:pt x="93978" y="1073149"/>
                </a:lnTo>
                <a:lnTo>
                  <a:pt x="87630" y="1079494"/>
                </a:lnTo>
                <a:lnTo>
                  <a:pt x="87630" y="1092197"/>
                </a:lnTo>
                <a:lnTo>
                  <a:pt x="100330" y="1104900"/>
                </a:lnTo>
                <a:lnTo>
                  <a:pt x="125730" y="1104900"/>
                </a:lnTo>
                <a:lnTo>
                  <a:pt x="125730" y="1130305"/>
                </a:lnTo>
                <a:lnTo>
                  <a:pt x="138430" y="1117594"/>
                </a:lnTo>
                <a:close/>
              </a:path>
              <a:path w="201929" h="1917700">
                <a:moveTo>
                  <a:pt x="113030" y="1130305"/>
                </a:moveTo>
                <a:lnTo>
                  <a:pt x="87630" y="1130305"/>
                </a:lnTo>
                <a:lnTo>
                  <a:pt x="87630" y="1155694"/>
                </a:lnTo>
                <a:lnTo>
                  <a:pt x="100330" y="1168397"/>
                </a:lnTo>
                <a:lnTo>
                  <a:pt x="100330" y="1143000"/>
                </a:lnTo>
                <a:lnTo>
                  <a:pt x="113030" y="1130305"/>
                </a:lnTo>
                <a:close/>
              </a:path>
              <a:path w="201929" h="1917700">
                <a:moveTo>
                  <a:pt x="125730" y="1219200"/>
                </a:moveTo>
                <a:lnTo>
                  <a:pt x="125730" y="1193794"/>
                </a:lnTo>
                <a:lnTo>
                  <a:pt x="113030" y="1206505"/>
                </a:lnTo>
                <a:lnTo>
                  <a:pt x="100330" y="1206505"/>
                </a:lnTo>
                <a:lnTo>
                  <a:pt x="100330" y="1219200"/>
                </a:lnTo>
                <a:lnTo>
                  <a:pt x="87630" y="1231894"/>
                </a:lnTo>
                <a:lnTo>
                  <a:pt x="100330" y="1231894"/>
                </a:lnTo>
                <a:lnTo>
                  <a:pt x="113030" y="1219200"/>
                </a:lnTo>
                <a:lnTo>
                  <a:pt x="125730" y="1219200"/>
                </a:lnTo>
                <a:close/>
              </a:path>
              <a:path w="201929" h="1917700">
                <a:moveTo>
                  <a:pt x="113030" y="965194"/>
                </a:moveTo>
                <a:lnTo>
                  <a:pt x="113030" y="952500"/>
                </a:lnTo>
                <a:lnTo>
                  <a:pt x="100330" y="965194"/>
                </a:lnTo>
                <a:lnTo>
                  <a:pt x="113030" y="965194"/>
                </a:lnTo>
                <a:close/>
              </a:path>
              <a:path w="201929" h="1917700">
                <a:moveTo>
                  <a:pt x="138430" y="1206505"/>
                </a:moveTo>
                <a:lnTo>
                  <a:pt x="138430" y="1168405"/>
                </a:lnTo>
                <a:lnTo>
                  <a:pt x="113030" y="1168405"/>
                </a:lnTo>
                <a:lnTo>
                  <a:pt x="100330" y="1155694"/>
                </a:lnTo>
                <a:lnTo>
                  <a:pt x="100330" y="1168397"/>
                </a:lnTo>
                <a:lnTo>
                  <a:pt x="113030" y="1181100"/>
                </a:lnTo>
                <a:lnTo>
                  <a:pt x="125730" y="1181100"/>
                </a:lnTo>
                <a:lnTo>
                  <a:pt x="125730" y="1219200"/>
                </a:lnTo>
                <a:lnTo>
                  <a:pt x="138430" y="1206505"/>
                </a:lnTo>
                <a:close/>
              </a:path>
              <a:path w="201929" h="1917700">
                <a:moveTo>
                  <a:pt x="151130" y="1269994"/>
                </a:moveTo>
                <a:lnTo>
                  <a:pt x="151119" y="1257289"/>
                </a:lnTo>
                <a:lnTo>
                  <a:pt x="138430" y="1244605"/>
                </a:lnTo>
                <a:lnTo>
                  <a:pt x="125730" y="1244605"/>
                </a:lnTo>
                <a:lnTo>
                  <a:pt x="113030" y="1231894"/>
                </a:lnTo>
                <a:lnTo>
                  <a:pt x="113030" y="1244605"/>
                </a:lnTo>
                <a:lnTo>
                  <a:pt x="100330" y="1231894"/>
                </a:lnTo>
                <a:lnTo>
                  <a:pt x="100330" y="1244605"/>
                </a:lnTo>
                <a:lnTo>
                  <a:pt x="113030" y="1257300"/>
                </a:lnTo>
                <a:lnTo>
                  <a:pt x="138430" y="1257300"/>
                </a:lnTo>
                <a:lnTo>
                  <a:pt x="138430" y="1282697"/>
                </a:lnTo>
                <a:lnTo>
                  <a:pt x="151130" y="1269994"/>
                </a:lnTo>
                <a:close/>
              </a:path>
              <a:path w="201929" h="1917700">
                <a:moveTo>
                  <a:pt x="138430" y="1282697"/>
                </a:moveTo>
                <a:lnTo>
                  <a:pt x="138430" y="1269994"/>
                </a:lnTo>
                <a:lnTo>
                  <a:pt x="125730" y="1282705"/>
                </a:lnTo>
                <a:lnTo>
                  <a:pt x="113030" y="1282705"/>
                </a:lnTo>
                <a:lnTo>
                  <a:pt x="100330" y="1295400"/>
                </a:lnTo>
                <a:lnTo>
                  <a:pt x="100330" y="1308094"/>
                </a:lnTo>
                <a:lnTo>
                  <a:pt x="113030" y="1320797"/>
                </a:lnTo>
                <a:lnTo>
                  <a:pt x="113030" y="1295400"/>
                </a:lnTo>
                <a:lnTo>
                  <a:pt x="125730" y="1295400"/>
                </a:lnTo>
                <a:lnTo>
                  <a:pt x="138430" y="1282697"/>
                </a:lnTo>
                <a:close/>
              </a:path>
              <a:path w="201929" h="1917700">
                <a:moveTo>
                  <a:pt x="125730" y="1104900"/>
                </a:moveTo>
                <a:lnTo>
                  <a:pt x="113030" y="1104900"/>
                </a:lnTo>
                <a:lnTo>
                  <a:pt x="119380" y="1111247"/>
                </a:lnTo>
                <a:lnTo>
                  <a:pt x="125730" y="1104900"/>
                </a:lnTo>
                <a:close/>
              </a:path>
              <a:path w="201929" h="1917700">
                <a:moveTo>
                  <a:pt x="125730" y="1117594"/>
                </a:moveTo>
                <a:lnTo>
                  <a:pt x="119380" y="1111247"/>
                </a:lnTo>
                <a:lnTo>
                  <a:pt x="113030" y="1117594"/>
                </a:lnTo>
                <a:lnTo>
                  <a:pt x="125730" y="1117594"/>
                </a:lnTo>
                <a:close/>
              </a:path>
              <a:path w="201929" h="1917700">
                <a:moveTo>
                  <a:pt x="125730" y="1130305"/>
                </a:moveTo>
                <a:lnTo>
                  <a:pt x="125730" y="1117594"/>
                </a:lnTo>
                <a:lnTo>
                  <a:pt x="113030" y="1130305"/>
                </a:lnTo>
                <a:lnTo>
                  <a:pt x="125730" y="1130305"/>
                </a:lnTo>
                <a:close/>
              </a:path>
              <a:path w="201929" h="1917700">
                <a:moveTo>
                  <a:pt x="151130" y="1358905"/>
                </a:moveTo>
                <a:lnTo>
                  <a:pt x="151119" y="1333489"/>
                </a:lnTo>
                <a:lnTo>
                  <a:pt x="138430" y="1320805"/>
                </a:lnTo>
                <a:lnTo>
                  <a:pt x="125730" y="1320805"/>
                </a:lnTo>
                <a:lnTo>
                  <a:pt x="113030" y="1308094"/>
                </a:lnTo>
                <a:lnTo>
                  <a:pt x="113030" y="1320797"/>
                </a:lnTo>
                <a:lnTo>
                  <a:pt x="125730" y="1333500"/>
                </a:lnTo>
                <a:lnTo>
                  <a:pt x="138430" y="1333500"/>
                </a:lnTo>
                <a:lnTo>
                  <a:pt x="138430" y="1371600"/>
                </a:lnTo>
                <a:lnTo>
                  <a:pt x="151130" y="1358905"/>
                </a:lnTo>
                <a:close/>
              </a:path>
              <a:path w="201929" h="1917700">
                <a:moveTo>
                  <a:pt x="138430" y="1371600"/>
                </a:moveTo>
                <a:lnTo>
                  <a:pt x="138430" y="1346194"/>
                </a:lnTo>
                <a:lnTo>
                  <a:pt x="113030" y="1371600"/>
                </a:lnTo>
                <a:lnTo>
                  <a:pt x="113030" y="1384294"/>
                </a:lnTo>
                <a:lnTo>
                  <a:pt x="125730" y="1384294"/>
                </a:lnTo>
                <a:lnTo>
                  <a:pt x="125730" y="1371600"/>
                </a:lnTo>
                <a:lnTo>
                  <a:pt x="138430" y="1371600"/>
                </a:lnTo>
                <a:close/>
              </a:path>
              <a:path w="201929" h="1917700">
                <a:moveTo>
                  <a:pt x="151130" y="1409700"/>
                </a:moveTo>
                <a:lnTo>
                  <a:pt x="151130" y="1397005"/>
                </a:lnTo>
                <a:lnTo>
                  <a:pt x="125730" y="1397005"/>
                </a:lnTo>
                <a:lnTo>
                  <a:pt x="113030" y="1384294"/>
                </a:lnTo>
                <a:lnTo>
                  <a:pt x="113030" y="1409700"/>
                </a:lnTo>
                <a:lnTo>
                  <a:pt x="151130" y="1409700"/>
                </a:lnTo>
                <a:close/>
              </a:path>
              <a:path w="201929" h="1917700">
                <a:moveTo>
                  <a:pt x="151119" y="1435105"/>
                </a:moveTo>
                <a:lnTo>
                  <a:pt x="138430" y="1435105"/>
                </a:lnTo>
                <a:lnTo>
                  <a:pt x="125730" y="1447800"/>
                </a:lnTo>
                <a:lnTo>
                  <a:pt x="113030" y="1447800"/>
                </a:lnTo>
                <a:lnTo>
                  <a:pt x="113030" y="1460494"/>
                </a:lnTo>
                <a:lnTo>
                  <a:pt x="125730" y="1473205"/>
                </a:lnTo>
                <a:lnTo>
                  <a:pt x="125730" y="1460494"/>
                </a:lnTo>
                <a:lnTo>
                  <a:pt x="151119" y="1435105"/>
                </a:lnTo>
                <a:close/>
              </a:path>
              <a:path w="201929" h="1917700">
                <a:moveTo>
                  <a:pt x="125730" y="1117594"/>
                </a:moveTo>
                <a:lnTo>
                  <a:pt x="125730" y="1104900"/>
                </a:lnTo>
                <a:lnTo>
                  <a:pt x="119380" y="1111247"/>
                </a:lnTo>
                <a:lnTo>
                  <a:pt x="125730" y="1117594"/>
                </a:lnTo>
                <a:close/>
              </a:path>
              <a:path w="201929" h="1917700">
                <a:moveTo>
                  <a:pt x="138430" y="1257300"/>
                </a:moveTo>
                <a:lnTo>
                  <a:pt x="125730" y="1257300"/>
                </a:lnTo>
                <a:lnTo>
                  <a:pt x="134198" y="1265765"/>
                </a:lnTo>
                <a:lnTo>
                  <a:pt x="138430" y="1257300"/>
                </a:lnTo>
                <a:close/>
              </a:path>
              <a:path w="201929" h="1917700">
                <a:moveTo>
                  <a:pt x="138430" y="1269994"/>
                </a:moveTo>
                <a:lnTo>
                  <a:pt x="134198" y="1265765"/>
                </a:lnTo>
                <a:lnTo>
                  <a:pt x="125730" y="1282705"/>
                </a:lnTo>
                <a:lnTo>
                  <a:pt x="138430" y="1269994"/>
                </a:lnTo>
                <a:close/>
              </a:path>
              <a:path w="201929" h="1917700">
                <a:moveTo>
                  <a:pt x="138430" y="1473205"/>
                </a:moveTo>
                <a:lnTo>
                  <a:pt x="125730" y="1460494"/>
                </a:lnTo>
                <a:lnTo>
                  <a:pt x="125730" y="1473205"/>
                </a:lnTo>
                <a:lnTo>
                  <a:pt x="138430" y="1473205"/>
                </a:lnTo>
                <a:close/>
              </a:path>
              <a:path w="201929" h="1917700">
                <a:moveTo>
                  <a:pt x="163830" y="1524000"/>
                </a:moveTo>
                <a:lnTo>
                  <a:pt x="163830" y="1485900"/>
                </a:lnTo>
                <a:lnTo>
                  <a:pt x="151130" y="1473205"/>
                </a:lnTo>
                <a:lnTo>
                  <a:pt x="125730" y="1473205"/>
                </a:lnTo>
                <a:lnTo>
                  <a:pt x="125730" y="1485900"/>
                </a:lnTo>
                <a:lnTo>
                  <a:pt x="151130" y="1485900"/>
                </a:lnTo>
                <a:lnTo>
                  <a:pt x="151130" y="1524000"/>
                </a:lnTo>
                <a:lnTo>
                  <a:pt x="163830" y="1524000"/>
                </a:lnTo>
                <a:close/>
              </a:path>
              <a:path w="201929" h="1917700">
                <a:moveTo>
                  <a:pt x="151130" y="1524000"/>
                </a:moveTo>
                <a:lnTo>
                  <a:pt x="151130" y="1511305"/>
                </a:lnTo>
                <a:lnTo>
                  <a:pt x="138430" y="1511305"/>
                </a:lnTo>
                <a:lnTo>
                  <a:pt x="125730" y="1524000"/>
                </a:lnTo>
                <a:lnTo>
                  <a:pt x="125730" y="1536694"/>
                </a:lnTo>
                <a:lnTo>
                  <a:pt x="138430" y="1549405"/>
                </a:lnTo>
                <a:lnTo>
                  <a:pt x="138430" y="1536694"/>
                </a:lnTo>
                <a:lnTo>
                  <a:pt x="151130" y="1524000"/>
                </a:lnTo>
                <a:close/>
              </a:path>
              <a:path w="201929" h="1917700">
                <a:moveTo>
                  <a:pt x="176530" y="1574794"/>
                </a:moveTo>
                <a:lnTo>
                  <a:pt x="151130" y="1549405"/>
                </a:lnTo>
                <a:lnTo>
                  <a:pt x="138430" y="1549405"/>
                </a:lnTo>
                <a:lnTo>
                  <a:pt x="125730" y="1536694"/>
                </a:lnTo>
                <a:lnTo>
                  <a:pt x="125730" y="1562100"/>
                </a:lnTo>
                <a:lnTo>
                  <a:pt x="138430" y="1562100"/>
                </a:lnTo>
                <a:lnTo>
                  <a:pt x="151130" y="1568447"/>
                </a:lnTo>
                <a:lnTo>
                  <a:pt x="151130" y="1562100"/>
                </a:lnTo>
                <a:lnTo>
                  <a:pt x="163830" y="1574794"/>
                </a:lnTo>
                <a:lnTo>
                  <a:pt x="163830" y="1587505"/>
                </a:lnTo>
                <a:lnTo>
                  <a:pt x="176530" y="1574794"/>
                </a:lnTo>
                <a:close/>
              </a:path>
              <a:path w="201929" h="1917700">
                <a:moveTo>
                  <a:pt x="163830" y="1600200"/>
                </a:moveTo>
                <a:lnTo>
                  <a:pt x="163830" y="1587505"/>
                </a:lnTo>
                <a:lnTo>
                  <a:pt x="151119" y="1587515"/>
                </a:lnTo>
                <a:lnTo>
                  <a:pt x="138430" y="1600200"/>
                </a:lnTo>
                <a:lnTo>
                  <a:pt x="125730" y="1600200"/>
                </a:lnTo>
                <a:lnTo>
                  <a:pt x="125730" y="1625605"/>
                </a:lnTo>
                <a:lnTo>
                  <a:pt x="138430" y="1638300"/>
                </a:lnTo>
                <a:lnTo>
                  <a:pt x="138430" y="1612894"/>
                </a:lnTo>
                <a:lnTo>
                  <a:pt x="151119" y="1600210"/>
                </a:lnTo>
                <a:lnTo>
                  <a:pt x="163830" y="1600200"/>
                </a:lnTo>
                <a:close/>
              </a:path>
              <a:path w="201929" h="1917700">
                <a:moveTo>
                  <a:pt x="138430" y="1269994"/>
                </a:moveTo>
                <a:lnTo>
                  <a:pt x="138430" y="1257300"/>
                </a:lnTo>
                <a:lnTo>
                  <a:pt x="134198" y="1265765"/>
                </a:lnTo>
                <a:lnTo>
                  <a:pt x="138430" y="1269994"/>
                </a:lnTo>
                <a:close/>
              </a:path>
              <a:path w="201929" h="1917700">
                <a:moveTo>
                  <a:pt x="163830" y="1422394"/>
                </a:moveTo>
                <a:lnTo>
                  <a:pt x="151130" y="1409700"/>
                </a:lnTo>
                <a:lnTo>
                  <a:pt x="138430" y="1409700"/>
                </a:lnTo>
                <a:lnTo>
                  <a:pt x="151130" y="1422394"/>
                </a:lnTo>
                <a:lnTo>
                  <a:pt x="151130" y="1435094"/>
                </a:lnTo>
                <a:lnTo>
                  <a:pt x="163830" y="1422394"/>
                </a:lnTo>
                <a:close/>
              </a:path>
              <a:path w="201929" h="1917700">
                <a:moveTo>
                  <a:pt x="151130" y="1435094"/>
                </a:moveTo>
                <a:lnTo>
                  <a:pt x="151130" y="1422394"/>
                </a:lnTo>
                <a:lnTo>
                  <a:pt x="138430" y="1435105"/>
                </a:lnTo>
                <a:lnTo>
                  <a:pt x="151130" y="1435094"/>
                </a:lnTo>
                <a:close/>
              </a:path>
              <a:path w="201929" h="1917700">
                <a:moveTo>
                  <a:pt x="151130" y="1625605"/>
                </a:moveTo>
                <a:lnTo>
                  <a:pt x="138430" y="1612894"/>
                </a:lnTo>
                <a:lnTo>
                  <a:pt x="138430" y="1625605"/>
                </a:lnTo>
                <a:lnTo>
                  <a:pt x="151130" y="1625605"/>
                </a:lnTo>
                <a:close/>
              </a:path>
              <a:path w="201929" h="1917700">
                <a:moveTo>
                  <a:pt x="176530" y="1676400"/>
                </a:moveTo>
                <a:lnTo>
                  <a:pt x="176530" y="1638300"/>
                </a:lnTo>
                <a:lnTo>
                  <a:pt x="151130" y="1625605"/>
                </a:lnTo>
                <a:lnTo>
                  <a:pt x="138430" y="1625605"/>
                </a:lnTo>
                <a:lnTo>
                  <a:pt x="138430" y="1638300"/>
                </a:lnTo>
                <a:lnTo>
                  <a:pt x="151130" y="1638300"/>
                </a:lnTo>
                <a:lnTo>
                  <a:pt x="163830" y="1650994"/>
                </a:lnTo>
                <a:lnTo>
                  <a:pt x="163830" y="1676400"/>
                </a:lnTo>
                <a:lnTo>
                  <a:pt x="176530" y="1676400"/>
                </a:lnTo>
                <a:close/>
              </a:path>
              <a:path w="201929" h="1917700">
                <a:moveTo>
                  <a:pt x="163830" y="1676400"/>
                </a:moveTo>
                <a:lnTo>
                  <a:pt x="163830" y="1663705"/>
                </a:lnTo>
                <a:lnTo>
                  <a:pt x="151119" y="1663715"/>
                </a:lnTo>
                <a:lnTo>
                  <a:pt x="138430" y="1676400"/>
                </a:lnTo>
                <a:lnTo>
                  <a:pt x="138430" y="1714500"/>
                </a:lnTo>
                <a:lnTo>
                  <a:pt x="151130" y="1714500"/>
                </a:lnTo>
                <a:lnTo>
                  <a:pt x="151130" y="1689094"/>
                </a:lnTo>
                <a:lnTo>
                  <a:pt x="163830" y="1676400"/>
                </a:lnTo>
                <a:close/>
              </a:path>
              <a:path w="201929" h="1917700">
                <a:moveTo>
                  <a:pt x="163830" y="1752600"/>
                </a:moveTo>
                <a:lnTo>
                  <a:pt x="138430" y="1752600"/>
                </a:lnTo>
                <a:lnTo>
                  <a:pt x="138430" y="1778005"/>
                </a:lnTo>
                <a:lnTo>
                  <a:pt x="151130" y="1790700"/>
                </a:lnTo>
                <a:lnTo>
                  <a:pt x="151130" y="1765294"/>
                </a:lnTo>
                <a:lnTo>
                  <a:pt x="163830" y="1752600"/>
                </a:lnTo>
                <a:close/>
              </a:path>
              <a:path w="201929" h="1917700">
                <a:moveTo>
                  <a:pt x="163830" y="1574794"/>
                </a:moveTo>
                <a:lnTo>
                  <a:pt x="151130" y="1562100"/>
                </a:lnTo>
                <a:lnTo>
                  <a:pt x="151130" y="1568447"/>
                </a:lnTo>
                <a:lnTo>
                  <a:pt x="163830" y="1574794"/>
                </a:lnTo>
                <a:close/>
              </a:path>
              <a:path w="201929" h="1917700">
                <a:moveTo>
                  <a:pt x="163830" y="1587505"/>
                </a:moveTo>
                <a:lnTo>
                  <a:pt x="163830" y="1574794"/>
                </a:lnTo>
                <a:lnTo>
                  <a:pt x="151130" y="1587505"/>
                </a:lnTo>
                <a:lnTo>
                  <a:pt x="163830" y="1587505"/>
                </a:lnTo>
                <a:close/>
              </a:path>
              <a:path w="201929" h="1917700">
                <a:moveTo>
                  <a:pt x="189230" y="1739905"/>
                </a:moveTo>
                <a:lnTo>
                  <a:pt x="189230" y="1727194"/>
                </a:lnTo>
                <a:lnTo>
                  <a:pt x="163830" y="1701805"/>
                </a:lnTo>
                <a:lnTo>
                  <a:pt x="151130" y="1701805"/>
                </a:lnTo>
                <a:lnTo>
                  <a:pt x="151130" y="1714500"/>
                </a:lnTo>
                <a:lnTo>
                  <a:pt x="163830" y="1714500"/>
                </a:lnTo>
                <a:lnTo>
                  <a:pt x="176530" y="1727194"/>
                </a:lnTo>
                <a:lnTo>
                  <a:pt x="176530" y="1752600"/>
                </a:lnTo>
                <a:lnTo>
                  <a:pt x="189230" y="1739905"/>
                </a:lnTo>
                <a:close/>
              </a:path>
              <a:path w="201929" h="1917700">
                <a:moveTo>
                  <a:pt x="163830" y="1778005"/>
                </a:moveTo>
                <a:lnTo>
                  <a:pt x="151130" y="1765294"/>
                </a:lnTo>
                <a:lnTo>
                  <a:pt x="151130" y="1778005"/>
                </a:lnTo>
                <a:lnTo>
                  <a:pt x="163830" y="1778005"/>
                </a:lnTo>
                <a:close/>
              </a:path>
              <a:path w="201929" h="1917700">
                <a:moveTo>
                  <a:pt x="189230" y="1828800"/>
                </a:moveTo>
                <a:lnTo>
                  <a:pt x="189230" y="1790700"/>
                </a:lnTo>
                <a:lnTo>
                  <a:pt x="163830" y="1790700"/>
                </a:lnTo>
                <a:lnTo>
                  <a:pt x="151130" y="1778005"/>
                </a:lnTo>
                <a:lnTo>
                  <a:pt x="151130" y="1790700"/>
                </a:lnTo>
                <a:lnTo>
                  <a:pt x="163830" y="1803394"/>
                </a:lnTo>
                <a:lnTo>
                  <a:pt x="176530" y="1803394"/>
                </a:lnTo>
                <a:lnTo>
                  <a:pt x="176530" y="1841494"/>
                </a:lnTo>
                <a:lnTo>
                  <a:pt x="189230" y="1828800"/>
                </a:lnTo>
                <a:close/>
              </a:path>
              <a:path w="201929" h="1917700">
                <a:moveTo>
                  <a:pt x="176530" y="1841494"/>
                </a:moveTo>
                <a:lnTo>
                  <a:pt x="176530" y="1816105"/>
                </a:lnTo>
                <a:lnTo>
                  <a:pt x="163830" y="1828800"/>
                </a:lnTo>
                <a:lnTo>
                  <a:pt x="151130" y="1828800"/>
                </a:lnTo>
                <a:lnTo>
                  <a:pt x="151130" y="1866900"/>
                </a:lnTo>
                <a:lnTo>
                  <a:pt x="163830" y="1873247"/>
                </a:lnTo>
                <a:lnTo>
                  <a:pt x="163830" y="1841494"/>
                </a:lnTo>
                <a:lnTo>
                  <a:pt x="176530" y="1841494"/>
                </a:lnTo>
                <a:close/>
              </a:path>
              <a:path w="201929" h="1917700">
                <a:moveTo>
                  <a:pt x="176530" y="1727194"/>
                </a:moveTo>
                <a:lnTo>
                  <a:pt x="163830" y="1727194"/>
                </a:lnTo>
                <a:lnTo>
                  <a:pt x="170180" y="1733550"/>
                </a:lnTo>
                <a:lnTo>
                  <a:pt x="176530" y="1727194"/>
                </a:lnTo>
                <a:close/>
              </a:path>
              <a:path w="201929" h="1917700">
                <a:moveTo>
                  <a:pt x="176530" y="1739905"/>
                </a:moveTo>
                <a:lnTo>
                  <a:pt x="170180" y="1733550"/>
                </a:lnTo>
                <a:lnTo>
                  <a:pt x="163830" y="1739905"/>
                </a:lnTo>
                <a:lnTo>
                  <a:pt x="176530" y="1739905"/>
                </a:lnTo>
                <a:close/>
              </a:path>
              <a:path w="201929" h="1917700">
                <a:moveTo>
                  <a:pt x="176530" y="1752600"/>
                </a:moveTo>
                <a:lnTo>
                  <a:pt x="176530" y="1739905"/>
                </a:lnTo>
                <a:lnTo>
                  <a:pt x="163830" y="1752600"/>
                </a:lnTo>
                <a:lnTo>
                  <a:pt x="176530" y="1752600"/>
                </a:lnTo>
                <a:close/>
              </a:path>
              <a:path w="201929" h="1917700">
                <a:moveTo>
                  <a:pt x="201930" y="1905000"/>
                </a:moveTo>
                <a:lnTo>
                  <a:pt x="201930" y="1879594"/>
                </a:lnTo>
                <a:lnTo>
                  <a:pt x="189230" y="1866900"/>
                </a:lnTo>
                <a:lnTo>
                  <a:pt x="176530" y="1866900"/>
                </a:lnTo>
                <a:lnTo>
                  <a:pt x="163830" y="1854205"/>
                </a:lnTo>
                <a:lnTo>
                  <a:pt x="163830" y="1873247"/>
                </a:lnTo>
                <a:lnTo>
                  <a:pt x="176530" y="1879594"/>
                </a:lnTo>
                <a:lnTo>
                  <a:pt x="189230" y="1879594"/>
                </a:lnTo>
                <a:lnTo>
                  <a:pt x="189230" y="1905000"/>
                </a:lnTo>
                <a:lnTo>
                  <a:pt x="201930" y="1905000"/>
                </a:lnTo>
                <a:close/>
              </a:path>
              <a:path w="201929" h="1917700">
                <a:moveTo>
                  <a:pt x="176530" y="1739905"/>
                </a:moveTo>
                <a:lnTo>
                  <a:pt x="176530" y="1727194"/>
                </a:lnTo>
                <a:lnTo>
                  <a:pt x="170180" y="1733550"/>
                </a:lnTo>
                <a:lnTo>
                  <a:pt x="176530" y="1739905"/>
                </a:lnTo>
                <a:close/>
              </a:path>
              <a:path w="201929" h="1917700">
                <a:moveTo>
                  <a:pt x="189230" y="1892305"/>
                </a:moveTo>
                <a:lnTo>
                  <a:pt x="189230" y="1879594"/>
                </a:lnTo>
                <a:lnTo>
                  <a:pt x="176530" y="1879594"/>
                </a:lnTo>
                <a:lnTo>
                  <a:pt x="189230" y="1892305"/>
                </a:lnTo>
                <a:close/>
              </a:path>
              <a:path w="201929" h="1917700">
                <a:moveTo>
                  <a:pt x="189230" y="1905000"/>
                </a:moveTo>
                <a:lnTo>
                  <a:pt x="189230" y="1892305"/>
                </a:lnTo>
                <a:lnTo>
                  <a:pt x="176530" y="1905000"/>
                </a:lnTo>
                <a:lnTo>
                  <a:pt x="176530" y="1917694"/>
                </a:lnTo>
                <a:lnTo>
                  <a:pt x="189230" y="1905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4502" y="4330700"/>
            <a:ext cx="5803894" cy="2679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12804" y="5382816"/>
            <a:ext cx="1243965" cy="317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07365" algn="l"/>
                <a:tab pos="1040765" algn="l"/>
              </a:tabLst>
            </a:pPr>
            <a:r>
              <a:rPr sz="1900" spc="-75" dirty="0">
                <a:latin typeface="Arial"/>
                <a:cs typeface="Arial"/>
              </a:rPr>
              <a:t>R</a:t>
            </a:r>
            <a:r>
              <a:rPr sz="2175" spc="-7" baseline="-22988" dirty="0">
                <a:latin typeface="Arial"/>
                <a:cs typeface="Arial"/>
              </a:rPr>
              <a:t>2</a:t>
            </a:r>
            <a:r>
              <a:rPr sz="2175" baseline="-22988" dirty="0">
                <a:latin typeface="Arial"/>
                <a:cs typeface="Arial"/>
              </a:rPr>
              <a:t>	</a:t>
            </a:r>
            <a:r>
              <a:rPr sz="1900" spc="-75" dirty="0">
                <a:latin typeface="Arial"/>
                <a:cs typeface="Arial"/>
              </a:rPr>
              <a:t>C</a:t>
            </a:r>
            <a:r>
              <a:rPr sz="1900" spc="10" dirty="0">
                <a:latin typeface="Arial"/>
                <a:cs typeface="Arial"/>
              </a:rPr>
              <a:t>O</a:t>
            </a:r>
            <a:r>
              <a:rPr sz="1900" dirty="0">
                <a:latin typeface="Arial"/>
                <a:cs typeface="Arial"/>
              </a:rPr>
              <a:t>	</a:t>
            </a:r>
            <a:r>
              <a:rPr sz="1900" spc="10" dirty="0">
                <a:latin typeface="Arial"/>
                <a:cs typeface="Arial"/>
              </a:rPr>
              <a:t>O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98706" y="52959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6996" y="516890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46406" y="516890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92501" y="516890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98706" y="5664205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66996" y="59055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46406" y="59055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02001" y="590550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09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3001" y="59055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92601" y="59055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26001" y="59055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00396" y="5664205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75006" y="6032494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25801" y="6032494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44701" y="553719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399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76397" y="553719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399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92202" y="5537194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194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86452" y="61086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86452" y="61086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86452" y="61086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86452" y="61086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86452" y="61086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86452" y="61086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86452" y="61086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86452" y="610869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0" y="0"/>
                </a:moveTo>
                <a:lnTo>
                  <a:pt x="0" y="12710"/>
                </a:lnTo>
                <a:lnTo>
                  <a:pt x="12699" y="12710"/>
                </a:ln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86452" y="61214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86452" y="61214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86452" y="61214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86452" y="61214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86452" y="61214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86452" y="61214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86452" y="61214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86452" y="61214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86452" y="6121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694"/>
                </a:lnTo>
                <a:lnTo>
                  <a:pt x="12699" y="12694"/>
                </a:ln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86452" y="61341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86452" y="61341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86452" y="61341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86452" y="61341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86452" y="61341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86452" y="61341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86452" y="61341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86452" y="61341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86452" y="6134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694"/>
                </a:lnTo>
                <a:lnTo>
                  <a:pt x="12699" y="12694"/>
                </a:ln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86452" y="61467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86452" y="61467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86452" y="61467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86452" y="61467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86452" y="61467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86452" y="61467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86452" y="61467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86452" y="61467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86452" y="61467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86452" y="614679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0" y="0"/>
                </a:moveTo>
                <a:lnTo>
                  <a:pt x="0" y="12710"/>
                </a:lnTo>
                <a:lnTo>
                  <a:pt x="12699" y="12710"/>
                </a:ln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386452" y="61595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86452" y="61595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86452" y="61595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86452" y="61595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386452" y="61595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86452" y="61595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86452" y="61595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86452" y="61595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86452" y="61595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386452" y="6159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694"/>
                </a:lnTo>
                <a:lnTo>
                  <a:pt x="12699" y="12694"/>
                </a:ln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386452" y="61722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80106" y="616585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4" y="12699"/>
                </a:lnTo>
                <a:lnTo>
                  <a:pt x="1269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73756" y="61722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373756" y="61722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373756" y="61722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73756" y="61722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73756" y="61722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73756" y="61722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373756" y="61722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73756" y="6172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694"/>
                </a:lnTo>
                <a:lnTo>
                  <a:pt x="12699" y="12694"/>
                </a:ln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73756" y="61848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73756" y="61848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73756" y="61848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373756" y="61848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373756" y="61848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73756" y="61848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73756" y="61848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373756" y="61848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73756" y="61848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367396" y="6178544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2699"/>
                </a:moveTo>
                <a:lnTo>
                  <a:pt x="12710" y="12699"/>
                </a:lnTo>
                <a:lnTo>
                  <a:pt x="1271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361046" y="61848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361046" y="618489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0" y="0"/>
                </a:moveTo>
                <a:lnTo>
                  <a:pt x="0" y="12710"/>
                </a:lnTo>
                <a:lnTo>
                  <a:pt x="12699" y="12710"/>
                </a:ln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361046" y="61976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361046" y="61976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361046" y="61976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361046" y="61976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61046" y="61976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61046" y="61976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61046" y="61976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361046" y="61976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361046" y="61976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361046" y="61976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54702" y="619125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4" y="12699"/>
                </a:lnTo>
                <a:lnTo>
                  <a:pt x="1269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48352" y="61976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48352" y="61976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48352" y="6197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694"/>
                </a:lnTo>
                <a:lnTo>
                  <a:pt x="12699" y="12694"/>
                </a:ln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348352" y="6210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348352" y="6210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48352" y="6210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48352" y="6210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348352" y="6210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348352" y="6210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348352" y="6210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348352" y="6210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348352" y="6210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342006" y="620395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4" y="12699"/>
                </a:lnTo>
                <a:lnTo>
                  <a:pt x="1269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335656" y="6210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335656" y="6210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335656" y="6210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335656" y="6210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335656" y="6210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35656" y="6210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0" y="12694"/>
                </a:lnTo>
                <a:lnTo>
                  <a:pt x="12699" y="12694"/>
                </a:ln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335656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335656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35656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29296" y="6216644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2699"/>
                </a:moveTo>
                <a:lnTo>
                  <a:pt x="12710" y="12699"/>
                </a:lnTo>
                <a:lnTo>
                  <a:pt x="1271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322946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322946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322946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322946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322946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322946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322946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322946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322946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316602" y="621664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4" y="12699"/>
                </a:lnTo>
                <a:lnTo>
                  <a:pt x="1269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310252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310252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310252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310252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310252" y="622299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310252" y="622299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0" y="0"/>
                </a:moveTo>
                <a:lnTo>
                  <a:pt x="0" y="12710"/>
                </a:lnTo>
                <a:lnTo>
                  <a:pt x="12699" y="12710"/>
                </a:ln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310252" y="62357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310252" y="62357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310252" y="62357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303906" y="622935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4" y="12699"/>
                </a:lnTo>
                <a:lnTo>
                  <a:pt x="1269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97556" y="62357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297556" y="62357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297556" y="62357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97556" y="62357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297556" y="62357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297556" y="62357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160906" y="6235705"/>
            <a:ext cx="1143000" cy="139700"/>
          </a:xfrm>
          <a:custGeom>
            <a:avLst/>
            <a:gdLst/>
            <a:ahLst/>
            <a:cxnLst/>
            <a:rect l="l" t="t" r="r" b="b"/>
            <a:pathLst>
              <a:path w="1143000" h="139700">
                <a:moveTo>
                  <a:pt x="1142999" y="0"/>
                </a:moveTo>
                <a:lnTo>
                  <a:pt x="0" y="13968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932306" y="6369044"/>
            <a:ext cx="228599" cy="1397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802001" y="6413494"/>
            <a:ext cx="1130300" cy="139700"/>
          </a:xfrm>
          <a:custGeom>
            <a:avLst/>
            <a:gdLst/>
            <a:ahLst/>
            <a:cxnLst/>
            <a:rect l="l" t="t" r="r" b="b"/>
            <a:pathLst>
              <a:path w="1130300" h="139700">
                <a:moveTo>
                  <a:pt x="1130305" y="0"/>
                </a:moveTo>
                <a:lnTo>
                  <a:pt x="0" y="13970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655946" y="6457955"/>
            <a:ext cx="146055" cy="1015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3709795" y="4927315"/>
            <a:ext cx="3658235" cy="195897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913765" algn="l"/>
                <a:tab pos="1459865" algn="l"/>
              </a:tabLst>
            </a:pPr>
            <a:r>
              <a:rPr sz="1900" spc="-55" dirty="0">
                <a:latin typeface="Arial"/>
                <a:cs typeface="Arial"/>
              </a:rPr>
              <a:t>CH</a:t>
            </a:r>
            <a:r>
              <a:rPr sz="2175" spc="-82" baseline="-22988" dirty="0">
                <a:latin typeface="Arial"/>
                <a:cs typeface="Arial"/>
              </a:rPr>
              <a:t>2 </a:t>
            </a:r>
            <a:r>
              <a:rPr sz="2175" spc="75" baseline="-22988" dirty="0"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O	</a:t>
            </a:r>
            <a:r>
              <a:rPr sz="1900" spc="-30" dirty="0">
                <a:latin typeface="Arial"/>
                <a:cs typeface="Arial"/>
              </a:rPr>
              <a:t>CO	</a:t>
            </a:r>
            <a:r>
              <a:rPr sz="1900" spc="-40" dirty="0">
                <a:latin typeface="Arial"/>
                <a:cs typeface="Arial"/>
              </a:rPr>
              <a:t>R</a:t>
            </a:r>
            <a:r>
              <a:rPr sz="2175" spc="-60" baseline="-22988" dirty="0">
                <a:latin typeface="Arial"/>
                <a:cs typeface="Arial"/>
              </a:rPr>
              <a:t>1</a:t>
            </a:r>
            <a:endParaRPr sz="2175" baseline="-22988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913765" algn="l"/>
                <a:tab pos="1256665" algn="l"/>
              </a:tabLst>
            </a:pPr>
            <a:r>
              <a:rPr sz="2850" spc="-52" baseline="5847" dirty="0">
                <a:latin typeface="Arial"/>
                <a:cs typeface="Arial"/>
              </a:rPr>
              <a:t>CH	</a:t>
            </a:r>
            <a:r>
              <a:rPr sz="2850" spc="15" baseline="5847" dirty="0">
                <a:latin typeface="Arial"/>
                <a:cs typeface="Arial"/>
              </a:rPr>
              <a:t>O	</a:t>
            </a:r>
            <a:r>
              <a:rPr sz="2000" spc="-20" dirty="0">
                <a:solidFill>
                  <a:srgbClr val="070707"/>
                </a:solidFill>
                <a:latin typeface="Arial"/>
                <a:cs typeface="Arial"/>
              </a:rPr>
              <a:t>phosphatidyl-choline</a:t>
            </a:r>
            <a:endParaRPr sz="2000">
              <a:latin typeface="Arial"/>
              <a:cs typeface="Arial"/>
            </a:endParaRPr>
          </a:p>
          <a:p>
            <a:pPr marL="913765" marR="5080" indent="-901700">
              <a:lnSpc>
                <a:spcPts val="2100"/>
              </a:lnSpc>
              <a:spcBef>
                <a:spcPts val="620"/>
              </a:spcBef>
              <a:tabLst>
                <a:tab pos="913765" algn="l"/>
                <a:tab pos="1269365" algn="l"/>
                <a:tab pos="1650364" algn="l"/>
              </a:tabLst>
            </a:pPr>
            <a:r>
              <a:rPr sz="1900" spc="-55" dirty="0">
                <a:latin typeface="Arial"/>
                <a:cs typeface="Arial"/>
              </a:rPr>
              <a:t>CH</a:t>
            </a:r>
            <a:r>
              <a:rPr sz="2175" spc="-82" baseline="-19157" dirty="0">
                <a:latin typeface="Arial"/>
                <a:cs typeface="Arial"/>
              </a:rPr>
              <a:t>2 </a:t>
            </a:r>
            <a:r>
              <a:rPr sz="2175" spc="75" baseline="-19157" dirty="0"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O	P	O	</a:t>
            </a:r>
            <a:r>
              <a:rPr sz="1900" spc="-55" dirty="0">
                <a:latin typeface="Arial"/>
                <a:cs typeface="Arial"/>
              </a:rPr>
              <a:t>CH</a:t>
            </a:r>
            <a:r>
              <a:rPr sz="2175" spc="-82" baseline="-19157" dirty="0">
                <a:latin typeface="Arial"/>
                <a:cs typeface="Arial"/>
              </a:rPr>
              <a:t>2 </a:t>
            </a:r>
            <a:r>
              <a:rPr sz="1900" spc="-55" dirty="0">
                <a:latin typeface="Arial"/>
                <a:cs typeface="Arial"/>
              </a:rPr>
              <a:t>CH</a:t>
            </a:r>
            <a:r>
              <a:rPr sz="2175" spc="-82" baseline="-19157" dirty="0">
                <a:latin typeface="Arial"/>
                <a:cs typeface="Arial"/>
              </a:rPr>
              <a:t>2 </a:t>
            </a:r>
            <a:r>
              <a:rPr sz="1900" spc="-70" dirty="0">
                <a:latin typeface="Arial"/>
                <a:cs typeface="Arial"/>
              </a:rPr>
              <a:t>N</a:t>
            </a:r>
            <a:r>
              <a:rPr sz="2175" spc="-104" baseline="30651" dirty="0">
                <a:latin typeface="Arial"/>
                <a:cs typeface="Arial"/>
              </a:rPr>
              <a:t>+</a:t>
            </a:r>
            <a:r>
              <a:rPr sz="1900" spc="-70" dirty="0">
                <a:latin typeface="Arial"/>
                <a:cs typeface="Arial"/>
              </a:rPr>
              <a:t>(CH</a:t>
            </a:r>
            <a:r>
              <a:rPr sz="2175" spc="-104" baseline="-19157" dirty="0">
                <a:latin typeface="Arial"/>
                <a:cs typeface="Arial"/>
              </a:rPr>
              <a:t>3</a:t>
            </a:r>
            <a:r>
              <a:rPr sz="1900" spc="-70" dirty="0">
                <a:latin typeface="Arial"/>
                <a:cs typeface="Arial"/>
              </a:rPr>
              <a:t>)</a:t>
            </a:r>
            <a:r>
              <a:rPr sz="2175" spc="-104" baseline="-19157" dirty="0">
                <a:latin typeface="Arial"/>
                <a:cs typeface="Arial"/>
              </a:rPr>
              <a:t>3  </a:t>
            </a:r>
            <a:r>
              <a:rPr sz="2850" spc="-67" baseline="-20467" dirty="0">
                <a:latin typeface="Arial"/>
                <a:cs typeface="Arial"/>
              </a:rPr>
              <a:t>O</a:t>
            </a:r>
            <a:r>
              <a:rPr sz="1450" spc="-45" dirty="0">
                <a:latin typeface="Arial"/>
                <a:cs typeface="Arial"/>
              </a:rPr>
              <a:t>-</a:t>
            </a:r>
            <a:endParaRPr sz="1450">
              <a:latin typeface="Arial"/>
              <a:cs typeface="Arial"/>
            </a:endParaRPr>
          </a:p>
          <a:p>
            <a:pPr marL="1549400">
              <a:lnSpc>
                <a:spcPct val="100000"/>
              </a:lnSpc>
              <a:spcBef>
                <a:spcPts val="1780"/>
              </a:spcBef>
            </a:pPr>
            <a:r>
              <a:rPr sz="2100" dirty="0">
                <a:latin typeface="Arial"/>
                <a:cs typeface="Arial"/>
              </a:rPr>
              <a:t>partie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hydrophile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5284606" y="4718050"/>
            <a:ext cx="152399" cy="126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925701" y="4724400"/>
            <a:ext cx="1358900" cy="177800"/>
          </a:xfrm>
          <a:custGeom>
            <a:avLst/>
            <a:gdLst/>
            <a:ahLst/>
            <a:cxnLst/>
            <a:rect l="l" t="t" r="r" b="b"/>
            <a:pathLst>
              <a:path w="1358900" h="177800">
                <a:moveTo>
                  <a:pt x="1358905" y="0"/>
                </a:moveTo>
                <a:lnTo>
                  <a:pt x="0" y="17780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646306" y="4787905"/>
            <a:ext cx="285744" cy="158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287402" y="4940305"/>
            <a:ext cx="1358900" cy="190500"/>
          </a:xfrm>
          <a:custGeom>
            <a:avLst/>
            <a:gdLst/>
            <a:ahLst/>
            <a:cxnLst/>
            <a:rect l="l" t="t" r="r" b="b"/>
            <a:pathLst>
              <a:path w="1358900" h="190500">
                <a:moveTo>
                  <a:pt x="1358905" y="0"/>
                </a:moveTo>
                <a:lnTo>
                  <a:pt x="0" y="19049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54057" y="5124455"/>
            <a:ext cx="133344" cy="1587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1855625" y="3047999"/>
            <a:ext cx="5330190" cy="162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065" indent="-5073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520065" algn="l"/>
                <a:tab pos="520700" algn="l"/>
              </a:tabLst>
            </a:pP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Lécithine</a:t>
            </a:r>
            <a:endParaRPr sz="2200">
              <a:latin typeface="Comic Sans MS"/>
              <a:cs typeface="Comic Sans MS"/>
            </a:endParaRPr>
          </a:p>
          <a:p>
            <a:pPr marL="520065" indent="-507365">
              <a:lnSpc>
                <a:spcPts val="2620"/>
              </a:lnSpc>
              <a:spcBef>
                <a:spcPts val="60"/>
              </a:spcBef>
              <a:buFont typeface="Wingdings"/>
              <a:buChar char=""/>
              <a:tabLst>
                <a:tab pos="520065" algn="l"/>
                <a:tab pos="520700" algn="l"/>
              </a:tabLst>
            </a:pP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Glycérides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d’acides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gras</a:t>
            </a:r>
            <a:r>
              <a:rPr sz="2200" spc="21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alimentaires</a:t>
            </a:r>
            <a:endParaRPr sz="2200">
              <a:latin typeface="Comic Sans MS"/>
              <a:cs typeface="Comic Sans MS"/>
            </a:endParaRPr>
          </a:p>
          <a:p>
            <a:pPr marL="520065" indent="-507365">
              <a:lnSpc>
                <a:spcPts val="2620"/>
              </a:lnSpc>
              <a:buFont typeface="Wingdings"/>
              <a:buChar char=""/>
              <a:tabLst>
                <a:tab pos="520065" algn="l"/>
                <a:tab pos="520700" algn="l"/>
              </a:tabLst>
            </a:pP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Autres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dérivés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des</a:t>
            </a:r>
            <a:r>
              <a:rPr sz="2200" spc="23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glycérides</a:t>
            </a:r>
            <a:endParaRPr sz="2200">
              <a:latin typeface="Comic Sans MS"/>
              <a:cs typeface="Comic Sans MS"/>
            </a:endParaRPr>
          </a:p>
          <a:p>
            <a:pPr marL="1129665">
              <a:lnSpc>
                <a:spcPct val="100000"/>
              </a:lnSpc>
              <a:spcBef>
                <a:spcPts val="2160"/>
              </a:spcBef>
            </a:pPr>
            <a:r>
              <a:rPr sz="2100" spc="-15" dirty="0">
                <a:latin typeface="Arial"/>
                <a:cs typeface="Arial"/>
              </a:rPr>
              <a:t>partie</a:t>
            </a:r>
            <a:r>
              <a:rPr sz="2100" spc="40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lipophile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74592" y="2101849"/>
            <a:ext cx="8712205" cy="5328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2007" y="5676894"/>
            <a:ext cx="126994" cy="76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87902" y="5714994"/>
            <a:ext cx="279399" cy="139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19495" y="303780"/>
            <a:ext cx="7796392" cy="623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Agents </a:t>
            </a:r>
            <a:r>
              <a:rPr spc="-10" dirty="0"/>
              <a:t>gélifiants </a:t>
            </a:r>
            <a:r>
              <a:rPr spc="-65" dirty="0"/>
              <a:t>et</a:t>
            </a:r>
            <a:r>
              <a:rPr spc="20" dirty="0"/>
              <a:t> </a:t>
            </a:r>
            <a:r>
              <a:rPr spc="-15" dirty="0"/>
              <a:t>épaississants</a:t>
            </a:r>
          </a:p>
        </p:txBody>
      </p:sp>
      <p:sp>
        <p:nvSpPr>
          <p:cNvPr id="11" name="object 11"/>
          <p:cNvSpPr/>
          <p:nvPr/>
        </p:nvSpPr>
        <p:spPr>
          <a:xfrm>
            <a:off x="7456306" y="5765805"/>
            <a:ext cx="241294" cy="165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27207" y="5651505"/>
            <a:ext cx="1092189" cy="2920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62296" y="5753094"/>
            <a:ext cx="787405" cy="2159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1106" y="5740400"/>
            <a:ext cx="850899" cy="2286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0402" y="5943594"/>
            <a:ext cx="50794" cy="381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32440" y="1447792"/>
            <a:ext cx="8596508" cy="69224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65"/>
              </a:spcBef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Ils </a:t>
            </a:r>
            <a:r>
              <a:rPr sz="2200" spc="20" dirty="0">
                <a:solidFill>
                  <a:srgbClr val="070707"/>
                </a:solidFill>
                <a:latin typeface="Comic Sans MS"/>
                <a:cs typeface="Comic Sans MS"/>
              </a:rPr>
              <a:t>ont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la </a:t>
            </a:r>
            <a:r>
              <a:rPr sz="2200" spc="15" dirty="0">
                <a:solidFill>
                  <a:srgbClr val="070707"/>
                </a:solidFill>
                <a:latin typeface="Comic Sans MS"/>
                <a:cs typeface="Comic Sans MS"/>
              </a:rPr>
              <a:t>propriété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former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avec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les </a:t>
            </a:r>
            <a:r>
              <a:rPr sz="2200" spc="10" dirty="0" err="1" smtClean="0">
                <a:solidFill>
                  <a:srgbClr val="070707"/>
                </a:solidFill>
                <a:latin typeface="Comic Sans MS"/>
                <a:cs typeface="Comic Sans MS"/>
              </a:rPr>
              <a:t>denrées</a:t>
            </a:r>
            <a:r>
              <a:rPr lang="fr-FR" sz="2200" spc="10" dirty="0" smtClean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5" dirty="0" err="1" smtClean="0">
                <a:solidFill>
                  <a:srgbClr val="070707"/>
                </a:solidFill>
                <a:latin typeface="Comic Sans MS"/>
                <a:cs typeface="Comic Sans MS"/>
              </a:rPr>
              <a:t>alimentaires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lang="fr-FR" sz="2200" spc="5" dirty="0" smtClean="0">
                <a:solidFill>
                  <a:srgbClr val="070707"/>
                </a:solidFill>
                <a:latin typeface="Comic Sans MS"/>
                <a:cs typeface="Comic Sans MS"/>
              </a:rPr>
              <a:t>      </a:t>
            </a:r>
            <a:r>
              <a:rPr sz="2200" spc="15" dirty="0" smtClean="0">
                <a:solidFill>
                  <a:srgbClr val="070707"/>
                </a:solidFill>
                <a:latin typeface="Comic Sans MS"/>
                <a:cs typeface="Comic Sans MS"/>
              </a:rPr>
              <a:t>des </a:t>
            </a:r>
            <a:r>
              <a:rPr sz="2200" spc="15" dirty="0">
                <a:solidFill>
                  <a:srgbClr val="070707"/>
                </a:solidFill>
                <a:latin typeface="Comic Sans MS"/>
                <a:cs typeface="Comic Sans MS"/>
              </a:rPr>
              <a:t>suspensions visqueuses ou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des 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gels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élastiques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et</a:t>
            </a:r>
            <a:r>
              <a:rPr sz="2200" spc="9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10" dirty="0">
                <a:solidFill>
                  <a:srgbClr val="070707"/>
                </a:solidFill>
                <a:latin typeface="Comic Sans MS"/>
                <a:cs typeface="Comic Sans MS"/>
              </a:rPr>
              <a:t>stables</a:t>
            </a:r>
            <a:endParaRPr sz="2200" dirty="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5641" y="2565399"/>
            <a:ext cx="24898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Végétale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terrestre</a:t>
            </a:r>
            <a:endParaRPr sz="2200" dirty="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67001" y="2565399"/>
            <a:ext cx="2063114" cy="103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 </a:t>
            </a:r>
            <a:r>
              <a:rPr sz="2200" spc="229" dirty="0">
                <a:solidFill>
                  <a:srgbClr val="070707"/>
                </a:solidFill>
                <a:latin typeface="Comic Sans MS"/>
                <a:cs typeface="Comic Sans MS"/>
              </a:rPr>
              <a:t>1411 </a:t>
            </a:r>
            <a:r>
              <a:rPr sz="2200" spc="9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200" spc="-10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80" dirty="0">
                <a:solidFill>
                  <a:srgbClr val="070707"/>
                </a:solidFill>
                <a:latin typeface="Comic Sans MS"/>
                <a:cs typeface="Comic Sans MS"/>
              </a:rPr>
              <a:t>1442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ts val="2620"/>
              </a:lnSpc>
              <a:spcBef>
                <a:spcPts val="60"/>
              </a:spcBef>
              <a:tabLst>
                <a:tab pos="3175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440</a:t>
            </a:r>
            <a:endParaRPr sz="2200">
              <a:latin typeface="Comic Sans MS"/>
              <a:cs typeface="Comic Sans MS"/>
            </a:endParaRPr>
          </a:p>
          <a:p>
            <a:pPr marL="37465">
              <a:lnSpc>
                <a:spcPts val="2620"/>
              </a:lnSpc>
              <a:tabLst>
                <a:tab pos="3429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460 </a:t>
            </a:r>
            <a:r>
              <a:rPr sz="2200" spc="9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466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41607" y="6007100"/>
            <a:ext cx="114289" cy="634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55644" y="3911598"/>
            <a:ext cx="23844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Végétales</a:t>
            </a:r>
            <a:r>
              <a:rPr sz="2200" spc="3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marines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65407" y="6057894"/>
            <a:ext cx="38089" cy="254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55644" y="4927598"/>
            <a:ext cx="11772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Animales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86036" y="2565399"/>
            <a:ext cx="3387725" cy="27228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0165" marR="1795780" indent="-38100">
              <a:lnSpc>
                <a:spcPct val="102299"/>
              </a:lnSpc>
              <a:spcBef>
                <a:spcPts val="40"/>
              </a:spcBef>
            </a:pP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les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amidons 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les</a:t>
            </a:r>
            <a:r>
              <a:rPr sz="2200" spc="-9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pectines</a:t>
            </a:r>
            <a:endParaRPr sz="2200" dirty="0">
              <a:latin typeface="Comic Sans MS"/>
              <a:cs typeface="Comic Sans MS"/>
            </a:endParaRPr>
          </a:p>
          <a:p>
            <a:pPr marL="50165">
              <a:lnSpc>
                <a:spcPts val="2600"/>
              </a:lnSpc>
            </a:pP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la cellulose et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ses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dérivés</a:t>
            </a:r>
            <a:endParaRPr sz="2200" dirty="0">
              <a:latin typeface="Comic Sans MS"/>
              <a:cs typeface="Comic Sans MS"/>
            </a:endParaRPr>
          </a:p>
          <a:p>
            <a:pPr marL="50165" marR="168910" indent="25400">
              <a:lnSpc>
                <a:spcPct val="102299"/>
              </a:lnSpc>
              <a:spcBef>
                <a:spcPts val="2595"/>
              </a:spcBef>
            </a:pP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l’agar-agar,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les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alginates 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carraghénanes</a:t>
            </a:r>
            <a:endParaRPr sz="2200" dirty="0">
              <a:latin typeface="Comic Sans MS"/>
              <a:cs typeface="Comic Sans MS"/>
            </a:endParaRPr>
          </a:p>
          <a:p>
            <a:pPr marL="114935">
              <a:lnSpc>
                <a:spcPct val="100000"/>
              </a:lnSpc>
              <a:spcBef>
                <a:spcPts val="2660"/>
              </a:spcBef>
            </a:pP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la</a:t>
            </a:r>
            <a:r>
              <a:rPr sz="2200" spc="1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gélatine</a:t>
            </a:r>
            <a:endParaRPr sz="2200" dirty="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92398" y="4254498"/>
            <a:ext cx="1745614" cy="103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  <a:tabLst>
                <a:tab pos="3302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400 </a:t>
            </a:r>
            <a:r>
              <a:rPr sz="2200" spc="9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200" spc="-7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407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660"/>
              </a:spcBef>
              <a:tabLst>
                <a:tab pos="3175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430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84407" y="5600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84407" y="5613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92802" y="5613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84407" y="5626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84607" y="5626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92802" y="5626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42106" y="5626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84407" y="5638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84607" y="5638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92802" y="5638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42106" y="5638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84407" y="5651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84607" y="5651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92802" y="5651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42106" y="5651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84407" y="5664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84607" y="5664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92802" y="5664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42106" y="5664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84407" y="5676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84607" y="5676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92802" y="5676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42106" y="5676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84407" y="5689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84607" y="5689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92802" y="5689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42106" y="5689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84407" y="5702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84607" y="5702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92802" y="5702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42106" y="5702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84407" y="5714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84607" y="5714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92802" y="5714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42106" y="5714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84407" y="5727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84607" y="5727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92802" y="5727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42106" y="5727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84407" y="5740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84607" y="5740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92802" y="5740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42106" y="5740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84407" y="5753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84607" y="5753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87802" y="5600694"/>
            <a:ext cx="2590805" cy="8763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92802" y="5753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42106" y="5753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84407" y="5765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84607" y="5765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92802" y="5765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142106" y="5765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84407" y="5778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84607" y="5778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38696" y="5778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92802" y="5778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42106" y="5778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84407" y="5791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46507" y="6604005"/>
            <a:ext cx="88899" cy="634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11502" y="6604005"/>
            <a:ext cx="101594" cy="761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84607" y="5791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4007" y="6616700"/>
            <a:ext cx="25400" cy="762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38696" y="5791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92802" y="5791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42106" y="5791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925702" y="6629394"/>
            <a:ext cx="152405" cy="1524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684407" y="5803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84607" y="5803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38696" y="5803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92802" y="5803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142106" y="5803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30502" y="6832605"/>
            <a:ext cx="50799" cy="634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87702" y="6832605"/>
            <a:ext cx="38100" cy="634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84407" y="5816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84607" y="5816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38696" y="5816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392802" y="5816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142106" y="5816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84607" y="5829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38696" y="5829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92802" y="5829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142106" y="5829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38696" y="5842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38696" y="5854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38696" y="5867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38696" y="5880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38696" y="5892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38696" y="5905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38696" y="5918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570606" y="5918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52696" y="5930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38696" y="5930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570606" y="5930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052696" y="5943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38696" y="5943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570606" y="5943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052696" y="5956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903607" y="5956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38696" y="5956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570606" y="5956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773802" y="5956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52696" y="5969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903607" y="5969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338696" y="5969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70606" y="5969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773802" y="5969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052696" y="5981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903607" y="5981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570606" y="5981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773802" y="5981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052696" y="5994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903607" y="5994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570606" y="5994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73802" y="5994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052696" y="6007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903607" y="6007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70606" y="6007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773802" y="6007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052696" y="6019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903607" y="6019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570606" y="6019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773802" y="6019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052696" y="6032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903607" y="6032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70606" y="6032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773802" y="6032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52696" y="6045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903607" y="6045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570606" y="6045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773802" y="6045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903607" y="6057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773802" y="6057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903607" y="6070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773802" y="6070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052696" y="6083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03607" y="6083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773802" y="6083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052696" y="6095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903607" y="6095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052696" y="6108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903607" y="6108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052696" y="6121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03607" y="6121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052696" y="6134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903607" y="6134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052696" y="6146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903607" y="6146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052696" y="6159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903607" y="6159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52696" y="6172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903607" y="6172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052696" y="6184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903607" y="6184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052696" y="6197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903607" y="6197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052696" y="6210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903607" y="6210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052696" y="6223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903607" y="6223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903607" y="6235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903607" y="6248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903607" y="6261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700396" y="6667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700396" y="6680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700396" y="6692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700396" y="6705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700396" y="6718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700396" y="6731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700396" y="6743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700396" y="6756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700396" y="6769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700396" y="6781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700396" y="6794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00396" y="6807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2" name="Image 20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30402" y="5554979"/>
            <a:ext cx="4964298" cy="1341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8096" y="2017584"/>
            <a:ext cx="8662791" cy="503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435102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Agents</a:t>
            </a:r>
            <a:r>
              <a:rPr spc="-75" dirty="0"/>
              <a:t> </a:t>
            </a:r>
            <a:r>
              <a:rPr spc="-10" dirty="0"/>
              <a:t>antiagglomérants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317500" y="2165091"/>
            <a:ext cx="9869297" cy="1097801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758950" marR="5080">
              <a:lnSpc>
                <a:spcPct val="101499"/>
              </a:lnSpc>
              <a:spcBef>
                <a:spcPts val="50"/>
              </a:spcBef>
            </a:pPr>
            <a:r>
              <a:rPr dirty="0">
                <a:latin typeface="Comic Sans MS"/>
                <a:cs typeface="Comic Sans MS"/>
              </a:rPr>
              <a:t>Ces </a:t>
            </a:r>
            <a:r>
              <a:rPr spc="-5" dirty="0">
                <a:latin typeface="Comic Sans MS"/>
                <a:cs typeface="Comic Sans MS"/>
              </a:rPr>
              <a:t>substances </a:t>
            </a:r>
            <a:r>
              <a:rPr spc="20" dirty="0">
                <a:latin typeface="Comic Sans MS"/>
                <a:cs typeface="Comic Sans MS"/>
              </a:rPr>
              <a:t>sont </a:t>
            </a:r>
            <a:r>
              <a:rPr spc="10" dirty="0">
                <a:latin typeface="Comic Sans MS"/>
                <a:cs typeface="Comic Sans MS"/>
              </a:rPr>
              <a:t>hygroscopiques </a:t>
            </a:r>
            <a:r>
              <a:rPr spc="30" dirty="0">
                <a:latin typeface="Comic Sans MS"/>
                <a:cs typeface="Comic Sans MS"/>
              </a:rPr>
              <a:t>(qui </a:t>
            </a:r>
            <a:r>
              <a:rPr spc="-15" dirty="0">
                <a:latin typeface="Comic Sans MS"/>
                <a:cs typeface="Comic Sans MS"/>
              </a:rPr>
              <a:t>captent  </a:t>
            </a:r>
            <a:r>
              <a:rPr spc="5" dirty="0">
                <a:latin typeface="Comic Sans MS"/>
                <a:cs typeface="Comic Sans MS"/>
              </a:rPr>
              <a:t>l’eau), </a:t>
            </a:r>
            <a:r>
              <a:rPr dirty="0">
                <a:latin typeface="Comic Sans MS"/>
                <a:cs typeface="Comic Sans MS"/>
              </a:rPr>
              <a:t>elles </a:t>
            </a:r>
            <a:r>
              <a:rPr spc="20" dirty="0">
                <a:latin typeface="Comic Sans MS"/>
                <a:cs typeface="Comic Sans MS"/>
              </a:rPr>
              <a:t>sont </a:t>
            </a:r>
            <a:r>
              <a:rPr dirty="0">
                <a:latin typeface="Comic Sans MS"/>
                <a:cs typeface="Comic Sans MS"/>
              </a:rPr>
              <a:t>ajoutées aux </a:t>
            </a:r>
            <a:r>
              <a:rPr spc="10" dirty="0">
                <a:latin typeface="Comic Sans MS"/>
                <a:cs typeface="Comic Sans MS"/>
              </a:rPr>
              <a:t>denrées </a:t>
            </a:r>
            <a:r>
              <a:rPr dirty="0">
                <a:latin typeface="Comic Sans MS"/>
                <a:cs typeface="Comic Sans MS"/>
              </a:rPr>
              <a:t>alimentaires,  </a:t>
            </a:r>
            <a:r>
              <a:rPr spc="5" dirty="0">
                <a:latin typeface="Comic Sans MS"/>
                <a:cs typeface="Comic Sans MS"/>
              </a:rPr>
              <a:t>généralement </a:t>
            </a:r>
            <a:r>
              <a:rPr spc="20" dirty="0">
                <a:latin typeface="Comic Sans MS"/>
                <a:cs typeface="Comic Sans MS"/>
              </a:rPr>
              <a:t>pour </a:t>
            </a:r>
            <a:r>
              <a:rPr dirty="0">
                <a:latin typeface="Comic Sans MS"/>
                <a:cs typeface="Comic Sans MS"/>
              </a:rPr>
              <a:t>éviter leur agglomération </a:t>
            </a:r>
            <a:r>
              <a:rPr spc="15" dirty="0">
                <a:latin typeface="Comic Sans MS"/>
                <a:cs typeface="Comic Sans MS"/>
              </a:rPr>
              <a:t>ou  </a:t>
            </a:r>
            <a:r>
              <a:rPr spc="20" dirty="0">
                <a:latin typeface="Comic Sans MS"/>
                <a:cs typeface="Comic Sans MS"/>
              </a:rPr>
              <a:t>pour </a:t>
            </a:r>
            <a:r>
              <a:rPr spc="-15" dirty="0">
                <a:latin typeface="Comic Sans MS"/>
                <a:cs typeface="Comic Sans MS"/>
              </a:rPr>
              <a:t>en maintenir </a:t>
            </a:r>
            <a:r>
              <a:rPr spc="-10" dirty="0">
                <a:latin typeface="Comic Sans MS"/>
                <a:cs typeface="Comic Sans MS"/>
              </a:rPr>
              <a:t>la</a:t>
            </a:r>
            <a:r>
              <a:rPr spc="295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fluidifié.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41352" y="4152898"/>
            <a:ext cx="4001770" cy="103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indent="-222250">
              <a:lnSpc>
                <a:spcPct val="100000"/>
              </a:lnSpc>
              <a:spcBef>
                <a:spcPts val="100"/>
              </a:spcBef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Stéarates Ca,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Mg,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Al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(E</a:t>
            </a:r>
            <a:r>
              <a:rPr sz="2200" spc="24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35" dirty="0">
                <a:solidFill>
                  <a:srgbClr val="070707"/>
                </a:solidFill>
                <a:latin typeface="Comic Sans MS"/>
                <a:cs typeface="Comic Sans MS"/>
              </a:rPr>
              <a:t>470)</a:t>
            </a:r>
            <a:endParaRPr sz="2200" dirty="0">
              <a:latin typeface="Comic Sans MS"/>
              <a:cs typeface="Comic Sans MS"/>
            </a:endParaRPr>
          </a:p>
          <a:p>
            <a:pPr marL="234950" indent="-222250">
              <a:lnSpc>
                <a:spcPts val="2620"/>
              </a:lnSpc>
              <a:spcBef>
                <a:spcPts val="60"/>
              </a:spcBef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Carbonates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Ca,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Mg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(E</a:t>
            </a:r>
            <a:r>
              <a:rPr sz="2200" spc="27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170)</a:t>
            </a:r>
            <a:endParaRPr sz="2200" dirty="0">
              <a:latin typeface="Comic Sans MS"/>
              <a:cs typeface="Comic Sans MS"/>
            </a:endParaRPr>
          </a:p>
          <a:p>
            <a:pPr marL="234950" indent="-222250">
              <a:lnSpc>
                <a:spcPts val="2620"/>
              </a:lnSpc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Silicates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Ca,</a:t>
            </a:r>
            <a:r>
              <a:rPr sz="2200" spc="12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Mg,…</a:t>
            </a:r>
            <a:endParaRPr sz="22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41352" y="3822698"/>
            <a:ext cx="8336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indent="-222250">
              <a:lnSpc>
                <a:spcPct val="100000"/>
              </a:lnSpc>
              <a:spcBef>
                <a:spcPts val="100"/>
              </a:spcBef>
              <a:buSzPct val="95454"/>
              <a:buFont typeface="Wingdings"/>
              <a:buChar char=""/>
              <a:tabLst>
                <a:tab pos="235585" algn="l"/>
                <a:tab pos="5739765" algn="l"/>
                <a:tab pos="6044565" algn="l"/>
                <a:tab pos="6793865" algn="l"/>
              </a:tabLst>
            </a:pP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Ferrocyanure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Na,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K,</a:t>
            </a:r>
            <a:r>
              <a:rPr sz="2200" spc="204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Ca</a:t>
            </a:r>
            <a:r>
              <a:rPr sz="2200" spc="3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(K4[Fe(CN)6])	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50" dirty="0">
                <a:solidFill>
                  <a:srgbClr val="070707"/>
                </a:solidFill>
                <a:latin typeface="Comic Sans MS"/>
                <a:cs typeface="Comic Sans MS"/>
              </a:rPr>
              <a:t>535,	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536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</a:t>
            </a:r>
            <a:r>
              <a:rPr sz="2200" spc="-9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538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8564" y="4170678"/>
            <a:ext cx="1503680" cy="11049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  <a:tabLst>
                <a:tab pos="3175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-45" dirty="0">
                <a:solidFill>
                  <a:srgbClr val="070707"/>
                </a:solidFill>
                <a:latin typeface="Comic Sans MS"/>
                <a:cs typeface="Comic Sans MS"/>
              </a:rPr>
              <a:t>470</a:t>
            </a:r>
            <a:r>
              <a:rPr sz="2200" spc="380" dirty="0">
                <a:solidFill>
                  <a:srgbClr val="070707"/>
                </a:solidFill>
                <a:latin typeface="Comic Sans MS"/>
                <a:cs typeface="Comic Sans MS"/>
              </a:rPr>
              <a:t>-</a:t>
            </a:r>
            <a:r>
              <a:rPr sz="2200" spc="55" dirty="0">
                <a:solidFill>
                  <a:srgbClr val="070707"/>
                </a:solidFill>
                <a:latin typeface="Comic Sans MS"/>
                <a:cs typeface="Comic Sans MS"/>
              </a:rPr>
              <a:t>4</a:t>
            </a:r>
            <a:r>
              <a:rPr sz="2200" spc="-45" dirty="0">
                <a:solidFill>
                  <a:srgbClr val="070707"/>
                </a:solidFill>
                <a:latin typeface="Comic Sans MS"/>
                <a:cs typeface="Comic Sans MS"/>
              </a:rPr>
              <a:t>7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2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3175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85" dirty="0">
                <a:solidFill>
                  <a:srgbClr val="070707"/>
                </a:solidFill>
                <a:latin typeface="Comic Sans MS"/>
                <a:cs typeface="Comic Sans MS"/>
              </a:rPr>
              <a:t>170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  <a:tabLst>
                <a:tab pos="3175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-45" dirty="0">
                <a:solidFill>
                  <a:srgbClr val="070707"/>
                </a:solidFill>
                <a:latin typeface="Comic Sans MS"/>
                <a:cs typeface="Comic Sans MS"/>
              </a:rPr>
              <a:t>552</a:t>
            </a:r>
            <a:r>
              <a:rPr sz="2200" spc="380" dirty="0">
                <a:solidFill>
                  <a:srgbClr val="070707"/>
                </a:solidFill>
                <a:latin typeface="Comic Sans MS"/>
                <a:cs typeface="Comic Sans MS"/>
              </a:rPr>
              <a:t>-</a:t>
            </a:r>
            <a:r>
              <a:rPr sz="2200" spc="55" dirty="0">
                <a:solidFill>
                  <a:srgbClr val="070707"/>
                </a:solidFill>
                <a:latin typeface="Comic Sans MS"/>
                <a:cs typeface="Comic Sans MS"/>
              </a:rPr>
              <a:t>5</a:t>
            </a:r>
            <a:r>
              <a:rPr sz="2200" spc="-45" dirty="0">
                <a:solidFill>
                  <a:srgbClr val="070707"/>
                </a:solidFill>
                <a:latin typeface="Comic Sans MS"/>
                <a:cs typeface="Comic Sans MS"/>
              </a:rPr>
              <a:t>5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6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4093" y="1644650"/>
            <a:ext cx="9296400" cy="5275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22308" y="241300"/>
            <a:ext cx="3689985" cy="1233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Acides, </a:t>
            </a:r>
            <a:r>
              <a:rPr spc="-50" dirty="0"/>
              <a:t>bases </a:t>
            </a:r>
            <a:r>
              <a:rPr spc="-65" dirty="0"/>
              <a:t>et</a:t>
            </a:r>
            <a:r>
              <a:rPr spc="275" dirty="0"/>
              <a:t> </a:t>
            </a:r>
            <a:r>
              <a:rPr spc="-20" dirty="0"/>
              <a:t>sels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9387" y="1950198"/>
            <a:ext cx="10460493" cy="1097801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758950" marR="5080">
              <a:lnSpc>
                <a:spcPct val="101499"/>
              </a:lnSpc>
              <a:spcBef>
                <a:spcPts val="50"/>
              </a:spcBef>
            </a:pPr>
            <a:r>
              <a:rPr spc="5" dirty="0">
                <a:latin typeface="Comic Sans MS"/>
                <a:cs typeface="Comic Sans MS"/>
              </a:rPr>
              <a:t>Leurs </a:t>
            </a:r>
            <a:r>
              <a:rPr dirty="0">
                <a:latin typeface="Comic Sans MS"/>
                <a:cs typeface="Comic Sans MS"/>
              </a:rPr>
              <a:t>propriétés </a:t>
            </a:r>
            <a:r>
              <a:rPr spc="20" dirty="0">
                <a:latin typeface="Comic Sans MS"/>
                <a:cs typeface="Comic Sans MS"/>
              </a:rPr>
              <a:t>sont </a:t>
            </a:r>
            <a:r>
              <a:rPr dirty="0">
                <a:latin typeface="Comic Sans MS"/>
                <a:cs typeface="Comic Sans MS"/>
              </a:rPr>
              <a:t>utilisées </a:t>
            </a:r>
            <a:r>
              <a:rPr spc="20" dirty="0">
                <a:latin typeface="Comic Sans MS"/>
                <a:cs typeface="Comic Sans MS"/>
              </a:rPr>
              <a:t>pour </a:t>
            </a:r>
            <a:r>
              <a:rPr spc="-5" dirty="0">
                <a:latin typeface="Comic Sans MS"/>
                <a:cs typeface="Comic Sans MS"/>
              </a:rPr>
              <a:t>divers </a:t>
            </a:r>
            <a:r>
              <a:rPr spc="5" dirty="0">
                <a:latin typeface="Comic Sans MS"/>
                <a:cs typeface="Comic Sans MS"/>
              </a:rPr>
              <a:t>usages,  comme </a:t>
            </a:r>
            <a:r>
              <a:rPr spc="-10" dirty="0">
                <a:latin typeface="Comic Sans MS"/>
                <a:cs typeface="Comic Sans MS"/>
              </a:rPr>
              <a:t>le </a:t>
            </a:r>
            <a:r>
              <a:rPr spc="15" dirty="0">
                <a:latin typeface="Comic Sans MS"/>
                <a:cs typeface="Comic Sans MS"/>
              </a:rPr>
              <a:t>traitement </a:t>
            </a:r>
            <a:r>
              <a:rPr spc="-15" dirty="0">
                <a:latin typeface="Comic Sans MS"/>
                <a:cs typeface="Comic Sans MS"/>
              </a:rPr>
              <a:t>de </a:t>
            </a:r>
            <a:r>
              <a:rPr dirty="0">
                <a:latin typeface="Comic Sans MS"/>
                <a:cs typeface="Comic Sans MS"/>
              </a:rPr>
              <a:t>diverses </a:t>
            </a:r>
            <a:r>
              <a:rPr spc="10" dirty="0">
                <a:latin typeface="Comic Sans MS"/>
                <a:cs typeface="Comic Sans MS"/>
              </a:rPr>
              <a:t>matières  </a:t>
            </a:r>
            <a:r>
              <a:rPr dirty="0">
                <a:latin typeface="Comic Sans MS"/>
                <a:cs typeface="Comic Sans MS"/>
              </a:rPr>
              <a:t>premières, </a:t>
            </a:r>
            <a:r>
              <a:rPr spc="10" dirty="0">
                <a:latin typeface="Comic Sans MS"/>
                <a:cs typeface="Comic Sans MS"/>
              </a:rPr>
              <a:t>stabilisants, </a:t>
            </a:r>
            <a:r>
              <a:rPr spc="15" dirty="0">
                <a:latin typeface="Comic Sans MS"/>
                <a:cs typeface="Comic Sans MS"/>
              </a:rPr>
              <a:t>complexants ou </a:t>
            </a:r>
            <a:r>
              <a:rPr spc="-5" dirty="0">
                <a:latin typeface="Comic Sans MS"/>
                <a:cs typeface="Comic Sans MS"/>
              </a:rPr>
              <a:t>agent  </a:t>
            </a:r>
            <a:r>
              <a:rPr spc="5" dirty="0">
                <a:latin typeface="Comic Sans MS"/>
                <a:cs typeface="Comic Sans MS"/>
              </a:rPr>
              <a:t>d’amélioration </a:t>
            </a:r>
            <a:r>
              <a:rPr spc="-15" dirty="0">
                <a:latin typeface="Comic Sans MS"/>
                <a:cs typeface="Comic Sans MS"/>
              </a:rPr>
              <a:t>du</a:t>
            </a:r>
            <a:r>
              <a:rPr spc="120" dirty="0">
                <a:latin typeface="Comic Sans MS"/>
                <a:cs typeface="Comic Sans MS"/>
              </a:rPr>
              <a:t> </a:t>
            </a:r>
            <a:r>
              <a:rPr spc="10" dirty="0">
                <a:latin typeface="Comic Sans MS"/>
                <a:cs typeface="Comic Sans MS"/>
              </a:rPr>
              <a:t>goût.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55641" y="3454398"/>
            <a:ext cx="5013325" cy="271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065" indent="-507365">
              <a:lnSpc>
                <a:spcPts val="2620"/>
              </a:lnSpc>
              <a:spcBef>
                <a:spcPts val="100"/>
              </a:spcBef>
              <a:buFont typeface="Wingdings"/>
              <a:buChar char=""/>
              <a:tabLst>
                <a:tab pos="520065" algn="l"/>
                <a:tab pos="5207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Acide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malique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ses</a:t>
            </a:r>
            <a:r>
              <a:rPr sz="2200" spc="18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sels</a:t>
            </a:r>
            <a:endParaRPr sz="2200" dirty="0">
              <a:latin typeface="Comic Sans MS"/>
              <a:cs typeface="Comic Sans MS"/>
            </a:endParaRPr>
          </a:p>
          <a:p>
            <a:pPr marL="520065" indent="-507365">
              <a:lnSpc>
                <a:spcPts val="2600"/>
              </a:lnSpc>
              <a:buFont typeface="Wingdings"/>
              <a:buChar char=""/>
              <a:tabLst>
                <a:tab pos="520065" algn="l"/>
                <a:tab pos="5207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Acide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citrique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ses</a:t>
            </a:r>
            <a:r>
              <a:rPr sz="2200" spc="17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sels</a:t>
            </a:r>
            <a:endParaRPr sz="2200" dirty="0">
              <a:latin typeface="Comic Sans MS"/>
              <a:cs typeface="Comic Sans MS"/>
            </a:endParaRPr>
          </a:p>
          <a:p>
            <a:pPr marL="520065" indent="-507365">
              <a:lnSpc>
                <a:spcPts val="2620"/>
              </a:lnSpc>
              <a:buFont typeface="Wingdings"/>
              <a:buChar char=""/>
              <a:tabLst>
                <a:tab pos="520065" algn="l"/>
                <a:tab pos="5207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Acide acétique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ses</a:t>
            </a:r>
            <a:r>
              <a:rPr sz="2200" spc="16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sels</a:t>
            </a:r>
            <a:endParaRPr sz="2200" dirty="0">
              <a:latin typeface="Comic Sans MS"/>
              <a:cs typeface="Comic Sans MS"/>
            </a:endParaRPr>
          </a:p>
          <a:p>
            <a:pPr marL="520065" indent="-507365">
              <a:lnSpc>
                <a:spcPts val="2620"/>
              </a:lnSpc>
              <a:spcBef>
                <a:spcPts val="60"/>
              </a:spcBef>
              <a:buFont typeface="Wingdings"/>
              <a:buChar char=""/>
              <a:tabLst>
                <a:tab pos="520065" algn="l"/>
                <a:tab pos="5207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Acide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gluconique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ses</a:t>
            </a:r>
            <a:r>
              <a:rPr sz="2200" spc="16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sels</a:t>
            </a:r>
            <a:endParaRPr sz="2200" dirty="0">
              <a:latin typeface="Comic Sans MS"/>
              <a:cs typeface="Comic Sans MS"/>
            </a:endParaRPr>
          </a:p>
          <a:p>
            <a:pPr marL="520065" indent="-507365">
              <a:lnSpc>
                <a:spcPts val="2620"/>
              </a:lnSpc>
              <a:buFont typeface="Wingdings"/>
              <a:buChar char=""/>
              <a:tabLst>
                <a:tab pos="520065" algn="l"/>
                <a:tab pos="5207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Acide lactique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ses</a:t>
            </a:r>
            <a:r>
              <a:rPr sz="2200" spc="16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sels</a:t>
            </a:r>
            <a:endParaRPr sz="2200" dirty="0">
              <a:latin typeface="Comic Sans MS"/>
              <a:cs typeface="Comic Sans MS"/>
            </a:endParaRPr>
          </a:p>
          <a:p>
            <a:pPr marL="520065" indent="-507365">
              <a:lnSpc>
                <a:spcPts val="2620"/>
              </a:lnSpc>
              <a:spcBef>
                <a:spcPts val="60"/>
              </a:spcBef>
              <a:buFont typeface="Wingdings"/>
              <a:buChar char=""/>
              <a:tabLst>
                <a:tab pos="520065" algn="l"/>
                <a:tab pos="5207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Acides phosphoriques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leurs</a:t>
            </a:r>
            <a:r>
              <a:rPr sz="2200" spc="21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sels</a:t>
            </a:r>
            <a:endParaRPr sz="2200" dirty="0">
              <a:latin typeface="Comic Sans MS"/>
              <a:cs typeface="Comic Sans MS"/>
            </a:endParaRPr>
          </a:p>
          <a:p>
            <a:pPr marL="520065" indent="-507365">
              <a:lnSpc>
                <a:spcPts val="2620"/>
              </a:lnSpc>
              <a:buFont typeface="Wingdings"/>
              <a:buChar char=""/>
              <a:tabLst>
                <a:tab pos="520065" algn="l"/>
                <a:tab pos="5207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Acide</a:t>
            </a:r>
            <a:r>
              <a:rPr sz="2200" spc="3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chlorhydrique</a:t>
            </a:r>
            <a:endParaRPr sz="2200" dirty="0">
              <a:latin typeface="Comic Sans MS"/>
              <a:cs typeface="Comic Sans MS"/>
            </a:endParaRPr>
          </a:p>
          <a:p>
            <a:pPr marL="520065" indent="-507365">
              <a:lnSpc>
                <a:spcPct val="100000"/>
              </a:lnSpc>
              <a:spcBef>
                <a:spcPts val="60"/>
              </a:spcBef>
              <a:buFont typeface="Wingdings"/>
              <a:buChar char=""/>
              <a:tabLst>
                <a:tab pos="520065" algn="l"/>
                <a:tab pos="5207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Acide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tartrique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ses</a:t>
            </a:r>
            <a:r>
              <a:rPr sz="2200" spc="17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sels</a:t>
            </a:r>
            <a:endParaRPr sz="22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5609" y="6476997"/>
            <a:ext cx="826452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" dirty="0">
                <a:solidFill>
                  <a:srgbClr val="070707"/>
                </a:solidFill>
                <a:latin typeface="Comic Sans MS"/>
                <a:cs typeface="Comic Sans MS"/>
              </a:rPr>
              <a:t>Ajoutons </a:t>
            </a:r>
            <a:r>
              <a:rPr sz="1900" spc="-10" dirty="0">
                <a:solidFill>
                  <a:srgbClr val="070707"/>
                </a:solidFill>
                <a:latin typeface="Comic Sans MS"/>
                <a:cs typeface="Comic Sans MS"/>
              </a:rPr>
              <a:t>encore </a:t>
            </a:r>
            <a:r>
              <a:rPr sz="1900" spc="-25" dirty="0">
                <a:solidFill>
                  <a:srgbClr val="070707"/>
                </a:solidFill>
                <a:latin typeface="Comic Sans MS"/>
                <a:cs typeface="Comic Sans MS"/>
              </a:rPr>
              <a:t>les hydroxydes, </a:t>
            </a:r>
            <a:r>
              <a:rPr sz="1900" spc="-15" dirty="0">
                <a:solidFill>
                  <a:srgbClr val="070707"/>
                </a:solidFill>
                <a:latin typeface="Comic Sans MS"/>
                <a:cs typeface="Comic Sans MS"/>
              </a:rPr>
              <a:t>oxydes, </a:t>
            </a:r>
            <a:r>
              <a:rPr sz="1900" spc="-20" dirty="0">
                <a:solidFill>
                  <a:srgbClr val="070707"/>
                </a:solidFill>
                <a:latin typeface="Comic Sans MS"/>
                <a:cs typeface="Comic Sans MS"/>
              </a:rPr>
              <a:t>chlorure, </a:t>
            </a:r>
            <a:r>
              <a:rPr sz="1900" spc="-25" dirty="0">
                <a:solidFill>
                  <a:srgbClr val="070707"/>
                </a:solidFill>
                <a:latin typeface="Comic Sans MS"/>
                <a:cs typeface="Comic Sans MS"/>
              </a:rPr>
              <a:t>carbonates et</a:t>
            </a:r>
            <a:r>
              <a:rPr sz="1900" spc="16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1900" spc="-20" dirty="0">
                <a:solidFill>
                  <a:srgbClr val="070707"/>
                </a:solidFill>
                <a:latin typeface="Comic Sans MS"/>
                <a:cs typeface="Comic Sans MS"/>
              </a:rPr>
              <a:t>sulfates.</a:t>
            </a:r>
            <a:endParaRPr sz="19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67393" y="3428998"/>
            <a:ext cx="2586990" cy="2667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</a:t>
            </a:r>
            <a:r>
              <a:rPr sz="2000" spc="60" dirty="0">
                <a:solidFill>
                  <a:srgbClr val="070707"/>
                </a:solidFill>
                <a:latin typeface="Comic Sans MS"/>
                <a:cs typeface="Comic Sans MS"/>
              </a:rPr>
              <a:t>296, </a:t>
            </a: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</a:t>
            </a:r>
            <a:r>
              <a:rPr sz="2000" spc="14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30" dirty="0">
                <a:solidFill>
                  <a:srgbClr val="070707"/>
                </a:solidFill>
                <a:latin typeface="Comic Sans MS"/>
                <a:cs typeface="Comic Sans MS"/>
              </a:rPr>
              <a:t>350-352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</a:t>
            </a:r>
            <a:r>
              <a:rPr sz="2000" spc="18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30" dirty="0">
                <a:solidFill>
                  <a:srgbClr val="070707"/>
                </a:solidFill>
                <a:latin typeface="Comic Sans MS"/>
                <a:cs typeface="Comic Sans MS"/>
              </a:rPr>
              <a:t>330-333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</a:t>
            </a:r>
            <a:r>
              <a:rPr sz="2000" spc="18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30" dirty="0">
                <a:solidFill>
                  <a:srgbClr val="070707"/>
                </a:solidFill>
                <a:latin typeface="Comic Sans MS"/>
                <a:cs typeface="Comic Sans MS"/>
              </a:rPr>
              <a:t>260-263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</a:t>
            </a:r>
            <a:r>
              <a:rPr sz="2000" spc="18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30" dirty="0">
                <a:solidFill>
                  <a:srgbClr val="070707"/>
                </a:solidFill>
                <a:latin typeface="Comic Sans MS"/>
                <a:cs typeface="Comic Sans MS"/>
              </a:rPr>
              <a:t>574-579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</a:t>
            </a:r>
            <a:r>
              <a:rPr sz="2000" spc="60" dirty="0">
                <a:solidFill>
                  <a:srgbClr val="070707"/>
                </a:solidFill>
                <a:latin typeface="Comic Sans MS"/>
                <a:cs typeface="Comic Sans MS"/>
              </a:rPr>
              <a:t>270, </a:t>
            </a: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</a:t>
            </a:r>
            <a:r>
              <a:rPr sz="2000" spc="14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30" dirty="0">
                <a:solidFill>
                  <a:srgbClr val="070707"/>
                </a:solidFill>
                <a:latin typeface="Comic Sans MS"/>
                <a:cs typeface="Comic Sans MS"/>
              </a:rPr>
              <a:t>325-327</a:t>
            </a:r>
            <a:endParaRPr sz="2000">
              <a:latin typeface="Comic Sans MS"/>
              <a:cs typeface="Comic Sans MS"/>
            </a:endParaRPr>
          </a:p>
          <a:p>
            <a:pPr marL="12700" marR="5080">
              <a:lnSpc>
                <a:spcPct val="108300"/>
              </a:lnSpc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</a:t>
            </a:r>
            <a:r>
              <a:rPr sz="2000" spc="105" dirty="0">
                <a:solidFill>
                  <a:srgbClr val="070707"/>
                </a:solidFill>
                <a:latin typeface="Comic Sans MS"/>
                <a:cs typeface="Comic Sans MS"/>
              </a:rPr>
              <a:t>338-341, </a:t>
            </a: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</a:t>
            </a:r>
            <a:r>
              <a:rPr sz="2000" spc="-5" dirty="0">
                <a:solidFill>
                  <a:srgbClr val="070707"/>
                </a:solidFill>
                <a:latin typeface="Comic Sans MS"/>
                <a:cs typeface="Comic Sans MS"/>
              </a:rPr>
              <a:t>450</a:t>
            </a:r>
            <a:r>
              <a:rPr sz="1950" spc="-7" baseline="-25641" dirty="0">
                <a:solidFill>
                  <a:srgbClr val="070707"/>
                </a:solidFill>
                <a:latin typeface="Comic Sans MS"/>
                <a:cs typeface="Comic Sans MS"/>
              </a:rPr>
              <a:t>abc  </a:t>
            </a: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</a:t>
            </a:r>
            <a:r>
              <a:rPr sz="2000" spc="24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507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</a:t>
            </a:r>
            <a:r>
              <a:rPr sz="2000" spc="24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30" dirty="0">
                <a:solidFill>
                  <a:srgbClr val="070707"/>
                </a:solidFill>
                <a:latin typeface="Comic Sans MS"/>
                <a:cs typeface="Comic Sans MS"/>
              </a:rPr>
              <a:t>334-337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231900" y="1644650"/>
            <a:ext cx="9067800" cy="526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528697" y="4254500"/>
            <a:ext cx="800100" cy="253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54702" y="3987805"/>
            <a:ext cx="2324099" cy="2438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54702" y="3975094"/>
            <a:ext cx="2324100" cy="2438400"/>
          </a:xfrm>
          <a:custGeom>
            <a:avLst/>
            <a:gdLst/>
            <a:ahLst/>
            <a:cxnLst/>
            <a:rect l="l" t="t" r="r" b="b"/>
            <a:pathLst>
              <a:path w="2324100" h="2438400">
                <a:moveTo>
                  <a:pt x="380999" y="0"/>
                </a:moveTo>
                <a:lnTo>
                  <a:pt x="332129" y="3086"/>
                </a:lnTo>
                <a:lnTo>
                  <a:pt x="285375" y="12070"/>
                </a:lnTo>
                <a:lnTo>
                  <a:pt x="241049" y="26533"/>
                </a:lnTo>
                <a:lnTo>
                  <a:pt x="199463" y="46060"/>
                </a:lnTo>
                <a:lnTo>
                  <a:pt x="160929" y="70235"/>
                </a:lnTo>
                <a:lnTo>
                  <a:pt x="125760" y="98642"/>
                </a:lnTo>
                <a:lnTo>
                  <a:pt x="94268" y="130863"/>
                </a:lnTo>
                <a:lnTo>
                  <a:pt x="66764" y="166483"/>
                </a:lnTo>
                <a:lnTo>
                  <a:pt x="43561" y="205086"/>
                </a:lnTo>
                <a:lnTo>
                  <a:pt x="24971" y="246256"/>
                </a:lnTo>
                <a:lnTo>
                  <a:pt x="11306" y="289575"/>
                </a:lnTo>
                <a:lnTo>
                  <a:pt x="2878" y="334628"/>
                </a:lnTo>
                <a:lnTo>
                  <a:pt x="0" y="380999"/>
                </a:lnTo>
                <a:lnTo>
                  <a:pt x="0" y="2057399"/>
                </a:lnTo>
                <a:lnTo>
                  <a:pt x="2878" y="2103774"/>
                </a:lnTo>
                <a:lnTo>
                  <a:pt x="11306" y="2148829"/>
                </a:lnTo>
                <a:lnTo>
                  <a:pt x="24971" y="2192150"/>
                </a:lnTo>
                <a:lnTo>
                  <a:pt x="43561" y="2233319"/>
                </a:lnTo>
                <a:lnTo>
                  <a:pt x="66764" y="2271922"/>
                </a:lnTo>
                <a:lnTo>
                  <a:pt x="94268" y="2307542"/>
                </a:lnTo>
                <a:lnTo>
                  <a:pt x="125760" y="2339763"/>
                </a:lnTo>
                <a:lnTo>
                  <a:pt x="160929" y="2368168"/>
                </a:lnTo>
                <a:lnTo>
                  <a:pt x="199463" y="2392342"/>
                </a:lnTo>
                <a:lnTo>
                  <a:pt x="241049" y="2411868"/>
                </a:lnTo>
                <a:lnTo>
                  <a:pt x="285375" y="2426330"/>
                </a:lnTo>
                <a:lnTo>
                  <a:pt x="332129" y="2435313"/>
                </a:lnTo>
                <a:lnTo>
                  <a:pt x="380999" y="2438399"/>
                </a:lnTo>
                <a:lnTo>
                  <a:pt x="1930405" y="2438399"/>
                </a:lnTo>
                <a:lnTo>
                  <a:pt x="1979486" y="2435313"/>
                </a:lnTo>
                <a:lnTo>
                  <a:pt x="2026833" y="2426330"/>
                </a:lnTo>
                <a:lnTo>
                  <a:pt x="2072065" y="2411868"/>
                </a:lnTo>
                <a:lnTo>
                  <a:pt x="2114800" y="2392342"/>
                </a:lnTo>
                <a:lnTo>
                  <a:pt x="2154657" y="2368168"/>
                </a:lnTo>
                <a:lnTo>
                  <a:pt x="2191254" y="2339763"/>
                </a:lnTo>
                <a:lnTo>
                  <a:pt x="2224209" y="2307542"/>
                </a:lnTo>
                <a:lnTo>
                  <a:pt x="2253141" y="2271922"/>
                </a:lnTo>
                <a:lnTo>
                  <a:pt x="2277669" y="2233319"/>
                </a:lnTo>
                <a:lnTo>
                  <a:pt x="2297410" y="2192150"/>
                </a:lnTo>
                <a:lnTo>
                  <a:pt x="2311983" y="2148829"/>
                </a:lnTo>
                <a:lnTo>
                  <a:pt x="2321007" y="2103774"/>
                </a:lnTo>
                <a:lnTo>
                  <a:pt x="2324099" y="2057399"/>
                </a:lnTo>
                <a:lnTo>
                  <a:pt x="2324099" y="380999"/>
                </a:lnTo>
                <a:lnTo>
                  <a:pt x="2321007" y="334628"/>
                </a:lnTo>
                <a:lnTo>
                  <a:pt x="2311983" y="289575"/>
                </a:lnTo>
                <a:lnTo>
                  <a:pt x="2297410" y="246256"/>
                </a:lnTo>
                <a:lnTo>
                  <a:pt x="2277669" y="205086"/>
                </a:lnTo>
                <a:lnTo>
                  <a:pt x="2253141" y="166483"/>
                </a:lnTo>
                <a:lnTo>
                  <a:pt x="2224209" y="130863"/>
                </a:lnTo>
                <a:lnTo>
                  <a:pt x="2191254" y="98642"/>
                </a:lnTo>
                <a:lnTo>
                  <a:pt x="2154657" y="70235"/>
                </a:lnTo>
                <a:lnTo>
                  <a:pt x="2114800" y="46060"/>
                </a:lnTo>
                <a:lnTo>
                  <a:pt x="2072065" y="26533"/>
                </a:lnTo>
                <a:lnTo>
                  <a:pt x="2026833" y="12070"/>
                </a:lnTo>
                <a:lnTo>
                  <a:pt x="1979486" y="3086"/>
                </a:lnTo>
                <a:lnTo>
                  <a:pt x="1930405" y="0"/>
                </a:lnTo>
                <a:lnTo>
                  <a:pt x="380999" y="0"/>
                </a:lnTo>
                <a:close/>
              </a:path>
            </a:pathLst>
          </a:custGeom>
          <a:ln w="13994">
            <a:solidFill>
              <a:srgbClr val="081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22308" y="241300"/>
            <a:ext cx="610108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Substances </a:t>
            </a:r>
            <a:r>
              <a:rPr spc="-15" dirty="0"/>
              <a:t>aromatisantes</a:t>
            </a:r>
            <a:r>
              <a:rPr dirty="0"/>
              <a:t> </a:t>
            </a:r>
            <a:r>
              <a:rPr spc="-20" dirty="0"/>
              <a:t>(arôme)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idx="1"/>
          </p:nvPr>
        </p:nvSpPr>
        <p:spPr>
          <a:xfrm>
            <a:off x="1231900" y="1782870"/>
            <a:ext cx="8954897" cy="287232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5080" indent="0" algn="just">
              <a:lnSpc>
                <a:spcPct val="101000"/>
              </a:lnSpc>
              <a:spcBef>
                <a:spcPts val="65"/>
              </a:spcBef>
              <a:buNone/>
            </a:pPr>
            <a:r>
              <a:rPr sz="2200" dirty="0">
                <a:latin typeface="Comic Sans MS"/>
                <a:cs typeface="Comic Sans MS"/>
              </a:rPr>
              <a:t>Pas </a:t>
            </a:r>
            <a:r>
              <a:rPr sz="2200" spc="-15" dirty="0">
                <a:latin typeface="Comic Sans MS"/>
                <a:cs typeface="Comic Sans MS"/>
              </a:rPr>
              <a:t>de </a:t>
            </a:r>
            <a:r>
              <a:rPr sz="2200" spc="10" dirty="0">
                <a:latin typeface="Comic Sans MS"/>
                <a:cs typeface="Comic Sans MS"/>
              </a:rPr>
              <a:t>liste </a:t>
            </a:r>
            <a:r>
              <a:rPr sz="2200" spc="-15" dirty="0">
                <a:latin typeface="Comic Sans MS"/>
                <a:cs typeface="Comic Sans MS"/>
              </a:rPr>
              <a:t>de </a:t>
            </a:r>
            <a:r>
              <a:rPr sz="2200" spc="15" dirty="0">
                <a:latin typeface="Comic Sans MS"/>
                <a:cs typeface="Comic Sans MS"/>
              </a:rPr>
              <a:t>substances </a:t>
            </a:r>
            <a:r>
              <a:rPr sz="2200" spc="5" dirty="0" err="1">
                <a:latin typeface="Comic Sans MS"/>
                <a:cs typeface="Comic Sans MS"/>
              </a:rPr>
              <a:t>aromatisantes</a:t>
            </a:r>
            <a:r>
              <a:rPr sz="2200" spc="5" dirty="0">
                <a:latin typeface="Comic Sans MS"/>
                <a:cs typeface="Comic Sans MS"/>
              </a:rPr>
              <a:t> </a:t>
            </a:r>
            <a:r>
              <a:rPr sz="2200" dirty="0" err="1" smtClean="0">
                <a:latin typeface="Comic Sans MS"/>
                <a:cs typeface="Comic Sans MS"/>
              </a:rPr>
              <a:t>autorisées</a:t>
            </a:r>
            <a:r>
              <a:rPr sz="2200" dirty="0" smtClean="0">
                <a:latin typeface="Comic Sans MS"/>
                <a:cs typeface="Comic Sans MS"/>
              </a:rPr>
              <a:t>,</a:t>
            </a:r>
            <a:r>
              <a:rPr lang="fr-FR" sz="2200" dirty="0" smtClean="0">
                <a:latin typeface="Comic Sans MS"/>
                <a:cs typeface="Comic Sans MS"/>
              </a:rPr>
              <a:t> </a:t>
            </a:r>
            <a:r>
              <a:rPr sz="2200" spc="-20" dirty="0" err="1" smtClean="0">
                <a:latin typeface="Comic Sans MS"/>
                <a:cs typeface="Comic Sans MS"/>
              </a:rPr>
              <a:t>elles</a:t>
            </a:r>
            <a:r>
              <a:rPr sz="2200" spc="-20" dirty="0" smtClean="0">
                <a:latin typeface="Comic Sans MS"/>
                <a:cs typeface="Comic Sans MS"/>
              </a:rPr>
              <a:t> </a:t>
            </a:r>
            <a:r>
              <a:rPr sz="2200" spc="15" dirty="0">
                <a:latin typeface="Comic Sans MS"/>
                <a:cs typeface="Comic Sans MS"/>
              </a:rPr>
              <a:t>doivent répondre </a:t>
            </a:r>
            <a:r>
              <a:rPr sz="2200" spc="35" dirty="0">
                <a:latin typeface="Comic Sans MS"/>
                <a:cs typeface="Comic Sans MS"/>
              </a:rPr>
              <a:t>aux </a:t>
            </a:r>
            <a:r>
              <a:rPr sz="2200" spc="5" dirty="0">
                <a:latin typeface="Comic Sans MS"/>
                <a:cs typeface="Comic Sans MS"/>
              </a:rPr>
              <a:t>exigences </a:t>
            </a:r>
            <a:r>
              <a:rPr sz="2200" spc="-15" dirty="0">
                <a:latin typeface="Comic Sans MS"/>
                <a:cs typeface="Comic Sans MS"/>
              </a:rPr>
              <a:t>de </a:t>
            </a:r>
            <a:r>
              <a:rPr sz="2200" spc="-10" dirty="0">
                <a:latin typeface="Comic Sans MS"/>
                <a:cs typeface="Comic Sans MS"/>
              </a:rPr>
              <a:t>la </a:t>
            </a:r>
            <a:r>
              <a:rPr sz="2200" spc="15" dirty="0">
                <a:latin typeface="Comic Sans MS"/>
                <a:cs typeface="Comic Sans MS"/>
              </a:rPr>
              <a:t>science </a:t>
            </a:r>
            <a:r>
              <a:rPr sz="2200" spc="-15" dirty="0">
                <a:latin typeface="Comic Sans MS"/>
                <a:cs typeface="Comic Sans MS"/>
              </a:rPr>
              <a:t>et </a:t>
            </a:r>
            <a:r>
              <a:rPr sz="2200" spc="-15" dirty="0" smtClean="0">
                <a:latin typeface="Comic Sans MS"/>
                <a:cs typeface="Comic Sans MS"/>
              </a:rPr>
              <a:t>de </a:t>
            </a:r>
            <a:r>
              <a:rPr sz="2200" spc="-10" dirty="0">
                <a:latin typeface="Comic Sans MS"/>
                <a:cs typeface="Comic Sans MS"/>
              </a:rPr>
              <a:t>la</a:t>
            </a:r>
            <a:r>
              <a:rPr sz="2200" spc="95" dirty="0">
                <a:latin typeface="Comic Sans MS"/>
                <a:cs typeface="Comic Sans MS"/>
              </a:rPr>
              <a:t> </a:t>
            </a:r>
            <a:r>
              <a:rPr sz="2200" spc="10" dirty="0">
                <a:latin typeface="Comic Sans MS"/>
                <a:cs typeface="Comic Sans MS"/>
              </a:rPr>
              <a:t>technique</a:t>
            </a:r>
          </a:p>
          <a:p>
            <a:pPr marL="0" marR="939165" indent="0">
              <a:lnSpc>
                <a:spcPts val="2600"/>
              </a:lnSpc>
              <a:spcBef>
                <a:spcPts val="2165"/>
              </a:spcBef>
              <a:buNone/>
            </a:pPr>
            <a:r>
              <a:rPr sz="2200" spc="5" dirty="0" err="1" smtClean="0">
                <a:latin typeface="Comic Sans MS"/>
                <a:cs typeface="Comic Sans MS"/>
              </a:rPr>
              <a:t>Arômes</a:t>
            </a:r>
            <a:r>
              <a:rPr sz="2200" spc="5" dirty="0" smtClean="0">
                <a:latin typeface="Comic Sans MS"/>
                <a:cs typeface="Comic Sans MS"/>
              </a:rPr>
              <a:t> </a:t>
            </a:r>
            <a:r>
              <a:rPr sz="2200" spc="10" dirty="0">
                <a:latin typeface="Comic Sans MS"/>
                <a:cs typeface="Comic Sans MS"/>
              </a:rPr>
              <a:t>naturels, </a:t>
            </a:r>
            <a:r>
              <a:rPr sz="2200" spc="-20" dirty="0">
                <a:latin typeface="Comic Sans MS"/>
                <a:cs typeface="Comic Sans MS"/>
              </a:rPr>
              <a:t>obtenus </a:t>
            </a:r>
            <a:r>
              <a:rPr sz="2200" spc="-10" dirty="0">
                <a:latin typeface="Comic Sans MS"/>
                <a:cs typeface="Comic Sans MS"/>
              </a:rPr>
              <a:t>uniquement </a:t>
            </a:r>
            <a:r>
              <a:rPr sz="2200" spc="-5" dirty="0">
                <a:latin typeface="Comic Sans MS"/>
                <a:cs typeface="Comic Sans MS"/>
              </a:rPr>
              <a:t>par des procédés  </a:t>
            </a:r>
            <a:r>
              <a:rPr sz="2200" spc="-10" dirty="0">
                <a:latin typeface="Comic Sans MS"/>
                <a:cs typeface="Comic Sans MS"/>
              </a:rPr>
              <a:t>physiques </a:t>
            </a:r>
            <a:r>
              <a:rPr sz="2200" dirty="0">
                <a:latin typeface="Comic Sans MS"/>
                <a:cs typeface="Comic Sans MS"/>
              </a:rPr>
              <a:t>à </a:t>
            </a:r>
            <a:r>
              <a:rPr sz="2200" spc="-25" dirty="0">
                <a:latin typeface="Comic Sans MS"/>
                <a:cs typeface="Comic Sans MS"/>
              </a:rPr>
              <a:t>partir </a:t>
            </a:r>
            <a:r>
              <a:rPr sz="2200" dirty="0">
                <a:latin typeface="Comic Sans MS"/>
                <a:cs typeface="Comic Sans MS"/>
              </a:rPr>
              <a:t>de </a:t>
            </a:r>
            <a:r>
              <a:rPr sz="2200" spc="-10" dirty="0">
                <a:latin typeface="Comic Sans MS"/>
                <a:cs typeface="Comic Sans MS"/>
              </a:rPr>
              <a:t>matières </a:t>
            </a:r>
            <a:r>
              <a:rPr sz="2200" spc="-5" dirty="0">
                <a:latin typeface="Comic Sans MS"/>
                <a:cs typeface="Comic Sans MS"/>
              </a:rPr>
              <a:t>végétales </a:t>
            </a:r>
            <a:r>
              <a:rPr sz="2200" spc="20" dirty="0" err="1">
                <a:latin typeface="Comic Sans MS"/>
                <a:cs typeface="Comic Sans MS"/>
              </a:rPr>
              <a:t>ou</a:t>
            </a:r>
            <a:r>
              <a:rPr sz="2200" spc="250" dirty="0">
                <a:latin typeface="Comic Sans MS"/>
                <a:cs typeface="Comic Sans MS"/>
              </a:rPr>
              <a:t> </a:t>
            </a:r>
            <a:r>
              <a:rPr sz="2200" spc="-5" dirty="0" err="1" smtClean="0">
                <a:latin typeface="Comic Sans MS"/>
                <a:cs typeface="Comic Sans MS"/>
              </a:rPr>
              <a:t>animales</a:t>
            </a:r>
            <a:r>
              <a:rPr sz="2200" spc="-5" dirty="0" smtClean="0">
                <a:latin typeface="Comic Sans MS"/>
                <a:cs typeface="Comic Sans MS"/>
              </a:rPr>
              <a:t>.</a:t>
            </a:r>
            <a:endParaRPr lang="fr-FR" sz="2200" dirty="0">
              <a:latin typeface="Comic Sans MS"/>
              <a:cs typeface="Comic Sans MS"/>
            </a:endParaRPr>
          </a:p>
          <a:p>
            <a:pPr marL="0" marR="939165" indent="0">
              <a:lnSpc>
                <a:spcPts val="2600"/>
              </a:lnSpc>
              <a:spcBef>
                <a:spcPts val="2165"/>
              </a:spcBef>
              <a:buNone/>
            </a:pPr>
            <a:r>
              <a:rPr lang="fr-FR" sz="2200" spc="-5" dirty="0">
                <a:latin typeface="Comic Sans MS"/>
                <a:cs typeface="Comic Sans MS"/>
              </a:rPr>
              <a:t> </a:t>
            </a:r>
            <a:r>
              <a:rPr lang="fr-FR" sz="2200" spc="-5" dirty="0" smtClean="0">
                <a:latin typeface="Comic Sans MS"/>
                <a:cs typeface="Comic Sans MS"/>
              </a:rPr>
              <a:t>                            </a:t>
            </a:r>
          </a:p>
          <a:p>
            <a:pPr marL="0" marR="939165" indent="0">
              <a:lnSpc>
                <a:spcPts val="2600"/>
              </a:lnSpc>
              <a:spcBef>
                <a:spcPts val="2165"/>
              </a:spcBef>
              <a:buNone/>
            </a:pPr>
            <a:r>
              <a:rPr lang="fr-FR" sz="2200" spc="-5" dirty="0">
                <a:latin typeface="Comic Sans MS"/>
                <a:cs typeface="Comic Sans MS"/>
              </a:rPr>
              <a:t> </a:t>
            </a:r>
            <a:r>
              <a:rPr lang="fr-FR" sz="2200" spc="-5" dirty="0" smtClean="0">
                <a:latin typeface="Comic Sans MS"/>
                <a:cs typeface="Comic Sans MS"/>
              </a:rPr>
              <a:t>                         </a:t>
            </a:r>
            <a:r>
              <a:rPr sz="2200" spc="-5" dirty="0" err="1" smtClean="0">
                <a:latin typeface="Comic Sans MS"/>
                <a:cs typeface="Comic Sans MS"/>
              </a:rPr>
              <a:t>Arôme</a:t>
            </a:r>
            <a:r>
              <a:rPr sz="2200" spc="204" dirty="0" smtClean="0">
                <a:latin typeface="Comic Sans MS"/>
                <a:cs typeface="Comic Sans MS"/>
              </a:rPr>
              <a:t> </a:t>
            </a:r>
            <a:r>
              <a:rPr sz="2200" spc="5" dirty="0">
                <a:latin typeface="Comic Sans MS"/>
                <a:cs typeface="Comic Sans MS"/>
              </a:rPr>
              <a:t>naturel</a:t>
            </a:r>
            <a:endParaRPr sz="2200" dirty="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62141" y="4698994"/>
            <a:ext cx="323215" cy="203835"/>
          </a:xfrm>
          <a:custGeom>
            <a:avLst/>
            <a:gdLst/>
            <a:ahLst/>
            <a:cxnLst/>
            <a:rect l="l" t="t" r="r" b="b"/>
            <a:pathLst>
              <a:path w="323215" h="203835">
                <a:moveTo>
                  <a:pt x="322865" y="12710"/>
                </a:moveTo>
                <a:lnTo>
                  <a:pt x="322865" y="0"/>
                </a:lnTo>
                <a:lnTo>
                  <a:pt x="310155" y="0"/>
                </a:lnTo>
                <a:lnTo>
                  <a:pt x="5355" y="190500"/>
                </a:lnTo>
                <a:lnTo>
                  <a:pt x="3570" y="190698"/>
                </a:lnTo>
                <a:lnTo>
                  <a:pt x="595" y="192088"/>
                </a:lnTo>
                <a:lnTo>
                  <a:pt x="0" y="195862"/>
                </a:lnTo>
                <a:lnTo>
                  <a:pt x="5355" y="203210"/>
                </a:lnTo>
                <a:lnTo>
                  <a:pt x="322865" y="1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31002" y="4775194"/>
            <a:ext cx="254000" cy="165735"/>
          </a:xfrm>
          <a:custGeom>
            <a:avLst/>
            <a:gdLst/>
            <a:ahLst/>
            <a:cxnLst/>
            <a:rect l="l" t="t" r="r" b="b"/>
            <a:pathLst>
              <a:path w="254000" h="165735">
                <a:moveTo>
                  <a:pt x="254005" y="12710"/>
                </a:moveTo>
                <a:lnTo>
                  <a:pt x="254005" y="0"/>
                </a:lnTo>
                <a:lnTo>
                  <a:pt x="241294" y="0"/>
                </a:lnTo>
                <a:lnTo>
                  <a:pt x="0" y="152400"/>
                </a:lnTo>
                <a:lnTo>
                  <a:pt x="0" y="165110"/>
                </a:lnTo>
                <a:lnTo>
                  <a:pt x="12694" y="165110"/>
                </a:lnTo>
                <a:lnTo>
                  <a:pt x="254005" y="1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73852" y="4889494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8305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7975" y="5245105"/>
            <a:ext cx="327660" cy="200025"/>
          </a:xfrm>
          <a:custGeom>
            <a:avLst/>
            <a:gdLst/>
            <a:ahLst/>
            <a:cxnLst/>
            <a:rect l="l" t="t" r="r" b="b"/>
            <a:pathLst>
              <a:path w="327659" h="200025">
                <a:moveTo>
                  <a:pt x="327031" y="190500"/>
                </a:moveTo>
                <a:lnTo>
                  <a:pt x="327031" y="177789"/>
                </a:lnTo>
                <a:lnTo>
                  <a:pt x="9521" y="0"/>
                </a:lnTo>
                <a:lnTo>
                  <a:pt x="2380" y="7339"/>
                </a:lnTo>
                <a:lnTo>
                  <a:pt x="0" y="11108"/>
                </a:lnTo>
                <a:lnTo>
                  <a:pt x="2380" y="12496"/>
                </a:lnTo>
                <a:lnTo>
                  <a:pt x="9521" y="12694"/>
                </a:lnTo>
                <a:lnTo>
                  <a:pt x="314321" y="190500"/>
                </a:lnTo>
                <a:lnTo>
                  <a:pt x="321669" y="197640"/>
                </a:lnTo>
                <a:lnTo>
                  <a:pt x="325442" y="200021"/>
                </a:lnTo>
                <a:lnTo>
                  <a:pt x="326832" y="197640"/>
                </a:lnTo>
                <a:lnTo>
                  <a:pt x="327031" y="190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31002" y="5207005"/>
            <a:ext cx="254000" cy="165100"/>
          </a:xfrm>
          <a:custGeom>
            <a:avLst/>
            <a:gdLst/>
            <a:ahLst/>
            <a:cxnLst/>
            <a:rect l="l" t="t" r="r" b="b"/>
            <a:pathLst>
              <a:path w="254000" h="165100">
                <a:moveTo>
                  <a:pt x="254005" y="165094"/>
                </a:moveTo>
                <a:lnTo>
                  <a:pt x="254005" y="152400"/>
                </a:lnTo>
                <a:lnTo>
                  <a:pt x="12694" y="0"/>
                </a:lnTo>
                <a:lnTo>
                  <a:pt x="0" y="0"/>
                </a:lnTo>
                <a:lnTo>
                  <a:pt x="0" y="12694"/>
                </a:lnTo>
                <a:lnTo>
                  <a:pt x="241294" y="165094"/>
                </a:lnTo>
                <a:lnTo>
                  <a:pt x="254005" y="165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72297" y="5245105"/>
            <a:ext cx="330200" cy="200025"/>
          </a:xfrm>
          <a:custGeom>
            <a:avLst/>
            <a:gdLst/>
            <a:ahLst/>
            <a:cxnLst/>
            <a:rect l="l" t="t" r="r" b="b"/>
            <a:pathLst>
              <a:path w="330200" h="200025">
                <a:moveTo>
                  <a:pt x="330205" y="12694"/>
                </a:moveTo>
                <a:lnTo>
                  <a:pt x="330205" y="0"/>
                </a:lnTo>
                <a:lnTo>
                  <a:pt x="317510" y="0"/>
                </a:lnTo>
                <a:lnTo>
                  <a:pt x="0" y="177789"/>
                </a:lnTo>
                <a:lnTo>
                  <a:pt x="0" y="190500"/>
                </a:lnTo>
                <a:lnTo>
                  <a:pt x="1985" y="197640"/>
                </a:lnTo>
                <a:lnTo>
                  <a:pt x="6355" y="200021"/>
                </a:lnTo>
                <a:lnTo>
                  <a:pt x="10724" y="197640"/>
                </a:lnTo>
                <a:lnTo>
                  <a:pt x="12710" y="190500"/>
                </a:lnTo>
                <a:lnTo>
                  <a:pt x="330205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96154" y="4889494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8305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32649" y="4927594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5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72297" y="4698994"/>
            <a:ext cx="330200" cy="203835"/>
          </a:xfrm>
          <a:custGeom>
            <a:avLst/>
            <a:gdLst/>
            <a:ahLst/>
            <a:cxnLst/>
            <a:rect l="l" t="t" r="r" b="b"/>
            <a:pathLst>
              <a:path w="330200" h="203835">
                <a:moveTo>
                  <a:pt x="330205" y="203210"/>
                </a:moveTo>
                <a:lnTo>
                  <a:pt x="330205" y="190500"/>
                </a:lnTo>
                <a:lnTo>
                  <a:pt x="12710" y="0"/>
                </a:lnTo>
                <a:lnTo>
                  <a:pt x="0" y="0"/>
                </a:lnTo>
                <a:lnTo>
                  <a:pt x="0" y="12710"/>
                </a:lnTo>
                <a:lnTo>
                  <a:pt x="317510" y="203210"/>
                </a:lnTo>
                <a:lnTo>
                  <a:pt x="330205" y="203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8652" y="43434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96096" y="5715000"/>
            <a:ext cx="393699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78652" y="5422894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5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18406" y="5346694"/>
            <a:ext cx="203199" cy="190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89807" y="5245105"/>
            <a:ext cx="215889" cy="1365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13606" y="4089394"/>
            <a:ext cx="203199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72297" y="4241794"/>
            <a:ext cx="200660" cy="114300"/>
          </a:xfrm>
          <a:custGeom>
            <a:avLst/>
            <a:gdLst/>
            <a:ahLst/>
            <a:cxnLst/>
            <a:rect l="l" t="t" r="r" b="b"/>
            <a:pathLst>
              <a:path w="200659" h="114300">
                <a:moveTo>
                  <a:pt x="200032" y="6355"/>
                </a:moveTo>
                <a:lnTo>
                  <a:pt x="197649" y="1985"/>
                </a:lnTo>
                <a:lnTo>
                  <a:pt x="190500" y="0"/>
                </a:lnTo>
                <a:lnTo>
                  <a:pt x="0" y="101605"/>
                </a:lnTo>
                <a:lnTo>
                  <a:pt x="0" y="114300"/>
                </a:lnTo>
                <a:lnTo>
                  <a:pt x="12710" y="114300"/>
                </a:lnTo>
                <a:lnTo>
                  <a:pt x="190500" y="12710"/>
                </a:lnTo>
                <a:lnTo>
                  <a:pt x="197649" y="10724"/>
                </a:lnTo>
                <a:lnTo>
                  <a:pt x="200032" y="6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81696" y="6032494"/>
            <a:ext cx="203199" cy="190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72196" y="6083289"/>
            <a:ext cx="203199" cy="139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11902" y="6083289"/>
            <a:ext cx="101600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1606" y="6032494"/>
            <a:ext cx="101600" cy="190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15096" y="6032494"/>
            <a:ext cx="1016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65906" y="6032494"/>
            <a:ext cx="1016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16702" y="6032494"/>
            <a:ext cx="101600" cy="190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80206" y="6083289"/>
            <a:ext cx="101600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19896" y="6083289"/>
            <a:ext cx="304810" cy="139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62796" y="6083289"/>
            <a:ext cx="203199" cy="139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89806" y="6032494"/>
            <a:ext cx="101600" cy="1905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66006" y="6083289"/>
            <a:ext cx="101600" cy="139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05696" y="6083289"/>
            <a:ext cx="292109" cy="139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34296" y="6032494"/>
            <a:ext cx="1016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85106" y="6032494"/>
            <a:ext cx="1016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48596" y="6083289"/>
            <a:ext cx="203199" cy="139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78602" y="4089394"/>
            <a:ext cx="203199" cy="190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69102" y="4254505"/>
            <a:ext cx="215900" cy="139700"/>
          </a:xfrm>
          <a:custGeom>
            <a:avLst/>
            <a:gdLst/>
            <a:ahLst/>
            <a:cxnLst/>
            <a:rect l="l" t="t" r="r" b="b"/>
            <a:pathLst>
              <a:path w="215900" h="139700">
                <a:moveTo>
                  <a:pt x="215905" y="139689"/>
                </a:moveTo>
                <a:lnTo>
                  <a:pt x="215905" y="126994"/>
                </a:lnTo>
                <a:lnTo>
                  <a:pt x="12694" y="0"/>
                </a:lnTo>
                <a:lnTo>
                  <a:pt x="0" y="0"/>
                </a:lnTo>
                <a:lnTo>
                  <a:pt x="0" y="25389"/>
                </a:lnTo>
                <a:lnTo>
                  <a:pt x="203194" y="139689"/>
                </a:lnTo>
                <a:lnTo>
                  <a:pt x="215905" y="13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94507" y="4203694"/>
            <a:ext cx="228600" cy="139700"/>
          </a:xfrm>
          <a:custGeom>
            <a:avLst/>
            <a:gdLst/>
            <a:ahLst/>
            <a:cxnLst/>
            <a:rect l="l" t="t" r="r" b="b"/>
            <a:pathLst>
              <a:path w="228600" h="139700">
                <a:moveTo>
                  <a:pt x="228600" y="139705"/>
                </a:moveTo>
                <a:lnTo>
                  <a:pt x="228600" y="127010"/>
                </a:lnTo>
                <a:lnTo>
                  <a:pt x="12694" y="0"/>
                </a:lnTo>
                <a:lnTo>
                  <a:pt x="0" y="0"/>
                </a:lnTo>
                <a:lnTo>
                  <a:pt x="0" y="12710"/>
                </a:lnTo>
                <a:lnTo>
                  <a:pt x="12694" y="12710"/>
                </a:lnTo>
                <a:lnTo>
                  <a:pt x="215889" y="139705"/>
                </a:lnTo>
                <a:lnTo>
                  <a:pt x="228600" y="139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208907" y="5245105"/>
            <a:ext cx="215889" cy="1365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5301" y="1981200"/>
            <a:ext cx="7596006" cy="4927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22308" y="241300"/>
            <a:ext cx="610108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Substances </a:t>
            </a:r>
            <a:r>
              <a:rPr spc="-15" dirty="0"/>
              <a:t>aromatisantes</a:t>
            </a:r>
            <a:r>
              <a:rPr dirty="0"/>
              <a:t> </a:t>
            </a:r>
            <a:r>
              <a:rPr spc="-20" dirty="0"/>
              <a:t>(arôme)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97857" y="4325617"/>
            <a:ext cx="6118860" cy="1706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Arômes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synthétiques, composés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substances 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chimiques </a:t>
            </a:r>
            <a:r>
              <a:rPr sz="2200" spc="25" dirty="0">
                <a:solidFill>
                  <a:srgbClr val="070707"/>
                </a:solidFill>
                <a:latin typeface="Comic Sans MS"/>
                <a:cs typeface="Comic Sans MS"/>
              </a:rPr>
              <a:t>non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identifiées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dans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les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arômes 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naturels</a:t>
            </a:r>
            <a:endParaRPr sz="2200" dirty="0">
              <a:latin typeface="Comic Sans MS"/>
              <a:cs typeface="Comic Sans MS"/>
            </a:endParaRPr>
          </a:p>
          <a:p>
            <a:pPr marL="1473200">
              <a:lnSpc>
                <a:spcPct val="100000"/>
              </a:lnSpc>
              <a:spcBef>
                <a:spcPts val="2660"/>
              </a:spcBef>
            </a:pP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Arôme</a:t>
            </a:r>
            <a:r>
              <a:rPr sz="2200" spc="204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artificiel</a:t>
            </a:r>
            <a:endParaRPr sz="22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0477" y="1815274"/>
            <a:ext cx="6308725" cy="13639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40"/>
              </a:spcBef>
            </a:pP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Arômes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synthétiques, obtenus par des procédés 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chimiques.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Ils </a:t>
            </a:r>
            <a:r>
              <a:rPr sz="2200" spc="25" dirty="0">
                <a:solidFill>
                  <a:srgbClr val="070707"/>
                </a:solidFill>
                <a:latin typeface="Comic Sans MS"/>
                <a:cs typeface="Comic Sans MS"/>
              </a:rPr>
              <a:t>sont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identiques aux</a:t>
            </a:r>
            <a:r>
              <a:rPr sz="2200" spc="18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naturels</a:t>
            </a:r>
            <a:endParaRPr sz="2200" dirty="0">
              <a:latin typeface="Comic Sans MS"/>
              <a:cs typeface="Comic Sans MS"/>
            </a:endParaRPr>
          </a:p>
          <a:p>
            <a:pPr marL="1524000">
              <a:lnSpc>
                <a:spcPct val="100000"/>
              </a:lnSpc>
              <a:spcBef>
                <a:spcPts val="2560"/>
              </a:spcBef>
            </a:pPr>
            <a:r>
              <a:rPr sz="2200" spc="15" dirty="0">
                <a:solidFill>
                  <a:srgbClr val="070707"/>
                </a:solidFill>
                <a:latin typeface="Comic Sans MS"/>
                <a:cs typeface="Comic Sans MS"/>
              </a:rPr>
              <a:t>Arôme</a:t>
            </a:r>
            <a:endParaRPr sz="22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75399" y="1628051"/>
            <a:ext cx="2324099" cy="2419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00796" y="1650994"/>
            <a:ext cx="2324100" cy="2438400"/>
          </a:xfrm>
          <a:custGeom>
            <a:avLst/>
            <a:gdLst/>
            <a:ahLst/>
            <a:cxnLst/>
            <a:rect l="l" t="t" r="r" b="b"/>
            <a:pathLst>
              <a:path w="2324100" h="2438400">
                <a:moveTo>
                  <a:pt x="380999" y="0"/>
                </a:moveTo>
                <a:lnTo>
                  <a:pt x="334628" y="3092"/>
                </a:lnTo>
                <a:lnTo>
                  <a:pt x="289575" y="12116"/>
                </a:lnTo>
                <a:lnTo>
                  <a:pt x="246256" y="26689"/>
                </a:lnTo>
                <a:lnTo>
                  <a:pt x="205086" y="46431"/>
                </a:lnTo>
                <a:lnTo>
                  <a:pt x="166483" y="70958"/>
                </a:lnTo>
                <a:lnTo>
                  <a:pt x="130863" y="99891"/>
                </a:lnTo>
                <a:lnTo>
                  <a:pt x="98642" y="132847"/>
                </a:lnTo>
                <a:lnTo>
                  <a:pt x="70235" y="169445"/>
                </a:lnTo>
                <a:lnTo>
                  <a:pt x="46060" y="209304"/>
                </a:lnTo>
                <a:lnTo>
                  <a:pt x="26533" y="252041"/>
                </a:lnTo>
                <a:lnTo>
                  <a:pt x="12070" y="297275"/>
                </a:lnTo>
                <a:lnTo>
                  <a:pt x="3086" y="344625"/>
                </a:lnTo>
                <a:lnTo>
                  <a:pt x="0" y="393710"/>
                </a:lnTo>
                <a:lnTo>
                  <a:pt x="0" y="2057399"/>
                </a:lnTo>
                <a:lnTo>
                  <a:pt x="3086" y="2106270"/>
                </a:lnTo>
                <a:lnTo>
                  <a:pt x="12070" y="2153024"/>
                </a:lnTo>
                <a:lnTo>
                  <a:pt x="26533" y="2197350"/>
                </a:lnTo>
                <a:lnTo>
                  <a:pt x="46060" y="2238936"/>
                </a:lnTo>
                <a:lnTo>
                  <a:pt x="70235" y="2277469"/>
                </a:lnTo>
                <a:lnTo>
                  <a:pt x="98642" y="2312639"/>
                </a:lnTo>
                <a:lnTo>
                  <a:pt x="130863" y="2344131"/>
                </a:lnTo>
                <a:lnTo>
                  <a:pt x="166483" y="2371635"/>
                </a:lnTo>
                <a:lnTo>
                  <a:pt x="205086" y="2394838"/>
                </a:lnTo>
                <a:lnTo>
                  <a:pt x="246256" y="2413428"/>
                </a:lnTo>
                <a:lnTo>
                  <a:pt x="289575" y="2427093"/>
                </a:lnTo>
                <a:lnTo>
                  <a:pt x="334628" y="2435521"/>
                </a:lnTo>
                <a:lnTo>
                  <a:pt x="380999" y="2438399"/>
                </a:lnTo>
                <a:lnTo>
                  <a:pt x="1943099" y="2438399"/>
                </a:lnTo>
                <a:lnTo>
                  <a:pt x="1991970" y="2435521"/>
                </a:lnTo>
                <a:lnTo>
                  <a:pt x="2038724" y="2427093"/>
                </a:lnTo>
                <a:lnTo>
                  <a:pt x="2083050" y="2413428"/>
                </a:lnTo>
                <a:lnTo>
                  <a:pt x="2124636" y="2394838"/>
                </a:lnTo>
                <a:lnTo>
                  <a:pt x="2163169" y="2371635"/>
                </a:lnTo>
                <a:lnTo>
                  <a:pt x="2198339" y="2344131"/>
                </a:lnTo>
                <a:lnTo>
                  <a:pt x="2229831" y="2312639"/>
                </a:lnTo>
                <a:lnTo>
                  <a:pt x="2257335" y="2277469"/>
                </a:lnTo>
                <a:lnTo>
                  <a:pt x="2280538" y="2238936"/>
                </a:lnTo>
                <a:lnTo>
                  <a:pt x="2299128" y="2197350"/>
                </a:lnTo>
                <a:lnTo>
                  <a:pt x="2312793" y="2153024"/>
                </a:lnTo>
                <a:lnTo>
                  <a:pt x="2321221" y="2106270"/>
                </a:lnTo>
                <a:lnTo>
                  <a:pt x="2324099" y="2057399"/>
                </a:lnTo>
                <a:lnTo>
                  <a:pt x="2324099" y="393710"/>
                </a:lnTo>
                <a:lnTo>
                  <a:pt x="2321221" y="344625"/>
                </a:lnTo>
                <a:lnTo>
                  <a:pt x="2312793" y="297275"/>
                </a:lnTo>
                <a:lnTo>
                  <a:pt x="2299128" y="252041"/>
                </a:lnTo>
                <a:lnTo>
                  <a:pt x="2280538" y="209304"/>
                </a:lnTo>
                <a:lnTo>
                  <a:pt x="2257335" y="169445"/>
                </a:lnTo>
                <a:lnTo>
                  <a:pt x="2229831" y="132847"/>
                </a:lnTo>
                <a:lnTo>
                  <a:pt x="2198339" y="99891"/>
                </a:lnTo>
                <a:lnTo>
                  <a:pt x="2163169" y="70958"/>
                </a:lnTo>
                <a:lnTo>
                  <a:pt x="2124636" y="46431"/>
                </a:lnTo>
                <a:lnTo>
                  <a:pt x="2083050" y="26689"/>
                </a:lnTo>
                <a:lnTo>
                  <a:pt x="2038724" y="12116"/>
                </a:lnTo>
                <a:lnTo>
                  <a:pt x="1991970" y="3092"/>
                </a:lnTo>
                <a:lnTo>
                  <a:pt x="1943099" y="0"/>
                </a:lnTo>
                <a:lnTo>
                  <a:pt x="380999" y="0"/>
                </a:lnTo>
                <a:close/>
              </a:path>
            </a:pathLst>
          </a:custGeom>
          <a:ln w="13994">
            <a:solidFill>
              <a:srgbClr val="081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37306" y="4482467"/>
            <a:ext cx="2336794" cy="2451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37306" y="4521205"/>
            <a:ext cx="2336800" cy="2438400"/>
          </a:xfrm>
          <a:custGeom>
            <a:avLst/>
            <a:gdLst/>
            <a:ahLst/>
            <a:cxnLst/>
            <a:rect l="l" t="t" r="r" b="b"/>
            <a:pathLst>
              <a:path w="2336800" h="2438400">
                <a:moveTo>
                  <a:pt x="393694" y="0"/>
                </a:moveTo>
                <a:lnTo>
                  <a:pt x="344610" y="3086"/>
                </a:lnTo>
                <a:lnTo>
                  <a:pt x="297261" y="12069"/>
                </a:lnTo>
                <a:lnTo>
                  <a:pt x="252028" y="26531"/>
                </a:lnTo>
                <a:lnTo>
                  <a:pt x="209292" y="46057"/>
                </a:lnTo>
                <a:lnTo>
                  <a:pt x="169435" y="70231"/>
                </a:lnTo>
                <a:lnTo>
                  <a:pt x="132839" y="98636"/>
                </a:lnTo>
                <a:lnTo>
                  <a:pt x="99884" y="130857"/>
                </a:lnTo>
                <a:lnTo>
                  <a:pt x="70953" y="166477"/>
                </a:lnTo>
                <a:lnTo>
                  <a:pt x="46427" y="205079"/>
                </a:lnTo>
                <a:lnTo>
                  <a:pt x="26687" y="246249"/>
                </a:lnTo>
                <a:lnTo>
                  <a:pt x="12115" y="289570"/>
                </a:lnTo>
                <a:lnTo>
                  <a:pt x="3092" y="334625"/>
                </a:lnTo>
                <a:lnTo>
                  <a:pt x="0" y="380999"/>
                </a:lnTo>
                <a:lnTo>
                  <a:pt x="0" y="2057399"/>
                </a:lnTo>
                <a:lnTo>
                  <a:pt x="3092" y="2106267"/>
                </a:lnTo>
                <a:lnTo>
                  <a:pt x="12115" y="2153019"/>
                </a:lnTo>
                <a:lnTo>
                  <a:pt x="26687" y="2197344"/>
                </a:lnTo>
                <a:lnTo>
                  <a:pt x="46427" y="2238929"/>
                </a:lnTo>
                <a:lnTo>
                  <a:pt x="70953" y="2277463"/>
                </a:lnTo>
                <a:lnTo>
                  <a:pt x="99884" y="2312632"/>
                </a:lnTo>
                <a:lnTo>
                  <a:pt x="132839" y="2344126"/>
                </a:lnTo>
                <a:lnTo>
                  <a:pt x="169435" y="2371631"/>
                </a:lnTo>
                <a:lnTo>
                  <a:pt x="209292" y="2394835"/>
                </a:lnTo>
                <a:lnTo>
                  <a:pt x="252028" y="2413426"/>
                </a:lnTo>
                <a:lnTo>
                  <a:pt x="297261" y="2427092"/>
                </a:lnTo>
                <a:lnTo>
                  <a:pt x="344610" y="2435521"/>
                </a:lnTo>
                <a:lnTo>
                  <a:pt x="393694" y="2438399"/>
                </a:lnTo>
                <a:lnTo>
                  <a:pt x="1943099" y="2438399"/>
                </a:lnTo>
                <a:lnTo>
                  <a:pt x="1992181" y="2435521"/>
                </a:lnTo>
                <a:lnTo>
                  <a:pt x="2039528" y="2427092"/>
                </a:lnTo>
                <a:lnTo>
                  <a:pt x="2084760" y="2413426"/>
                </a:lnTo>
                <a:lnTo>
                  <a:pt x="2127495" y="2394835"/>
                </a:lnTo>
                <a:lnTo>
                  <a:pt x="2167352" y="2371631"/>
                </a:lnTo>
                <a:lnTo>
                  <a:pt x="2203949" y="2344126"/>
                </a:lnTo>
                <a:lnTo>
                  <a:pt x="2236904" y="2312632"/>
                </a:lnTo>
                <a:lnTo>
                  <a:pt x="2265836" y="2277463"/>
                </a:lnTo>
                <a:lnTo>
                  <a:pt x="2290364" y="2238929"/>
                </a:lnTo>
                <a:lnTo>
                  <a:pt x="2310105" y="2197344"/>
                </a:lnTo>
                <a:lnTo>
                  <a:pt x="2324678" y="2153019"/>
                </a:lnTo>
                <a:lnTo>
                  <a:pt x="2333702" y="2106267"/>
                </a:lnTo>
                <a:lnTo>
                  <a:pt x="2336794" y="2057399"/>
                </a:lnTo>
                <a:lnTo>
                  <a:pt x="2336794" y="380999"/>
                </a:lnTo>
                <a:lnTo>
                  <a:pt x="2333702" y="334625"/>
                </a:lnTo>
                <a:lnTo>
                  <a:pt x="2324678" y="289570"/>
                </a:lnTo>
                <a:lnTo>
                  <a:pt x="2310105" y="246249"/>
                </a:lnTo>
                <a:lnTo>
                  <a:pt x="2290364" y="205079"/>
                </a:lnTo>
                <a:lnTo>
                  <a:pt x="2265836" y="166477"/>
                </a:lnTo>
                <a:lnTo>
                  <a:pt x="2236904" y="130857"/>
                </a:lnTo>
                <a:lnTo>
                  <a:pt x="2203949" y="98636"/>
                </a:lnTo>
                <a:lnTo>
                  <a:pt x="2167352" y="70231"/>
                </a:lnTo>
                <a:lnTo>
                  <a:pt x="2127495" y="46057"/>
                </a:lnTo>
                <a:lnTo>
                  <a:pt x="2084760" y="26531"/>
                </a:lnTo>
                <a:lnTo>
                  <a:pt x="2039528" y="12069"/>
                </a:lnTo>
                <a:lnTo>
                  <a:pt x="1992181" y="3086"/>
                </a:lnTo>
                <a:lnTo>
                  <a:pt x="1943099" y="0"/>
                </a:lnTo>
                <a:lnTo>
                  <a:pt x="393694" y="0"/>
                </a:lnTo>
                <a:close/>
              </a:path>
            </a:pathLst>
          </a:custGeom>
          <a:ln w="13994">
            <a:solidFill>
              <a:srgbClr val="081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64402" y="2438400"/>
            <a:ext cx="292100" cy="177800"/>
          </a:xfrm>
          <a:custGeom>
            <a:avLst/>
            <a:gdLst/>
            <a:ahLst/>
            <a:cxnLst/>
            <a:rect l="l" t="t" r="r" b="b"/>
            <a:pathLst>
              <a:path w="292100" h="177800">
                <a:moveTo>
                  <a:pt x="292105" y="12694"/>
                </a:moveTo>
                <a:lnTo>
                  <a:pt x="292105" y="0"/>
                </a:lnTo>
                <a:lnTo>
                  <a:pt x="0" y="165094"/>
                </a:lnTo>
                <a:lnTo>
                  <a:pt x="0" y="177805"/>
                </a:lnTo>
                <a:lnTo>
                  <a:pt x="12694" y="177805"/>
                </a:lnTo>
                <a:lnTo>
                  <a:pt x="292105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22545" y="2514600"/>
            <a:ext cx="233962" cy="139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70749" y="2603494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64402" y="2933700"/>
            <a:ext cx="292100" cy="177800"/>
          </a:xfrm>
          <a:custGeom>
            <a:avLst/>
            <a:gdLst/>
            <a:ahLst/>
            <a:cxnLst/>
            <a:rect l="l" t="t" r="r" b="b"/>
            <a:pathLst>
              <a:path w="292100" h="177800">
                <a:moveTo>
                  <a:pt x="292105" y="177805"/>
                </a:moveTo>
                <a:lnTo>
                  <a:pt x="292105" y="165094"/>
                </a:lnTo>
                <a:lnTo>
                  <a:pt x="12694" y="0"/>
                </a:lnTo>
                <a:lnTo>
                  <a:pt x="0" y="0"/>
                </a:lnTo>
                <a:lnTo>
                  <a:pt x="0" y="12694"/>
                </a:lnTo>
                <a:lnTo>
                  <a:pt x="292105" y="177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22545" y="2908294"/>
            <a:ext cx="233962" cy="1397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43797" y="2933700"/>
            <a:ext cx="304800" cy="183515"/>
          </a:xfrm>
          <a:custGeom>
            <a:avLst/>
            <a:gdLst/>
            <a:ahLst/>
            <a:cxnLst/>
            <a:rect l="l" t="t" r="r" b="b"/>
            <a:pathLst>
              <a:path w="304800" h="183514">
                <a:moveTo>
                  <a:pt x="304800" y="12694"/>
                </a:moveTo>
                <a:lnTo>
                  <a:pt x="304800" y="0"/>
                </a:lnTo>
                <a:lnTo>
                  <a:pt x="292105" y="0"/>
                </a:lnTo>
                <a:lnTo>
                  <a:pt x="12710" y="165094"/>
                </a:lnTo>
                <a:lnTo>
                  <a:pt x="0" y="177805"/>
                </a:lnTo>
                <a:lnTo>
                  <a:pt x="7348" y="179590"/>
                </a:lnTo>
                <a:lnTo>
                  <a:pt x="11121" y="182565"/>
                </a:lnTo>
                <a:lnTo>
                  <a:pt x="12511" y="183160"/>
                </a:lnTo>
                <a:lnTo>
                  <a:pt x="12710" y="177805"/>
                </a:lnTo>
                <a:lnTo>
                  <a:pt x="304800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42249" y="2603494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78752" y="2641594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410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43797" y="2438400"/>
            <a:ext cx="304800" cy="177800"/>
          </a:xfrm>
          <a:custGeom>
            <a:avLst/>
            <a:gdLst/>
            <a:ahLst/>
            <a:cxnLst/>
            <a:rect l="l" t="t" r="r" b="b"/>
            <a:pathLst>
              <a:path w="304800" h="177800">
                <a:moveTo>
                  <a:pt x="304800" y="177805"/>
                </a:moveTo>
                <a:lnTo>
                  <a:pt x="304800" y="165094"/>
                </a:lnTo>
                <a:lnTo>
                  <a:pt x="12710" y="0"/>
                </a:lnTo>
                <a:lnTo>
                  <a:pt x="0" y="0"/>
                </a:lnTo>
                <a:lnTo>
                  <a:pt x="0" y="12694"/>
                </a:lnTo>
                <a:lnTo>
                  <a:pt x="12710" y="12694"/>
                </a:lnTo>
                <a:lnTo>
                  <a:pt x="292105" y="177805"/>
                </a:lnTo>
                <a:lnTo>
                  <a:pt x="304800" y="177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50152" y="2108194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67596" y="3365494"/>
            <a:ext cx="381004" cy="165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50152" y="3098794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310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39096" y="3035289"/>
            <a:ext cx="203199" cy="165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35902" y="2933700"/>
            <a:ext cx="200021" cy="1269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59702" y="1879594"/>
            <a:ext cx="203199" cy="1650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43797" y="2019300"/>
            <a:ext cx="183515" cy="101600"/>
          </a:xfrm>
          <a:custGeom>
            <a:avLst/>
            <a:gdLst/>
            <a:ahLst/>
            <a:cxnLst/>
            <a:rect l="l" t="t" r="r" b="b"/>
            <a:pathLst>
              <a:path w="183515" h="101600">
                <a:moveTo>
                  <a:pt x="183160" y="198"/>
                </a:moveTo>
                <a:lnTo>
                  <a:pt x="177805" y="0"/>
                </a:lnTo>
                <a:lnTo>
                  <a:pt x="12710" y="88894"/>
                </a:lnTo>
                <a:lnTo>
                  <a:pt x="0" y="88894"/>
                </a:lnTo>
                <a:lnTo>
                  <a:pt x="0" y="101605"/>
                </a:lnTo>
                <a:lnTo>
                  <a:pt x="12710" y="101605"/>
                </a:lnTo>
                <a:lnTo>
                  <a:pt x="177805" y="12694"/>
                </a:lnTo>
                <a:lnTo>
                  <a:pt x="179590" y="5355"/>
                </a:lnTo>
                <a:lnTo>
                  <a:pt x="182565" y="1586"/>
                </a:lnTo>
                <a:lnTo>
                  <a:pt x="183160" y="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54802" y="3670294"/>
            <a:ext cx="203199" cy="1650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19896" y="3708394"/>
            <a:ext cx="101600" cy="126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46906" y="3708394"/>
            <a:ext cx="101600" cy="126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73902" y="3670294"/>
            <a:ext cx="101600" cy="1650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24696" y="3670294"/>
            <a:ext cx="101600" cy="1650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75506" y="3670294"/>
            <a:ext cx="101600" cy="1650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26302" y="3670294"/>
            <a:ext cx="101600" cy="1650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77096" y="3708394"/>
            <a:ext cx="101600" cy="126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04106" y="3708394"/>
            <a:ext cx="101600" cy="1269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94606" y="3708394"/>
            <a:ext cx="101600" cy="1269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96196" y="3708394"/>
            <a:ext cx="203199" cy="177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23206" y="3708394"/>
            <a:ext cx="101600" cy="126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437506" y="3670294"/>
            <a:ext cx="177800" cy="1650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640702" y="3670294"/>
            <a:ext cx="101600" cy="1650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67696" y="3708394"/>
            <a:ext cx="101600" cy="1269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81996" y="3708394"/>
            <a:ext cx="101600" cy="1269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88202" y="1879594"/>
            <a:ext cx="203199" cy="165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56474" y="2031994"/>
            <a:ext cx="200660" cy="127635"/>
          </a:xfrm>
          <a:custGeom>
            <a:avLst/>
            <a:gdLst/>
            <a:ahLst/>
            <a:cxnLst/>
            <a:rect l="l" t="t" r="r" b="b"/>
            <a:pathLst>
              <a:path w="200659" h="127635">
                <a:moveTo>
                  <a:pt x="200032" y="127010"/>
                </a:moveTo>
                <a:lnTo>
                  <a:pt x="200032" y="114300"/>
                </a:lnTo>
                <a:lnTo>
                  <a:pt x="9532" y="0"/>
                </a:lnTo>
                <a:lnTo>
                  <a:pt x="2383" y="7348"/>
                </a:lnTo>
                <a:lnTo>
                  <a:pt x="0" y="11121"/>
                </a:lnTo>
                <a:lnTo>
                  <a:pt x="2383" y="12511"/>
                </a:lnTo>
                <a:lnTo>
                  <a:pt x="9532" y="12710"/>
                </a:lnTo>
                <a:lnTo>
                  <a:pt x="200032" y="127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91397" y="1981200"/>
            <a:ext cx="203835" cy="127000"/>
          </a:xfrm>
          <a:custGeom>
            <a:avLst/>
            <a:gdLst/>
            <a:ahLst/>
            <a:cxnLst/>
            <a:rect l="l" t="t" r="r" b="b"/>
            <a:pathLst>
              <a:path w="203834" h="127000">
                <a:moveTo>
                  <a:pt x="203210" y="126994"/>
                </a:moveTo>
                <a:lnTo>
                  <a:pt x="203210" y="114300"/>
                </a:lnTo>
                <a:lnTo>
                  <a:pt x="190500" y="114300"/>
                </a:lnTo>
                <a:lnTo>
                  <a:pt x="12710" y="0"/>
                </a:lnTo>
                <a:lnTo>
                  <a:pt x="0" y="0"/>
                </a:lnTo>
                <a:lnTo>
                  <a:pt x="0" y="12694"/>
                </a:lnTo>
                <a:lnTo>
                  <a:pt x="190500" y="126994"/>
                </a:lnTo>
                <a:lnTo>
                  <a:pt x="203210" y="126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716902" y="2933700"/>
            <a:ext cx="203194" cy="12699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92346" y="5321305"/>
            <a:ext cx="310515" cy="190500"/>
          </a:xfrm>
          <a:custGeom>
            <a:avLst/>
            <a:gdLst/>
            <a:ahLst/>
            <a:cxnLst/>
            <a:rect l="l" t="t" r="r" b="b"/>
            <a:pathLst>
              <a:path w="310515" h="190500">
                <a:moveTo>
                  <a:pt x="310155" y="12694"/>
                </a:moveTo>
                <a:lnTo>
                  <a:pt x="310155" y="0"/>
                </a:lnTo>
                <a:lnTo>
                  <a:pt x="297460" y="0"/>
                </a:lnTo>
                <a:lnTo>
                  <a:pt x="5355" y="177789"/>
                </a:lnTo>
                <a:lnTo>
                  <a:pt x="3570" y="179775"/>
                </a:lnTo>
                <a:lnTo>
                  <a:pt x="595" y="184144"/>
                </a:lnTo>
                <a:lnTo>
                  <a:pt x="0" y="188514"/>
                </a:lnTo>
                <a:lnTo>
                  <a:pt x="5355" y="190500"/>
                </a:lnTo>
                <a:lnTo>
                  <a:pt x="310155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8497" y="5397505"/>
            <a:ext cx="254000" cy="152400"/>
          </a:xfrm>
          <a:custGeom>
            <a:avLst/>
            <a:gdLst/>
            <a:ahLst/>
            <a:cxnLst/>
            <a:rect l="l" t="t" r="r" b="b"/>
            <a:pathLst>
              <a:path w="254000" h="152400">
                <a:moveTo>
                  <a:pt x="254005" y="12694"/>
                </a:moveTo>
                <a:lnTo>
                  <a:pt x="254005" y="0"/>
                </a:lnTo>
                <a:lnTo>
                  <a:pt x="241310" y="0"/>
                </a:lnTo>
                <a:lnTo>
                  <a:pt x="12710" y="139689"/>
                </a:lnTo>
                <a:lnTo>
                  <a:pt x="0" y="139689"/>
                </a:lnTo>
                <a:lnTo>
                  <a:pt x="0" y="152400"/>
                </a:lnTo>
                <a:lnTo>
                  <a:pt x="12710" y="152400"/>
                </a:lnTo>
                <a:lnTo>
                  <a:pt x="254005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97702" y="5499094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8305"/>
                </a:lnTo>
              </a:path>
            </a:pathLst>
          </a:custGeom>
          <a:ln w="253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92346" y="5854705"/>
            <a:ext cx="310515" cy="177800"/>
          </a:xfrm>
          <a:custGeom>
            <a:avLst/>
            <a:gdLst/>
            <a:ahLst/>
            <a:cxnLst/>
            <a:rect l="l" t="t" r="r" b="b"/>
            <a:pathLst>
              <a:path w="310515" h="177800">
                <a:moveTo>
                  <a:pt x="310155" y="177789"/>
                </a:moveTo>
                <a:lnTo>
                  <a:pt x="310155" y="165094"/>
                </a:lnTo>
                <a:lnTo>
                  <a:pt x="5355" y="0"/>
                </a:lnTo>
                <a:lnTo>
                  <a:pt x="0" y="198"/>
                </a:lnTo>
                <a:lnTo>
                  <a:pt x="595" y="1586"/>
                </a:lnTo>
                <a:lnTo>
                  <a:pt x="3570" y="5355"/>
                </a:lnTo>
                <a:lnTo>
                  <a:pt x="5355" y="12694"/>
                </a:lnTo>
                <a:lnTo>
                  <a:pt x="297460" y="177789"/>
                </a:lnTo>
                <a:lnTo>
                  <a:pt x="310155" y="177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48497" y="5816605"/>
            <a:ext cx="254000" cy="152400"/>
          </a:xfrm>
          <a:custGeom>
            <a:avLst/>
            <a:gdLst/>
            <a:ahLst/>
            <a:cxnLst/>
            <a:rect l="l" t="t" r="r" b="b"/>
            <a:pathLst>
              <a:path w="254000" h="152400">
                <a:moveTo>
                  <a:pt x="254005" y="152400"/>
                </a:moveTo>
                <a:lnTo>
                  <a:pt x="254005" y="139689"/>
                </a:lnTo>
                <a:lnTo>
                  <a:pt x="12710" y="0"/>
                </a:lnTo>
                <a:lnTo>
                  <a:pt x="0" y="0"/>
                </a:lnTo>
                <a:lnTo>
                  <a:pt x="0" y="12694"/>
                </a:lnTo>
                <a:lnTo>
                  <a:pt x="12710" y="12694"/>
                </a:lnTo>
                <a:lnTo>
                  <a:pt x="241310" y="152400"/>
                </a:lnTo>
                <a:lnTo>
                  <a:pt x="254005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9807" y="5849343"/>
            <a:ext cx="317500" cy="183515"/>
          </a:xfrm>
          <a:custGeom>
            <a:avLst/>
            <a:gdLst/>
            <a:ahLst/>
            <a:cxnLst/>
            <a:rect l="l" t="t" r="r" b="b"/>
            <a:pathLst>
              <a:path w="317500" h="183514">
                <a:moveTo>
                  <a:pt x="317494" y="18057"/>
                </a:moveTo>
                <a:lnTo>
                  <a:pt x="317494" y="5362"/>
                </a:lnTo>
                <a:lnTo>
                  <a:pt x="315511" y="3574"/>
                </a:lnTo>
                <a:lnTo>
                  <a:pt x="311147" y="595"/>
                </a:lnTo>
                <a:lnTo>
                  <a:pt x="306783" y="0"/>
                </a:lnTo>
                <a:lnTo>
                  <a:pt x="304800" y="5362"/>
                </a:lnTo>
                <a:lnTo>
                  <a:pt x="0" y="170457"/>
                </a:lnTo>
                <a:lnTo>
                  <a:pt x="0" y="183151"/>
                </a:lnTo>
                <a:lnTo>
                  <a:pt x="12694" y="183151"/>
                </a:lnTo>
                <a:lnTo>
                  <a:pt x="317494" y="18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00954" y="5499094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8305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37449" y="5537194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5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789807" y="5321305"/>
            <a:ext cx="317500" cy="190500"/>
          </a:xfrm>
          <a:custGeom>
            <a:avLst/>
            <a:gdLst/>
            <a:ahLst/>
            <a:cxnLst/>
            <a:rect l="l" t="t" r="r" b="b"/>
            <a:pathLst>
              <a:path w="317500" h="190500">
                <a:moveTo>
                  <a:pt x="317494" y="190500"/>
                </a:moveTo>
                <a:lnTo>
                  <a:pt x="317494" y="177789"/>
                </a:lnTo>
                <a:lnTo>
                  <a:pt x="12694" y="0"/>
                </a:lnTo>
                <a:lnTo>
                  <a:pt x="0" y="0"/>
                </a:lnTo>
                <a:lnTo>
                  <a:pt x="0" y="12694"/>
                </a:lnTo>
                <a:lnTo>
                  <a:pt x="304800" y="190500"/>
                </a:lnTo>
                <a:lnTo>
                  <a:pt x="317494" y="190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796154" y="4978405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8289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13606" y="6299194"/>
            <a:ext cx="393699" cy="1778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96154" y="6019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294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310496" y="5956294"/>
            <a:ext cx="203199" cy="1778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94607" y="5845172"/>
            <a:ext cx="203194" cy="13335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018406" y="4737094"/>
            <a:ext cx="203199" cy="1778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789807" y="4876800"/>
            <a:ext cx="190500" cy="114300"/>
          </a:xfrm>
          <a:custGeom>
            <a:avLst/>
            <a:gdLst/>
            <a:ahLst/>
            <a:cxnLst/>
            <a:rect l="l" t="t" r="r" b="b"/>
            <a:pathLst>
              <a:path w="190500" h="114300">
                <a:moveTo>
                  <a:pt x="190500" y="12694"/>
                </a:moveTo>
                <a:lnTo>
                  <a:pt x="190500" y="0"/>
                </a:lnTo>
                <a:lnTo>
                  <a:pt x="177789" y="0"/>
                </a:lnTo>
                <a:lnTo>
                  <a:pt x="0" y="101605"/>
                </a:lnTo>
                <a:lnTo>
                  <a:pt x="0" y="114300"/>
                </a:lnTo>
                <a:lnTo>
                  <a:pt x="12694" y="114300"/>
                </a:lnTo>
                <a:lnTo>
                  <a:pt x="190500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29396" y="6616689"/>
            <a:ext cx="203199" cy="1778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69102" y="6629400"/>
            <a:ext cx="101600" cy="16509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45302" y="6616689"/>
            <a:ext cx="101600" cy="1778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72296" y="6667500"/>
            <a:ext cx="203199" cy="177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99306" y="6616689"/>
            <a:ext cx="101600" cy="1778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37406" y="6667500"/>
            <a:ext cx="203199" cy="12699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77096" y="6667500"/>
            <a:ext cx="203199" cy="1269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904106" y="6667500"/>
            <a:ext cx="101600" cy="126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3796" y="6616689"/>
            <a:ext cx="101600" cy="1778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094606" y="6616689"/>
            <a:ext cx="101600" cy="1778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145402" y="6616689"/>
            <a:ext cx="101600" cy="1778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196196" y="6616689"/>
            <a:ext cx="101600" cy="1778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247006" y="6667500"/>
            <a:ext cx="101600" cy="126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386696" y="6667500"/>
            <a:ext cx="203199" cy="1269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08806" y="4737094"/>
            <a:ext cx="203199" cy="1778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89774" y="4902205"/>
            <a:ext cx="212725" cy="127000"/>
          </a:xfrm>
          <a:custGeom>
            <a:avLst/>
            <a:gdLst/>
            <a:ahLst/>
            <a:cxnLst/>
            <a:rect l="l" t="t" r="r" b="b"/>
            <a:pathLst>
              <a:path w="212725" h="127000">
                <a:moveTo>
                  <a:pt x="212727" y="126994"/>
                </a:moveTo>
                <a:lnTo>
                  <a:pt x="212727" y="114300"/>
                </a:lnTo>
                <a:lnTo>
                  <a:pt x="9532" y="0"/>
                </a:lnTo>
                <a:lnTo>
                  <a:pt x="2383" y="198"/>
                </a:lnTo>
                <a:lnTo>
                  <a:pt x="0" y="1586"/>
                </a:lnTo>
                <a:lnTo>
                  <a:pt x="2383" y="5355"/>
                </a:lnTo>
                <a:lnTo>
                  <a:pt x="9532" y="12694"/>
                </a:lnTo>
                <a:lnTo>
                  <a:pt x="200032" y="126994"/>
                </a:lnTo>
                <a:lnTo>
                  <a:pt x="212727" y="126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24697" y="4851394"/>
            <a:ext cx="215900" cy="127635"/>
          </a:xfrm>
          <a:custGeom>
            <a:avLst/>
            <a:gdLst/>
            <a:ahLst/>
            <a:cxnLst/>
            <a:rect l="l" t="t" r="r" b="b"/>
            <a:pathLst>
              <a:path w="215900" h="127635">
                <a:moveTo>
                  <a:pt x="215905" y="127010"/>
                </a:moveTo>
                <a:lnTo>
                  <a:pt x="215905" y="114300"/>
                </a:lnTo>
                <a:lnTo>
                  <a:pt x="203210" y="114300"/>
                </a:lnTo>
                <a:lnTo>
                  <a:pt x="12710" y="0"/>
                </a:lnTo>
                <a:lnTo>
                  <a:pt x="0" y="0"/>
                </a:lnTo>
                <a:lnTo>
                  <a:pt x="0" y="12710"/>
                </a:lnTo>
                <a:lnTo>
                  <a:pt x="203210" y="127010"/>
                </a:lnTo>
                <a:lnTo>
                  <a:pt x="215905" y="127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500997" y="5849343"/>
            <a:ext cx="203210" cy="11966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691497" y="5845172"/>
            <a:ext cx="314960" cy="187325"/>
          </a:xfrm>
          <a:custGeom>
            <a:avLst/>
            <a:gdLst/>
            <a:ahLst/>
            <a:cxnLst/>
            <a:rect l="l" t="t" r="r" b="b"/>
            <a:pathLst>
              <a:path w="314959" h="187325">
                <a:moveTo>
                  <a:pt x="314332" y="180975"/>
                </a:moveTo>
                <a:lnTo>
                  <a:pt x="311949" y="176611"/>
                </a:lnTo>
                <a:lnTo>
                  <a:pt x="304800" y="174627"/>
                </a:lnTo>
                <a:lnTo>
                  <a:pt x="12710" y="9532"/>
                </a:lnTo>
                <a:lnTo>
                  <a:pt x="5362" y="2383"/>
                </a:lnTo>
                <a:lnTo>
                  <a:pt x="1588" y="0"/>
                </a:lnTo>
                <a:lnTo>
                  <a:pt x="198" y="2383"/>
                </a:lnTo>
                <a:lnTo>
                  <a:pt x="0" y="9532"/>
                </a:lnTo>
                <a:lnTo>
                  <a:pt x="0" y="22227"/>
                </a:lnTo>
                <a:lnTo>
                  <a:pt x="304800" y="187322"/>
                </a:lnTo>
                <a:lnTo>
                  <a:pt x="311949" y="185338"/>
                </a:lnTo>
                <a:lnTo>
                  <a:pt x="314332" y="180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504712" y="1203953"/>
            <a:ext cx="6197589" cy="5956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3602354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Exhausteurs </a:t>
            </a:r>
            <a:r>
              <a:rPr spc="35" dirty="0"/>
              <a:t>de</a:t>
            </a:r>
            <a:r>
              <a:rPr spc="-145" dirty="0"/>
              <a:t> </a:t>
            </a:r>
            <a:r>
              <a:rPr spc="-20" dirty="0"/>
              <a:t>goût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4218" y="1731801"/>
            <a:ext cx="9453565" cy="312515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27940">
              <a:lnSpc>
                <a:spcPct val="101000"/>
              </a:lnSpc>
              <a:spcBef>
                <a:spcPts val="70"/>
              </a:spcBef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Ce </a:t>
            </a:r>
            <a:r>
              <a:rPr sz="2200" spc="25" dirty="0">
                <a:solidFill>
                  <a:srgbClr val="070707"/>
                </a:solidFill>
                <a:latin typeface="Comic Sans MS"/>
                <a:cs typeface="Comic Sans MS"/>
              </a:rPr>
              <a:t>sont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des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substances organiques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(composants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protéines  </a:t>
            </a:r>
            <a:r>
              <a:rPr sz="2200" spc="20" dirty="0">
                <a:solidFill>
                  <a:srgbClr val="070707"/>
                </a:solidFill>
                <a:latin typeface="Comic Sans MS"/>
                <a:cs typeface="Comic Sans MS"/>
              </a:rPr>
              <a:t>ou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tissus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cellulaires) 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qui, </a:t>
            </a:r>
            <a:r>
              <a:rPr sz="2200" spc="10" dirty="0">
                <a:solidFill>
                  <a:srgbClr val="070707"/>
                </a:solidFill>
                <a:latin typeface="Comic Sans MS"/>
                <a:cs typeface="Comic Sans MS"/>
              </a:rPr>
              <a:t>sans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avoir de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saveur propre 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prononcée, ont le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pouvoir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rehausser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la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saveur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 le goût. 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(saveur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sucrée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</a:t>
            </a:r>
            <a:r>
              <a:rPr sz="2200" spc="4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salée)</a:t>
            </a:r>
            <a:endParaRPr sz="2200" dirty="0">
              <a:latin typeface="Comic Sans MS"/>
              <a:cs typeface="Comic Sans MS"/>
            </a:endParaRPr>
          </a:p>
          <a:p>
            <a:pPr marL="367665" indent="-203200">
              <a:lnSpc>
                <a:spcPct val="100000"/>
              </a:lnSpc>
              <a:spcBef>
                <a:spcPts val="1860"/>
              </a:spcBef>
              <a:buSzPct val="95000"/>
              <a:buFont typeface="Wingdings"/>
              <a:buChar char=""/>
              <a:tabLst>
                <a:tab pos="368300" algn="l"/>
              </a:tabLst>
            </a:pP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L-glutamates </a:t>
            </a:r>
            <a:r>
              <a:rPr sz="2000" spc="-15" dirty="0">
                <a:solidFill>
                  <a:srgbClr val="070707"/>
                </a:solidFill>
                <a:latin typeface="Comic Sans MS"/>
                <a:cs typeface="Comic Sans MS"/>
              </a:rPr>
              <a:t>d’ammonium, </a:t>
            </a:r>
            <a:r>
              <a:rPr sz="2000" spc="1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000" spc="-15" dirty="0">
                <a:solidFill>
                  <a:srgbClr val="070707"/>
                </a:solidFill>
                <a:latin typeface="Comic Sans MS"/>
                <a:cs typeface="Comic Sans MS"/>
              </a:rPr>
              <a:t>sodium, </a:t>
            </a:r>
            <a:r>
              <a:rPr sz="2000" spc="1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potassium </a:t>
            </a: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et </a:t>
            </a:r>
            <a:r>
              <a:rPr sz="2000" spc="10" dirty="0">
                <a:solidFill>
                  <a:srgbClr val="070707"/>
                </a:solidFill>
                <a:latin typeface="Comic Sans MS"/>
                <a:cs typeface="Comic Sans MS"/>
              </a:rPr>
              <a:t>de</a:t>
            </a:r>
            <a:r>
              <a:rPr sz="2000" spc="-9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calcium</a:t>
            </a:r>
            <a:endParaRPr sz="2000" dirty="0">
              <a:latin typeface="Comic Sans MS"/>
              <a:cs typeface="Comic Sans MS"/>
            </a:endParaRPr>
          </a:p>
          <a:p>
            <a:pPr marL="122555" algn="ctr">
              <a:lnSpc>
                <a:spcPct val="100000"/>
              </a:lnSpc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620 </a:t>
            </a:r>
            <a:r>
              <a:rPr sz="2000" spc="8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000" spc="13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625</a:t>
            </a:r>
            <a:endParaRPr sz="2000" dirty="0">
              <a:latin typeface="Comic Sans MS"/>
              <a:cs typeface="Comic Sans MS"/>
            </a:endParaRPr>
          </a:p>
          <a:p>
            <a:pPr marL="367665" indent="-203200">
              <a:lnSpc>
                <a:spcPct val="100000"/>
              </a:lnSpc>
              <a:buSzPct val="95000"/>
              <a:buFont typeface="Wingdings"/>
              <a:buChar char=""/>
              <a:tabLst>
                <a:tab pos="368300" algn="l"/>
              </a:tabLst>
            </a:pP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Guanylates </a:t>
            </a:r>
            <a:r>
              <a:rPr sz="2000" spc="1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000" spc="-15" dirty="0">
                <a:solidFill>
                  <a:srgbClr val="070707"/>
                </a:solidFill>
                <a:latin typeface="Comic Sans MS"/>
                <a:cs typeface="Comic Sans MS"/>
              </a:rPr>
              <a:t>sodium, </a:t>
            </a:r>
            <a:r>
              <a:rPr sz="2000" spc="1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000" spc="-15" dirty="0">
                <a:solidFill>
                  <a:srgbClr val="070707"/>
                </a:solidFill>
                <a:latin typeface="Comic Sans MS"/>
                <a:cs typeface="Comic Sans MS"/>
              </a:rPr>
              <a:t>potassium, </a:t>
            </a:r>
            <a:r>
              <a:rPr sz="2000" spc="10" dirty="0">
                <a:solidFill>
                  <a:srgbClr val="070707"/>
                </a:solidFill>
                <a:latin typeface="Comic Sans MS"/>
                <a:cs typeface="Comic Sans MS"/>
              </a:rPr>
              <a:t>de</a:t>
            </a:r>
            <a:r>
              <a:rPr sz="2000" spc="-3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calcium</a:t>
            </a:r>
            <a:endParaRPr sz="2000" dirty="0">
              <a:latin typeface="Comic Sans MS"/>
              <a:cs typeface="Comic Sans MS"/>
            </a:endParaRPr>
          </a:p>
          <a:p>
            <a:pPr marL="122555" algn="ctr">
              <a:lnSpc>
                <a:spcPct val="100000"/>
              </a:lnSpc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626 </a:t>
            </a:r>
            <a:r>
              <a:rPr sz="2000" spc="8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000" spc="13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629</a:t>
            </a:r>
            <a:endParaRPr sz="2000" dirty="0">
              <a:latin typeface="Comic Sans MS"/>
              <a:cs typeface="Comic Sans MS"/>
            </a:endParaRPr>
          </a:p>
          <a:p>
            <a:pPr marL="368300" indent="-203200">
              <a:lnSpc>
                <a:spcPts val="2350"/>
              </a:lnSpc>
              <a:buSzPct val="95000"/>
              <a:buFont typeface="Wingdings"/>
              <a:buChar char=""/>
              <a:tabLst>
                <a:tab pos="368300" algn="l"/>
              </a:tabLst>
            </a:pP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Inosinates </a:t>
            </a:r>
            <a:r>
              <a:rPr sz="2000" spc="1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sodium, </a:t>
            </a:r>
            <a:r>
              <a:rPr sz="2000" spc="1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000" spc="-15" dirty="0">
                <a:solidFill>
                  <a:srgbClr val="070707"/>
                </a:solidFill>
                <a:latin typeface="Comic Sans MS"/>
                <a:cs typeface="Comic Sans MS"/>
              </a:rPr>
              <a:t>potassium, </a:t>
            </a:r>
            <a:r>
              <a:rPr sz="2000" spc="-40" dirty="0">
                <a:solidFill>
                  <a:srgbClr val="070707"/>
                </a:solidFill>
                <a:latin typeface="Comic Sans MS"/>
                <a:cs typeface="Comic Sans MS"/>
              </a:rPr>
              <a:t>de</a:t>
            </a:r>
            <a:r>
              <a:rPr sz="2000" spc="7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calcium</a:t>
            </a:r>
            <a:endParaRPr sz="2000" dirty="0">
              <a:latin typeface="Comic Sans MS"/>
              <a:cs typeface="Comic Sans MS"/>
            </a:endParaRPr>
          </a:p>
          <a:p>
            <a:pPr marL="122555" algn="ctr">
              <a:lnSpc>
                <a:spcPts val="2350"/>
              </a:lnSpc>
            </a:pP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 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630 </a:t>
            </a:r>
            <a:r>
              <a:rPr sz="2000" spc="85" dirty="0">
                <a:solidFill>
                  <a:srgbClr val="070707"/>
                </a:solidFill>
                <a:latin typeface="Comic Sans MS"/>
                <a:cs typeface="Comic Sans MS"/>
              </a:rPr>
              <a:t>à</a:t>
            </a:r>
            <a:r>
              <a:rPr sz="2000" spc="13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633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81097" y="5245089"/>
            <a:ext cx="203199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3497" y="5346694"/>
            <a:ext cx="101600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09697" y="5245089"/>
            <a:ext cx="203199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14497" y="5245089"/>
            <a:ext cx="203199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54202" y="5245089"/>
            <a:ext cx="203199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62097" y="5327652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010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6602" y="5245089"/>
            <a:ext cx="203199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14497" y="5549889"/>
            <a:ext cx="203199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54202" y="5549889"/>
            <a:ext cx="203199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06602" y="5638800"/>
            <a:ext cx="101600" cy="114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71654" y="543560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894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8707" y="5245089"/>
            <a:ext cx="203199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71697" y="532765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5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6602" y="4953000"/>
            <a:ext cx="203199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44702" y="5130805"/>
            <a:ext cx="12700" cy="101600"/>
          </a:xfrm>
          <a:custGeom>
            <a:avLst/>
            <a:gdLst/>
            <a:ahLst/>
            <a:cxnLst/>
            <a:rect l="l" t="t" r="r" b="b"/>
            <a:pathLst>
              <a:path w="12700" h="101600">
                <a:moveTo>
                  <a:pt x="12694" y="88894"/>
                </a:moveTo>
                <a:lnTo>
                  <a:pt x="12694" y="12694"/>
                </a:lnTo>
                <a:lnTo>
                  <a:pt x="0" y="0"/>
                </a:lnTo>
                <a:lnTo>
                  <a:pt x="0" y="101589"/>
                </a:lnTo>
                <a:lnTo>
                  <a:pt x="12694" y="888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5497" y="5130805"/>
            <a:ext cx="13335" cy="101600"/>
          </a:xfrm>
          <a:custGeom>
            <a:avLst/>
            <a:gdLst/>
            <a:ahLst/>
            <a:cxnLst/>
            <a:rect l="l" t="t" r="r" b="b"/>
            <a:pathLst>
              <a:path w="13335" h="101600">
                <a:moveTo>
                  <a:pt x="12710" y="101589"/>
                </a:moveTo>
                <a:lnTo>
                  <a:pt x="12710" y="0"/>
                </a:lnTo>
                <a:lnTo>
                  <a:pt x="0" y="12694"/>
                </a:lnTo>
                <a:lnTo>
                  <a:pt x="0" y="88894"/>
                </a:lnTo>
                <a:lnTo>
                  <a:pt x="12710" y="10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14497" y="5841994"/>
            <a:ext cx="203199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54202" y="5841994"/>
            <a:ext cx="203199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06602" y="5943600"/>
            <a:ext cx="101600" cy="114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65307" y="5727694"/>
            <a:ext cx="12700" cy="101600"/>
          </a:xfrm>
          <a:custGeom>
            <a:avLst/>
            <a:gdLst/>
            <a:ahLst/>
            <a:cxnLst/>
            <a:rect l="l" t="t" r="r" b="b"/>
            <a:pathLst>
              <a:path w="12700" h="101600">
                <a:moveTo>
                  <a:pt x="12694" y="101605"/>
                </a:moveTo>
                <a:lnTo>
                  <a:pt x="12694" y="0"/>
                </a:lnTo>
                <a:lnTo>
                  <a:pt x="0" y="12710"/>
                </a:lnTo>
                <a:lnTo>
                  <a:pt x="0" y="88910"/>
                </a:lnTo>
                <a:lnTo>
                  <a:pt x="12694" y="101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14497" y="6146794"/>
            <a:ext cx="203199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71654" y="6032494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891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01802" y="6438900"/>
            <a:ext cx="203199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5307" y="6324600"/>
            <a:ext cx="12700" cy="101600"/>
          </a:xfrm>
          <a:custGeom>
            <a:avLst/>
            <a:gdLst/>
            <a:ahLst/>
            <a:cxnLst/>
            <a:rect l="l" t="t" r="r" b="b"/>
            <a:pathLst>
              <a:path w="12700" h="101600">
                <a:moveTo>
                  <a:pt x="12694" y="101605"/>
                </a:moveTo>
                <a:lnTo>
                  <a:pt x="12694" y="0"/>
                </a:lnTo>
                <a:lnTo>
                  <a:pt x="0" y="12694"/>
                </a:lnTo>
                <a:lnTo>
                  <a:pt x="0" y="88894"/>
                </a:lnTo>
                <a:lnTo>
                  <a:pt x="12694" y="101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06602" y="6146794"/>
            <a:ext cx="203199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6897" y="6184894"/>
            <a:ext cx="114300" cy="13335"/>
          </a:xfrm>
          <a:custGeom>
            <a:avLst/>
            <a:gdLst/>
            <a:ahLst/>
            <a:cxnLst/>
            <a:rect l="l" t="t" r="r" b="b"/>
            <a:pathLst>
              <a:path w="114300" h="13335">
                <a:moveTo>
                  <a:pt x="114300" y="12710"/>
                </a:moveTo>
                <a:lnTo>
                  <a:pt x="101605" y="0"/>
                </a:lnTo>
                <a:lnTo>
                  <a:pt x="12710" y="0"/>
                </a:lnTo>
                <a:lnTo>
                  <a:pt x="0" y="12710"/>
                </a:lnTo>
                <a:lnTo>
                  <a:pt x="114300" y="1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66897" y="6235705"/>
            <a:ext cx="114300" cy="12700"/>
          </a:xfrm>
          <a:custGeom>
            <a:avLst/>
            <a:gdLst/>
            <a:ahLst/>
            <a:cxnLst/>
            <a:rect l="l" t="t" r="r" b="b"/>
            <a:pathLst>
              <a:path w="114300" h="12700">
                <a:moveTo>
                  <a:pt x="114300" y="12694"/>
                </a:moveTo>
                <a:lnTo>
                  <a:pt x="101605" y="0"/>
                </a:lnTo>
                <a:lnTo>
                  <a:pt x="12710" y="0"/>
                </a:lnTo>
                <a:lnTo>
                  <a:pt x="0" y="12694"/>
                </a:lnTo>
                <a:lnTo>
                  <a:pt x="114300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11402" y="5067300"/>
            <a:ext cx="139705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14497" y="6654805"/>
            <a:ext cx="139705" cy="1396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22407" y="5079994"/>
            <a:ext cx="13968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78502" y="4965705"/>
            <a:ext cx="2997205" cy="19557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602602" y="5499094"/>
            <a:ext cx="101600" cy="126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729596" y="5499094"/>
            <a:ext cx="101600" cy="126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374002" y="5892789"/>
            <a:ext cx="101600" cy="126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88302" y="5651494"/>
            <a:ext cx="177805" cy="254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96197" y="5816605"/>
            <a:ext cx="152400" cy="888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202552" y="55626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253354" y="5588005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889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96197" y="5435605"/>
            <a:ext cx="241935" cy="139700"/>
          </a:xfrm>
          <a:custGeom>
            <a:avLst/>
            <a:gdLst/>
            <a:ahLst/>
            <a:cxnLst/>
            <a:rect l="l" t="t" r="r" b="b"/>
            <a:pathLst>
              <a:path w="241934" h="139700">
                <a:moveTo>
                  <a:pt x="241310" y="0"/>
                </a:moveTo>
                <a:lnTo>
                  <a:pt x="228600" y="0"/>
                </a:lnTo>
                <a:lnTo>
                  <a:pt x="12710" y="126994"/>
                </a:lnTo>
                <a:lnTo>
                  <a:pt x="0" y="126994"/>
                </a:lnTo>
                <a:lnTo>
                  <a:pt x="12710" y="139689"/>
                </a:lnTo>
                <a:lnTo>
                  <a:pt x="2413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424797" y="5435605"/>
            <a:ext cx="152400" cy="88900"/>
          </a:xfrm>
          <a:custGeom>
            <a:avLst/>
            <a:gdLst/>
            <a:ahLst/>
            <a:cxnLst/>
            <a:rect l="l" t="t" r="r" b="b"/>
            <a:pathLst>
              <a:path w="152400" h="88900">
                <a:moveTo>
                  <a:pt x="152400" y="76200"/>
                </a:moveTo>
                <a:lnTo>
                  <a:pt x="12710" y="0"/>
                </a:lnTo>
                <a:lnTo>
                  <a:pt x="0" y="0"/>
                </a:lnTo>
                <a:lnTo>
                  <a:pt x="139705" y="88894"/>
                </a:lnTo>
                <a:lnTo>
                  <a:pt x="1524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04106" y="5422894"/>
            <a:ext cx="101600" cy="126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02502" y="5575294"/>
            <a:ext cx="139705" cy="12701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43797" y="5511805"/>
            <a:ext cx="165735" cy="63500"/>
          </a:xfrm>
          <a:custGeom>
            <a:avLst/>
            <a:gdLst/>
            <a:ahLst/>
            <a:cxnLst/>
            <a:rect l="l" t="t" r="r" b="b"/>
            <a:pathLst>
              <a:path w="165734" h="63500">
                <a:moveTo>
                  <a:pt x="165110" y="63489"/>
                </a:moveTo>
                <a:lnTo>
                  <a:pt x="165110" y="50794"/>
                </a:lnTo>
                <a:lnTo>
                  <a:pt x="12710" y="0"/>
                </a:lnTo>
                <a:lnTo>
                  <a:pt x="0" y="0"/>
                </a:lnTo>
                <a:lnTo>
                  <a:pt x="12710" y="12694"/>
                </a:lnTo>
                <a:lnTo>
                  <a:pt x="165110" y="63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361306" y="5118094"/>
            <a:ext cx="203199" cy="1269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05754" y="5270494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5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56549" y="52704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818506" y="5892789"/>
            <a:ext cx="101600" cy="126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958196" y="5892789"/>
            <a:ext cx="101600" cy="126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072496" y="5968989"/>
            <a:ext cx="101600" cy="101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653397" y="5816605"/>
            <a:ext cx="139700" cy="88900"/>
          </a:xfrm>
          <a:custGeom>
            <a:avLst/>
            <a:gdLst/>
            <a:ahLst/>
            <a:cxnLst/>
            <a:rect l="l" t="t" r="r" b="b"/>
            <a:pathLst>
              <a:path w="139700" h="88900">
                <a:moveTo>
                  <a:pt x="139705" y="88894"/>
                </a:moveTo>
                <a:lnTo>
                  <a:pt x="139705" y="76200"/>
                </a:lnTo>
                <a:lnTo>
                  <a:pt x="0" y="0"/>
                </a:lnTo>
                <a:lnTo>
                  <a:pt x="0" y="12694"/>
                </a:lnTo>
                <a:lnTo>
                  <a:pt x="139705" y="888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904106" y="5841994"/>
            <a:ext cx="101600" cy="126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48496" y="6222994"/>
            <a:ext cx="203199" cy="1269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396097" y="6565895"/>
            <a:ext cx="431800" cy="12700"/>
          </a:xfrm>
          <a:custGeom>
            <a:avLst/>
            <a:gdLst/>
            <a:ahLst/>
            <a:cxnLst/>
            <a:rect l="l" t="t" r="r" b="b"/>
            <a:pathLst>
              <a:path w="431800" h="12700">
                <a:moveTo>
                  <a:pt x="0" y="12703"/>
                </a:moveTo>
                <a:lnTo>
                  <a:pt x="431797" y="12703"/>
                </a:lnTo>
                <a:lnTo>
                  <a:pt x="431797" y="0"/>
                </a:lnTo>
                <a:lnTo>
                  <a:pt x="0" y="0"/>
                </a:lnTo>
                <a:lnTo>
                  <a:pt x="0" y="12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96097" y="6553200"/>
            <a:ext cx="432434" cy="38100"/>
          </a:xfrm>
          <a:custGeom>
            <a:avLst/>
            <a:gdLst/>
            <a:ahLst/>
            <a:cxnLst/>
            <a:rect l="l" t="t" r="r" b="b"/>
            <a:pathLst>
              <a:path w="432434" h="38100">
                <a:moveTo>
                  <a:pt x="0" y="38100"/>
                </a:moveTo>
                <a:lnTo>
                  <a:pt x="431810" y="38100"/>
                </a:lnTo>
                <a:lnTo>
                  <a:pt x="43181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802502" y="6413494"/>
            <a:ext cx="165094" cy="1905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88202" y="6311905"/>
            <a:ext cx="279400" cy="114300"/>
          </a:xfrm>
          <a:custGeom>
            <a:avLst/>
            <a:gdLst/>
            <a:ahLst/>
            <a:cxnLst/>
            <a:rect l="l" t="t" r="r" b="b"/>
            <a:pathLst>
              <a:path w="279400" h="114300">
                <a:moveTo>
                  <a:pt x="279394" y="101589"/>
                </a:moveTo>
                <a:lnTo>
                  <a:pt x="12694" y="0"/>
                </a:lnTo>
                <a:lnTo>
                  <a:pt x="0" y="0"/>
                </a:lnTo>
                <a:lnTo>
                  <a:pt x="12694" y="12694"/>
                </a:lnTo>
                <a:lnTo>
                  <a:pt x="266700" y="114300"/>
                </a:lnTo>
                <a:lnTo>
                  <a:pt x="279394" y="10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56407" y="6311905"/>
            <a:ext cx="266700" cy="114300"/>
          </a:xfrm>
          <a:custGeom>
            <a:avLst/>
            <a:gdLst/>
            <a:ahLst/>
            <a:cxnLst/>
            <a:rect l="l" t="t" r="r" b="b"/>
            <a:pathLst>
              <a:path w="266700" h="114300">
                <a:moveTo>
                  <a:pt x="266700" y="12694"/>
                </a:moveTo>
                <a:lnTo>
                  <a:pt x="266700" y="0"/>
                </a:lnTo>
                <a:lnTo>
                  <a:pt x="0" y="101589"/>
                </a:lnTo>
                <a:lnTo>
                  <a:pt x="0" y="114300"/>
                </a:lnTo>
                <a:lnTo>
                  <a:pt x="266700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56407" y="6413494"/>
            <a:ext cx="139700" cy="152400"/>
          </a:xfrm>
          <a:custGeom>
            <a:avLst/>
            <a:gdLst/>
            <a:ahLst/>
            <a:cxnLst/>
            <a:rect l="l" t="t" r="r" b="b"/>
            <a:pathLst>
              <a:path w="139700" h="152400">
                <a:moveTo>
                  <a:pt x="139689" y="152400"/>
                </a:moveTo>
                <a:lnTo>
                  <a:pt x="12694" y="0"/>
                </a:lnTo>
                <a:lnTo>
                  <a:pt x="0" y="12710"/>
                </a:lnTo>
                <a:lnTo>
                  <a:pt x="126994" y="152400"/>
                </a:lnTo>
                <a:lnTo>
                  <a:pt x="139689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56407" y="6413494"/>
            <a:ext cx="152400" cy="190500"/>
          </a:xfrm>
          <a:custGeom>
            <a:avLst/>
            <a:gdLst/>
            <a:ahLst/>
            <a:cxnLst/>
            <a:rect l="l" t="t" r="r" b="b"/>
            <a:pathLst>
              <a:path w="152400" h="190500">
                <a:moveTo>
                  <a:pt x="152400" y="139705"/>
                </a:moveTo>
                <a:lnTo>
                  <a:pt x="12694" y="0"/>
                </a:lnTo>
                <a:lnTo>
                  <a:pt x="0" y="0"/>
                </a:lnTo>
                <a:lnTo>
                  <a:pt x="12694" y="25405"/>
                </a:lnTo>
                <a:lnTo>
                  <a:pt x="126994" y="190500"/>
                </a:lnTo>
                <a:lnTo>
                  <a:pt x="139689" y="152400"/>
                </a:lnTo>
                <a:lnTo>
                  <a:pt x="152400" y="139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64402" y="6680194"/>
            <a:ext cx="101600" cy="126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834254" y="6565895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891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764402" y="6375394"/>
            <a:ext cx="101600" cy="126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827907" y="6527795"/>
            <a:ext cx="12700" cy="51435"/>
          </a:xfrm>
          <a:custGeom>
            <a:avLst/>
            <a:gdLst/>
            <a:ahLst/>
            <a:cxnLst/>
            <a:rect l="l" t="t" r="r" b="b"/>
            <a:pathLst>
              <a:path w="12700" h="51434">
                <a:moveTo>
                  <a:pt x="12694" y="38100"/>
                </a:moveTo>
                <a:lnTo>
                  <a:pt x="12694" y="12710"/>
                </a:lnTo>
                <a:lnTo>
                  <a:pt x="0" y="0"/>
                </a:lnTo>
                <a:lnTo>
                  <a:pt x="0" y="50810"/>
                </a:lnTo>
                <a:lnTo>
                  <a:pt x="1269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32606" y="6375394"/>
            <a:ext cx="101600" cy="126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83402" y="6527795"/>
            <a:ext cx="12700" cy="51435"/>
          </a:xfrm>
          <a:custGeom>
            <a:avLst/>
            <a:gdLst/>
            <a:ahLst/>
            <a:cxnLst/>
            <a:rect l="l" t="t" r="r" b="b"/>
            <a:pathLst>
              <a:path w="12700" h="51434">
                <a:moveTo>
                  <a:pt x="12694" y="50810"/>
                </a:moveTo>
                <a:lnTo>
                  <a:pt x="12694" y="0"/>
                </a:lnTo>
                <a:lnTo>
                  <a:pt x="0" y="12710"/>
                </a:lnTo>
                <a:lnTo>
                  <a:pt x="0" y="38100"/>
                </a:lnTo>
                <a:lnTo>
                  <a:pt x="12694" y="50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904106" y="6578589"/>
            <a:ext cx="101600" cy="126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961249" y="6413494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5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262754" y="619760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05596" y="6578589"/>
            <a:ext cx="101600" cy="126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62754" y="6413494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5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961249" y="5994394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181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043797" y="5816605"/>
            <a:ext cx="165735" cy="63500"/>
          </a:xfrm>
          <a:custGeom>
            <a:avLst/>
            <a:gdLst/>
            <a:ahLst/>
            <a:cxnLst/>
            <a:rect l="l" t="t" r="r" b="b"/>
            <a:pathLst>
              <a:path w="165734" h="63500">
                <a:moveTo>
                  <a:pt x="165110" y="12694"/>
                </a:moveTo>
                <a:lnTo>
                  <a:pt x="165110" y="0"/>
                </a:lnTo>
                <a:lnTo>
                  <a:pt x="12710" y="50794"/>
                </a:lnTo>
                <a:lnTo>
                  <a:pt x="0" y="63489"/>
                </a:lnTo>
                <a:lnTo>
                  <a:pt x="12710" y="63489"/>
                </a:lnTo>
                <a:lnTo>
                  <a:pt x="165110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02502" y="5689594"/>
            <a:ext cx="101600" cy="127635"/>
          </a:xfrm>
          <a:custGeom>
            <a:avLst/>
            <a:gdLst/>
            <a:ahLst/>
            <a:cxnLst/>
            <a:rect l="l" t="t" r="r" b="b"/>
            <a:pathLst>
              <a:path w="101600" h="127635">
                <a:moveTo>
                  <a:pt x="101605" y="127010"/>
                </a:moveTo>
                <a:lnTo>
                  <a:pt x="12694" y="0"/>
                </a:lnTo>
                <a:lnTo>
                  <a:pt x="0" y="0"/>
                </a:lnTo>
                <a:lnTo>
                  <a:pt x="0" y="12710"/>
                </a:lnTo>
                <a:lnTo>
                  <a:pt x="88894" y="127010"/>
                </a:lnTo>
                <a:lnTo>
                  <a:pt x="101605" y="127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332606" y="6680194"/>
            <a:ext cx="203199" cy="1269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72296" y="6680194"/>
            <a:ext cx="101600" cy="126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383402" y="6565895"/>
            <a:ext cx="12700" cy="89535"/>
          </a:xfrm>
          <a:custGeom>
            <a:avLst/>
            <a:gdLst/>
            <a:ahLst/>
            <a:cxnLst/>
            <a:rect l="l" t="t" r="r" b="b"/>
            <a:pathLst>
              <a:path w="12700" h="89534">
                <a:moveTo>
                  <a:pt x="12694" y="88910"/>
                </a:moveTo>
                <a:lnTo>
                  <a:pt x="12694" y="0"/>
                </a:lnTo>
                <a:lnTo>
                  <a:pt x="0" y="0"/>
                </a:lnTo>
                <a:lnTo>
                  <a:pt x="0" y="76200"/>
                </a:lnTo>
                <a:lnTo>
                  <a:pt x="12694" y="88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938896" y="6146794"/>
            <a:ext cx="203199" cy="1269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91297" y="6203952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5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84906" y="6146794"/>
            <a:ext cx="101600" cy="1269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811902" y="6197605"/>
            <a:ext cx="101600" cy="12700"/>
          </a:xfrm>
          <a:custGeom>
            <a:avLst/>
            <a:gdLst/>
            <a:ahLst/>
            <a:cxnLst/>
            <a:rect l="l" t="t" r="r" b="b"/>
            <a:pathLst>
              <a:path w="101600" h="12700">
                <a:moveTo>
                  <a:pt x="101605" y="12694"/>
                </a:moveTo>
                <a:lnTo>
                  <a:pt x="88894" y="0"/>
                </a:lnTo>
                <a:lnTo>
                  <a:pt x="0" y="0"/>
                </a:lnTo>
                <a:lnTo>
                  <a:pt x="0" y="12694"/>
                </a:lnTo>
                <a:lnTo>
                  <a:pt x="101605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54702" y="6184894"/>
            <a:ext cx="101600" cy="126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418206" y="6146794"/>
            <a:ext cx="203199" cy="1269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70607" y="620395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894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72196" y="5892789"/>
            <a:ext cx="203199" cy="1269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10297" y="6045205"/>
            <a:ext cx="13335" cy="88900"/>
          </a:xfrm>
          <a:custGeom>
            <a:avLst/>
            <a:gdLst/>
            <a:ahLst/>
            <a:cxnLst/>
            <a:rect l="l" t="t" r="r" b="b"/>
            <a:pathLst>
              <a:path w="13334" h="88900">
                <a:moveTo>
                  <a:pt x="12710" y="76200"/>
                </a:moveTo>
                <a:lnTo>
                  <a:pt x="12710" y="12694"/>
                </a:lnTo>
                <a:lnTo>
                  <a:pt x="0" y="0"/>
                </a:lnTo>
                <a:lnTo>
                  <a:pt x="0" y="88894"/>
                </a:lnTo>
                <a:lnTo>
                  <a:pt x="1271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761107" y="6045205"/>
            <a:ext cx="12700" cy="88900"/>
          </a:xfrm>
          <a:custGeom>
            <a:avLst/>
            <a:gdLst/>
            <a:ahLst/>
            <a:cxnLst/>
            <a:rect l="l" t="t" r="r" b="b"/>
            <a:pathLst>
              <a:path w="12700" h="88900">
                <a:moveTo>
                  <a:pt x="12694" y="76200"/>
                </a:moveTo>
                <a:lnTo>
                  <a:pt x="12694" y="12694"/>
                </a:lnTo>
                <a:lnTo>
                  <a:pt x="0" y="0"/>
                </a:lnTo>
                <a:lnTo>
                  <a:pt x="0" y="88894"/>
                </a:lnTo>
                <a:lnTo>
                  <a:pt x="12694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72196" y="6413494"/>
            <a:ext cx="228610" cy="1269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735702" y="6299194"/>
            <a:ext cx="12700" cy="89535"/>
          </a:xfrm>
          <a:custGeom>
            <a:avLst/>
            <a:gdLst/>
            <a:ahLst/>
            <a:cxnLst/>
            <a:rect l="l" t="t" r="r" b="b"/>
            <a:pathLst>
              <a:path w="12700" h="89535">
                <a:moveTo>
                  <a:pt x="12694" y="76200"/>
                </a:moveTo>
                <a:lnTo>
                  <a:pt x="12694" y="12710"/>
                </a:lnTo>
                <a:lnTo>
                  <a:pt x="0" y="0"/>
                </a:lnTo>
                <a:lnTo>
                  <a:pt x="0" y="88910"/>
                </a:lnTo>
                <a:lnTo>
                  <a:pt x="12694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Résultat de recherche d'images pour &quot;acides gras tran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692370"/>
            <a:ext cx="8029575" cy="63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33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1714" y="1568450"/>
            <a:ext cx="9348607" cy="5376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639191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Substances </a:t>
            </a:r>
            <a:r>
              <a:rPr spc="35" dirty="0"/>
              <a:t>de </a:t>
            </a:r>
            <a:r>
              <a:rPr spc="-25" dirty="0"/>
              <a:t>traitement </a:t>
            </a:r>
            <a:r>
              <a:rPr spc="35" dirty="0"/>
              <a:t>de</a:t>
            </a:r>
            <a:r>
              <a:rPr spc="-125" dirty="0"/>
              <a:t> </a:t>
            </a:r>
            <a:r>
              <a:rPr spc="-10" dirty="0"/>
              <a:t>surface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31900" y="1689099"/>
            <a:ext cx="9008236" cy="470846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0"/>
              </a:spcBef>
            </a:pP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Les substances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traitement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surface </a:t>
            </a:r>
            <a:r>
              <a:rPr sz="2200" spc="25" dirty="0">
                <a:solidFill>
                  <a:srgbClr val="070707"/>
                </a:solidFill>
                <a:latin typeface="Comic Sans MS"/>
                <a:cs typeface="Comic Sans MS"/>
              </a:rPr>
              <a:t>sont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des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produits 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qui 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n’adhèrent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qu’à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la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surface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des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denrées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alimentaires, 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qui </a:t>
            </a:r>
            <a:r>
              <a:rPr sz="2200" spc="10" dirty="0">
                <a:solidFill>
                  <a:srgbClr val="070707"/>
                </a:solidFill>
                <a:latin typeface="Comic Sans MS"/>
                <a:cs typeface="Comic Sans MS"/>
              </a:rPr>
              <a:t>leur 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confèrent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des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propriétés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superficielles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peuvent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en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outre 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exercer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certains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effets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de</a:t>
            </a:r>
            <a:r>
              <a:rPr sz="2200" spc="18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protection.</a:t>
            </a:r>
            <a:endParaRPr sz="22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469265" marR="818515">
              <a:lnSpc>
                <a:spcPct val="100000"/>
              </a:lnSpc>
            </a:pPr>
            <a:r>
              <a:rPr sz="2000" spc="-30" dirty="0">
                <a:solidFill>
                  <a:srgbClr val="070707"/>
                </a:solidFill>
                <a:latin typeface="Arial"/>
                <a:cs typeface="Arial"/>
              </a:rPr>
              <a:t>Elles </a:t>
            </a:r>
            <a:r>
              <a:rPr sz="2000" spc="-60" dirty="0">
                <a:solidFill>
                  <a:srgbClr val="070707"/>
                </a:solidFill>
                <a:latin typeface="Arial"/>
                <a:cs typeface="Arial"/>
              </a:rPr>
              <a:t>ne </a:t>
            </a:r>
            <a:r>
              <a:rPr sz="2000" spc="-10" dirty="0">
                <a:solidFill>
                  <a:srgbClr val="070707"/>
                </a:solidFill>
                <a:latin typeface="Arial"/>
                <a:cs typeface="Arial"/>
              </a:rPr>
              <a:t>sont déclarées </a:t>
            </a:r>
            <a:r>
              <a:rPr sz="2000" spc="-45" dirty="0">
                <a:solidFill>
                  <a:srgbClr val="070707"/>
                </a:solidFill>
                <a:latin typeface="Arial"/>
                <a:cs typeface="Arial"/>
              </a:rPr>
              <a:t>que </a:t>
            </a:r>
            <a:r>
              <a:rPr sz="2000" spc="-5" dirty="0">
                <a:solidFill>
                  <a:srgbClr val="070707"/>
                </a:solidFill>
                <a:latin typeface="Arial"/>
                <a:cs typeface="Arial"/>
              </a:rPr>
              <a:t>si </a:t>
            </a:r>
            <a:r>
              <a:rPr sz="2000" spc="-25" dirty="0">
                <a:solidFill>
                  <a:srgbClr val="070707"/>
                </a:solidFill>
                <a:latin typeface="Arial"/>
                <a:cs typeface="Arial"/>
              </a:rPr>
              <a:t>elles </a:t>
            </a:r>
            <a:r>
              <a:rPr sz="2000" spc="-35" dirty="0">
                <a:solidFill>
                  <a:srgbClr val="070707"/>
                </a:solidFill>
                <a:latin typeface="Arial"/>
                <a:cs typeface="Arial"/>
              </a:rPr>
              <a:t>sont consommées avec </a:t>
            </a:r>
            <a:r>
              <a:rPr sz="2000" spc="-25" dirty="0">
                <a:solidFill>
                  <a:srgbClr val="070707"/>
                </a:solidFill>
                <a:latin typeface="Arial"/>
                <a:cs typeface="Arial"/>
              </a:rPr>
              <a:t>la  denrée </a:t>
            </a:r>
            <a:r>
              <a:rPr sz="2000" spc="-20" dirty="0">
                <a:solidFill>
                  <a:srgbClr val="070707"/>
                </a:solidFill>
                <a:latin typeface="Arial"/>
                <a:cs typeface="Arial"/>
              </a:rPr>
              <a:t>alimentaire</a:t>
            </a:r>
            <a:r>
              <a:rPr sz="2000" spc="80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70707"/>
                </a:solidFill>
                <a:latin typeface="Arial"/>
                <a:cs typeface="Arial"/>
              </a:rPr>
              <a:t>traitée.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2983865" indent="-304800">
              <a:lnSpc>
                <a:spcPts val="2620"/>
              </a:lnSpc>
              <a:spcBef>
                <a:spcPts val="1675"/>
              </a:spcBef>
              <a:buFont typeface="Wingdings"/>
              <a:buChar char=""/>
              <a:tabLst>
                <a:tab pos="2984500" algn="l"/>
              </a:tabLst>
            </a:pP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Cires</a:t>
            </a:r>
            <a:endParaRPr sz="2200" dirty="0">
              <a:latin typeface="Comic Sans MS"/>
              <a:cs typeface="Comic Sans MS"/>
            </a:endParaRPr>
          </a:p>
          <a:p>
            <a:pPr marL="2983865" indent="-304800">
              <a:lnSpc>
                <a:spcPts val="2620"/>
              </a:lnSpc>
              <a:buFont typeface="Wingdings"/>
              <a:buChar char=""/>
              <a:tabLst>
                <a:tab pos="2984500" algn="l"/>
              </a:tabLst>
            </a:pP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Gélatine</a:t>
            </a:r>
            <a:endParaRPr sz="2200" dirty="0">
              <a:latin typeface="Comic Sans MS"/>
              <a:cs typeface="Comic Sans MS"/>
            </a:endParaRPr>
          </a:p>
          <a:p>
            <a:pPr marL="2983865" indent="-304800">
              <a:lnSpc>
                <a:spcPts val="2620"/>
              </a:lnSpc>
              <a:spcBef>
                <a:spcPts val="60"/>
              </a:spcBef>
              <a:buFont typeface="Wingdings"/>
              <a:buChar char=""/>
              <a:tabLst>
                <a:tab pos="29845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Huiles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végétales</a:t>
            </a:r>
            <a:endParaRPr sz="2200" dirty="0">
              <a:latin typeface="Comic Sans MS"/>
              <a:cs typeface="Comic Sans MS"/>
            </a:endParaRPr>
          </a:p>
          <a:p>
            <a:pPr marL="2983865" indent="-304800">
              <a:lnSpc>
                <a:spcPts val="2620"/>
              </a:lnSpc>
              <a:buFont typeface="Wingdings"/>
              <a:buChar char=""/>
              <a:tabLst>
                <a:tab pos="29845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Gomme</a:t>
            </a:r>
            <a:r>
              <a:rPr sz="2200" spc="-4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arabique</a:t>
            </a:r>
            <a:endParaRPr sz="2200" dirty="0">
              <a:latin typeface="Comic Sans MS"/>
              <a:cs typeface="Comic Sans MS"/>
            </a:endParaRPr>
          </a:p>
          <a:p>
            <a:pPr marL="2983865" indent="-304800">
              <a:lnSpc>
                <a:spcPct val="100000"/>
              </a:lnSpc>
              <a:spcBef>
                <a:spcPts val="60"/>
              </a:spcBef>
              <a:buFont typeface="Wingdings"/>
              <a:buChar char=""/>
              <a:tabLst>
                <a:tab pos="2984500" algn="l"/>
              </a:tabLst>
            </a:pP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Paraffine</a:t>
            </a:r>
            <a:endParaRPr sz="22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903636" y="1203953"/>
            <a:ext cx="8064505" cy="5793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3757792" cy="623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Edulcorants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idx="1"/>
          </p:nvPr>
        </p:nvSpPr>
        <p:spPr>
          <a:xfrm>
            <a:off x="622299" y="1266861"/>
            <a:ext cx="9345841" cy="1425518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835150" marR="5080">
              <a:lnSpc>
                <a:spcPct val="101499"/>
              </a:lnSpc>
              <a:spcBef>
                <a:spcPts val="50"/>
              </a:spcBef>
            </a:pPr>
            <a:r>
              <a:rPr sz="2200" b="1" spc="10" dirty="0"/>
              <a:t>Ce </a:t>
            </a:r>
            <a:r>
              <a:rPr sz="2200" b="1" spc="20" dirty="0"/>
              <a:t>sont </a:t>
            </a:r>
            <a:r>
              <a:rPr sz="2200" b="1" spc="30" dirty="0"/>
              <a:t>des </a:t>
            </a:r>
            <a:r>
              <a:rPr sz="2200" b="1" spc="15" dirty="0"/>
              <a:t>molécules </a:t>
            </a:r>
            <a:r>
              <a:rPr sz="2200" b="1" dirty="0"/>
              <a:t>qui </a:t>
            </a:r>
            <a:r>
              <a:rPr sz="2200" b="1" spc="20" dirty="0"/>
              <a:t>possèdent </a:t>
            </a:r>
            <a:r>
              <a:rPr sz="2200" b="1" dirty="0"/>
              <a:t>une</a:t>
            </a:r>
            <a:r>
              <a:rPr sz="2200" b="1" spc="-195" dirty="0"/>
              <a:t> </a:t>
            </a:r>
            <a:r>
              <a:rPr sz="2200" b="1" spc="5" dirty="0"/>
              <a:t>saveur  </a:t>
            </a:r>
            <a:r>
              <a:rPr sz="2200" b="1" dirty="0"/>
              <a:t>sucrée </a:t>
            </a:r>
            <a:r>
              <a:rPr sz="2200" b="1" spc="15" dirty="0"/>
              <a:t>notablement </a:t>
            </a:r>
            <a:r>
              <a:rPr sz="2200" b="1" spc="10" dirty="0"/>
              <a:t>supérieure </a:t>
            </a:r>
            <a:r>
              <a:rPr sz="2200" b="1" dirty="0"/>
              <a:t>à </a:t>
            </a:r>
            <a:r>
              <a:rPr sz="2200" b="1" spc="15" dirty="0"/>
              <a:t>celle </a:t>
            </a:r>
            <a:r>
              <a:rPr sz="2200" b="1" spc="75" dirty="0"/>
              <a:t>du  </a:t>
            </a:r>
            <a:r>
              <a:rPr sz="2200" b="1" spc="5" dirty="0"/>
              <a:t>saccharose. </a:t>
            </a:r>
            <a:r>
              <a:rPr sz="2200" b="1" spc="10" dirty="0"/>
              <a:t>Elles </a:t>
            </a:r>
            <a:r>
              <a:rPr sz="2200" b="1" spc="15" dirty="0"/>
              <a:t>n’ont </a:t>
            </a:r>
            <a:r>
              <a:rPr sz="2200" b="1" spc="30" dirty="0"/>
              <a:t>pas </a:t>
            </a:r>
            <a:r>
              <a:rPr sz="2200" b="1" spc="-25" dirty="0"/>
              <a:t>ou </a:t>
            </a:r>
            <a:r>
              <a:rPr sz="2200" b="1" spc="20" dirty="0"/>
              <a:t>qu’une </a:t>
            </a:r>
            <a:r>
              <a:rPr sz="2200" b="1" spc="-15" dirty="0"/>
              <a:t>très </a:t>
            </a:r>
            <a:r>
              <a:rPr sz="2200" b="1" dirty="0"/>
              <a:t>faible  </a:t>
            </a:r>
            <a:r>
              <a:rPr sz="2200" b="1" spc="-10" dirty="0"/>
              <a:t>valeur </a:t>
            </a:r>
            <a:r>
              <a:rPr sz="2200" b="1" spc="5" dirty="0"/>
              <a:t>énergétique </a:t>
            </a:r>
            <a:r>
              <a:rPr sz="2200" b="1" spc="25" dirty="0"/>
              <a:t>et </a:t>
            </a:r>
            <a:r>
              <a:rPr sz="2200" b="1" spc="-25" dirty="0"/>
              <a:t>ne </a:t>
            </a:r>
            <a:r>
              <a:rPr sz="2200" b="1" spc="-5" dirty="0"/>
              <a:t>sont </a:t>
            </a:r>
            <a:r>
              <a:rPr sz="2200" b="1" dirty="0"/>
              <a:t>pas</a:t>
            </a:r>
            <a:r>
              <a:rPr sz="2200" b="1" spc="360" dirty="0"/>
              <a:t> </a:t>
            </a:r>
            <a:r>
              <a:rPr sz="2200" b="1" spc="10" dirty="0"/>
              <a:t>cariogènes.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63590" y="3759198"/>
            <a:ext cx="3025775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065" indent="-507365">
              <a:lnSpc>
                <a:spcPts val="2620"/>
              </a:lnSpc>
              <a:spcBef>
                <a:spcPts val="100"/>
              </a:spcBef>
              <a:buAutoNum type="arabicPeriod"/>
              <a:tabLst>
                <a:tab pos="520065" algn="l"/>
                <a:tab pos="5207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Acésulfame</a:t>
            </a:r>
            <a:r>
              <a:rPr sz="2200" spc="2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K</a:t>
            </a:r>
            <a:endParaRPr sz="2200" dirty="0">
              <a:latin typeface="Comic Sans MS"/>
              <a:cs typeface="Comic Sans MS"/>
            </a:endParaRPr>
          </a:p>
          <a:p>
            <a:pPr marL="520065" indent="-507365">
              <a:lnSpc>
                <a:spcPts val="2620"/>
              </a:lnSpc>
              <a:buAutoNum type="arabicPeriod"/>
              <a:tabLst>
                <a:tab pos="520065" algn="l"/>
                <a:tab pos="5207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Aspartame</a:t>
            </a:r>
            <a:endParaRPr sz="2200" dirty="0">
              <a:latin typeface="Comic Sans MS"/>
              <a:cs typeface="Comic Sans MS"/>
            </a:endParaRPr>
          </a:p>
          <a:p>
            <a:pPr marL="520065" indent="-507365">
              <a:lnSpc>
                <a:spcPts val="2620"/>
              </a:lnSpc>
              <a:spcBef>
                <a:spcPts val="60"/>
              </a:spcBef>
              <a:buAutoNum type="arabicPeriod"/>
              <a:tabLst>
                <a:tab pos="520065" algn="l"/>
                <a:tab pos="520700" algn="l"/>
              </a:tabLst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Cyclamate</a:t>
            </a:r>
            <a:endParaRPr sz="2200" dirty="0">
              <a:latin typeface="Comic Sans MS"/>
              <a:cs typeface="Comic Sans MS"/>
            </a:endParaRPr>
          </a:p>
          <a:p>
            <a:pPr marL="520065" indent="-507365">
              <a:lnSpc>
                <a:spcPts val="2600"/>
              </a:lnSpc>
              <a:buAutoNum type="arabicPeriod"/>
              <a:tabLst>
                <a:tab pos="520065" algn="l"/>
                <a:tab pos="520700" algn="l"/>
              </a:tabLst>
            </a:pP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Saccharine</a:t>
            </a:r>
            <a:endParaRPr sz="2200" dirty="0">
              <a:latin typeface="Comic Sans MS"/>
              <a:cs typeface="Comic Sans MS"/>
            </a:endParaRPr>
          </a:p>
          <a:p>
            <a:pPr marL="520065" indent="-507365">
              <a:lnSpc>
                <a:spcPts val="2620"/>
              </a:lnSpc>
              <a:buAutoNum type="arabicPeriod"/>
              <a:tabLst>
                <a:tab pos="520065" algn="l"/>
                <a:tab pos="520700" algn="l"/>
              </a:tabLst>
            </a:pP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Thaumatine</a:t>
            </a:r>
            <a:endParaRPr sz="2200" dirty="0">
              <a:latin typeface="Comic Sans MS"/>
              <a:cs typeface="Comic Sans MS"/>
            </a:endParaRPr>
          </a:p>
          <a:p>
            <a:pPr marL="520065" indent="-507365">
              <a:lnSpc>
                <a:spcPts val="2620"/>
              </a:lnSpc>
              <a:spcBef>
                <a:spcPts val="60"/>
              </a:spcBef>
              <a:buAutoNum type="arabicPeriod"/>
              <a:tabLst>
                <a:tab pos="520065" algn="l"/>
                <a:tab pos="520700" algn="l"/>
              </a:tabLst>
            </a:pP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Néohespéridine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DC</a:t>
            </a:r>
            <a:endParaRPr sz="2200" dirty="0">
              <a:latin typeface="Comic Sans MS"/>
              <a:cs typeface="Comic Sans MS"/>
            </a:endParaRPr>
          </a:p>
          <a:p>
            <a:pPr marL="520065" indent="-507365">
              <a:lnSpc>
                <a:spcPts val="2620"/>
              </a:lnSpc>
              <a:buAutoNum type="arabicPeriod"/>
              <a:tabLst>
                <a:tab pos="520065" algn="l"/>
                <a:tab pos="520700" algn="l"/>
              </a:tabLst>
            </a:pP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Sucralose</a:t>
            </a:r>
            <a:endParaRPr sz="22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8495" y="3759198"/>
            <a:ext cx="831215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0"/>
              </a:spcBef>
              <a:tabLst>
                <a:tab pos="3175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-45" dirty="0">
                <a:solidFill>
                  <a:srgbClr val="070707"/>
                </a:solidFill>
                <a:latin typeface="Comic Sans MS"/>
                <a:cs typeface="Comic Sans MS"/>
              </a:rPr>
              <a:t>95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0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ts val="2620"/>
              </a:lnSpc>
              <a:tabLst>
                <a:tab pos="3175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-45" dirty="0">
                <a:solidFill>
                  <a:srgbClr val="070707"/>
                </a:solidFill>
                <a:latin typeface="Comic Sans MS"/>
                <a:cs typeface="Comic Sans MS"/>
              </a:rPr>
              <a:t>95</a:t>
            </a:r>
            <a:r>
              <a:rPr sz="2200" spc="350" dirty="0">
                <a:solidFill>
                  <a:srgbClr val="070707"/>
                </a:solidFill>
                <a:latin typeface="Comic Sans MS"/>
                <a:cs typeface="Comic Sans MS"/>
              </a:rPr>
              <a:t>1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ts val="2620"/>
              </a:lnSpc>
              <a:spcBef>
                <a:spcPts val="60"/>
              </a:spcBef>
              <a:tabLst>
                <a:tab pos="3175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-45" dirty="0">
                <a:solidFill>
                  <a:srgbClr val="070707"/>
                </a:solidFill>
                <a:latin typeface="Comic Sans MS"/>
                <a:cs typeface="Comic Sans MS"/>
              </a:rPr>
              <a:t>95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2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ts val="2600"/>
              </a:lnSpc>
              <a:tabLst>
                <a:tab pos="3175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-45" dirty="0">
                <a:solidFill>
                  <a:srgbClr val="070707"/>
                </a:solidFill>
                <a:latin typeface="Comic Sans MS"/>
                <a:cs typeface="Comic Sans MS"/>
              </a:rPr>
              <a:t>95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4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ts val="2620"/>
              </a:lnSpc>
              <a:tabLst>
                <a:tab pos="3175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-45" dirty="0">
                <a:solidFill>
                  <a:srgbClr val="070707"/>
                </a:solidFill>
                <a:latin typeface="Comic Sans MS"/>
                <a:cs typeface="Comic Sans MS"/>
              </a:rPr>
              <a:t>95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7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ts val="2620"/>
              </a:lnSpc>
              <a:spcBef>
                <a:spcPts val="60"/>
              </a:spcBef>
              <a:tabLst>
                <a:tab pos="3175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-45" dirty="0">
                <a:solidFill>
                  <a:srgbClr val="070707"/>
                </a:solidFill>
                <a:latin typeface="Comic Sans MS"/>
                <a:cs typeface="Comic Sans MS"/>
              </a:rPr>
              <a:t>95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9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ts val="2620"/>
              </a:lnSpc>
              <a:tabLst>
                <a:tab pos="317500" algn="l"/>
              </a:tabLst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E	</a:t>
            </a:r>
            <a:r>
              <a:rPr sz="2200" spc="-45" dirty="0">
                <a:solidFill>
                  <a:srgbClr val="070707"/>
                </a:solidFill>
                <a:latin typeface="Comic Sans MS"/>
                <a:cs typeface="Comic Sans MS"/>
              </a:rPr>
              <a:t>95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5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70606" y="3352800"/>
            <a:ext cx="101600" cy="12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7602" y="3441694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3802" y="3352800"/>
            <a:ext cx="101600" cy="126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40502" y="3352800"/>
            <a:ext cx="101600" cy="126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67496" y="3352800"/>
            <a:ext cx="101600" cy="12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13507" y="342265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89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4506" y="3352800"/>
            <a:ext cx="101600" cy="126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40502" y="3619500"/>
            <a:ext cx="101600" cy="126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7496" y="3619500"/>
            <a:ext cx="101600" cy="12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81796" y="3695700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91297" y="3517894"/>
            <a:ext cx="13335" cy="76200"/>
          </a:xfrm>
          <a:custGeom>
            <a:avLst/>
            <a:gdLst/>
            <a:ahLst/>
            <a:cxnLst/>
            <a:rect l="l" t="t" r="r" b="b"/>
            <a:pathLst>
              <a:path w="13334" h="76200">
                <a:moveTo>
                  <a:pt x="12710" y="0"/>
                </a:moveTo>
                <a:lnTo>
                  <a:pt x="12710" y="76200"/>
                </a:lnTo>
                <a:lnTo>
                  <a:pt x="0" y="76200"/>
                </a:lnTo>
                <a:lnTo>
                  <a:pt x="0" y="0"/>
                </a:lnTo>
                <a:lnTo>
                  <a:pt x="127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34197" y="3416305"/>
            <a:ext cx="101600" cy="12700"/>
          </a:xfrm>
          <a:custGeom>
            <a:avLst/>
            <a:gdLst/>
            <a:ahLst/>
            <a:cxnLst/>
            <a:rect l="l" t="t" r="r" b="b"/>
            <a:pathLst>
              <a:path w="101600" h="12700">
                <a:moveTo>
                  <a:pt x="101605" y="12694"/>
                </a:moveTo>
                <a:lnTo>
                  <a:pt x="101605" y="0"/>
                </a:lnTo>
                <a:lnTo>
                  <a:pt x="0" y="0"/>
                </a:lnTo>
                <a:lnTo>
                  <a:pt x="12710" y="12694"/>
                </a:lnTo>
                <a:lnTo>
                  <a:pt x="101605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94506" y="3098794"/>
            <a:ext cx="203199" cy="126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19897" y="3251194"/>
            <a:ext cx="13335" cy="89535"/>
          </a:xfrm>
          <a:custGeom>
            <a:avLst/>
            <a:gdLst/>
            <a:ahLst/>
            <a:cxnLst/>
            <a:rect l="l" t="t" r="r" b="b"/>
            <a:pathLst>
              <a:path w="13334" h="89535">
                <a:moveTo>
                  <a:pt x="12710" y="88910"/>
                </a:moveTo>
                <a:lnTo>
                  <a:pt x="12710" y="0"/>
                </a:lnTo>
                <a:lnTo>
                  <a:pt x="0" y="12710"/>
                </a:lnTo>
                <a:lnTo>
                  <a:pt x="0" y="76200"/>
                </a:lnTo>
                <a:lnTo>
                  <a:pt x="12710" y="88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70707" y="3251194"/>
            <a:ext cx="12700" cy="89535"/>
          </a:xfrm>
          <a:custGeom>
            <a:avLst/>
            <a:gdLst/>
            <a:ahLst/>
            <a:cxnLst/>
            <a:rect l="l" t="t" r="r" b="b"/>
            <a:pathLst>
              <a:path w="12700" h="89535">
                <a:moveTo>
                  <a:pt x="12694" y="88910"/>
                </a:moveTo>
                <a:lnTo>
                  <a:pt x="12694" y="0"/>
                </a:lnTo>
                <a:lnTo>
                  <a:pt x="0" y="12710"/>
                </a:lnTo>
                <a:lnTo>
                  <a:pt x="0" y="76200"/>
                </a:lnTo>
                <a:lnTo>
                  <a:pt x="12694" y="88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40502" y="3886200"/>
            <a:ext cx="101600" cy="126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91297" y="3771900"/>
            <a:ext cx="13335" cy="88900"/>
          </a:xfrm>
          <a:custGeom>
            <a:avLst/>
            <a:gdLst/>
            <a:ahLst/>
            <a:cxnLst/>
            <a:rect l="l" t="t" r="r" b="b"/>
            <a:pathLst>
              <a:path w="13334" h="88900">
                <a:moveTo>
                  <a:pt x="12710" y="76200"/>
                </a:moveTo>
                <a:lnTo>
                  <a:pt x="12710" y="12694"/>
                </a:lnTo>
                <a:lnTo>
                  <a:pt x="0" y="0"/>
                </a:lnTo>
                <a:lnTo>
                  <a:pt x="0" y="88894"/>
                </a:lnTo>
                <a:lnTo>
                  <a:pt x="1271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27806" y="4140189"/>
            <a:ext cx="203199" cy="126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91297" y="4038600"/>
            <a:ext cx="13335" cy="76200"/>
          </a:xfrm>
          <a:custGeom>
            <a:avLst/>
            <a:gdLst/>
            <a:ahLst/>
            <a:cxnLst/>
            <a:rect l="l" t="t" r="r" b="b"/>
            <a:pathLst>
              <a:path w="13334" h="76200">
                <a:moveTo>
                  <a:pt x="12710" y="0"/>
                </a:moveTo>
                <a:lnTo>
                  <a:pt x="12710" y="76200"/>
                </a:lnTo>
                <a:lnTo>
                  <a:pt x="0" y="76200"/>
                </a:lnTo>
                <a:lnTo>
                  <a:pt x="0" y="0"/>
                </a:lnTo>
                <a:lnTo>
                  <a:pt x="127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94506" y="3886200"/>
            <a:ext cx="203199" cy="126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80207" y="391795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894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80207" y="396874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894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61206" y="3213094"/>
            <a:ext cx="101600" cy="12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61206" y="3352800"/>
            <a:ext cx="101600" cy="126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15196" y="3352800"/>
            <a:ext cx="101600" cy="126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42206" y="3352800"/>
            <a:ext cx="101600" cy="12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88202" y="342265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5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69202" y="3352800"/>
            <a:ext cx="101600" cy="126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15196" y="3619500"/>
            <a:ext cx="101600" cy="126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42206" y="3619500"/>
            <a:ext cx="101600" cy="12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56506" y="3695700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66007" y="3517894"/>
            <a:ext cx="12700" cy="76200"/>
          </a:xfrm>
          <a:custGeom>
            <a:avLst/>
            <a:gdLst/>
            <a:ahLst/>
            <a:cxnLst/>
            <a:rect l="l" t="t" r="r" b="b"/>
            <a:pathLst>
              <a:path w="12700" h="76200">
                <a:moveTo>
                  <a:pt x="12694" y="0"/>
                </a:moveTo>
                <a:lnTo>
                  <a:pt x="12694" y="76200"/>
                </a:lnTo>
                <a:lnTo>
                  <a:pt x="0" y="76200"/>
                </a:lnTo>
                <a:lnTo>
                  <a:pt x="0" y="0"/>
                </a:lnTo>
                <a:lnTo>
                  <a:pt x="12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35902" y="3352800"/>
            <a:ext cx="203199" cy="126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208907" y="3416305"/>
            <a:ext cx="101600" cy="12700"/>
          </a:xfrm>
          <a:custGeom>
            <a:avLst/>
            <a:gdLst/>
            <a:ahLst/>
            <a:cxnLst/>
            <a:rect l="l" t="t" r="r" b="b"/>
            <a:pathLst>
              <a:path w="101600" h="12700">
                <a:moveTo>
                  <a:pt x="101589" y="0"/>
                </a:moveTo>
                <a:lnTo>
                  <a:pt x="0" y="0"/>
                </a:lnTo>
                <a:lnTo>
                  <a:pt x="12694" y="12694"/>
                </a:lnTo>
                <a:lnTo>
                  <a:pt x="88894" y="12694"/>
                </a:lnTo>
                <a:lnTo>
                  <a:pt x="101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69202" y="3098794"/>
            <a:ext cx="203199" cy="126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107302" y="3251194"/>
            <a:ext cx="12700" cy="89535"/>
          </a:xfrm>
          <a:custGeom>
            <a:avLst/>
            <a:gdLst/>
            <a:ahLst/>
            <a:cxnLst/>
            <a:rect l="l" t="t" r="r" b="b"/>
            <a:pathLst>
              <a:path w="12700" h="89535">
                <a:moveTo>
                  <a:pt x="12694" y="76200"/>
                </a:moveTo>
                <a:lnTo>
                  <a:pt x="12694" y="12710"/>
                </a:lnTo>
                <a:lnTo>
                  <a:pt x="0" y="0"/>
                </a:lnTo>
                <a:lnTo>
                  <a:pt x="0" y="88910"/>
                </a:lnTo>
                <a:lnTo>
                  <a:pt x="12694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45402" y="3251194"/>
            <a:ext cx="12700" cy="89535"/>
          </a:xfrm>
          <a:custGeom>
            <a:avLst/>
            <a:gdLst/>
            <a:ahLst/>
            <a:cxnLst/>
            <a:rect l="l" t="t" r="r" b="b"/>
            <a:pathLst>
              <a:path w="12700" h="89535">
                <a:moveTo>
                  <a:pt x="12694" y="88910"/>
                </a:moveTo>
                <a:lnTo>
                  <a:pt x="12694" y="0"/>
                </a:lnTo>
                <a:lnTo>
                  <a:pt x="0" y="12710"/>
                </a:lnTo>
                <a:lnTo>
                  <a:pt x="0" y="76200"/>
                </a:lnTo>
                <a:lnTo>
                  <a:pt x="12694" y="88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50102" y="3771900"/>
            <a:ext cx="228600" cy="3302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43754" y="4064005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394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50102" y="4305300"/>
            <a:ext cx="457200" cy="1650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100954" y="4064005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394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66007" y="3936994"/>
            <a:ext cx="241294" cy="38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37507" y="3187705"/>
            <a:ext cx="88894" cy="1650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86497" y="3200400"/>
            <a:ext cx="127010" cy="1397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0502" y="4317994"/>
            <a:ext cx="126994" cy="1270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27806" y="4673589"/>
            <a:ext cx="203199" cy="1269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80206" y="4698994"/>
            <a:ext cx="101600" cy="101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81796" y="4698994"/>
            <a:ext cx="101600" cy="139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83402" y="4698994"/>
            <a:ext cx="203205" cy="101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48496" y="4673589"/>
            <a:ext cx="101600" cy="1269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24696" y="4698994"/>
            <a:ext cx="292109" cy="101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878702" y="4698994"/>
            <a:ext cx="101600" cy="1016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89706" y="4889494"/>
            <a:ext cx="101600" cy="1269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40502" y="4927594"/>
            <a:ext cx="317505" cy="152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83402" y="4889494"/>
            <a:ext cx="647694" cy="1269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97652" y="5664205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91297" y="5689594"/>
            <a:ext cx="469910" cy="36830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54852" y="5664205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091297" y="5537194"/>
            <a:ext cx="469910" cy="16511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738996" y="5943600"/>
            <a:ext cx="101600" cy="12699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891396" y="5740389"/>
            <a:ext cx="101600" cy="126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018406" y="5740389"/>
            <a:ext cx="101600" cy="12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48497" y="5918194"/>
            <a:ext cx="177800" cy="76200"/>
          </a:xfrm>
          <a:custGeom>
            <a:avLst/>
            <a:gdLst/>
            <a:ahLst/>
            <a:cxnLst/>
            <a:rect l="l" t="t" r="r" b="b"/>
            <a:pathLst>
              <a:path w="177800" h="76200">
                <a:moveTo>
                  <a:pt x="177805" y="63505"/>
                </a:moveTo>
                <a:lnTo>
                  <a:pt x="165110" y="63505"/>
                </a:lnTo>
                <a:lnTo>
                  <a:pt x="0" y="0"/>
                </a:lnTo>
                <a:lnTo>
                  <a:pt x="0" y="12710"/>
                </a:lnTo>
                <a:lnTo>
                  <a:pt x="165110" y="76200"/>
                </a:lnTo>
                <a:lnTo>
                  <a:pt x="177805" y="63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840602" y="589280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794" y="0"/>
                </a:moveTo>
                <a:lnTo>
                  <a:pt x="38100" y="0"/>
                </a:lnTo>
                <a:lnTo>
                  <a:pt x="0" y="38100"/>
                </a:lnTo>
                <a:lnTo>
                  <a:pt x="0" y="50794"/>
                </a:lnTo>
                <a:lnTo>
                  <a:pt x="12694" y="50794"/>
                </a:lnTo>
                <a:lnTo>
                  <a:pt x="5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789807" y="5575294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101589" y="139705"/>
                </a:moveTo>
                <a:lnTo>
                  <a:pt x="12694" y="12710"/>
                </a:lnTo>
                <a:lnTo>
                  <a:pt x="0" y="0"/>
                </a:lnTo>
                <a:lnTo>
                  <a:pt x="0" y="12710"/>
                </a:lnTo>
                <a:lnTo>
                  <a:pt x="88894" y="139705"/>
                </a:lnTo>
                <a:lnTo>
                  <a:pt x="101589" y="139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48497" y="5575294"/>
            <a:ext cx="254000" cy="101600"/>
          </a:xfrm>
          <a:custGeom>
            <a:avLst/>
            <a:gdLst/>
            <a:ahLst/>
            <a:cxnLst/>
            <a:rect l="l" t="t" r="r" b="b"/>
            <a:pathLst>
              <a:path w="254000" h="101600">
                <a:moveTo>
                  <a:pt x="254005" y="12710"/>
                </a:moveTo>
                <a:lnTo>
                  <a:pt x="241310" y="0"/>
                </a:lnTo>
                <a:lnTo>
                  <a:pt x="0" y="88910"/>
                </a:lnTo>
                <a:lnTo>
                  <a:pt x="0" y="101605"/>
                </a:lnTo>
                <a:lnTo>
                  <a:pt x="254005" y="1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815196" y="5283189"/>
            <a:ext cx="203199" cy="126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64402" y="5422894"/>
            <a:ext cx="101605" cy="1905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815196" y="6197589"/>
            <a:ext cx="203199" cy="126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40602" y="6096000"/>
            <a:ext cx="38100" cy="76200"/>
          </a:xfrm>
          <a:custGeom>
            <a:avLst/>
            <a:gdLst/>
            <a:ahLst/>
            <a:cxnLst/>
            <a:rect l="l" t="t" r="r" b="b"/>
            <a:pathLst>
              <a:path w="38100" h="76200">
                <a:moveTo>
                  <a:pt x="38100" y="76200"/>
                </a:moveTo>
                <a:lnTo>
                  <a:pt x="38100" y="63505"/>
                </a:lnTo>
                <a:lnTo>
                  <a:pt x="12694" y="0"/>
                </a:lnTo>
                <a:lnTo>
                  <a:pt x="0" y="12694"/>
                </a:lnTo>
                <a:lnTo>
                  <a:pt x="25405" y="63505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89807" y="6083305"/>
            <a:ext cx="38100" cy="101600"/>
          </a:xfrm>
          <a:custGeom>
            <a:avLst/>
            <a:gdLst/>
            <a:ahLst/>
            <a:cxnLst/>
            <a:rect l="l" t="t" r="r" b="b"/>
            <a:pathLst>
              <a:path w="38100" h="101600">
                <a:moveTo>
                  <a:pt x="38100" y="101589"/>
                </a:moveTo>
                <a:lnTo>
                  <a:pt x="38100" y="88894"/>
                </a:lnTo>
                <a:lnTo>
                  <a:pt x="12694" y="0"/>
                </a:lnTo>
                <a:lnTo>
                  <a:pt x="0" y="0"/>
                </a:lnTo>
                <a:lnTo>
                  <a:pt x="0" y="12694"/>
                </a:lnTo>
                <a:lnTo>
                  <a:pt x="25389" y="101589"/>
                </a:lnTo>
                <a:lnTo>
                  <a:pt x="38100" y="10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993002" y="5994394"/>
            <a:ext cx="203199" cy="126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78702" y="5981700"/>
            <a:ext cx="88900" cy="50800"/>
          </a:xfrm>
          <a:custGeom>
            <a:avLst/>
            <a:gdLst/>
            <a:ahLst/>
            <a:cxnLst/>
            <a:rect l="l" t="t" r="r" b="b"/>
            <a:pathLst>
              <a:path w="88900" h="50800">
                <a:moveTo>
                  <a:pt x="88894" y="50794"/>
                </a:moveTo>
                <a:lnTo>
                  <a:pt x="88894" y="38100"/>
                </a:lnTo>
                <a:lnTo>
                  <a:pt x="0" y="0"/>
                </a:lnTo>
                <a:lnTo>
                  <a:pt x="0" y="12694"/>
                </a:lnTo>
                <a:lnTo>
                  <a:pt x="88894" y="5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66007" y="6032494"/>
            <a:ext cx="101600" cy="51435"/>
          </a:xfrm>
          <a:custGeom>
            <a:avLst/>
            <a:gdLst/>
            <a:ahLst/>
            <a:cxnLst/>
            <a:rect l="l" t="t" r="r" b="b"/>
            <a:pathLst>
              <a:path w="101600" h="51435">
                <a:moveTo>
                  <a:pt x="101589" y="38100"/>
                </a:moveTo>
                <a:lnTo>
                  <a:pt x="12694" y="0"/>
                </a:lnTo>
                <a:lnTo>
                  <a:pt x="0" y="0"/>
                </a:lnTo>
                <a:lnTo>
                  <a:pt x="0" y="12710"/>
                </a:lnTo>
                <a:lnTo>
                  <a:pt x="88894" y="50810"/>
                </a:lnTo>
                <a:lnTo>
                  <a:pt x="101589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04006" y="6489694"/>
            <a:ext cx="101600" cy="12699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18306" y="6515100"/>
            <a:ext cx="304794" cy="1016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523106" y="6489694"/>
            <a:ext cx="101600" cy="1269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24696" y="6515100"/>
            <a:ext cx="203205" cy="101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02502" y="6489694"/>
            <a:ext cx="101600" cy="1269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53296" y="6515100"/>
            <a:ext cx="203205" cy="1016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053196" y="6705600"/>
            <a:ext cx="101600" cy="1269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04006" y="6743700"/>
            <a:ext cx="330200" cy="1524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434196" y="6705600"/>
            <a:ext cx="393705" cy="12699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777096" y="6705600"/>
            <a:ext cx="101600" cy="12699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91396" y="6705600"/>
            <a:ext cx="203205" cy="12699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Image 9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557207" y="2962942"/>
            <a:ext cx="2058800" cy="3933158"/>
          </a:xfrm>
          <a:prstGeom prst="rect">
            <a:avLst/>
          </a:prstGeom>
        </p:spPr>
      </p:pic>
      <p:sp>
        <p:nvSpPr>
          <p:cNvPr id="99" name="Rectangle 98"/>
          <p:cNvSpPr/>
          <p:nvPr/>
        </p:nvSpPr>
        <p:spPr>
          <a:xfrm>
            <a:off x="7212593" y="7179383"/>
            <a:ext cx="2862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fr-FR" sz="1000" b="1" spc="10" dirty="0"/>
              <a:t>Cariogènes: Qui favorise la </a:t>
            </a:r>
            <a:r>
              <a:rPr lang="fr-FR" sz="1000" b="1" spc="10" dirty="0">
                <a:hlinkClick r:id="rId39"/>
              </a:rPr>
              <a:t>carie</a:t>
            </a:r>
            <a:r>
              <a:rPr lang="fr-FR" sz="1000" b="1" spc="10" dirty="0"/>
              <a:t> dentaire.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300" y="1054089"/>
            <a:ext cx="8992997" cy="596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625602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Analyses des </a:t>
            </a:r>
            <a:r>
              <a:rPr spc="-5" dirty="0"/>
              <a:t>colorants</a:t>
            </a:r>
            <a:r>
              <a:rPr spc="-55" dirty="0"/>
              <a:t> </a:t>
            </a:r>
            <a:r>
              <a:rPr spc="-15" dirty="0"/>
              <a:t>alimentaires</a:t>
            </a:r>
          </a:p>
        </p:txBody>
      </p:sp>
      <p:sp>
        <p:nvSpPr>
          <p:cNvPr id="4" name="object 4"/>
          <p:cNvSpPr/>
          <p:nvPr/>
        </p:nvSpPr>
        <p:spPr>
          <a:xfrm>
            <a:off x="2935102" y="2673347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5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3202" y="2197105"/>
            <a:ext cx="393694" cy="482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35102" y="219075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5" y="0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8107" y="2197105"/>
            <a:ext cx="177789" cy="482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70107" y="2374894"/>
            <a:ext cx="1016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4202" y="2432052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194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9502" y="2374894"/>
            <a:ext cx="1016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09797" y="2400300"/>
            <a:ext cx="114300" cy="12700"/>
          </a:xfrm>
          <a:custGeom>
            <a:avLst/>
            <a:gdLst/>
            <a:ahLst/>
            <a:cxnLst/>
            <a:rect l="l" t="t" r="r" b="b"/>
            <a:pathLst>
              <a:path w="114300" h="12700">
                <a:moveTo>
                  <a:pt x="114300" y="12694"/>
                </a:moveTo>
                <a:lnTo>
                  <a:pt x="114300" y="0"/>
                </a:lnTo>
                <a:lnTo>
                  <a:pt x="12710" y="0"/>
                </a:lnTo>
                <a:lnTo>
                  <a:pt x="0" y="12694"/>
                </a:lnTo>
                <a:lnTo>
                  <a:pt x="114300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09797" y="2451094"/>
            <a:ext cx="114300" cy="13335"/>
          </a:xfrm>
          <a:custGeom>
            <a:avLst/>
            <a:gdLst/>
            <a:ahLst/>
            <a:cxnLst/>
            <a:rect l="l" t="t" r="r" b="b"/>
            <a:pathLst>
              <a:path w="114300" h="13335">
                <a:moveTo>
                  <a:pt x="114300" y="12710"/>
                </a:moveTo>
                <a:lnTo>
                  <a:pt x="114300" y="0"/>
                </a:lnTo>
                <a:lnTo>
                  <a:pt x="12710" y="0"/>
                </a:lnTo>
                <a:lnTo>
                  <a:pt x="0" y="12710"/>
                </a:lnTo>
                <a:lnTo>
                  <a:pt x="114300" y="1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89207" y="2425705"/>
            <a:ext cx="368289" cy="2539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06702" y="2673347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5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60707" y="2197105"/>
            <a:ext cx="177789" cy="4825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06702" y="219075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5" y="0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4802" y="2241552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79707" y="2197105"/>
            <a:ext cx="139700" cy="241300"/>
          </a:xfrm>
          <a:custGeom>
            <a:avLst/>
            <a:gdLst/>
            <a:ahLst/>
            <a:cxnLst/>
            <a:rect l="l" t="t" r="r" b="b"/>
            <a:pathLst>
              <a:path w="139700" h="241300">
                <a:moveTo>
                  <a:pt x="139689" y="0"/>
                </a:moveTo>
                <a:lnTo>
                  <a:pt x="126994" y="0"/>
                </a:lnTo>
                <a:lnTo>
                  <a:pt x="0" y="228600"/>
                </a:lnTo>
                <a:lnTo>
                  <a:pt x="0" y="241294"/>
                </a:lnTo>
                <a:lnTo>
                  <a:pt x="12694" y="241294"/>
                </a:lnTo>
                <a:lnTo>
                  <a:pt x="1396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79707" y="2667000"/>
            <a:ext cx="139700" cy="254000"/>
          </a:xfrm>
          <a:custGeom>
            <a:avLst/>
            <a:gdLst/>
            <a:ahLst/>
            <a:cxnLst/>
            <a:rect l="l" t="t" r="r" b="b"/>
            <a:pathLst>
              <a:path w="139700" h="254000">
                <a:moveTo>
                  <a:pt x="139689" y="12694"/>
                </a:moveTo>
                <a:lnTo>
                  <a:pt x="139689" y="0"/>
                </a:lnTo>
                <a:lnTo>
                  <a:pt x="126994" y="0"/>
                </a:lnTo>
                <a:lnTo>
                  <a:pt x="0" y="241294"/>
                </a:lnTo>
                <a:lnTo>
                  <a:pt x="0" y="254005"/>
                </a:lnTo>
                <a:lnTo>
                  <a:pt x="12694" y="241294"/>
                </a:lnTo>
                <a:lnTo>
                  <a:pt x="139689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79707" y="2908294"/>
            <a:ext cx="177789" cy="2413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06702" y="314325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5" y="0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0707" y="2908294"/>
            <a:ext cx="177789" cy="2413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86097" y="2667000"/>
            <a:ext cx="152400" cy="254000"/>
          </a:xfrm>
          <a:custGeom>
            <a:avLst/>
            <a:gdLst/>
            <a:ahLst/>
            <a:cxnLst/>
            <a:rect l="l" t="t" r="r" b="b"/>
            <a:pathLst>
              <a:path w="152400" h="254000">
                <a:moveTo>
                  <a:pt x="152400" y="241294"/>
                </a:moveTo>
                <a:lnTo>
                  <a:pt x="12710" y="0"/>
                </a:lnTo>
                <a:lnTo>
                  <a:pt x="0" y="0"/>
                </a:lnTo>
                <a:lnTo>
                  <a:pt x="0" y="12694"/>
                </a:lnTo>
                <a:lnTo>
                  <a:pt x="139705" y="241294"/>
                </a:lnTo>
                <a:lnTo>
                  <a:pt x="139705" y="254005"/>
                </a:lnTo>
                <a:lnTo>
                  <a:pt x="152400" y="241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76496" y="1892289"/>
            <a:ext cx="101600" cy="139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6202" y="1892289"/>
            <a:ext cx="203199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30502" y="2044705"/>
            <a:ext cx="88900" cy="152400"/>
          </a:xfrm>
          <a:custGeom>
            <a:avLst/>
            <a:gdLst/>
            <a:ahLst/>
            <a:cxnLst/>
            <a:rect l="l" t="t" r="r" b="b"/>
            <a:pathLst>
              <a:path w="88900" h="152400">
                <a:moveTo>
                  <a:pt x="88894" y="152400"/>
                </a:moveTo>
                <a:lnTo>
                  <a:pt x="12694" y="12694"/>
                </a:lnTo>
                <a:lnTo>
                  <a:pt x="0" y="0"/>
                </a:lnTo>
                <a:lnTo>
                  <a:pt x="0" y="12694"/>
                </a:lnTo>
                <a:lnTo>
                  <a:pt x="76200" y="152400"/>
                </a:lnTo>
                <a:lnTo>
                  <a:pt x="88894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49302" y="2374894"/>
            <a:ext cx="203199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89007" y="2451094"/>
            <a:ext cx="101600" cy="101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77902" y="2374894"/>
            <a:ext cx="101600" cy="139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17607" y="2432052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194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75007" y="3314700"/>
            <a:ext cx="101600" cy="139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02002" y="3314700"/>
            <a:ext cx="203199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28996" y="3403594"/>
            <a:ext cx="101600" cy="101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86097" y="3136894"/>
            <a:ext cx="101605" cy="1778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61997" y="2197105"/>
            <a:ext cx="139705" cy="1396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02002" y="3505200"/>
            <a:ext cx="139705" cy="1397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47797" y="3479794"/>
            <a:ext cx="101600" cy="139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62097" y="3517894"/>
            <a:ext cx="101600" cy="101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76397" y="3517894"/>
            <a:ext cx="101600" cy="101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90696" y="3517894"/>
            <a:ext cx="101600" cy="101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04996" y="3517894"/>
            <a:ext cx="101600" cy="1016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57396" y="3517894"/>
            <a:ext cx="101600" cy="101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71696" y="3517894"/>
            <a:ext cx="177800" cy="1016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62196" y="3517894"/>
            <a:ext cx="101600" cy="101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76496" y="3517894"/>
            <a:ext cx="101600" cy="1397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0796" y="3479794"/>
            <a:ext cx="101600" cy="1397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43196" y="3479794"/>
            <a:ext cx="101600" cy="1397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36607" y="3695700"/>
            <a:ext cx="101600" cy="1778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87402" y="3695700"/>
            <a:ext cx="203199" cy="1397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27107" y="3733800"/>
            <a:ext cx="203189" cy="1016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79507" y="3695700"/>
            <a:ext cx="101600" cy="139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42997" y="3733800"/>
            <a:ext cx="165105" cy="1016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20802" y="3733800"/>
            <a:ext cx="101600" cy="1016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09697" y="3695700"/>
            <a:ext cx="101600" cy="1397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60507" y="3733800"/>
            <a:ext cx="317489" cy="13969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65307" y="3733800"/>
            <a:ext cx="101600" cy="1016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79607" y="3733800"/>
            <a:ext cx="190494" cy="1016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82802" y="3733800"/>
            <a:ext cx="165105" cy="1016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47896" y="3695700"/>
            <a:ext cx="203205" cy="1397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00296" y="3733800"/>
            <a:ext cx="317505" cy="13969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05096" y="3695700"/>
            <a:ext cx="203199" cy="1397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44802" y="3733800"/>
            <a:ext cx="203199" cy="1016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97202" y="3733800"/>
            <a:ext cx="380994" cy="1016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65507" y="3695700"/>
            <a:ext cx="101600" cy="139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28996" y="3733800"/>
            <a:ext cx="228610" cy="13969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27107" y="3898894"/>
            <a:ext cx="101600" cy="1397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41407" y="3936994"/>
            <a:ext cx="101600" cy="1016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55707" y="3936994"/>
            <a:ext cx="507989" cy="1016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14497" y="3898894"/>
            <a:ext cx="101600" cy="1397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28796" y="3898894"/>
            <a:ext cx="254000" cy="17779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70107" y="3898894"/>
            <a:ext cx="1016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09796" y="3936994"/>
            <a:ext cx="101600" cy="1016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11402" y="3898894"/>
            <a:ext cx="101600" cy="1397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49502" y="3936994"/>
            <a:ext cx="101600" cy="1016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76496" y="3898894"/>
            <a:ext cx="101600" cy="1397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78102" y="3936994"/>
            <a:ext cx="101600" cy="1016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41607" y="3898894"/>
            <a:ext cx="101600" cy="1397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92402" y="3898894"/>
            <a:ext cx="101600" cy="1397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30502" y="3898894"/>
            <a:ext cx="101600" cy="1397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68602" y="3936994"/>
            <a:ext cx="101600" cy="1016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82902" y="3936994"/>
            <a:ext cx="101600" cy="1016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71796" y="3898894"/>
            <a:ext cx="101600" cy="139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86096" y="3898894"/>
            <a:ext cx="101600" cy="1397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13107" y="3898894"/>
            <a:ext cx="1016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52796" y="3898894"/>
            <a:ext cx="101600" cy="1778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78602" y="2559047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5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357997" y="2311405"/>
            <a:ext cx="177805" cy="48258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913507" y="2311405"/>
            <a:ext cx="177789" cy="25398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72197" y="2317752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4">
                <a:moveTo>
                  <a:pt x="0" y="0"/>
                </a:moveTo>
                <a:lnTo>
                  <a:pt x="279410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32507" y="2311405"/>
            <a:ext cx="177789" cy="25398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32507" y="2552700"/>
            <a:ext cx="152400" cy="254000"/>
          </a:xfrm>
          <a:custGeom>
            <a:avLst/>
            <a:gdLst/>
            <a:ahLst/>
            <a:cxnLst/>
            <a:rect l="l" t="t" r="r" b="b"/>
            <a:pathLst>
              <a:path w="152400" h="254000">
                <a:moveTo>
                  <a:pt x="152400" y="241294"/>
                </a:moveTo>
                <a:lnTo>
                  <a:pt x="12694" y="0"/>
                </a:lnTo>
                <a:lnTo>
                  <a:pt x="0" y="0"/>
                </a:lnTo>
                <a:lnTo>
                  <a:pt x="0" y="12694"/>
                </a:lnTo>
                <a:lnTo>
                  <a:pt x="139689" y="241294"/>
                </a:lnTo>
                <a:lnTo>
                  <a:pt x="139689" y="254005"/>
                </a:lnTo>
                <a:lnTo>
                  <a:pt x="152400" y="241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672197" y="2800350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4">
                <a:moveTo>
                  <a:pt x="0" y="0"/>
                </a:moveTo>
                <a:lnTo>
                  <a:pt x="279410" y="0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97602" y="274954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938897" y="2552700"/>
            <a:ext cx="152400" cy="254000"/>
          </a:xfrm>
          <a:custGeom>
            <a:avLst/>
            <a:gdLst/>
            <a:ahLst/>
            <a:cxnLst/>
            <a:rect l="l" t="t" r="r" b="b"/>
            <a:pathLst>
              <a:path w="152400" h="254000">
                <a:moveTo>
                  <a:pt x="152400" y="12694"/>
                </a:moveTo>
                <a:lnTo>
                  <a:pt x="152400" y="0"/>
                </a:lnTo>
                <a:lnTo>
                  <a:pt x="139705" y="0"/>
                </a:lnTo>
                <a:lnTo>
                  <a:pt x="0" y="241294"/>
                </a:lnTo>
                <a:lnTo>
                  <a:pt x="12710" y="254005"/>
                </a:lnTo>
                <a:lnTo>
                  <a:pt x="12710" y="241294"/>
                </a:lnTo>
                <a:lnTo>
                  <a:pt x="152400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485007" y="2317752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089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23107" y="1841494"/>
            <a:ext cx="393694" cy="48260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485007" y="184785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089" y="0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57997" y="1841494"/>
            <a:ext cx="177805" cy="48260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57997" y="2793994"/>
            <a:ext cx="139700" cy="241935"/>
          </a:xfrm>
          <a:custGeom>
            <a:avLst/>
            <a:gdLst/>
            <a:ahLst/>
            <a:cxnLst/>
            <a:rect l="l" t="t" r="r" b="b"/>
            <a:pathLst>
              <a:path w="139700" h="241935">
                <a:moveTo>
                  <a:pt x="139705" y="0"/>
                </a:moveTo>
                <a:lnTo>
                  <a:pt x="0" y="241310"/>
                </a:lnTo>
                <a:lnTo>
                  <a:pt x="12710" y="241310"/>
                </a:lnTo>
                <a:lnTo>
                  <a:pt x="1397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357997" y="3022594"/>
            <a:ext cx="139700" cy="254000"/>
          </a:xfrm>
          <a:custGeom>
            <a:avLst/>
            <a:gdLst/>
            <a:ahLst/>
            <a:cxnLst/>
            <a:rect l="l" t="t" r="r" b="b"/>
            <a:pathLst>
              <a:path w="139700" h="254000">
                <a:moveTo>
                  <a:pt x="139705" y="254005"/>
                </a:moveTo>
                <a:lnTo>
                  <a:pt x="139705" y="241310"/>
                </a:lnTo>
                <a:lnTo>
                  <a:pt x="12710" y="12710"/>
                </a:lnTo>
                <a:lnTo>
                  <a:pt x="0" y="0"/>
                </a:lnTo>
                <a:lnTo>
                  <a:pt x="0" y="12710"/>
                </a:lnTo>
                <a:lnTo>
                  <a:pt x="139705" y="254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408807" y="3022594"/>
            <a:ext cx="127000" cy="203835"/>
          </a:xfrm>
          <a:custGeom>
            <a:avLst/>
            <a:gdLst/>
            <a:ahLst/>
            <a:cxnLst/>
            <a:rect l="l" t="t" r="r" b="b"/>
            <a:pathLst>
              <a:path w="127000" h="203835">
                <a:moveTo>
                  <a:pt x="126994" y="190500"/>
                </a:moveTo>
                <a:lnTo>
                  <a:pt x="12694" y="12710"/>
                </a:lnTo>
                <a:lnTo>
                  <a:pt x="0" y="0"/>
                </a:lnTo>
                <a:lnTo>
                  <a:pt x="0" y="12710"/>
                </a:lnTo>
                <a:lnTo>
                  <a:pt x="114300" y="203210"/>
                </a:lnTo>
                <a:lnTo>
                  <a:pt x="126994" y="190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485007" y="3270252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089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764402" y="3022594"/>
            <a:ext cx="152400" cy="254000"/>
          </a:xfrm>
          <a:custGeom>
            <a:avLst/>
            <a:gdLst/>
            <a:ahLst/>
            <a:cxnLst/>
            <a:rect l="l" t="t" r="r" b="b"/>
            <a:pathLst>
              <a:path w="152400" h="254000">
                <a:moveTo>
                  <a:pt x="152400" y="12710"/>
                </a:moveTo>
                <a:lnTo>
                  <a:pt x="152400" y="0"/>
                </a:lnTo>
                <a:lnTo>
                  <a:pt x="139705" y="12710"/>
                </a:lnTo>
                <a:lnTo>
                  <a:pt x="0" y="241310"/>
                </a:lnTo>
                <a:lnTo>
                  <a:pt x="0" y="254005"/>
                </a:lnTo>
                <a:lnTo>
                  <a:pt x="12694" y="254005"/>
                </a:lnTo>
                <a:lnTo>
                  <a:pt x="152400" y="1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38997" y="2793994"/>
            <a:ext cx="177805" cy="24131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485007" y="280035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089" y="0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853296" y="1536694"/>
            <a:ext cx="1016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980306" y="1536694"/>
            <a:ext cx="101600" cy="13970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094606" y="1536694"/>
            <a:ext cx="101600" cy="139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145402" y="1625589"/>
            <a:ext cx="101600" cy="10160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764402" y="1714500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88894" y="0"/>
                </a:moveTo>
                <a:lnTo>
                  <a:pt x="76200" y="0"/>
                </a:lnTo>
                <a:lnTo>
                  <a:pt x="0" y="126994"/>
                </a:lnTo>
                <a:lnTo>
                  <a:pt x="0" y="139705"/>
                </a:lnTo>
                <a:lnTo>
                  <a:pt x="12694" y="139705"/>
                </a:lnTo>
                <a:lnTo>
                  <a:pt x="88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29296" y="2019300"/>
            <a:ext cx="101600" cy="139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469002" y="2019300"/>
            <a:ext cx="203199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83302" y="2171700"/>
            <a:ext cx="101600" cy="152400"/>
          </a:xfrm>
          <a:custGeom>
            <a:avLst/>
            <a:gdLst/>
            <a:ahLst/>
            <a:cxnLst/>
            <a:rect l="l" t="t" r="r" b="b"/>
            <a:pathLst>
              <a:path w="101600" h="152400">
                <a:moveTo>
                  <a:pt x="101605" y="139705"/>
                </a:moveTo>
                <a:lnTo>
                  <a:pt x="12694" y="0"/>
                </a:lnTo>
                <a:lnTo>
                  <a:pt x="0" y="12694"/>
                </a:lnTo>
                <a:lnTo>
                  <a:pt x="88894" y="152400"/>
                </a:lnTo>
                <a:lnTo>
                  <a:pt x="101605" y="139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86396" y="2489194"/>
            <a:ext cx="203199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13406" y="2578089"/>
            <a:ext cx="101600" cy="101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14996" y="2489194"/>
            <a:ext cx="101600" cy="139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42007" y="2559047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194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027806" y="2971800"/>
            <a:ext cx="101600" cy="139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154802" y="2971800"/>
            <a:ext cx="203199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294506" y="3048000"/>
            <a:ext cx="101600" cy="101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938897" y="2793994"/>
            <a:ext cx="101600" cy="165735"/>
          </a:xfrm>
          <a:custGeom>
            <a:avLst/>
            <a:gdLst/>
            <a:ahLst/>
            <a:cxnLst/>
            <a:rect l="l" t="t" r="r" b="b"/>
            <a:pathLst>
              <a:path w="101600" h="165735">
                <a:moveTo>
                  <a:pt x="101605" y="165110"/>
                </a:moveTo>
                <a:lnTo>
                  <a:pt x="101605" y="152400"/>
                </a:lnTo>
                <a:lnTo>
                  <a:pt x="12710" y="0"/>
                </a:lnTo>
                <a:lnTo>
                  <a:pt x="0" y="0"/>
                </a:lnTo>
                <a:lnTo>
                  <a:pt x="88910" y="165110"/>
                </a:lnTo>
                <a:lnTo>
                  <a:pt x="101605" y="165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853296" y="3441694"/>
            <a:ext cx="1016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80306" y="3441694"/>
            <a:ext cx="101600" cy="13970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094606" y="3441694"/>
            <a:ext cx="101600" cy="139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145402" y="3530589"/>
            <a:ext cx="101600" cy="10160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764402" y="3263905"/>
            <a:ext cx="88900" cy="152400"/>
          </a:xfrm>
          <a:custGeom>
            <a:avLst/>
            <a:gdLst/>
            <a:ahLst/>
            <a:cxnLst/>
            <a:rect l="l" t="t" r="r" b="b"/>
            <a:pathLst>
              <a:path w="88900" h="152400">
                <a:moveTo>
                  <a:pt x="88894" y="152400"/>
                </a:moveTo>
                <a:lnTo>
                  <a:pt x="12694" y="0"/>
                </a:lnTo>
                <a:lnTo>
                  <a:pt x="0" y="0"/>
                </a:lnTo>
                <a:lnTo>
                  <a:pt x="0" y="12694"/>
                </a:lnTo>
                <a:lnTo>
                  <a:pt x="88894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202302" y="2324100"/>
            <a:ext cx="139705" cy="13970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027807" y="280670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25389" y="114300"/>
                </a:moveTo>
                <a:lnTo>
                  <a:pt x="25389" y="88894"/>
                </a:lnTo>
                <a:lnTo>
                  <a:pt x="12694" y="88894"/>
                </a:lnTo>
                <a:lnTo>
                  <a:pt x="12694" y="38100"/>
                </a:lnTo>
                <a:lnTo>
                  <a:pt x="0" y="38100"/>
                </a:lnTo>
                <a:lnTo>
                  <a:pt x="0" y="101589"/>
                </a:lnTo>
                <a:lnTo>
                  <a:pt x="12694" y="101589"/>
                </a:lnTo>
                <a:lnTo>
                  <a:pt x="25389" y="114300"/>
                </a:lnTo>
                <a:close/>
              </a:path>
              <a:path w="139700" h="139700">
                <a:moveTo>
                  <a:pt x="38100" y="12694"/>
                </a:moveTo>
                <a:lnTo>
                  <a:pt x="12694" y="12694"/>
                </a:lnTo>
                <a:lnTo>
                  <a:pt x="12694" y="38100"/>
                </a:lnTo>
                <a:lnTo>
                  <a:pt x="38100" y="12694"/>
                </a:lnTo>
                <a:close/>
              </a:path>
              <a:path w="139700" h="139700">
                <a:moveTo>
                  <a:pt x="50794" y="126994"/>
                </a:moveTo>
                <a:lnTo>
                  <a:pt x="50794" y="114300"/>
                </a:lnTo>
                <a:lnTo>
                  <a:pt x="25389" y="114300"/>
                </a:lnTo>
                <a:lnTo>
                  <a:pt x="50794" y="126994"/>
                </a:lnTo>
                <a:close/>
              </a:path>
              <a:path w="139700" h="139700">
                <a:moveTo>
                  <a:pt x="114300" y="25389"/>
                </a:moveTo>
                <a:lnTo>
                  <a:pt x="114300" y="12694"/>
                </a:lnTo>
                <a:lnTo>
                  <a:pt x="101589" y="0"/>
                </a:lnTo>
                <a:lnTo>
                  <a:pt x="38100" y="0"/>
                </a:lnTo>
                <a:lnTo>
                  <a:pt x="88894" y="12694"/>
                </a:lnTo>
                <a:lnTo>
                  <a:pt x="114300" y="25389"/>
                </a:lnTo>
                <a:close/>
              </a:path>
              <a:path w="139700" h="139700">
                <a:moveTo>
                  <a:pt x="76200" y="139689"/>
                </a:moveTo>
                <a:lnTo>
                  <a:pt x="76200" y="126994"/>
                </a:lnTo>
                <a:lnTo>
                  <a:pt x="50794" y="126994"/>
                </a:lnTo>
                <a:lnTo>
                  <a:pt x="76200" y="139689"/>
                </a:lnTo>
                <a:close/>
              </a:path>
              <a:path w="139700" h="139700">
                <a:moveTo>
                  <a:pt x="126994" y="76200"/>
                </a:moveTo>
                <a:lnTo>
                  <a:pt x="114300" y="76200"/>
                </a:lnTo>
                <a:lnTo>
                  <a:pt x="101589" y="101589"/>
                </a:lnTo>
                <a:lnTo>
                  <a:pt x="76200" y="114300"/>
                </a:lnTo>
                <a:lnTo>
                  <a:pt x="114300" y="126994"/>
                </a:lnTo>
                <a:lnTo>
                  <a:pt x="114300" y="114300"/>
                </a:lnTo>
                <a:lnTo>
                  <a:pt x="126994" y="76200"/>
                </a:lnTo>
                <a:close/>
              </a:path>
              <a:path w="139700" h="139700">
                <a:moveTo>
                  <a:pt x="126994" y="25389"/>
                </a:moveTo>
                <a:lnTo>
                  <a:pt x="114300" y="25389"/>
                </a:lnTo>
                <a:lnTo>
                  <a:pt x="114300" y="50794"/>
                </a:lnTo>
                <a:lnTo>
                  <a:pt x="126994" y="25389"/>
                </a:lnTo>
                <a:close/>
              </a:path>
              <a:path w="139700" h="139700">
                <a:moveTo>
                  <a:pt x="139689" y="50794"/>
                </a:moveTo>
                <a:lnTo>
                  <a:pt x="126994" y="50794"/>
                </a:lnTo>
                <a:lnTo>
                  <a:pt x="126994" y="76200"/>
                </a:lnTo>
                <a:lnTo>
                  <a:pt x="139689" y="5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053197" y="2870194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0" y="0"/>
                </a:moveTo>
                <a:lnTo>
                  <a:pt x="0" y="12703"/>
                </a:lnTo>
                <a:lnTo>
                  <a:pt x="76200" y="12703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053197" y="2870194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0" y="0"/>
                </a:moveTo>
                <a:lnTo>
                  <a:pt x="0" y="12703"/>
                </a:lnTo>
                <a:lnTo>
                  <a:pt x="76200" y="12703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469002" y="3530589"/>
            <a:ext cx="203199" cy="13970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595996" y="3530589"/>
            <a:ext cx="101600" cy="13970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46806" y="3568689"/>
            <a:ext cx="101600" cy="1016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761106" y="3568689"/>
            <a:ext cx="101600" cy="101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926202" y="3568689"/>
            <a:ext cx="101600" cy="13970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40502" y="3568689"/>
            <a:ext cx="101600" cy="101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129396" y="3543300"/>
            <a:ext cx="101600" cy="12699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05596" y="3568689"/>
            <a:ext cx="101600" cy="1016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319896" y="3568689"/>
            <a:ext cx="101600" cy="101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421502" y="3543300"/>
            <a:ext cx="101600" cy="12699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497702" y="3530589"/>
            <a:ext cx="101600" cy="1397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637406" y="3530589"/>
            <a:ext cx="203199" cy="13970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164202" y="3733800"/>
            <a:ext cx="101600" cy="1778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214996" y="3733800"/>
            <a:ext cx="203199" cy="1397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354702" y="3771900"/>
            <a:ext cx="101600" cy="1016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469002" y="3771900"/>
            <a:ext cx="101600" cy="1016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519796" y="3733800"/>
            <a:ext cx="101600" cy="139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34096" y="3771900"/>
            <a:ext cx="203205" cy="10160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837306" y="3733800"/>
            <a:ext cx="101600" cy="1397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875406" y="3733800"/>
            <a:ext cx="101600" cy="13970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989706" y="3771900"/>
            <a:ext cx="101600" cy="1016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142106" y="3733800"/>
            <a:ext cx="101600" cy="1397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243696" y="3771900"/>
            <a:ext cx="101600" cy="1016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319896" y="3733800"/>
            <a:ext cx="101600" cy="1397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357996" y="3733800"/>
            <a:ext cx="101600" cy="1397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396096" y="3733800"/>
            <a:ext cx="101600" cy="1397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434196" y="3771900"/>
            <a:ext cx="101600" cy="1016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48496" y="3771900"/>
            <a:ext cx="101600" cy="1016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637406" y="3733800"/>
            <a:ext cx="101600" cy="139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51706" y="3733800"/>
            <a:ext cx="101600" cy="1397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878702" y="3733800"/>
            <a:ext cx="101600" cy="139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005696" y="3733800"/>
            <a:ext cx="101600" cy="1778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176397" y="5232394"/>
            <a:ext cx="241935" cy="152400"/>
          </a:xfrm>
          <a:custGeom>
            <a:avLst/>
            <a:gdLst/>
            <a:ahLst/>
            <a:cxnLst/>
            <a:rect l="l" t="t" r="r" b="b"/>
            <a:pathLst>
              <a:path w="241935" h="152400">
                <a:moveTo>
                  <a:pt x="241310" y="12710"/>
                </a:moveTo>
                <a:lnTo>
                  <a:pt x="241310" y="0"/>
                </a:lnTo>
                <a:lnTo>
                  <a:pt x="228600" y="0"/>
                </a:lnTo>
                <a:lnTo>
                  <a:pt x="0" y="139705"/>
                </a:lnTo>
                <a:lnTo>
                  <a:pt x="0" y="152400"/>
                </a:lnTo>
                <a:lnTo>
                  <a:pt x="241310" y="1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411352" y="49530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5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360549" y="4991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35102" y="4826005"/>
            <a:ext cx="482605" cy="17778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41449" y="49530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5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35102" y="5207005"/>
            <a:ext cx="241294" cy="17778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82802" y="4762500"/>
            <a:ext cx="203199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404997" y="5232394"/>
            <a:ext cx="254000" cy="152400"/>
          </a:xfrm>
          <a:custGeom>
            <a:avLst/>
            <a:gdLst/>
            <a:ahLst/>
            <a:cxnLst/>
            <a:rect l="l" t="t" r="r" b="b"/>
            <a:pathLst>
              <a:path w="254000" h="152400">
                <a:moveTo>
                  <a:pt x="254005" y="152400"/>
                </a:moveTo>
                <a:lnTo>
                  <a:pt x="254005" y="139705"/>
                </a:lnTo>
                <a:lnTo>
                  <a:pt x="12710" y="0"/>
                </a:lnTo>
                <a:lnTo>
                  <a:pt x="0" y="0"/>
                </a:lnTo>
                <a:lnTo>
                  <a:pt x="0" y="12710"/>
                </a:lnTo>
                <a:lnTo>
                  <a:pt x="241310" y="152400"/>
                </a:lnTo>
                <a:lnTo>
                  <a:pt x="254005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646307" y="5207005"/>
            <a:ext cx="241294" cy="17778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893949" y="49530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5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735202" y="4876800"/>
            <a:ext cx="152400" cy="88900"/>
          </a:xfrm>
          <a:custGeom>
            <a:avLst/>
            <a:gdLst/>
            <a:ahLst/>
            <a:cxnLst/>
            <a:rect l="l" t="t" r="r" b="b"/>
            <a:pathLst>
              <a:path w="152400" h="88900">
                <a:moveTo>
                  <a:pt x="152400" y="88894"/>
                </a:moveTo>
                <a:lnTo>
                  <a:pt x="152400" y="76200"/>
                </a:lnTo>
                <a:lnTo>
                  <a:pt x="12694" y="0"/>
                </a:lnTo>
                <a:lnTo>
                  <a:pt x="0" y="0"/>
                </a:lnTo>
                <a:lnTo>
                  <a:pt x="0" y="12694"/>
                </a:lnTo>
                <a:lnTo>
                  <a:pt x="152400" y="888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404997" y="4876800"/>
            <a:ext cx="165110" cy="8889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887602" y="5232394"/>
            <a:ext cx="241300" cy="152400"/>
          </a:xfrm>
          <a:custGeom>
            <a:avLst/>
            <a:gdLst/>
            <a:ahLst/>
            <a:cxnLst/>
            <a:rect l="l" t="t" r="r" b="b"/>
            <a:pathLst>
              <a:path w="241300" h="152400">
                <a:moveTo>
                  <a:pt x="241294" y="152400"/>
                </a:moveTo>
                <a:lnTo>
                  <a:pt x="241294" y="139705"/>
                </a:lnTo>
                <a:lnTo>
                  <a:pt x="0" y="0"/>
                </a:lnTo>
                <a:lnTo>
                  <a:pt x="0" y="12710"/>
                </a:lnTo>
                <a:lnTo>
                  <a:pt x="228600" y="152400"/>
                </a:lnTo>
                <a:lnTo>
                  <a:pt x="241294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116202" y="5232394"/>
            <a:ext cx="254000" cy="152400"/>
          </a:xfrm>
          <a:custGeom>
            <a:avLst/>
            <a:gdLst/>
            <a:ahLst/>
            <a:cxnLst/>
            <a:rect l="l" t="t" r="r" b="b"/>
            <a:pathLst>
              <a:path w="254000" h="152400">
                <a:moveTo>
                  <a:pt x="254005" y="12710"/>
                </a:moveTo>
                <a:lnTo>
                  <a:pt x="254005" y="0"/>
                </a:lnTo>
                <a:lnTo>
                  <a:pt x="241294" y="0"/>
                </a:lnTo>
                <a:lnTo>
                  <a:pt x="0" y="139705"/>
                </a:lnTo>
                <a:lnTo>
                  <a:pt x="0" y="152400"/>
                </a:lnTo>
                <a:lnTo>
                  <a:pt x="12694" y="152400"/>
                </a:lnTo>
                <a:lnTo>
                  <a:pt x="254005" y="1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116202" y="5207005"/>
            <a:ext cx="203194" cy="1143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363852" y="49530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5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116202" y="4826005"/>
            <a:ext cx="254000" cy="139700"/>
          </a:xfrm>
          <a:custGeom>
            <a:avLst/>
            <a:gdLst/>
            <a:ahLst/>
            <a:cxnLst/>
            <a:rect l="l" t="t" r="r" b="b"/>
            <a:pathLst>
              <a:path w="254000" h="139700">
                <a:moveTo>
                  <a:pt x="254005" y="139689"/>
                </a:moveTo>
                <a:lnTo>
                  <a:pt x="254005" y="126994"/>
                </a:lnTo>
                <a:lnTo>
                  <a:pt x="12694" y="0"/>
                </a:lnTo>
                <a:lnTo>
                  <a:pt x="0" y="0"/>
                </a:lnTo>
                <a:lnTo>
                  <a:pt x="0" y="12694"/>
                </a:lnTo>
                <a:lnTo>
                  <a:pt x="241294" y="139689"/>
                </a:lnTo>
                <a:lnTo>
                  <a:pt x="254005" y="13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887602" y="4826005"/>
            <a:ext cx="241300" cy="139700"/>
          </a:xfrm>
          <a:custGeom>
            <a:avLst/>
            <a:gdLst/>
            <a:ahLst/>
            <a:cxnLst/>
            <a:rect l="l" t="t" r="r" b="b"/>
            <a:pathLst>
              <a:path w="241300" h="139700">
                <a:moveTo>
                  <a:pt x="241294" y="12694"/>
                </a:moveTo>
                <a:lnTo>
                  <a:pt x="241294" y="0"/>
                </a:lnTo>
                <a:lnTo>
                  <a:pt x="228600" y="0"/>
                </a:lnTo>
                <a:lnTo>
                  <a:pt x="0" y="126994"/>
                </a:lnTo>
                <a:lnTo>
                  <a:pt x="0" y="139689"/>
                </a:lnTo>
                <a:lnTo>
                  <a:pt x="241294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925702" y="4876800"/>
            <a:ext cx="203200" cy="127000"/>
          </a:xfrm>
          <a:custGeom>
            <a:avLst/>
            <a:gdLst/>
            <a:ahLst/>
            <a:cxnLst/>
            <a:rect l="l" t="t" r="r" b="b"/>
            <a:pathLst>
              <a:path w="203200" h="127000">
                <a:moveTo>
                  <a:pt x="203194" y="12694"/>
                </a:moveTo>
                <a:lnTo>
                  <a:pt x="203194" y="0"/>
                </a:lnTo>
                <a:lnTo>
                  <a:pt x="190500" y="0"/>
                </a:lnTo>
                <a:lnTo>
                  <a:pt x="12694" y="114300"/>
                </a:lnTo>
                <a:lnTo>
                  <a:pt x="0" y="114300"/>
                </a:lnTo>
                <a:lnTo>
                  <a:pt x="12694" y="126994"/>
                </a:lnTo>
                <a:lnTo>
                  <a:pt x="203194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681097" y="5308594"/>
            <a:ext cx="101600" cy="1397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744602" y="5232394"/>
            <a:ext cx="203200" cy="114300"/>
          </a:xfrm>
          <a:custGeom>
            <a:avLst/>
            <a:gdLst/>
            <a:ahLst/>
            <a:cxnLst/>
            <a:rect l="l" t="t" r="r" b="b"/>
            <a:pathLst>
              <a:path w="203200" h="114300">
                <a:moveTo>
                  <a:pt x="203194" y="12710"/>
                </a:moveTo>
                <a:lnTo>
                  <a:pt x="203194" y="0"/>
                </a:lnTo>
                <a:lnTo>
                  <a:pt x="190500" y="0"/>
                </a:lnTo>
                <a:lnTo>
                  <a:pt x="0" y="114300"/>
                </a:lnTo>
                <a:lnTo>
                  <a:pt x="12694" y="114300"/>
                </a:lnTo>
                <a:lnTo>
                  <a:pt x="203194" y="1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630302" y="4762500"/>
            <a:ext cx="203199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782702" y="4876800"/>
            <a:ext cx="165094" cy="8889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151007" y="4483089"/>
            <a:ext cx="101600" cy="1397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170049" y="4648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103507" y="4483089"/>
            <a:ext cx="101600" cy="1397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122549" y="4648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35302" y="4762500"/>
            <a:ext cx="203199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332107" y="4851394"/>
            <a:ext cx="190500" cy="15240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573402" y="5308594"/>
            <a:ext cx="101600" cy="1397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357497" y="5232394"/>
            <a:ext cx="190500" cy="11430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652654" y="53721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394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404997" y="5638800"/>
            <a:ext cx="254000" cy="152400"/>
          </a:xfrm>
          <a:custGeom>
            <a:avLst/>
            <a:gdLst/>
            <a:ahLst/>
            <a:cxnLst/>
            <a:rect l="l" t="t" r="r" b="b"/>
            <a:pathLst>
              <a:path w="254000" h="152400">
                <a:moveTo>
                  <a:pt x="254005" y="12694"/>
                </a:moveTo>
                <a:lnTo>
                  <a:pt x="241310" y="0"/>
                </a:lnTo>
                <a:lnTo>
                  <a:pt x="0" y="139705"/>
                </a:lnTo>
                <a:lnTo>
                  <a:pt x="0" y="152400"/>
                </a:lnTo>
                <a:lnTo>
                  <a:pt x="12710" y="152400"/>
                </a:lnTo>
                <a:lnTo>
                  <a:pt x="254005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455807" y="5702305"/>
            <a:ext cx="203200" cy="114300"/>
          </a:xfrm>
          <a:custGeom>
            <a:avLst/>
            <a:gdLst/>
            <a:ahLst/>
            <a:cxnLst/>
            <a:rect l="l" t="t" r="r" b="b"/>
            <a:pathLst>
              <a:path w="203200" h="114300">
                <a:moveTo>
                  <a:pt x="203194" y="12694"/>
                </a:moveTo>
                <a:lnTo>
                  <a:pt x="203194" y="0"/>
                </a:lnTo>
                <a:lnTo>
                  <a:pt x="190500" y="0"/>
                </a:lnTo>
                <a:lnTo>
                  <a:pt x="0" y="114300"/>
                </a:lnTo>
                <a:lnTo>
                  <a:pt x="12694" y="114300"/>
                </a:lnTo>
                <a:lnTo>
                  <a:pt x="203194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411352" y="5778505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089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404997" y="6057900"/>
            <a:ext cx="254000" cy="152400"/>
          </a:xfrm>
          <a:custGeom>
            <a:avLst/>
            <a:gdLst/>
            <a:ahLst/>
            <a:cxnLst/>
            <a:rect l="l" t="t" r="r" b="b"/>
            <a:pathLst>
              <a:path w="254000" h="152400">
                <a:moveTo>
                  <a:pt x="254005" y="139705"/>
                </a:moveTo>
                <a:lnTo>
                  <a:pt x="12710" y="0"/>
                </a:lnTo>
                <a:lnTo>
                  <a:pt x="0" y="0"/>
                </a:lnTo>
                <a:lnTo>
                  <a:pt x="0" y="12694"/>
                </a:lnTo>
                <a:lnTo>
                  <a:pt x="241310" y="152400"/>
                </a:lnTo>
                <a:lnTo>
                  <a:pt x="254005" y="139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455807" y="6032494"/>
            <a:ext cx="431794" cy="17780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893949" y="5778505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089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843154" y="5803894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31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646307" y="5638800"/>
            <a:ext cx="241300" cy="152400"/>
          </a:xfrm>
          <a:custGeom>
            <a:avLst/>
            <a:gdLst/>
            <a:ahLst/>
            <a:cxnLst/>
            <a:rect l="l" t="t" r="r" b="b"/>
            <a:pathLst>
              <a:path w="241300" h="152400">
                <a:moveTo>
                  <a:pt x="241294" y="152400"/>
                </a:moveTo>
                <a:lnTo>
                  <a:pt x="241294" y="139705"/>
                </a:lnTo>
                <a:lnTo>
                  <a:pt x="12694" y="0"/>
                </a:lnTo>
                <a:lnTo>
                  <a:pt x="0" y="12694"/>
                </a:lnTo>
                <a:lnTo>
                  <a:pt x="241294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065407" y="5587989"/>
            <a:ext cx="203199" cy="13970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192402" y="5587989"/>
            <a:ext cx="203199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344802" y="5587989"/>
            <a:ext cx="203199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887602" y="5689594"/>
            <a:ext cx="152400" cy="101600"/>
          </a:xfrm>
          <a:custGeom>
            <a:avLst/>
            <a:gdLst/>
            <a:ahLst/>
            <a:cxnLst/>
            <a:rect l="l" t="t" r="r" b="b"/>
            <a:pathLst>
              <a:path w="152400" h="101600">
                <a:moveTo>
                  <a:pt x="152400" y="12710"/>
                </a:moveTo>
                <a:lnTo>
                  <a:pt x="152400" y="0"/>
                </a:lnTo>
                <a:lnTo>
                  <a:pt x="0" y="88910"/>
                </a:lnTo>
                <a:lnTo>
                  <a:pt x="0" y="101605"/>
                </a:lnTo>
                <a:lnTo>
                  <a:pt x="152400" y="1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642997" y="4597405"/>
            <a:ext cx="139705" cy="13968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357497" y="5422894"/>
            <a:ext cx="127010" cy="12701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138297" y="6388089"/>
            <a:ext cx="101600" cy="13970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265307" y="6426189"/>
            <a:ext cx="101600" cy="10160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328796" y="6426189"/>
            <a:ext cx="101600" cy="13970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430402" y="6400800"/>
            <a:ext cx="101600" cy="12699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506602" y="6388089"/>
            <a:ext cx="101600" cy="13970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620902" y="6426189"/>
            <a:ext cx="177800" cy="10160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824096" y="6426189"/>
            <a:ext cx="101600" cy="1016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925702" y="6388089"/>
            <a:ext cx="101600" cy="13970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976496" y="6426189"/>
            <a:ext cx="101600" cy="101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090796" y="6426189"/>
            <a:ext cx="101600" cy="1016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037207" y="5143500"/>
            <a:ext cx="482589" cy="177805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513449" y="4889494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5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475349" y="4927594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037207" y="4762500"/>
            <a:ext cx="482589" cy="177805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043554" y="4889494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5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723006" y="5194294"/>
            <a:ext cx="1016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23006" y="5359389"/>
            <a:ext cx="101600" cy="139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07102" y="5168905"/>
            <a:ext cx="190500" cy="63500"/>
          </a:xfrm>
          <a:custGeom>
            <a:avLst/>
            <a:gdLst/>
            <a:ahLst/>
            <a:cxnLst/>
            <a:rect l="l" t="t" r="r" b="b"/>
            <a:pathLst>
              <a:path w="190500" h="63500">
                <a:moveTo>
                  <a:pt x="190500" y="63489"/>
                </a:moveTo>
                <a:lnTo>
                  <a:pt x="177805" y="50794"/>
                </a:lnTo>
                <a:lnTo>
                  <a:pt x="12694" y="0"/>
                </a:lnTo>
                <a:lnTo>
                  <a:pt x="0" y="0"/>
                </a:lnTo>
                <a:lnTo>
                  <a:pt x="12694" y="12694"/>
                </a:lnTo>
                <a:lnTo>
                  <a:pt x="177805" y="63489"/>
                </a:lnTo>
                <a:lnTo>
                  <a:pt x="190500" y="63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73802" y="4813294"/>
            <a:ext cx="177805" cy="368305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507102" y="4813294"/>
            <a:ext cx="279400" cy="89535"/>
          </a:xfrm>
          <a:custGeom>
            <a:avLst/>
            <a:gdLst/>
            <a:ahLst/>
            <a:cxnLst/>
            <a:rect l="l" t="t" r="r" b="b"/>
            <a:pathLst>
              <a:path w="279400" h="89535">
                <a:moveTo>
                  <a:pt x="279394" y="12710"/>
                </a:moveTo>
                <a:lnTo>
                  <a:pt x="279394" y="0"/>
                </a:lnTo>
                <a:lnTo>
                  <a:pt x="266700" y="0"/>
                </a:lnTo>
                <a:lnTo>
                  <a:pt x="12694" y="76200"/>
                </a:lnTo>
                <a:lnTo>
                  <a:pt x="0" y="88910"/>
                </a:lnTo>
                <a:lnTo>
                  <a:pt x="12694" y="88910"/>
                </a:lnTo>
                <a:lnTo>
                  <a:pt x="279394" y="1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938897" y="5035547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4">
                <a:moveTo>
                  <a:pt x="0" y="0"/>
                </a:moveTo>
                <a:lnTo>
                  <a:pt x="279410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964302" y="4984752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29196" y="4698994"/>
            <a:ext cx="203199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656206" y="4787889"/>
            <a:ext cx="101600" cy="101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757796" y="4698994"/>
            <a:ext cx="101600" cy="139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897502" y="4813294"/>
            <a:ext cx="152400" cy="89535"/>
          </a:xfrm>
          <a:custGeom>
            <a:avLst/>
            <a:gdLst/>
            <a:ahLst/>
            <a:cxnLst/>
            <a:rect l="l" t="t" r="r" b="b"/>
            <a:pathLst>
              <a:path w="152400" h="89535">
                <a:moveTo>
                  <a:pt x="152400" y="88910"/>
                </a:moveTo>
                <a:lnTo>
                  <a:pt x="0" y="0"/>
                </a:lnTo>
                <a:lnTo>
                  <a:pt x="0" y="12710"/>
                </a:lnTo>
                <a:lnTo>
                  <a:pt x="139705" y="88910"/>
                </a:lnTo>
                <a:lnTo>
                  <a:pt x="152400" y="88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307202" y="4597389"/>
            <a:ext cx="101600" cy="139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307202" y="4749789"/>
            <a:ext cx="1016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205597" y="5029200"/>
            <a:ext cx="177805" cy="241294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370707" y="5168905"/>
            <a:ext cx="266700" cy="101600"/>
          </a:xfrm>
          <a:custGeom>
            <a:avLst/>
            <a:gdLst/>
            <a:ahLst/>
            <a:cxnLst/>
            <a:rect l="l" t="t" r="r" b="b"/>
            <a:pathLst>
              <a:path w="266700" h="101600">
                <a:moveTo>
                  <a:pt x="266700" y="12694"/>
                </a:moveTo>
                <a:lnTo>
                  <a:pt x="266700" y="0"/>
                </a:lnTo>
                <a:lnTo>
                  <a:pt x="0" y="88894"/>
                </a:lnTo>
                <a:lnTo>
                  <a:pt x="12694" y="101589"/>
                </a:lnTo>
                <a:lnTo>
                  <a:pt x="266700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631052" y="4889494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5"/>
                </a:lnTo>
              </a:path>
            </a:pathLst>
          </a:custGeom>
          <a:ln w="12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681854" y="4927594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59602" y="4838700"/>
            <a:ext cx="177800" cy="63500"/>
          </a:xfrm>
          <a:custGeom>
            <a:avLst/>
            <a:gdLst/>
            <a:ahLst/>
            <a:cxnLst/>
            <a:rect l="l" t="t" r="r" b="b"/>
            <a:pathLst>
              <a:path w="177800" h="63500">
                <a:moveTo>
                  <a:pt x="177805" y="63505"/>
                </a:moveTo>
                <a:lnTo>
                  <a:pt x="177805" y="50794"/>
                </a:lnTo>
                <a:lnTo>
                  <a:pt x="12694" y="0"/>
                </a:lnTo>
                <a:lnTo>
                  <a:pt x="0" y="0"/>
                </a:lnTo>
                <a:lnTo>
                  <a:pt x="0" y="12694"/>
                </a:lnTo>
                <a:lnTo>
                  <a:pt x="177805" y="63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205597" y="4914900"/>
            <a:ext cx="101600" cy="127000"/>
          </a:xfrm>
          <a:custGeom>
            <a:avLst/>
            <a:gdLst/>
            <a:ahLst/>
            <a:cxnLst/>
            <a:rect l="l" t="t" r="r" b="b"/>
            <a:pathLst>
              <a:path w="101600" h="127000">
                <a:moveTo>
                  <a:pt x="101605" y="0"/>
                </a:moveTo>
                <a:lnTo>
                  <a:pt x="88910" y="0"/>
                </a:lnTo>
                <a:lnTo>
                  <a:pt x="0" y="114300"/>
                </a:lnTo>
                <a:lnTo>
                  <a:pt x="0" y="126994"/>
                </a:lnTo>
                <a:lnTo>
                  <a:pt x="12710" y="126994"/>
                </a:lnTo>
                <a:lnTo>
                  <a:pt x="10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624697" y="5168905"/>
            <a:ext cx="254000" cy="152400"/>
          </a:xfrm>
          <a:custGeom>
            <a:avLst/>
            <a:gdLst/>
            <a:ahLst/>
            <a:cxnLst/>
            <a:rect l="l" t="t" r="r" b="b"/>
            <a:pathLst>
              <a:path w="254000" h="152400">
                <a:moveTo>
                  <a:pt x="254005" y="139689"/>
                </a:moveTo>
                <a:lnTo>
                  <a:pt x="12710" y="0"/>
                </a:lnTo>
                <a:lnTo>
                  <a:pt x="0" y="0"/>
                </a:lnTo>
                <a:lnTo>
                  <a:pt x="12710" y="12694"/>
                </a:lnTo>
                <a:lnTo>
                  <a:pt x="241310" y="152400"/>
                </a:lnTo>
                <a:lnTo>
                  <a:pt x="254005" y="13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866007" y="5143500"/>
            <a:ext cx="253989" cy="177805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113649" y="4889494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5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866007" y="4762500"/>
            <a:ext cx="253989" cy="165094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624697" y="4762500"/>
            <a:ext cx="254000" cy="139700"/>
          </a:xfrm>
          <a:custGeom>
            <a:avLst/>
            <a:gdLst/>
            <a:ahLst/>
            <a:cxnLst/>
            <a:rect l="l" t="t" r="r" b="b"/>
            <a:pathLst>
              <a:path w="254000" h="139700">
                <a:moveTo>
                  <a:pt x="254005" y="12694"/>
                </a:moveTo>
                <a:lnTo>
                  <a:pt x="254005" y="0"/>
                </a:lnTo>
                <a:lnTo>
                  <a:pt x="241310" y="0"/>
                </a:lnTo>
                <a:lnTo>
                  <a:pt x="12710" y="126994"/>
                </a:lnTo>
                <a:lnTo>
                  <a:pt x="0" y="139705"/>
                </a:lnTo>
                <a:lnTo>
                  <a:pt x="12710" y="139705"/>
                </a:lnTo>
                <a:lnTo>
                  <a:pt x="254005" y="1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285106" y="5245089"/>
            <a:ext cx="101600" cy="139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412102" y="5245089"/>
            <a:ext cx="203199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551806" y="5334000"/>
            <a:ext cx="101600" cy="101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107302" y="5168905"/>
            <a:ext cx="165094" cy="101589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231002" y="5460994"/>
            <a:ext cx="203199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294507" y="5232394"/>
            <a:ext cx="114300" cy="20321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799206" y="4495800"/>
            <a:ext cx="203199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748397" y="4648200"/>
            <a:ext cx="114300" cy="20319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799206" y="5930889"/>
            <a:ext cx="101600" cy="13970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850002" y="5968989"/>
            <a:ext cx="101600" cy="101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964302" y="5930889"/>
            <a:ext cx="101600" cy="13970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078602" y="5930889"/>
            <a:ext cx="101600" cy="13970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129396" y="5968989"/>
            <a:ext cx="101600" cy="1397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243696" y="5968989"/>
            <a:ext cx="101600" cy="101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357996" y="5943600"/>
            <a:ext cx="101600" cy="12699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4196" y="5930889"/>
            <a:ext cx="101600" cy="13970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85006" y="5968989"/>
            <a:ext cx="101600" cy="101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599306" y="5968989"/>
            <a:ext cx="101600" cy="1016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342006" y="6146794"/>
            <a:ext cx="101600" cy="1778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392802" y="6146794"/>
            <a:ext cx="101600" cy="13970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494406" y="6184894"/>
            <a:ext cx="203189" cy="10160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710296" y="6184894"/>
            <a:ext cx="203205" cy="10160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964302" y="6146794"/>
            <a:ext cx="101600" cy="13970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078602" y="6184894"/>
            <a:ext cx="101600" cy="1016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231002" y="6184894"/>
            <a:ext cx="101600" cy="13970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345302" y="6184894"/>
            <a:ext cx="101600" cy="10160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46906" y="6146794"/>
            <a:ext cx="101600" cy="1397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485006" y="6184894"/>
            <a:ext cx="203189" cy="10160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700896" y="6146794"/>
            <a:ext cx="101600" cy="1397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738996" y="6146794"/>
            <a:ext cx="203205" cy="13970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891396" y="6184894"/>
            <a:ext cx="203205" cy="10160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094606" y="6146794"/>
            <a:ext cx="101600" cy="1778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1" name="Image 280"/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7342006" y="6114763"/>
            <a:ext cx="2070110" cy="254001"/>
          </a:xfrm>
          <a:prstGeom prst="rect">
            <a:avLst/>
          </a:prstGeom>
        </p:spPr>
      </p:pic>
      <p:pic>
        <p:nvPicPr>
          <p:cNvPr id="282" name="Image 281"/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2146300" y="3676657"/>
            <a:ext cx="2935107" cy="4550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647319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Analyses des </a:t>
            </a:r>
            <a:r>
              <a:rPr spc="-5" dirty="0"/>
              <a:t>colorants </a:t>
            </a:r>
            <a:r>
              <a:rPr spc="-15" dirty="0"/>
              <a:t>alimentaires</a:t>
            </a:r>
            <a:r>
              <a:rPr spc="-65" dirty="0"/>
              <a:t> </a:t>
            </a:r>
            <a:r>
              <a:rPr dirty="0"/>
              <a:t>I</a:t>
            </a:r>
          </a:p>
        </p:txBody>
      </p:sp>
      <p:sp>
        <p:nvSpPr>
          <p:cNvPr id="3" name="object 3"/>
          <p:cNvSpPr/>
          <p:nvPr/>
        </p:nvSpPr>
        <p:spPr>
          <a:xfrm>
            <a:off x="2160407" y="1079494"/>
            <a:ext cx="3860794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62496" y="1079494"/>
            <a:ext cx="3860794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5207" y="4089394"/>
            <a:ext cx="3860794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0407" y="4089394"/>
            <a:ext cx="3860794" cy="289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658749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Analyses des </a:t>
            </a:r>
            <a:r>
              <a:rPr spc="-5" dirty="0"/>
              <a:t>colorants </a:t>
            </a:r>
            <a:r>
              <a:rPr spc="-15" dirty="0"/>
              <a:t>alimentaires</a:t>
            </a:r>
            <a:r>
              <a:rPr spc="-60" dirty="0"/>
              <a:t> </a:t>
            </a:r>
            <a:r>
              <a:rPr spc="15" dirty="0"/>
              <a:t>II</a:t>
            </a:r>
          </a:p>
        </p:txBody>
      </p:sp>
      <p:sp>
        <p:nvSpPr>
          <p:cNvPr id="3" name="object 3"/>
          <p:cNvSpPr/>
          <p:nvPr/>
        </p:nvSpPr>
        <p:spPr>
          <a:xfrm>
            <a:off x="457206" y="1492250"/>
            <a:ext cx="3860794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3952" y="2711450"/>
            <a:ext cx="2895600" cy="3860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4398" y="3473450"/>
            <a:ext cx="2895600" cy="3860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632700" y="3625850"/>
            <a:ext cx="2895600" cy="3860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670179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Analyses des </a:t>
            </a:r>
            <a:r>
              <a:rPr spc="-5" dirty="0"/>
              <a:t>colorants </a:t>
            </a:r>
            <a:r>
              <a:rPr spc="-15" dirty="0"/>
              <a:t>alimentaires</a:t>
            </a:r>
            <a:r>
              <a:rPr spc="-55" dirty="0"/>
              <a:t> </a:t>
            </a:r>
            <a:r>
              <a:rPr spc="20" dirty="0"/>
              <a:t>III</a:t>
            </a:r>
          </a:p>
        </p:txBody>
      </p:sp>
      <p:sp>
        <p:nvSpPr>
          <p:cNvPr id="3" name="object 3"/>
          <p:cNvSpPr/>
          <p:nvPr/>
        </p:nvSpPr>
        <p:spPr>
          <a:xfrm>
            <a:off x="210298" y="1035050"/>
            <a:ext cx="2716389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0700" y="1047753"/>
            <a:ext cx="2895600" cy="3860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5700" y="2940050"/>
            <a:ext cx="2895600" cy="3860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674052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Analyses des </a:t>
            </a:r>
            <a:r>
              <a:rPr spc="-5" dirty="0"/>
              <a:t>colorants </a:t>
            </a:r>
            <a:r>
              <a:rPr spc="-15" dirty="0"/>
              <a:t>alimentaires</a:t>
            </a:r>
            <a:r>
              <a:rPr spc="-60" dirty="0"/>
              <a:t> </a:t>
            </a:r>
            <a:r>
              <a:rPr spc="15" dirty="0"/>
              <a:t>IV</a:t>
            </a:r>
          </a:p>
        </p:txBody>
      </p:sp>
      <p:sp>
        <p:nvSpPr>
          <p:cNvPr id="3" name="object 3"/>
          <p:cNvSpPr/>
          <p:nvPr/>
        </p:nvSpPr>
        <p:spPr>
          <a:xfrm>
            <a:off x="927100" y="1137196"/>
            <a:ext cx="3860794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24396" y="1155694"/>
            <a:ext cx="3860794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17900" y="3930650"/>
            <a:ext cx="3810000" cy="355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Analyses des </a:t>
            </a:r>
            <a:r>
              <a:rPr spc="-5" dirty="0"/>
              <a:t>colorants </a:t>
            </a:r>
            <a:r>
              <a:rPr spc="-15" dirty="0"/>
              <a:t>alimentaires</a:t>
            </a:r>
            <a:r>
              <a:rPr spc="-65" dirty="0"/>
              <a:t> </a:t>
            </a:r>
            <a:r>
              <a:rPr dirty="0"/>
              <a:t>V</a:t>
            </a:r>
          </a:p>
        </p:txBody>
      </p:sp>
      <p:sp>
        <p:nvSpPr>
          <p:cNvPr id="3" name="object 3"/>
          <p:cNvSpPr/>
          <p:nvPr/>
        </p:nvSpPr>
        <p:spPr>
          <a:xfrm>
            <a:off x="5422900" y="1568450"/>
            <a:ext cx="4254505" cy="567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1900" y="2406650"/>
            <a:ext cx="3860794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6697" y="1765305"/>
            <a:ext cx="8509005" cy="50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1407" y="1816100"/>
            <a:ext cx="2514589" cy="101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2602" y="1816100"/>
            <a:ext cx="520694" cy="279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6107" y="2197100"/>
            <a:ext cx="266689" cy="76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74708" y="304802"/>
            <a:ext cx="673989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20" dirty="0">
                <a:latin typeface="Arial"/>
                <a:cs typeface="Arial"/>
              </a:rPr>
              <a:t>Analyses des </a:t>
            </a:r>
            <a:r>
              <a:rPr sz="3100" spc="-5" dirty="0">
                <a:latin typeface="Arial"/>
                <a:cs typeface="Arial"/>
              </a:rPr>
              <a:t>colorants </a:t>
            </a:r>
            <a:r>
              <a:rPr sz="3100" spc="-15" dirty="0">
                <a:latin typeface="Arial"/>
                <a:cs typeface="Arial"/>
              </a:rPr>
              <a:t>alimentaires</a:t>
            </a:r>
            <a:r>
              <a:rPr sz="3100" spc="-65" dirty="0">
                <a:latin typeface="Arial"/>
                <a:cs typeface="Arial"/>
              </a:rPr>
              <a:t> </a:t>
            </a:r>
            <a:r>
              <a:rPr sz="3100" spc="15" dirty="0">
                <a:latin typeface="Arial"/>
                <a:cs typeface="Arial"/>
              </a:rPr>
              <a:t>VI</a:t>
            </a:r>
            <a:endParaRPr sz="3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1696" y="1396999"/>
            <a:ext cx="37306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5" dirty="0">
                <a:solidFill>
                  <a:srgbClr val="071C57"/>
                </a:solidFill>
                <a:latin typeface="Arial"/>
                <a:cs typeface="Arial"/>
              </a:rPr>
              <a:t>Standards </a:t>
            </a:r>
            <a:r>
              <a:rPr sz="2000" i="1" spc="-10" dirty="0">
                <a:solidFill>
                  <a:srgbClr val="071C57"/>
                </a:solidFill>
                <a:latin typeface="Arial"/>
                <a:cs typeface="Arial"/>
              </a:rPr>
              <a:t>15 </a:t>
            </a:r>
            <a:r>
              <a:rPr sz="2000" i="1" spc="-15" dirty="0">
                <a:solidFill>
                  <a:srgbClr val="071C57"/>
                </a:solidFill>
                <a:latin typeface="Arial"/>
                <a:cs typeface="Arial"/>
              </a:rPr>
              <a:t>colorants </a:t>
            </a:r>
            <a:r>
              <a:rPr sz="2000" i="1" dirty="0">
                <a:solidFill>
                  <a:srgbClr val="071C57"/>
                </a:solidFill>
                <a:latin typeface="Arial"/>
                <a:cs typeface="Arial"/>
              </a:rPr>
              <a:t>à </a:t>
            </a:r>
            <a:r>
              <a:rPr sz="2000" i="1" spc="-10" dirty="0">
                <a:solidFill>
                  <a:srgbClr val="071C57"/>
                </a:solidFill>
                <a:latin typeface="Arial"/>
                <a:cs typeface="Arial"/>
              </a:rPr>
              <a:t>520</a:t>
            </a:r>
            <a:r>
              <a:rPr sz="2000" i="1" spc="-70" dirty="0">
                <a:solidFill>
                  <a:srgbClr val="071C57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71C57"/>
                </a:solidFill>
                <a:latin typeface="Arial"/>
                <a:cs typeface="Arial"/>
              </a:rPr>
              <a:t>nm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73047" y="1778000"/>
            <a:ext cx="0" cy="4965700"/>
          </a:xfrm>
          <a:custGeom>
            <a:avLst/>
            <a:gdLst/>
            <a:ahLst/>
            <a:cxnLst/>
            <a:rect l="l" t="t" r="r" b="b"/>
            <a:pathLst>
              <a:path h="4965700">
                <a:moveTo>
                  <a:pt x="0" y="0"/>
                </a:moveTo>
                <a:lnTo>
                  <a:pt x="0" y="496569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61997" y="2552694"/>
            <a:ext cx="25410" cy="381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24696" y="1917705"/>
            <a:ext cx="76210" cy="6730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9302" y="2705094"/>
            <a:ext cx="50799" cy="50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62996" y="1803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46107" y="2997200"/>
            <a:ext cx="228589" cy="1143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49302" y="3213105"/>
            <a:ext cx="38094" cy="507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62996" y="1816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62996" y="1828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62996" y="1841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62996" y="1854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58802" y="3848094"/>
            <a:ext cx="253994" cy="635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62996" y="1866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262996" y="1879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262996" y="1892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22452" y="1904994"/>
            <a:ext cx="0" cy="3594100"/>
          </a:xfrm>
          <a:custGeom>
            <a:avLst/>
            <a:gdLst/>
            <a:ahLst/>
            <a:cxnLst/>
            <a:rect l="l" t="t" r="r" b="b"/>
            <a:pathLst>
              <a:path h="3594100">
                <a:moveTo>
                  <a:pt x="0" y="0"/>
                </a:moveTo>
                <a:lnTo>
                  <a:pt x="0" y="3594099"/>
                </a:lnTo>
              </a:path>
            </a:pathLst>
          </a:custGeom>
          <a:ln w="12699">
            <a:solidFill>
              <a:srgbClr val="FEE9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62996" y="1904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62996" y="1917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62996" y="1930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262996" y="1943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62996" y="1955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62996" y="1968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62996" y="1981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262996" y="1993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49302" y="4381494"/>
            <a:ext cx="38094" cy="254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62996" y="2006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262996" y="2019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262996" y="2032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262996" y="2044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62996" y="2057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262996" y="2070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38596" y="4381494"/>
            <a:ext cx="76210" cy="1650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262996" y="2082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262996" y="2095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262996" y="2108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62996" y="2120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62996" y="2133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262996" y="2146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262996" y="2159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262996" y="2171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262996" y="2184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262996" y="2197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262996" y="2209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262996" y="2222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58802" y="4635500"/>
            <a:ext cx="228605" cy="1396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83102" y="4279905"/>
            <a:ext cx="101600" cy="495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262996" y="2235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62996" y="2247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262996" y="2260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262996" y="2273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262996" y="2285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49302" y="4851405"/>
            <a:ext cx="50799" cy="507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262996" y="2298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262996" y="2311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62996" y="2324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262996" y="2336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262996" y="2349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262996" y="2362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262996" y="2374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61997" y="2362194"/>
            <a:ext cx="38105" cy="381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262996" y="2387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262996" y="2400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262996" y="2413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262996" y="2425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262996" y="2438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262996" y="2451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262996" y="2463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262996" y="2476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262996" y="2489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262996" y="2501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262996" y="2514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262996" y="2527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748396" y="5143494"/>
            <a:ext cx="50805" cy="635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262996" y="2540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262996" y="2552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61997" y="5207000"/>
            <a:ext cx="25410" cy="381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262996" y="2565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262996" y="2578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50102" y="2590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2016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262996" y="2590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50102" y="2603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262996" y="2603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50102" y="2616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80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262996" y="2616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50102" y="2628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A0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262996" y="2628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650102" y="2641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A0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46607" y="5283200"/>
            <a:ext cx="101594" cy="634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262996" y="2641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650102" y="2654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A0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262996" y="2654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650102" y="2666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A0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262996" y="2666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50102" y="2679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A0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262996" y="2679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50102" y="2692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A0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262996" y="2692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650102" y="2705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A0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262996" y="2705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650102" y="2717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A0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262996" y="2717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650102" y="2730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A0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262996" y="2730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50102" y="2743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A0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262996" y="2743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50102" y="2755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A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262996" y="2755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684407" y="4152894"/>
            <a:ext cx="139694" cy="132081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650102" y="2768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90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262996" y="2768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650102" y="2781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1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262996" y="2781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650102" y="2794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262996" y="2794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650102" y="2806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262996" y="2806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650102" y="2819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60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262996" y="2819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650102" y="2832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60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262996" y="2832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262996" y="2844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262996" y="2857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094107" y="4864100"/>
            <a:ext cx="101594" cy="68580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262996" y="2870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249302" y="2844800"/>
            <a:ext cx="38094" cy="507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748396" y="5486394"/>
            <a:ext cx="126999" cy="762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262996" y="2882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262996" y="2895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262996" y="2908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46107" y="5499105"/>
            <a:ext cx="241289" cy="10159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262996" y="2921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262996" y="2933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262996" y="2946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262996" y="2959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98807" y="5499105"/>
            <a:ext cx="50789" cy="13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262996" y="2971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262996" y="2984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262996" y="2997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262996" y="3009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262996" y="3022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262996" y="3035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262996" y="3047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61997" y="5702300"/>
            <a:ext cx="25400" cy="253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262996" y="3060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262996" y="3073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262996" y="3086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262996" y="3098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262996" y="3111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262996" y="3124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262996" y="3136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262996" y="3149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262996" y="3162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262996" y="3175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932307" y="5638794"/>
            <a:ext cx="228589" cy="19050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262996" y="3187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262996" y="3200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262996" y="3213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262996" y="3225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262996" y="3238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262996" y="3251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262996" y="3263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262996" y="3276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262996" y="3289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262996" y="3302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249302" y="5867394"/>
            <a:ext cx="38094" cy="507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262996" y="3314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262996" y="3327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262996" y="3340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262996" y="3352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0262996" y="3365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538596" y="4584705"/>
            <a:ext cx="76205" cy="135889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262996" y="3378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262996" y="3390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262996" y="3403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262996" y="3416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262996" y="3428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262996" y="3441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262996" y="3454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262996" y="3467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262996" y="3479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799206" y="5956305"/>
            <a:ext cx="76189" cy="2539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598807" y="5918205"/>
            <a:ext cx="76189" cy="7618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262996" y="3492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262996" y="3505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0262996" y="3517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0262996" y="3530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261997" y="3517905"/>
            <a:ext cx="25410" cy="3808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262996" y="3543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262996" y="3556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0262996" y="3568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0262996" y="3581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262996" y="3594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0262996" y="3606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98807" y="5981694"/>
            <a:ext cx="63494" cy="888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49602" y="6032505"/>
            <a:ext cx="50799" cy="3808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262996" y="3619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262996" y="3632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262996" y="3644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262996" y="3657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0262996" y="3670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0262996" y="3683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262996" y="3695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262996" y="3708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261997" y="3721100"/>
            <a:ext cx="25400" cy="1269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262996" y="3721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0262996" y="3733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0262996" y="3746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0262996" y="3759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262996" y="3771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0262996" y="3784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0262996" y="3797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0262996" y="3809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262996" y="3822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262996" y="3835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0262996" y="3848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262996" y="3860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262996" y="3873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0262996" y="3886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0262996" y="3898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08706" y="5854700"/>
            <a:ext cx="177794" cy="33019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262996" y="3911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0262996" y="3924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262996" y="3937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262996" y="3949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262996" y="3962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0262996" y="3975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262996" y="3987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262996" y="4000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0262996" y="4013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262996" y="4025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0262996" y="4038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261997" y="4025900"/>
            <a:ext cx="25410" cy="3810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0262996" y="4051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0262996" y="4064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0262996" y="4076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684407" y="3848094"/>
            <a:ext cx="126999" cy="25401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0262996" y="4089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0262996" y="4102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0262996" y="4114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0262996" y="4127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0262996" y="4140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0262996" y="4152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0262996" y="4165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0262996" y="4178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262996" y="4190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262996" y="4203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0262996" y="4216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0262996" y="4229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0262996" y="4241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262996" y="4254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0262996" y="4267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945002" y="3492500"/>
            <a:ext cx="203199" cy="80010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0262996" y="4279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945002" y="4279905"/>
            <a:ext cx="63494" cy="2539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995796" y="4292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0262996" y="4292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995796" y="4305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0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0262996" y="4305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995796" y="4318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90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0262996" y="4318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995796" y="4330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A07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0262996" y="4330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995796" y="4343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0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0262996" y="4343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995796" y="4356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0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262996" y="4356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135002" y="6299205"/>
            <a:ext cx="88899" cy="11428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995796" y="4368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0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0262996" y="4368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253096" y="6032505"/>
            <a:ext cx="152400" cy="38098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995796" y="4381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0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0262996" y="4381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995796" y="4394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0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0262996" y="4394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995796" y="4406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0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138297" y="5499105"/>
            <a:ext cx="965210" cy="96519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179707" y="6045200"/>
            <a:ext cx="812799" cy="41910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0262996" y="4406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056007" y="5892800"/>
            <a:ext cx="1523989" cy="59689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995796" y="4419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0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443096" y="6464300"/>
            <a:ext cx="12699" cy="3810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0262996" y="4419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995796" y="4432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0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262996" y="4432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995796" y="4445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0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0262996" y="4445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995796" y="4457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0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579507" y="6591294"/>
            <a:ext cx="12699" cy="2541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0262996" y="4457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176397" y="6591294"/>
            <a:ext cx="12699" cy="2541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481196" y="6591294"/>
            <a:ext cx="12699" cy="2541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078102" y="6591294"/>
            <a:ext cx="12699" cy="2541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382902" y="6591294"/>
            <a:ext cx="12699" cy="2541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979807" y="6591294"/>
            <a:ext cx="12699" cy="2541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881496" y="6591294"/>
            <a:ext cx="12699" cy="2541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186296" y="6591294"/>
            <a:ext cx="12699" cy="2541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478402" y="6591294"/>
            <a:ext cx="12699" cy="2541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380106" y="6591294"/>
            <a:ext cx="12699" cy="2541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684906" y="6591294"/>
            <a:ext cx="12699" cy="2541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995796" y="4470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0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586596" y="6591294"/>
            <a:ext cx="12699" cy="2541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9488302" y="6591294"/>
            <a:ext cx="12699" cy="2541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0085206" y="6591294"/>
            <a:ext cx="12699" cy="2541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0262996" y="4470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853296" y="6578600"/>
            <a:ext cx="12699" cy="5079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170806" y="1917705"/>
            <a:ext cx="139694" cy="471169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995796" y="4483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C09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0262996" y="4483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0262996" y="4495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0262996" y="4508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0262996" y="4521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983102" y="4495794"/>
            <a:ext cx="25400" cy="5079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0262996" y="4533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983102" y="4546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906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0262996" y="4546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983102" y="4559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0262996" y="4559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983102" y="4571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0262996" y="4571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983102" y="4584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0262996" y="4584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983102" y="4597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0262996" y="4597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983102" y="4610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0262996" y="4610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983102" y="4622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0262996" y="4622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983102" y="4635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0262996" y="4635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983102" y="4648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0262996" y="4648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983102" y="4660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0262996" y="4660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983102" y="4673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0262996" y="4673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983102" y="4686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0262996" y="4686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983102" y="4699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0262996" y="4699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983102" y="4711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0262996" y="4711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983102" y="4724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0262996" y="4724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983102" y="4737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0262996" y="4737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983102" y="4749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0262996" y="4749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0262996" y="4762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983102" y="4775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0262996" y="4775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983102" y="4787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0262996" y="4787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983102" y="4800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0262996" y="4800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983102" y="4813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0262996" y="4813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983102" y="4826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735702" y="3556005"/>
            <a:ext cx="126999" cy="128269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0262996" y="4826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983102" y="4838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773802" y="4838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91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0262996" y="4838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983102" y="4851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773802" y="4851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0262996" y="4851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983102" y="4864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773802" y="4864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0262996" y="4864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983102" y="4876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773802" y="4876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0262996" y="4876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983102" y="4889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773802" y="4889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0262996" y="4889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983102" y="4902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773802" y="4902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0262996" y="4902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983102" y="4914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773802" y="4914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0262996" y="4914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983102" y="4927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773802" y="4927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0262996" y="4927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983102" y="4940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773802" y="4940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0262996" y="4940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983102" y="4952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773802" y="4952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0262996" y="4952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983102" y="4965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773802" y="4965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0262996" y="4965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983102" y="4978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773802" y="4978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0262996" y="4978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983102" y="4991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773802" y="4991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0262996" y="4991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983102" y="5003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773802" y="5003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0262996" y="5003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983102" y="5016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773802" y="5016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0262996" y="5016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983102" y="5029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773802" y="5029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0262996" y="5029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261997" y="5016500"/>
            <a:ext cx="38105" cy="381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983102" y="5041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773802" y="5041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0262996" y="5041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983102" y="5054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773802" y="5054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0262996" y="5054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983102" y="5067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773802" y="5067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0262996" y="5067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773802" y="5080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0262996" y="5080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773802" y="5092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0262996" y="5092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970407" y="5067294"/>
            <a:ext cx="50799" cy="5079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773802" y="5105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0262996" y="5105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983102" y="5118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C09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008507" y="5118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B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773802" y="5118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0262996" y="5118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983102" y="5130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008507" y="5130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773802" y="5130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A1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0262996" y="5130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983102" y="5143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008507" y="5143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0262996" y="5143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586096" y="4165605"/>
            <a:ext cx="63510" cy="100329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983102" y="5156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008507" y="5156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0262996" y="5156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611502" y="5168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0E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983102" y="5168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008507" y="5168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0262996" y="5168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611502" y="5181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0F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983102" y="5181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008507" y="5181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0262996" y="5181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611502" y="5194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0F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983102" y="5194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008507" y="5194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0262996" y="5194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611502" y="5207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983102" y="5207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008507" y="5207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0262996" y="5207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611502" y="5219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983102" y="5219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008507" y="5219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0262996" y="5219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611502" y="5232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983102" y="5232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008507" y="5232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0262996" y="5232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611502" y="5245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983102" y="5245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008507" y="5245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0262996" y="5245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611502" y="5257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983102" y="5257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008507" y="5257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0262996" y="5257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611502" y="5270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983102" y="5270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008507" y="5270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0262996" y="5270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611502" y="5283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983102" y="5283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008507" y="5283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0262996" y="5283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611502" y="5295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983102" y="5295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008507" y="5295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0262996" y="5295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611502" y="5308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983102" y="5308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008507" y="5308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0262996" y="5308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611502" y="5321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983102" y="5321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008507" y="5321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0262996" y="5321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611502" y="5333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983102" y="5333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008507" y="5333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0262996" y="5333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611502" y="5346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983102" y="5346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008507" y="5346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11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084707" y="5346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0262996" y="5346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611502" y="5359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983102" y="5359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008507" y="5359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084707" y="5359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0262996" y="5359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249302" y="5359400"/>
            <a:ext cx="38094" cy="2539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611502" y="5372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983102" y="5372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008507" y="5372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084707" y="5372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0262996" y="5372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611502" y="5384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983102" y="5384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008507" y="5384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084707" y="5384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0262996" y="5384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611502" y="5397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983102" y="5397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008507" y="5397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084707" y="5397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0262996" y="5397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611502" y="5410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983102" y="5410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008507" y="5410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084707" y="5410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0262996" y="5410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611502" y="5422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5983102" y="5422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6008507" y="5422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084707" y="5422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0262996" y="5422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611502" y="5435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983102" y="5435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008507" y="5435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084707" y="5435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0262996" y="5435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611502" y="5448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5983102" y="5448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008507" y="5448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084707" y="5448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0262996" y="5448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611502" y="5461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983102" y="5461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008507" y="5461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084707" y="5461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0262996" y="5461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611502" y="5473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5983102" y="5473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008507" y="5473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084707" y="5473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0262996" y="5473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611502" y="5486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0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983102" y="5486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008507" y="5486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084707" y="5486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0262996" y="5486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5983102" y="5499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008507" y="5499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084707" y="5499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0262996" y="5499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5983102" y="5511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008507" y="5511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084707" y="5511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0262996" y="5511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983102" y="5524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008507" y="5524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084707" y="5524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0262996" y="5524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983102" y="5537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008507" y="5537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084707" y="5537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0262996" y="5537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5144902" y="5549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DE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983102" y="5549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008507" y="5549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084707" y="5549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0262996" y="5549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5144902" y="5562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5983102" y="5562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008507" y="5562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084707" y="5562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799206" y="5562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0262996" y="5562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5144902" y="5575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5983102" y="5575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6008507" y="5575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6084707" y="5575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799206" y="5575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0262996" y="5575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5144902" y="5588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5983102" y="5588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6008507" y="5588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6084707" y="5588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799206" y="5588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0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0262996" y="5588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144902" y="5600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5983102" y="5600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008507" y="5600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084707" y="5600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799206" y="5600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0262996" y="5600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5144902" y="5613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5983102" y="5613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6008507" y="5613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6084707" y="5613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D1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799206" y="5613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0262996" y="5613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636907" y="5626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A04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144902" y="5626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983102" y="5626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008507" y="5626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112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084707" y="5626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7799206" y="5626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0262996" y="5626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636907" y="5638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144902" y="5638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983102" y="5638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008507" y="5638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90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084707" y="5638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799206" y="5638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112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0262996" y="5638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636907" y="5651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144902" y="5651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008507" y="5651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B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084707" y="5651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799206" y="5651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0262996" y="5651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636907" y="5664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144902" y="5664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008507" y="5664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799206" y="5664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0262996" y="5664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636907" y="5676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144902" y="5676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7799206" y="5676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0262996" y="5676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636907" y="5689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144902" y="5689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7799206" y="5689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0262996" y="5689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636907" y="5702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144902" y="5702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799206" y="5702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0262996" y="5702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3760607" y="5714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40A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636907" y="5714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144902" y="5714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7799206" y="5714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0262996" y="5714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760607" y="5727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5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636907" y="5727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144902" y="5727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7799206" y="5727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0262996" y="5727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760607" y="5740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636907" y="5740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144902" y="5740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799206" y="5740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0262996" y="5740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760607" y="5753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252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636907" y="5753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144902" y="5753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799206" y="5753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0262996" y="5753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760607" y="5765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B11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4636907" y="5765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144902" y="5765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ED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799206" y="5765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0262996" y="5765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760607" y="5778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636907" y="5778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799206" y="5778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0262996" y="5778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760607" y="5791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636907" y="5791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799206" y="5791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0262996" y="5791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760607" y="5803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636907" y="5803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799206" y="5803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0262996" y="5803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760607" y="5816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636907" y="5816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132207" y="5778500"/>
            <a:ext cx="25400" cy="5079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7799206" y="5816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0262996" y="5816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760607" y="5829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636907" y="5829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021202" y="5829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C0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7799206" y="5829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0262996" y="5829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3760607" y="5842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636907" y="5842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021202" y="5842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1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046607" y="5842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084707" y="5829294"/>
            <a:ext cx="38094" cy="2541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7799206" y="5842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0262996" y="5842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3760607" y="5854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636907" y="5854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021202" y="5854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046607" y="5854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5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097402" y="5854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1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7799206" y="5854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0262996" y="5854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760607" y="5867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636907" y="5867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021202" y="5867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046607" y="5867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097402" y="5867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7799206" y="5867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0262996" y="5867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760607" y="5880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4636907" y="5880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021202" y="5880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046607" y="5880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097402" y="5880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7799206" y="5880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0262996" y="5880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3760607" y="5892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636907" y="5892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021202" y="5892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046607" y="5892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097402" y="5892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799206" y="5892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0262996" y="5892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760607" y="5905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636907" y="5905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021202" y="5905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046607" y="5905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097402" y="5905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7799206" y="5905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8624696" y="2844800"/>
            <a:ext cx="76205" cy="307339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8675506" y="5905494"/>
            <a:ext cx="76194" cy="1269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0262996" y="5905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760607" y="5918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636907" y="5918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00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021202" y="5918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046607" y="5918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097402" y="5918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1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7799206" y="5918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637406" y="5918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675506" y="5918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0262996" y="5918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3760607" y="5930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021202" y="5930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046607" y="5930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097402" y="5930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7799206" y="5930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B0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8637406" y="5930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675506" y="5930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0262996" y="5930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3760607" y="5943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021202" y="5943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046607" y="5943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097402" y="5943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7799206" y="5943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4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637406" y="5943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8675506" y="5943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0262996" y="5943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3760607" y="5956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021202" y="5956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046607" y="5956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097402" y="5956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8637406" y="5956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675506" y="5956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0262996" y="5956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3760607" y="5969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4446407" y="5651505"/>
            <a:ext cx="63500" cy="33019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6021202" y="5969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6046607" y="5969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6097402" y="5969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8637406" y="5969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8675506" y="5969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0262996" y="5969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3760607" y="5981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6021202" y="5981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6046607" y="5981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31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6097402" y="5981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811902" y="5981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80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8637406" y="5981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8675506" y="5981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0262996" y="5981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3760607" y="5994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589407" y="5994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3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6097402" y="5994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811902" y="5994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637406" y="5994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8675506" y="5994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0262996" y="5994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3760607" y="6007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5589407" y="6007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097402" y="6007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811902" y="6007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8637406" y="6007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8675506" y="6007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10262996" y="60071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3760607" y="6019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5589407" y="6019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097402" y="6019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811902" y="6019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8637406" y="6019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8675506" y="6019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10262996" y="6019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3760607" y="6032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5589407" y="6032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0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097402" y="6032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811902" y="6032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8637406" y="6032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8675506" y="6032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10262996" y="6032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3760607" y="6045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1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5589407" y="6045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0D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097402" y="6045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1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811902" y="6045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8637406" y="6045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8675506" y="6045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0262996" y="6045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3760607" y="6057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4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589407" y="6057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0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6097402" y="6057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811902" y="6057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8637406" y="6057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8675506" y="6057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10262996" y="6057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3760607" y="6070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A0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649602" y="6070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589407" y="6070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811902" y="6070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637406" y="6070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675506" y="6070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0262996" y="6070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4649602" y="6083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589407" y="6083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811902" y="6083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8637406" y="6083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8675506" y="6083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0262996" y="6083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4649602" y="6095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589407" y="6095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7811902" y="6095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8637406" y="6095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8675506" y="6095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0262996" y="6095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4649602" y="6108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589407" y="6108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7811902" y="6108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8637406" y="6108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8675506" y="6108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0262996" y="6108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4649602" y="6121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589407" y="6121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7811902" y="6121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8637406" y="6121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8675506" y="6121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0262996" y="6121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4649602" y="6134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589407" y="6134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7811902" y="6134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8637406" y="6134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8675506" y="6134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0262996" y="6134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4649602" y="6146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589407" y="6146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7811902" y="6146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8637406" y="6146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8675506" y="6146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0262996" y="6146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4649602" y="6159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A0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589407" y="6159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7811902" y="6159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8637406" y="6159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8675506" y="6159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0262996" y="6159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589407" y="6172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7761106" y="6172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D1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7811902" y="6172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8637406" y="6172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8675506" y="6172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0262996" y="6172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589407" y="6184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7761106" y="6184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D14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7811902" y="6184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1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8637406" y="6184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8675506" y="6184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0262996" y="6184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261997" y="6172194"/>
            <a:ext cx="25410" cy="3810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589407" y="6197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2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7761106" y="6197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F1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7811902" y="6197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112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8637406" y="6197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40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8675506" y="6197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70C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0262996" y="6197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7761106" y="6210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60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7811902" y="6210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0C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8637406" y="6210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E08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0262996" y="6210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7761106" y="6223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0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7811902" y="6223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F0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0262996" y="6223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761106" y="6235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0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0262996" y="6235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761106" y="6248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0262996" y="6248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761106" y="6261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0262996" y="6261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761106" y="6273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51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0262996" y="6273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761106" y="6286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211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0262996" y="62864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0262996" y="62992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0262996" y="63119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0262996" y="63245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0262996" y="63373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0262996" y="63500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0262996" y="63626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2858902" y="6248394"/>
            <a:ext cx="139705" cy="13971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0262996" y="63754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0212202" y="6362694"/>
            <a:ext cx="63500" cy="3810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0262996" y="64007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6707002" y="6007100"/>
            <a:ext cx="279399" cy="41910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0262996" y="64135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708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0262996" y="64262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0262996" y="64388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7595996" y="5803905"/>
            <a:ext cx="1371605" cy="66039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0262996" y="6451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3316102" y="6464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8D2D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3659002" y="6464300"/>
            <a:ext cx="25400" cy="1269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0262996" y="6464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3316102" y="6476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8D2C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0262996" y="64769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3316102" y="6489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912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0262996" y="64897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3316102" y="6502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9A2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0262996" y="6502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3316102" y="6515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972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0262996" y="65150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2261997" y="6515094"/>
            <a:ext cx="38105" cy="2541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3316102" y="6527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902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0262996" y="65278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3316102" y="6540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8A2E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0262996" y="6540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3316102" y="6553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7C3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0262996" y="65531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3316102" y="6565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5B2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0262996" y="65659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3316102" y="6578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8155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0262996" y="6578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0262996" y="65912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0262996" y="66040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A0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0262996" y="6616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10262996" y="662939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707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0262996" y="66421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99"/>
                </a:moveTo>
                <a:lnTo>
                  <a:pt x="12699" y="12699"/>
                </a:lnTo>
                <a:lnTo>
                  <a:pt x="126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1766697" y="6565905"/>
            <a:ext cx="8509009" cy="19048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7" name="Image 966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798454" y="1765293"/>
            <a:ext cx="8483597" cy="50927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98607" y="1066800"/>
            <a:ext cx="62865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5700" y="1066800"/>
            <a:ext cx="9031097" cy="598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03606" y="5357781"/>
            <a:ext cx="1917694" cy="647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03606" y="5377642"/>
            <a:ext cx="1917700" cy="647700"/>
          </a:xfrm>
          <a:custGeom>
            <a:avLst/>
            <a:gdLst/>
            <a:ahLst/>
            <a:cxnLst/>
            <a:rect l="l" t="t" r="r" b="b"/>
            <a:pathLst>
              <a:path w="1917700" h="647700">
                <a:moveTo>
                  <a:pt x="114299" y="0"/>
                </a:moveTo>
                <a:lnTo>
                  <a:pt x="69649" y="8730"/>
                </a:lnTo>
                <a:lnTo>
                  <a:pt x="33335" y="31748"/>
                </a:lnTo>
                <a:lnTo>
                  <a:pt x="8928" y="64293"/>
                </a:lnTo>
                <a:lnTo>
                  <a:pt x="0" y="101605"/>
                </a:lnTo>
                <a:lnTo>
                  <a:pt x="0" y="533399"/>
                </a:lnTo>
                <a:lnTo>
                  <a:pt x="8928" y="578050"/>
                </a:lnTo>
                <a:lnTo>
                  <a:pt x="33335" y="614364"/>
                </a:lnTo>
                <a:lnTo>
                  <a:pt x="69649" y="638771"/>
                </a:lnTo>
                <a:lnTo>
                  <a:pt x="114299" y="647699"/>
                </a:lnTo>
                <a:lnTo>
                  <a:pt x="1816089" y="647699"/>
                </a:lnTo>
                <a:lnTo>
                  <a:pt x="1858756" y="638771"/>
                </a:lnTo>
                <a:lnTo>
                  <a:pt x="1890706" y="614364"/>
                </a:lnTo>
                <a:lnTo>
                  <a:pt x="1910749" y="578050"/>
                </a:lnTo>
                <a:lnTo>
                  <a:pt x="1917694" y="533399"/>
                </a:lnTo>
                <a:lnTo>
                  <a:pt x="1917694" y="101605"/>
                </a:lnTo>
                <a:lnTo>
                  <a:pt x="1910749" y="64293"/>
                </a:lnTo>
                <a:lnTo>
                  <a:pt x="1890706" y="31748"/>
                </a:lnTo>
                <a:lnTo>
                  <a:pt x="1858756" y="8730"/>
                </a:lnTo>
                <a:lnTo>
                  <a:pt x="1816089" y="0"/>
                </a:lnTo>
                <a:lnTo>
                  <a:pt x="114299" y="0"/>
                </a:lnTo>
                <a:close/>
              </a:path>
            </a:pathLst>
          </a:custGeom>
          <a:ln w="13994">
            <a:solidFill>
              <a:srgbClr val="040A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5506" y="3987805"/>
            <a:ext cx="1917694" cy="647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5506" y="3987805"/>
            <a:ext cx="1917700" cy="647700"/>
          </a:xfrm>
          <a:custGeom>
            <a:avLst/>
            <a:gdLst/>
            <a:ahLst/>
            <a:cxnLst/>
            <a:rect l="l" t="t" r="r" b="b"/>
            <a:pathLst>
              <a:path w="1917700" h="647700">
                <a:moveTo>
                  <a:pt x="101589" y="0"/>
                </a:moveTo>
                <a:lnTo>
                  <a:pt x="58931" y="8928"/>
                </a:lnTo>
                <a:lnTo>
                  <a:pt x="26986" y="33335"/>
                </a:lnTo>
                <a:lnTo>
                  <a:pt x="6945" y="69649"/>
                </a:lnTo>
                <a:lnTo>
                  <a:pt x="0" y="114299"/>
                </a:lnTo>
                <a:lnTo>
                  <a:pt x="0" y="533399"/>
                </a:lnTo>
                <a:lnTo>
                  <a:pt x="6945" y="578044"/>
                </a:lnTo>
                <a:lnTo>
                  <a:pt x="26986" y="614358"/>
                </a:lnTo>
                <a:lnTo>
                  <a:pt x="58931" y="638768"/>
                </a:lnTo>
                <a:lnTo>
                  <a:pt x="101589" y="647699"/>
                </a:lnTo>
                <a:lnTo>
                  <a:pt x="1803394" y="647699"/>
                </a:lnTo>
                <a:lnTo>
                  <a:pt x="1848045" y="638768"/>
                </a:lnTo>
                <a:lnTo>
                  <a:pt x="1884359" y="614358"/>
                </a:lnTo>
                <a:lnTo>
                  <a:pt x="1908765" y="578044"/>
                </a:lnTo>
                <a:lnTo>
                  <a:pt x="1917694" y="533399"/>
                </a:lnTo>
                <a:lnTo>
                  <a:pt x="1917694" y="114299"/>
                </a:lnTo>
                <a:lnTo>
                  <a:pt x="1908765" y="69649"/>
                </a:lnTo>
                <a:lnTo>
                  <a:pt x="1884359" y="33335"/>
                </a:lnTo>
                <a:lnTo>
                  <a:pt x="1848045" y="8928"/>
                </a:lnTo>
                <a:lnTo>
                  <a:pt x="1803394" y="0"/>
                </a:lnTo>
                <a:lnTo>
                  <a:pt x="101589" y="0"/>
                </a:lnTo>
                <a:close/>
              </a:path>
            </a:pathLst>
          </a:custGeom>
          <a:ln w="13994">
            <a:solidFill>
              <a:srgbClr val="040A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465518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Interprétation </a:t>
            </a:r>
            <a:r>
              <a:rPr spc="15" dirty="0"/>
              <a:t>des</a:t>
            </a:r>
            <a:r>
              <a:rPr spc="-45" dirty="0"/>
              <a:t> </a:t>
            </a:r>
            <a:r>
              <a:rPr spc="-10" dirty="0"/>
              <a:t>résultats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80997" y="1943099"/>
            <a:ext cx="7740661" cy="3903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solidFill>
                  <a:srgbClr val="070707"/>
                </a:solidFill>
                <a:latin typeface="Comic Sans MS"/>
                <a:cs typeface="Comic Sans MS"/>
              </a:rPr>
              <a:t>Dans </a:t>
            </a: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le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cas </a:t>
            </a: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d’un </a:t>
            </a:r>
            <a:r>
              <a:rPr sz="2000" spc="-30" dirty="0">
                <a:solidFill>
                  <a:srgbClr val="070707"/>
                </a:solidFill>
                <a:latin typeface="Comic Sans MS"/>
                <a:cs typeface="Comic Sans MS"/>
              </a:rPr>
              <a:t>article </a:t>
            </a:r>
            <a:r>
              <a:rPr sz="2000" spc="1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000" spc="-15" dirty="0">
                <a:solidFill>
                  <a:srgbClr val="070707"/>
                </a:solidFill>
                <a:latin typeface="Comic Sans MS"/>
                <a:cs typeface="Comic Sans MS"/>
              </a:rPr>
              <a:t>confiserie, </a:t>
            </a:r>
            <a:r>
              <a:rPr sz="2000" spc="-40" dirty="0">
                <a:solidFill>
                  <a:srgbClr val="070707"/>
                </a:solidFill>
                <a:latin typeface="Comic Sans MS"/>
                <a:cs typeface="Comic Sans MS"/>
              </a:rPr>
              <a:t>comme </a:t>
            </a: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par </a:t>
            </a: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exemple un  </a:t>
            </a:r>
            <a:r>
              <a:rPr sz="2000" spc="5" dirty="0">
                <a:solidFill>
                  <a:srgbClr val="070707"/>
                </a:solidFill>
                <a:latin typeface="Comic Sans MS"/>
                <a:cs typeface="Comic Sans MS"/>
              </a:rPr>
              <a:t>ours </a:t>
            </a: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en </a:t>
            </a:r>
            <a:r>
              <a:rPr sz="2000" spc="-5" dirty="0">
                <a:solidFill>
                  <a:srgbClr val="070707"/>
                </a:solidFill>
                <a:latin typeface="Comic Sans MS"/>
                <a:cs typeface="Comic Sans MS"/>
              </a:rPr>
              <a:t>gomme, </a:t>
            </a:r>
            <a:r>
              <a:rPr sz="2000" spc="20" dirty="0">
                <a:solidFill>
                  <a:srgbClr val="070707"/>
                </a:solidFill>
                <a:latin typeface="Comic Sans MS"/>
                <a:cs typeface="Comic Sans MS"/>
              </a:rPr>
              <a:t>on </a:t>
            </a:r>
            <a:r>
              <a:rPr sz="2000" spc="10" dirty="0">
                <a:solidFill>
                  <a:srgbClr val="070707"/>
                </a:solidFill>
                <a:latin typeface="Comic Sans MS"/>
                <a:cs typeface="Comic Sans MS"/>
              </a:rPr>
              <a:t>se </a:t>
            </a: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base </a:t>
            </a:r>
            <a:r>
              <a:rPr sz="2000" spc="-10" dirty="0">
                <a:solidFill>
                  <a:srgbClr val="070707"/>
                </a:solidFill>
                <a:latin typeface="Comic Sans MS"/>
                <a:cs typeface="Comic Sans MS"/>
              </a:rPr>
              <a:t>sur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les </a:t>
            </a: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quantités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maximales  </a:t>
            </a:r>
            <a:r>
              <a:rPr sz="2000" spc="-20" dirty="0" err="1">
                <a:solidFill>
                  <a:srgbClr val="070707"/>
                </a:solidFill>
                <a:latin typeface="Comic Sans MS"/>
                <a:cs typeface="Comic Sans MS"/>
              </a:rPr>
              <a:t>suivantes</a:t>
            </a:r>
            <a:r>
              <a:rPr sz="2000" spc="2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dirty="0" smtClean="0">
                <a:solidFill>
                  <a:srgbClr val="070707"/>
                </a:solidFill>
                <a:latin typeface="Comic Sans MS"/>
                <a:cs typeface="Comic Sans MS"/>
              </a:rPr>
              <a:t>:</a:t>
            </a:r>
            <a:endParaRPr lang="fr-FR" sz="2000" dirty="0" smtClean="0">
              <a:solidFill>
                <a:srgbClr val="070707"/>
              </a:solidFill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000" spc="-20" dirty="0" smtClean="0">
                <a:solidFill>
                  <a:srgbClr val="FFC000"/>
                </a:solidFill>
                <a:latin typeface="Comic Sans MS"/>
                <a:cs typeface="Comic Sans MS"/>
              </a:rPr>
              <a:t>E110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000" spc="-25" dirty="0">
                <a:solidFill>
                  <a:srgbClr val="FF0000"/>
                </a:solidFill>
                <a:latin typeface="Comic Sans MS"/>
                <a:cs typeface="Comic Sans MS"/>
              </a:rPr>
              <a:t>E122</a:t>
            </a: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,</a:t>
            </a:r>
            <a:r>
              <a:rPr sz="2000" spc="10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omic Sans MS"/>
                <a:cs typeface="Comic Sans MS"/>
              </a:rPr>
              <a:t>E124</a:t>
            </a:r>
            <a:r>
              <a:rPr sz="2000" spc="-25" dirty="0" smtClean="0">
                <a:solidFill>
                  <a:srgbClr val="070707"/>
                </a:solidFill>
                <a:latin typeface="Comic Sans MS"/>
                <a:cs typeface="Comic Sans MS"/>
              </a:rPr>
              <a:t>.</a:t>
            </a:r>
            <a:endParaRPr lang="fr-FR" sz="2000" spc="-25" dirty="0" smtClean="0">
              <a:solidFill>
                <a:srgbClr val="070707"/>
              </a:solidFill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endParaRPr lang="fr-FR" sz="2000" spc="-25" dirty="0">
              <a:solidFill>
                <a:srgbClr val="070707"/>
              </a:solidFill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endParaRPr sz="2000" dirty="0">
              <a:latin typeface="Comic Sans MS"/>
              <a:cs typeface="Comic Sans MS"/>
            </a:endParaRPr>
          </a:p>
          <a:p>
            <a:pPr marR="546735" algn="ctr">
              <a:lnSpc>
                <a:spcPct val="100000"/>
              </a:lnSpc>
              <a:spcBef>
                <a:spcPts val="2400"/>
              </a:spcBef>
            </a:pPr>
            <a:r>
              <a:rPr lang="fr-FR" sz="2600" spc="5" dirty="0" smtClean="0">
                <a:solidFill>
                  <a:srgbClr val="070707"/>
                </a:solidFill>
                <a:latin typeface="Comic Sans MS"/>
                <a:cs typeface="Comic Sans MS"/>
              </a:rPr>
              <a:t>    </a:t>
            </a:r>
            <a:r>
              <a:rPr sz="2600" spc="5" dirty="0" smtClean="0">
                <a:solidFill>
                  <a:srgbClr val="070707"/>
                </a:solidFill>
                <a:latin typeface="Comic Sans MS"/>
                <a:cs typeface="Comic Sans MS"/>
              </a:rPr>
              <a:t>50</a:t>
            </a:r>
            <a:r>
              <a:rPr sz="2600" spc="25" dirty="0" smtClean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mg/kg</a:t>
            </a:r>
            <a:endParaRPr sz="2600" dirty="0">
              <a:latin typeface="Comic Sans MS"/>
              <a:cs typeface="Comic Sans MS"/>
            </a:endParaRPr>
          </a:p>
          <a:p>
            <a:pPr marL="12700" marR="412115">
              <a:lnSpc>
                <a:spcPct val="100000"/>
              </a:lnSpc>
              <a:spcBef>
                <a:spcPts val="2380"/>
              </a:spcBef>
            </a:pPr>
            <a:r>
              <a:rPr sz="2000" spc="-25" dirty="0">
                <a:solidFill>
                  <a:srgbClr val="FFFF00"/>
                </a:solidFill>
                <a:latin typeface="Comic Sans MS"/>
                <a:cs typeface="Comic Sans MS"/>
              </a:rPr>
              <a:t>E102</a:t>
            </a: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000" spc="-25" dirty="0">
                <a:solidFill>
                  <a:srgbClr val="FFFF00"/>
                </a:solidFill>
                <a:latin typeface="Comic Sans MS"/>
                <a:cs typeface="Comic Sans MS"/>
              </a:rPr>
              <a:t>E104</a:t>
            </a: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000" spc="-25" dirty="0">
                <a:solidFill>
                  <a:srgbClr val="FF0000"/>
                </a:solidFill>
                <a:latin typeface="Comic Sans MS"/>
                <a:cs typeface="Comic Sans MS"/>
              </a:rPr>
              <a:t>E120</a:t>
            </a: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000" spc="-25" dirty="0">
                <a:solidFill>
                  <a:srgbClr val="FF0000"/>
                </a:solidFill>
                <a:latin typeface="Comic Sans MS"/>
                <a:cs typeface="Comic Sans MS"/>
              </a:rPr>
              <a:t>E123</a:t>
            </a: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000" spc="-25" dirty="0">
                <a:solidFill>
                  <a:srgbClr val="FF0000"/>
                </a:solidFill>
                <a:latin typeface="Comic Sans MS"/>
                <a:cs typeface="Comic Sans MS"/>
              </a:rPr>
              <a:t>E127</a:t>
            </a: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000" spc="-20" dirty="0">
                <a:solidFill>
                  <a:srgbClr val="0000FF"/>
                </a:solidFill>
                <a:latin typeface="Comic Sans MS"/>
                <a:cs typeface="Comic Sans MS"/>
              </a:rPr>
              <a:t>E131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000" spc="-45" dirty="0">
                <a:solidFill>
                  <a:srgbClr val="0000FF"/>
                </a:solidFill>
                <a:latin typeface="Comic Sans MS"/>
                <a:cs typeface="Comic Sans MS"/>
              </a:rPr>
              <a:t>E132</a:t>
            </a:r>
            <a:r>
              <a:rPr sz="2000" spc="-45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000" spc="-25" dirty="0">
                <a:solidFill>
                  <a:srgbClr val="0000FF"/>
                </a:solidFill>
                <a:latin typeface="Comic Sans MS"/>
                <a:cs typeface="Comic Sans MS"/>
              </a:rPr>
              <a:t>E133</a:t>
            </a:r>
            <a:r>
              <a:rPr sz="2000" spc="-25" dirty="0">
                <a:solidFill>
                  <a:srgbClr val="070707"/>
                </a:solidFill>
                <a:latin typeface="Comic Sans MS"/>
                <a:cs typeface="Comic Sans MS"/>
              </a:rPr>
              <a:t>, </a:t>
            </a:r>
            <a:r>
              <a:rPr sz="2000" spc="-20" dirty="0">
                <a:solidFill>
                  <a:srgbClr val="00B04F"/>
                </a:solidFill>
                <a:latin typeface="Comic Sans MS"/>
                <a:cs typeface="Comic Sans MS"/>
              </a:rPr>
              <a:t>E142 </a:t>
            </a:r>
            <a:r>
              <a:rPr sz="2000" dirty="0">
                <a:solidFill>
                  <a:srgbClr val="070707"/>
                </a:solidFill>
                <a:latin typeface="Comic Sans MS"/>
                <a:cs typeface="Comic Sans MS"/>
              </a:rPr>
              <a:t>et  </a:t>
            </a:r>
            <a:r>
              <a:rPr sz="2000" spc="-20" dirty="0">
                <a:solidFill>
                  <a:srgbClr val="070707"/>
                </a:solidFill>
                <a:latin typeface="Comic Sans MS"/>
                <a:cs typeface="Comic Sans MS"/>
              </a:rPr>
              <a:t>E151.</a:t>
            </a:r>
            <a:endParaRPr sz="2000" dirty="0">
              <a:latin typeface="Comic Sans MS"/>
              <a:cs typeface="Comic Sans MS"/>
            </a:endParaRPr>
          </a:p>
          <a:p>
            <a:pPr marR="470534" algn="ctr">
              <a:lnSpc>
                <a:spcPct val="100000"/>
              </a:lnSpc>
              <a:spcBef>
                <a:spcPts val="2400"/>
              </a:spcBef>
            </a:pPr>
            <a:r>
              <a:rPr lang="fr-FR" sz="2600" spc="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lang="fr-FR" sz="2600" spc="5" dirty="0" smtClean="0">
                <a:solidFill>
                  <a:srgbClr val="070707"/>
                </a:solidFill>
                <a:latin typeface="Comic Sans MS"/>
                <a:cs typeface="Comic Sans MS"/>
              </a:rPr>
              <a:t>      </a:t>
            </a:r>
            <a:r>
              <a:rPr sz="2600" spc="5" dirty="0" smtClean="0">
                <a:solidFill>
                  <a:srgbClr val="070707"/>
                </a:solidFill>
                <a:latin typeface="Comic Sans MS"/>
                <a:cs typeface="Comic Sans MS"/>
              </a:rPr>
              <a:t>300</a:t>
            </a:r>
            <a:r>
              <a:rPr sz="2600" spc="25" dirty="0" smtClean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mg/kg</a:t>
            </a:r>
            <a:endParaRPr sz="26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96850"/>
            <a:ext cx="8381999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81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6722" y="1168406"/>
            <a:ext cx="8689339" cy="5880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3148192" cy="623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Conclusion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24292" y="2050765"/>
            <a:ext cx="7819209" cy="4091632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78435">
              <a:lnSpc>
                <a:spcPts val="2600"/>
              </a:lnSpc>
              <a:spcBef>
                <a:spcPts val="219"/>
              </a:spcBef>
              <a:buFont typeface="Wingdings"/>
              <a:buChar char=""/>
              <a:tabLst>
                <a:tab pos="317500" algn="l"/>
              </a:tabLst>
            </a:pP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Les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additifs arrivent </a:t>
            </a:r>
            <a:r>
              <a:rPr sz="2200" spc="-5" dirty="0" err="1">
                <a:solidFill>
                  <a:srgbClr val="070707"/>
                </a:solidFill>
                <a:latin typeface="Comic Sans MS"/>
                <a:cs typeface="Comic Sans MS"/>
              </a:rPr>
              <a:t>en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dirty="0" smtClean="0">
                <a:solidFill>
                  <a:srgbClr val="070707"/>
                </a:solidFill>
                <a:latin typeface="Comic Sans MS"/>
                <a:cs typeface="Comic Sans MS"/>
              </a:rPr>
              <a:t>5</a:t>
            </a:r>
            <a:r>
              <a:rPr sz="2200" spc="-10" dirty="0" smtClean="0">
                <a:solidFill>
                  <a:srgbClr val="070707"/>
                </a:solidFill>
                <a:latin typeface="Comic Sans MS"/>
                <a:cs typeface="Comic Sans MS"/>
              </a:rPr>
              <a:t>ème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position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dans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la gamme  des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risques</a:t>
            </a:r>
            <a:r>
              <a:rPr sz="2200" spc="14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alimentaires.</a:t>
            </a:r>
            <a:endParaRPr sz="2200" dirty="0">
              <a:latin typeface="Comic Sans MS"/>
              <a:cs typeface="Comic Sans MS"/>
            </a:endParaRPr>
          </a:p>
          <a:p>
            <a:pPr marL="12700" marR="238125">
              <a:lnSpc>
                <a:spcPct val="102299"/>
              </a:lnSpc>
              <a:spcBef>
                <a:spcPts val="2520"/>
              </a:spcBef>
              <a:buFont typeface="Wingdings"/>
              <a:buChar char=""/>
              <a:tabLst>
                <a:tab pos="317500" algn="l"/>
              </a:tabLst>
            </a:pP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Ils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posent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problème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pour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les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personnes </a:t>
            </a:r>
            <a:r>
              <a:rPr sz="2200" spc="-20" dirty="0" err="1">
                <a:solidFill>
                  <a:srgbClr val="070707"/>
                </a:solidFill>
                <a:latin typeface="Comic Sans MS"/>
                <a:cs typeface="Comic Sans MS"/>
              </a:rPr>
              <a:t>allergiques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5" dirty="0" smtClean="0">
                <a:solidFill>
                  <a:srgbClr val="070707"/>
                </a:solidFill>
                <a:latin typeface="Comic Sans MS"/>
                <a:cs typeface="Comic Sans MS"/>
              </a:rPr>
              <a:t>et</a:t>
            </a:r>
            <a:r>
              <a:rPr lang="fr-FR" sz="2200" spc="-5" dirty="0" smtClean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5" dirty="0" err="1" smtClean="0">
                <a:solidFill>
                  <a:srgbClr val="070707"/>
                </a:solidFill>
                <a:latin typeface="Comic Sans MS"/>
                <a:cs typeface="Comic Sans MS"/>
              </a:rPr>
              <a:t>dans</a:t>
            </a:r>
            <a:r>
              <a:rPr sz="2200" spc="5" dirty="0" smtClean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le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cas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fraudes </a:t>
            </a:r>
            <a:r>
              <a:rPr sz="2200" spc="20" dirty="0">
                <a:solidFill>
                  <a:srgbClr val="070707"/>
                </a:solidFill>
                <a:latin typeface="Comic Sans MS"/>
                <a:cs typeface="Comic Sans MS"/>
              </a:rPr>
              <a:t>ou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non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respect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des</a:t>
            </a:r>
            <a:r>
              <a:rPr sz="2200" spc="18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normes.</a:t>
            </a:r>
            <a:endParaRPr sz="22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70707"/>
              </a:buClr>
              <a:buFont typeface="Wingdings"/>
              <a:buChar char=""/>
            </a:pPr>
            <a:endParaRPr sz="2400" dirty="0">
              <a:latin typeface="Times New Roman"/>
              <a:cs typeface="Times New Roman"/>
            </a:endParaRPr>
          </a:p>
          <a:p>
            <a:pPr marL="12700" marR="68580">
              <a:lnSpc>
                <a:spcPts val="2600"/>
              </a:lnSpc>
              <a:spcBef>
                <a:spcPts val="5"/>
              </a:spcBef>
              <a:buFont typeface="Wingdings"/>
              <a:buChar char=""/>
              <a:tabLst>
                <a:tab pos="317500" algn="l"/>
              </a:tabLst>
            </a:pP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Il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est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important 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que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le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consommateur </a:t>
            </a:r>
            <a:r>
              <a:rPr sz="2200" dirty="0" err="1">
                <a:solidFill>
                  <a:srgbClr val="070707"/>
                </a:solidFill>
                <a:latin typeface="Comic Sans MS"/>
                <a:cs typeface="Comic Sans MS"/>
              </a:rPr>
              <a:t>puisse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5" dirty="0" smtClean="0">
                <a:solidFill>
                  <a:srgbClr val="070707"/>
                </a:solidFill>
                <a:latin typeface="Comic Sans MS"/>
                <a:cs typeface="Comic Sans MS"/>
              </a:rPr>
              <a:t>les</a:t>
            </a:r>
            <a:r>
              <a:rPr lang="fr-FR" sz="2200" spc="-5" dirty="0" smtClean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0" dirty="0" smtClean="0">
                <a:solidFill>
                  <a:srgbClr val="070707"/>
                </a:solidFill>
                <a:latin typeface="Comic Sans MS"/>
                <a:cs typeface="Comic Sans MS"/>
              </a:rPr>
              <a:t>identifier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facilement,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afin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pouvoir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choisir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les </a:t>
            </a:r>
            <a:r>
              <a:rPr sz="2200" spc="-15" dirty="0" err="1" smtClean="0">
                <a:solidFill>
                  <a:srgbClr val="070707"/>
                </a:solidFill>
                <a:latin typeface="Comic Sans MS"/>
                <a:cs typeface="Comic Sans MS"/>
              </a:rPr>
              <a:t>produits</a:t>
            </a:r>
            <a:r>
              <a:rPr lang="fr-FR"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dirty="0" smtClean="0">
                <a:solidFill>
                  <a:srgbClr val="070707"/>
                </a:solidFill>
                <a:latin typeface="Comic Sans MS"/>
                <a:cs typeface="Comic Sans MS"/>
              </a:rPr>
              <a:t>consommés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.</a:t>
            </a:r>
            <a:endParaRPr sz="2200" dirty="0">
              <a:latin typeface="Comic Sans MS"/>
              <a:cs typeface="Comic Sans MS"/>
            </a:endParaRPr>
          </a:p>
          <a:p>
            <a:pPr marL="12700" marR="5080" algn="just">
              <a:lnSpc>
                <a:spcPct val="100400"/>
              </a:lnSpc>
              <a:spcBef>
                <a:spcPts val="2565"/>
              </a:spcBef>
              <a:buFont typeface="Wingdings"/>
              <a:buChar char=""/>
              <a:tabLst>
                <a:tab pos="317500" algn="l"/>
              </a:tabLst>
            </a:pP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Il </a:t>
            </a:r>
            <a:r>
              <a:rPr sz="2200" spc="20" dirty="0">
                <a:solidFill>
                  <a:srgbClr val="070707"/>
                </a:solidFill>
                <a:latin typeface="Comic Sans MS"/>
                <a:cs typeface="Comic Sans MS"/>
              </a:rPr>
              <a:t>ne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faut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pas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oublier 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que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le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prix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à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payer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pour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des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plats 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précuisinés,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des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aliments instantanés,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longue </a:t>
            </a:r>
            <a:r>
              <a:rPr sz="2200" spc="-25" dirty="0">
                <a:solidFill>
                  <a:srgbClr val="070707"/>
                </a:solidFill>
                <a:latin typeface="Comic Sans MS"/>
                <a:cs typeface="Comic Sans MS"/>
              </a:rPr>
              <a:t>durée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de 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conservation </a:t>
            </a:r>
            <a:r>
              <a:rPr sz="2200" spc="-30" dirty="0">
                <a:solidFill>
                  <a:srgbClr val="070707"/>
                </a:solidFill>
                <a:latin typeface="Comic Sans MS"/>
                <a:cs typeface="Comic Sans MS"/>
              </a:rPr>
              <a:t>est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l’utilisation</a:t>
            </a:r>
            <a:r>
              <a:rPr sz="2200" spc="21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d’additifs.</a:t>
            </a:r>
            <a:endParaRPr sz="22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6700" y="1155694"/>
            <a:ext cx="8841739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536384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Un </a:t>
            </a:r>
            <a:r>
              <a:rPr spc="-25" dirty="0"/>
              <a:t>additif, </a:t>
            </a:r>
            <a:r>
              <a:rPr spc="-10" dirty="0"/>
              <a:t>qu’est-ce </a:t>
            </a:r>
            <a:r>
              <a:rPr spc="15" dirty="0"/>
              <a:t>que</a:t>
            </a:r>
            <a:r>
              <a:rPr spc="-85" dirty="0"/>
              <a:t> </a:t>
            </a:r>
            <a:r>
              <a:rPr spc="-15" dirty="0"/>
              <a:t>c’est?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06396" y="1816099"/>
            <a:ext cx="8034655" cy="469359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87630">
              <a:lnSpc>
                <a:spcPts val="3700"/>
              </a:lnSpc>
              <a:spcBef>
                <a:spcPts val="240"/>
              </a:spcBef>
            </a:pPr>
            <a:r>
              <a:rPr sz="2800" spc="-5" dirty="0">
                <a:solidFill>
                  <a:srgbClr val="070707"/>
                </a:solidFill>
                <a:latin typeface="Comic Sans MS"/>
                <a:cs typeface="Comic Sans MS"/>
              </a:rPr>
              <a:t>Les additifs </a:t>
            </a:r>
            <a:r>
              <a:rPr sz="2800" spc="-20" dirty="0">
                <a:solidFill>
                  <a:srgbClr val="070707"/>
                </a:solidFill>
                <a:latin typeface="Comic Sans MS"/>
                <a:cs typeface="Comic Sans MS"/>
              </a:rPr>
              <a:t>sont </a:t>
            </a:r>
            <a:r>
              <a:rPr sz="2800" spc="-45" dirty="0">
                <a:solidFill>
                  <a:srgbClr val="070707"/>
                </a:solidFill>
                <a:latin typeface="Comic Sans MS"/>
                <a:cs typeface="Comic Sans MS"/>
              </a:rPr>
              <a:t>des </a:t>
            </a:r>
            <a:r>
              <a:rPr sz="2800" spc="5" dirty="0">
                <a:solidFill>
                  <a:srgbClr val="070707"/>
                </a:solidFill>
                <a:latin typeface="Comic Sans MS"/>
                <a:cs typeface="Comic Sans MS"/>
              </a:rPr>
              <a:t>substances </a:t>
            </a:r>
            <a:r>
              <a:rPr sz="2800" dirty="0">
                <a:solidFill>
                  <a:srgbClr val="070707"/>
                </a:solidFill>
                <a:latin typeface="Comic Sans MS"/>
                <a:cs typeface="Comic Sans MS"/>
              </a:rPr>
              <a:t>chimiques  </a:t>
            </a:r>
            <a:r>
              <a:rPr sz="2800" spc="-20" dirty="0">
                <a:solidFill>
                  <a:srgbClr val="070707"/>
                </a:solidFill>
                <a:latin typeface="Comic Sans MS"/>
                <a:cs typeface="Comic Sans MS"/>
              </a:rPr>
              <a:t>ou </a:t>
            </a:r>
            <a:r>
              <a:rPr sz="2800" dirty="0">
                <a:solidFill>
                  <a:srgbClr val="070707"/>
                </a:solidFill>
                <a:latin typeface="Comic Sans MS"/>
                <a:cs typeface="Comic Sans MS"/>
              </a:rPr>
              <a:t>naturelles </a:t>
            </a:r>
            <a:r>
              <a:rPr sz="2800" spc="-5" dirty="0">
                <a:solidFill>
                  <a:srgbClr val="070707"/>
                </a:solidFill>
                <a:latin typeface="Comic Sans MS"/>
                <a:cs typeface="Comic Sans MS"/>
              </a:rPr>
              <a:t>qui, </a:t>
            </a:r>
            <a:r>
              <a:rPr sz="2800" spc="5" dirty="0">
                <a:solidFill>
                  <a:srgbClr val="070707"/>
                </a:solidFill>
                <a:latin typeface="Comic Sans MS"/>
                <a:cs typeface="Comic Sans MS"/>
              </a:rPr>
              <a:t>ajoutées </a:t>
            </a:r>
            <a:r>
              <a:rPr sz="2800" dirty="0">
                <a:solidFill>
                  <a:srgbClr val="070707"/>
                </a:solidFill>
                <a:latin typeface="Comic Sans MS"/>
                <a:cs typeface="Comic Sans MS"/>
              </a:rPr>
              <a:t>à </a:t>
            </a:r>
            <a:r>
              <a:rPr sz="2800" spc="-25" dirty="0">
                <a:solidFill>
                  <a:srgbClr val="070707"/>
                </a:solidFill>
                <a:latin typeface="Comic Sans MS"/>
                <a:cs typeface="Comic Sans MS"/>
              </a:rPr>
              <a:t>notre  </a:t>
            </a:r>
            <a:r>
              <a:rPr sz="2800" spc="-10" dirty="0">
                <a:solidFill>
                  <a:srgbClr val="070707"/>
                </a:solidFill>
                <a:latin typeface="Comic Sans MS"/>
                <a:cs typeface="Comic Sans MS"/>
              </a:rPr>
              <a:t>alimentation, </a:t>
            </a:r>
            <a:r>
              <a:rPr sz="2800" spc="-25" dirty="0">
                <a:solidFill>
                  <a:srgbClr val="070707"/>
                </a:solidFill>
                <a:latin typeface="Comic Sans MS"/>
                <a:cs typeface="Comic Sans MS"/>
              </a:rPr>
              <a:t>remplissent </a:t>
            </a:r>
            <a:r>
              <a:rPr sz="2800" spc="-5" dirty="0">
                <a:solidFill>
                  <a:srgbClr val="070707"/>
                </a:solidFill>
                <a:latin typeface="Comic Sans MS"/>
                <a:cs typeface="Comic Sans MS"/>
              </a:rPr>
              <a:t>différents </a:t>
            </a:r>
            <a:r>
              <a:rPr sz="2800" spc="-20" dirty="0">
                <a:solidFill>
                  <a:srgbClr val="070707"/>
                </a:solidFill>
                <a:latin typeface="Comic Sans MS"/>
                <a:cs typeface="Comic Sans MS"/>
              </a:rPr>
              <a:t>rôles  </a:t>
            </a:r>
            <a:r>
              <a:rPr sz="2800" spc="-5" dirty="0" err="1">
                <a:solidFill>
                  <a:srgbClr val="070707"/>
                </a:solidFill>
                <a:latin typeface="Comic Sans MS"/>
                <a:cs typeface="Comic Sans MS"/>
              </a:rPr>
              <a:t>tels</a:t>
            </a:r>
            <a:r>
              <a:rPr sz="2800" spc="-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800" spc="-10" dirty="0" smtClean="0">
                <a:solidFill>
                  <a:srgbClr val="070707"/>
                </a:solidFill>
                <a:latin typeface="Comic Sans MS"/>
                <a:cs typeface="Comic Sans MS"/>
              </a:rPr>
              <a:t>que</a:t>
            </a:r>
            <a:r>
              <a:rPr sz="2800" dirty="0" smtClean="0">
                <a:solidFill>
                  <a:srgbClr val="070707"/>
                </a:solidFill>
                <a:latin typeface="Comic Sans MS"/>
                <a:cs typeface="Comic Sans MS"/>
              </a:rPr>
              <a:t>:</a:t>
            </a:r>
            <a:endParaRPr sz="2800" dirty="0">
              <a:latin typeface="Comic Sans MS"/>
              <a:cs typeface="Comic Sans MS"/>
            </a:endParaRPr>
          </a:p>
          <a:p>
            <a:pPr marL="2273300" indent="-3683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"/>
              <a:tabLst>
                <a:tab pos="2273300" algn="l"/>
              </a:tabLst>
            </a:pPr>
            <a:r>
              <a:rPr sz="2600" spc="20" dirty="0">
                <a:solidFill>
                  <a:srgbClr val="070707"/>
                </a:solidFill>
                <a:latin typeface="Comic Sans MS"/>
                <a:cs typeface="Comic Sans MS"/>
              </a:rPr>
              <a:t>Conserver.</a:t>
            </a:r>
            <a:endParaRPr sz="2600" dirty="0">
              <a:latin typeface="Comic Sans MS"/>
              <a:cs typeface="Comic Sans MS"/>
            </a:endParaRPr>
          </a:p>
          <a:p>
            <a:pPr marL="2273300" indent="-368300">
              <a:lnSpc>
                <a:spcPct val="100000"/>
              </a:lnSpc>
              <a:spcBef>
                <a:spcPts val="80"/>
              </a:spcBef>
              <a:buClr>
                <a:srgbClr val="000000"/>
              </a:buClr>
              <a:buChar char=""/>
              <a:tabLst>
                <a:tab pos="2273300" algn="l"/>
              </a:tabLst>
            </a:pPr>
            <a:r>
              <a:rPr sz="2600" spc="-10" dirty="0">
                <a:solidFill>
                  <a:srgbClr val="070707"/>
                </a:solidFill>
                <a:latin typeface="Comic Sans MS"/>
                <a:cs typeface="Comic Sans MS"/>
              </a:rPr>
              <a:t>Lier.</a:t>
            </a:r>
            <a:endParaRPr sz="2600" dirty="0">
              <a:latin typeface="Comic Sans MS"/>
              <a:cs typeface="Comic Sans MS"/>
            </a:endParaRPr>
          </a:p>
          <a:p>
            <a:pPr marL="2273300" indent="-368300">
              <a:lnSpc>
                <a:spcPct val="100000"/>
              </a:lnSpc>
              <a:spcBef>
                <a:spcPts val="80"/>
              </a:spcBef>
              <a:buClr>
                <a:srgbClr val="000000"/>
              </a:buClr>
              <a:buChar char=""/>
              <a:tabLst>
                <a:tab pos="2273300" algn="l"/>
              </a:tabLst>
            </a:pP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Emulsifier.</a:t>
            </a:r>
            <a:endParaRPr sz="2600" dirty="0">
              <a:latin typeface="Comic Sans MS"/>
              <a:cs typeface="Comic Sans MS"/>
            </a:endParaRPr>
          </a:p>
          <a:p>
            <a:pPr marL="2273300" indent="-368300">
              <a:lnSpc>
                <a:spcPts val="3110"/>
              </a:lnSpc>
              <a:spcBef>
                <a:spcPts val="80"/>
              </a:spcBef>
              <a:buClr>
                <a:srgbClr val="000000"/>
              </a:buClr>
              <a:buChar char=""/>
              <a:tabLst>
                <a:tab pos="2273300" algn="l"/>
              </a:tabLst>
            </a:pPr>
            <a:r>
              <a:rPr sz="2600" spc="15" dirty="0">
                <a:solidFill>
                  <a:srgbClr val="070707"/>
                </a:solidFill>
                <a:latin typeface="Comic Sans MS"/>
                <a:cs typeface="Comic Sans MS"/>
              </a:rPr>
              <a:t>Colorer.</a:t>
            </a:r>
            <a:endParaRPr sz="2600" dirty="0">
              <a:latin typeface="Comic Sans MS"/>
              <a:cs typeface="Comic Sans MS"/>
            </a:endParaRPr>
          </a:p>
          <a:p>
            <a:pPr marL="2273300" indent="-368300">
              <a:lnSpc>
                <a:spcPts val="3110"/>
              </a:lnSpc>
              <a:buClr>
                <a:srgbClr val="000000"/>
              </a:buClr>
              <a:buChar char=""/>
              <a:tabLst>
                <a:tab pos="2273300" algn="l"/>
              </a:tabLst>
            </a:pP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Aromatiser,</a:t>
            </a:r>
            <a:r>
              <a:rPr sz="2600" spc="-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etc.</a:t>
            </a:r>
            <a:endParaRPr sz="2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400" dirty="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</a:pPr>
            <a:r>
              <a:rPr sz="2600" spc="-15" dirty="0">
                <a:solidFill>
                  <a:srgbClr val="070707"/>
                </a:solidFill>
                <a:latin typeface="Comic Sans MS"/>
                <a:cs typeface="Comic Sans MS"/>
              </a:rPr>
              <a:t>En 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somme « 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améliorer 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» certaines</a:t>
            </a:r>
            <a:r>
              <a:rPr sz="2600" spc="21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caractéristiques</a:t>
            </a:r>
            <a:endParaRPr sz="2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4900792" cy="623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Un </a:t>
            </a:r>
            <a:r>
              <a:rPr spc="-50" dirty="0"/>
              <a:t>peu</a:t>
            </a:r>
            <a:r>
              <a:rPr spc="-45" dirty="0"/>
              <a:t> </a:t>
            </a:r>
            <a:r>
              <a:rPr dirty="0"/>
              <a:t>d’histoire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20" dirty="0"/>
              <a:t>Service </a:t>
            </a:r>
            <a:r>
              <a:rPr spc="-5" dirty="0"/>
              <a:t>de </a:t>
            </a:r>
            <a:r>
              <a:rPr spc="-50" dirty="0"/>
              <a:t>la </a:t>
            </a:r>
            <a:r>
              <a:rPr spc="-30" dirty="0"/>
              <a:t>consommation </a:t>
            </a:r>
            <a:r>
              <a:rPr spc="-5" dirty="0"/>
              <a:t>et </a:t>
            </a:r>
            <a:r>
              <a:rPr spc="-40" dirty="0"/>
              <a:t>des </a:t>
            </a:r>
            <a:r>
              <a:rPr spc="-20" dirty="0"/>
              <a:t>affaires</a:t>
            </a:r>
            <a:r>
              <a:rPr spc="30" dirty="0"/>
              <a:t> </a:t>
            </a:r>
            <a:r>
              <a:rPr spc="-20" dirty="0"/>
              <a:t>vétérinaires</a:t>
            </a:r>
          </a:p>
        </p:txBody>
      </p:sp>
      <p:sp>
        <p:nvSpPr>
          <p:cNvPr id="9" name="object 9"/>
          <p:cNvSpPr/>
          <p:nvPr/>
        </p:nvSpPr>
        <p:spPr>
          <a:xfrm>
            <a:off x="1671447" y="2101850"/>
            <a:ext cx="8724900" cy="514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84500" y="2502672"/>
            <a:ext cx="6496050" cy="4083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5" dirty="0">
                <a:solidFill>
                  <a:srgbClr val="070707"/>
                </a:solidFill>
                <a:latin typeface="Comic Sans MS"/>
                <a:cs typeface="Comic Sans MS"/>
              </a:rPr>
              <a:t>Ce 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n’est </a:t>
            </a:r>
            <a:r>
              <a:rPr sz="2600" spc="-10" dirty="0">
                <a:solidFill>
                  <a:srgbClr val="070707"/>
                </a:solidFill>
                <a:latin typeface="Comic Sans MS"/>
                <a:cs typeface="Comic Sans MS"/>
              </a:rPr>
              <a:t>pas </a:t>
            </a:r>
            <a:r>
              <a:rPr sz="2600" spc="25" dirty="0">
                <a:solidFill>
                  <a:srgbClr val="070707"/>
                </a:solidFill>
                <a:latin typeface="Comic Sans MS"/>
                <a:cs typeface="Comic Sans MS"/>
              </a:rPr>
              <a:t>une 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découverte</a:t>
            </a:r>
            <a:r>
              <a:rPr sz="2600" spc="-3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récente!</a:t>
            </a:r>
            <a:endParaRPr sz="2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250" dirty="0">
              <a:latin typeface="Times New Roman"/>
              <a:cs typeface="Times New Roman"/>
            </a:endParaRPr>
          </a:p>
          <a:p>
            <a:pPr marL="254000">
              <a:lnSpc>
                <a:spcPct val="100000"/>
              </a:lnSpc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Acide acétique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</a:t>
            </a:r>
            <a:r>
              <a:rPr sz="2200" spc="10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lactique.</a:t>
            </a:r>
            <a:endParaRPr sz="2200" dirty="0">
              <a:latin typeface="Comic Sans MS"/>
              <a:cs typeface="Comic Sans MS"/>
            </a:endParaRPr>
          </a:p>
          <a:p>
            <a:pPr marL="254000" marR="5080">
              <a:lnSpc>
                <a:spcPts val="6700"/>
              </a:lnSpc>
              <a:spcBef>
                <a:spcPts val="500"/>
              </a:spcBef>
            </a:pP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Colorants 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naturels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période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200" spc="-15" dirty="0" err="1">
                <a:solidFill>
                  <a:srgbClr val="070707"/>
                </a:solidFill>
                <a:latin typeface="Comic Sans MS"/>
                <a:cs typeface="Comic Sans MS"/>
              </a:rPr>
              <a:t>l’Egypte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dirty="0" err="1" smtClean="0">
                <a:solidFill>
                  <a:srgbClr val="070707"/>
                </a:solidFill>
                <a:latin typeface="Comic Sans MS"/>
                <a:cs typeface="Comic Sans MS"/>
              </a:rPr>
              <a:t>ancienne</a:t>
            </a:r>
            <a:r>
              <a:rPr sz="2200" dirty="0" smtClean="0">
                <a:solidFill>
                  <a:srgbClr val="070707"/>
                </a:solidFill>
                <a:latin typeface="Comic Sans MS"/>
                <a:cs typeface="Comic Sans MS"/>
              </a:rPr>
              <a:t>.</a:t>
            </a:r>
            <a:endParaRPr lang="fr-FR" sz="2200" dirty="0">
              <a:solidFill>
                <a:srgbClr val="070707"/>
              </a:solidFill>
              <a:latin typeface="Comic Sans MS"/>
              <a:cs typeface="Comic Sans MS"/>
            </a:endParaRPr>
          </a:p>
          <a:p>
            <a:pPr marL="254000" marR="5080">
              <a:lnSpc>
                <a:spcPts val="6700"/>
              </a:lnSpc>
              <a:spcBef>
                <a:spcPts val="500"/>
              </a:spcBef>
            </a:pPr>
            <a:r>
              <a:rPr sz="2200" spc="-10" dirty="0" err="1" smtClean="0">
                <a:solidFill>
                  <a:srgbClr val="070707"/>
                </a:solidFill>
                <a:latin typeface="Comic Sans MS"/>
                <a:cs typeface="Comic Sans MS"/>
              </a:rPr>
              <a:t>Salaison</a:t>
            </a:r>
            <a:r>
              <a:rPr sz="2200" spc="-10" dirty="0" smtClean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(sel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salpêtre) </a:t>
            </a:r>
            <a:r>
              <a:rPr sz="2200" spc="-5" dirty="0">
                <a:solidFill>
                  <a:srgbClr val="070707"/>
                </a:solidFill>
                <a:latin typeface="Comic Sans MS"/>
                <a:cs typeface="Comic Sans MS"/>
              </a:rPr>
              <a:t>et</a:t>
            </a:r>
            <a:r>
              <a:rPr sz="2200" spc="9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fumage.</a:t>
            </a:r>
            <a:endParaRPr sz="2200" dirty="0">
              <a:latin typeface="Comic Sans MS"/>
              <a:cs typeface="Comic Sans MS"/>
            </a:endParaRPr>
          </a:p>
          <a:p>
            <a:pPr marL="254000">
              <a:lnSpc>
                <a:spcPct val="100000"/>
              </a:lnSpc>
            </a:pPr>
            <a:endParaRPr lang="fr-FR" sz="2200" spc="-15" dirty="0" smtClean="0">
              <a:solidFill>
                <a:srgbClr val="070707"/>
              </a:solidFill>
              <a:latin typeface="Comic Sans MS"/>
              <a:cs typeface="Comic Sans MS"/>
            </a:endParaRPr>
          </a:p>
          <a:p>
            <a:pPr marL="254000">
              <a:lnSpc>
                <a:spcPct val="100000"/>
              </a:lnSpc>
            </a:pPr>
            <a:r>
              <a:rPr sz="2200" spc="-15" dirty="0" err="1" smtClean="0">
                <a:solidFill>
                  <a:srgbClr val="070707"/>
                </a:solidFill>
                <a:latin typeface="Comic Sans MS"/>
                <a:cs typeface="Comic Sans MS"/>
              </a:rPr>
              <a:t>Utilisation</a:t>
            </a:r>
            <a:r>
              <a:rPr sz="2200" spc="-15" dirty="0" smtClean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d’additifs</a:t>
            </a:r>
            <a:r>
              <a:rPr sz="2200" spc="17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toxiques.</a:t>
            </a:r>
            <a:endParaRPr sz="2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70007" y="1104884"/>
            <a:ext cx="5206989" cy="5854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8807" y="3213105"/>
            <a:ext cx="419089" cy="2400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81596" y="3200394"/>
            <a:ext cx="419104" cy="2400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5129392" cy="623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Les </a:t>
            </a:r>
            <a:r>
              <a:rPr spc="-10" dirty="0"/>
              <a:t>additifs </a:t>
            </a:r>
            <a:r>
              <a:rPr spc="-65" dirty="0"/>
              <a:t>et </a:t>
            </a:r>
            <a:r>
              <a:rPr spc="5" dirty="0"/>
              <a:t>la</a:t>
            </a:r>
            <a:r>
              <a:rPr spc="-30" dirty="0"/>
              <a:t> </a:t>
            </a:r>
            <a:r>
              <a:rPr spc="-5" dirty="0"/>
              <a:t>loi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93808" y="1498599"/>
            <a:ext cx="6739890" cy="168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70707"/>
                </a:solidFill>
                <a:latin typeface="Arial"/>
                <a:cs typeface="Arial"/>
              </a:rPr>
              <a:t>817.022.32, </a:t>
            </a:r>
            <a:r>
              <a:rPr sz="2400" b="1" spc="5" dirty="0">
                <a:solidFill>
                  <a:srgbClr val="070707"/>
                </a:solidFill>
                <a:latin typeface="Arial"/>
                <a:cs typeface="Arial"/>
              </a:rPr>
              <a:t>ordonnance </a:t>
            </a:r>
            <a:r>
              <a:rPr sz="2400" b="1" spc="-5" dirty="0">
                <a:solidFill>
                  <a:srgbClr val="070707"/>
                </a:solidFill>
                <a:latin typeface="Arial"/>
                <a:cs typeface="Arial"/>
              </a:rPr>
              <a:t>sur </a:t>
            </a:r>
            <a:r>
              <a:rPr sz="2400" b="1" spc="30" dirty="0">
                <a:solidFill>
                  <a:srgbClr val="070707"/>
                </a:solidFill>
                <a:latin typeface="Arial"/>
                <a:cs typeface="Arial"/>
              </a:rPr>
              <a:t>les </a:t>
            </a:r>
            <a:r>
              <a:rPr sz="2400" b="1" spc="5" dirty="0">
                <a:solidFill>
                  <a:srgbClr val="070707"/>
                </a:solidFill>
                <a:latin typeface="Arial"/>
                <a:cs typeface="Arial"/>
              </a:rPr>
              <a:t>additifs,</a:t>
            </a:r>
            <a:r>
              <a:rPr sz="2400" b="1" spc="30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70707"/>
                </a:solidFill>
                <a:latin typeface="Arial"/>
                <a:cs typeface="Arial"/>
              </a:rPr>
              <a:t>OAdd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Times New Roman"/>
              <a:cs typeface="Times New Roman"/>
            </a:endParaRPr>
          </a:p>
          <a:p>
            <a:pPr marL="2247265" marR="2228850" indent="-482600">
              <a:lnSpc>
                <a:spcPct val="100699"/>
              </a:lnSpc>
            </a:pPr>
            <a:r>
              <a:rPr sz="2400" dirty="0">
                <a:solidFill>
                  <a:srgbClr val="070707"/>
                </a:solidFill>
                <a:latin typeface="Comic Sans MS"/>
                <a:cs typeface="Comic Sans MS"/>
              </a:rPr>
              <a:t>Définit </a:t>
            </a:r>
            <a:r>
              <a:rPr sz="2400" spc="25" dirty="0">
                <a:solidFill>
                  <a:srgbClr val="070707"/>
                </a:solidFill>
                <a:latin typeface="Comic Sans MS"/>
                <a:cs typeface="Comic Sans MS"/>
              </a:rPr>
              <a:t>l’utilisation  </a:t>
            </a:r>
            <a:r>
              <a:rPr sz="2400" spc="-15" dirty="0">
                <a:solidFill>
                  <a:srgbClr val="070707"/>
                </a:solidFill>
                <a:latin typeface="Comic Sans MS"/>
                <a:cs typeface="Comic Sans MS"/>
              </a:rPr>
              <a:t>des</a:t>
            </a:r>
            <a:r>
              <a:rPr sz="2400" spc="29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400" spc="15" dirty="0">
                <a:solidFill>
                  <a:srgbClr val="070707"/>
                </a:solidFill>
                <a:latin typeface="Comic Sans MS"/>
                <a:cs typeface="Comic Sans MS"/>
              </a:rPr>
              <a:t>additifs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90657" y="3797300"/>
            <a:ext cx="0" cy="546100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6099"/>
                </a:lnTo>
              </a:path>
            </a:pathLst>
          </a:custGeom>
          <a:ln w="12699">
            <a:solidFill>
              <a:srgbClr val="071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0302" y="3809994"/>
            <a:ext cx="419104" cy="9906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91196" y="3047994"/>
            <a:ext cx="1981210" cy="1765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98508" y="4864098"/>
            <a:ext cx="1241425" cy="7035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40"/>
              </a:spcBef>
            </a:pPr>
            <a:r>
              <a:rPr sz="2200" spc="-15" dirty="0">
                <a:solidFill>
                  <a:srgbClr val="070707"/>
                </a:solidFill>
                <a:latin typeface="Comic Sans MS"/>
                <a:cs typeface="Comic Sans MS"/>
              </a:rPr>
              <a:t>Additifs  </a:t>
            </a:r>
            <a:r>
              <a:rPr sz="2200" spc="70" dirty="0">
                <a:solidFill>
                  <a:srgbClr val="070707"/>
                </a:solidFill>
                <a:latin typeface="Comic Sans MS"/>
                <a:cs typeface="Comic Sans MS"/>
              </a:rPr>
              <a:t>a</a:t>
            </a:r>
            <a:r>
              <a:rPr sz="2200" spc="-45" dirty="0">
                <a:solidFill>
                  <a:srgbClr val="070707"/>
                </a:solidFill>
                <a:latin typeface="Comic Sans MS"/>
                <a:cs typeface="Comic Sans MS"/>
              </a:rPr>
              <a:t>u</a:t>
            </a:r>
            <a:r>
              <a:rPr sz="2200" spc="-40" dirty="0">
                <a:solidFill>
                  <a:srgbClr val="070707"/>
                </a:solidFill>
                <a:latin typeface="Comic Sans MS"/>
                <a:cs typeface="Comic Sans MS"/>
              </a:rPr>
              <a:t>t</a:t>
            </a:r>
            <a:r>
              <a:rPr sz="2200" spc="40" dirty="0">
                <a:solidFill>
                  <a:srgbClr val="070707"/>
                </a:solidFill>
                <a:latin typeface="Comic Sans MS"/>
                <a:cs typeface="Comic Sans MS"/>
              </a:rPr>
              <a:t>or</a:t>
            </a:r>
            <a:r>
              <a:rPr sz="2200" spc="-20" dirty="0">
                <a:solidFill>
                  <a:srgbClr val="070707"/>
                </a:solidFill>
                <a:latin typeface="Comic Sans MS"/>
                <a:cs typeface="Comic Sans MS"/>
              </a:rPr>
              <a:t>i</a:t>
            </a:r>
            <a:r>
              <a:rPr sz="2200" spc="25" dirty="0">
                <a:solidFill>
                  <a:srgbClr val="070707"/>
                </a:solidFill>
                <a:latin typeface="Comic Sans MS"/>
                <a:cs typeface="Comic Sans MS"/>
              </a:rPr>
              <a:t>s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é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s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28915" y="5664197"/>
            <a:ext cx="3933825" cy="1033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40"/>
              </a:spcBef>
              <a:tabLst>
                <a:tab pos="2056764" algn="l"/>
              </a:tabLst>
            </a:pPr>
            <a:r>
              <a:rPr sz="2200" spc="15" dirty="0">
                <a:solidFill>
                  <a:srgbClr val="070707"/>
                </a:solidFill>
                <a:latin typeface="Comic Sans MS"/>
                <a:cs typeface="Comic Sans MS"/>
              </a:rPr>
              <a:t>Colorants	Noms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propres  </a:t>
            </a:r>
            <a:r>
              <a:rPr sz="2200" spc="10" dirty="0">
                <a:solidFill>
                  <a:srgbClr val="070707"/>
                </a:solidFill>
                <a:latin typeface="Comic Sans MS"/>
                <a:cs typeface="Comic Sans MS"/>
              </a:rPr>
              <a:t>Conservateurs	</a:t>
            </a:r>
            <a:r>
              <a:rPr sz="2200" spc="35" dirty="0">
                <a:solidFill>
                  <a:srgbClr val="070707"/>
                </a:solidFill>
                <a:latin typeface="Comic Sans MS"/>
                <a:cs typeface="Comic Sans MS"/>
              </a:rPr>
              <a:t>Code</a:t>
            </a:r>
            <a:r>
              <a:rPr sz="2200" spc="19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200" spc="10" dirty="0">
                <a:solidFill>
                  <a:srgbClr val="070707"/>
                </a:solidFill>
                <a:latin typeface="Comic Sans MS"/>
                <a:cs typeface="Comic Sans MS"/>
              </a:rPr>
              <a:t>E…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ts val="2600"/>
              </a:lnSpc>
            </a:pP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…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96122" y="4864098"/>
            <a:ext cx="1556385" cy="1033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90"/>
              </a:spcBef>
            </a:pPr>
            <a:r>
              <a:rPr sz="2200" spc="10" dirty="0">
                <a:solidFill>
                  <a:srgbClr val="070707"/>
                </a:solidFill>
                <a:latin typeface="Comic Sans MS"/>
                <a:cs typeface="Comic Sans MS"/>
              </a:rPr>
              <a:t>En </a:t>
            </a:r>
            <a:r>
              <a:rPr sz="2200" spc="-10" dirty="0">
                <a:solidFill>
                  <a:srgbClr val="070707"/>
                </a:solidFill>
                <a:latin typeface="Comic Sans MS"/>
                <a:cs typeface="Comic Sans MS"/>
              </a:rPr>
              <a:t>fonction  </a:t>
            </a:r>
            <a:r>
              <a:rPr sz="2200" dirty="0">
                <a:solidFill>
                  <a:srgbClr val="070707"/>
                </a:solidFill>
                <a:latin typeface="Comic Sans MS"/>
                <a:cs typeface="Comic Sans MS"/>
              </a:rPr>
              <a:t>du </a:t>
            </a:r>
            <a:r>
              <a:rPr sz="2200" spc="10" dirty="0">
                <a:solidFill>
                  <a:srgbClr val="070707"/>
                </a:solidFill>
                <a:latin typeface="Comic Sans MS"/>
                <a:cs typeface="Comic Sans MS"/>
              </a:rPr>
              <a:t>type </a:t>
            </a:r>
            <a:r>
              <a:rPr sz="2200" spc="15" dirty="0">
                <a:solidFill>
                  <a:srgbClr val="070707"/>
                </a:solidFill>
                <a:latin typeface="Comic Sans MS"/>
                <a:cs typeface="Comic Sans MS"/>
              </a:rPr>
              <a:t>de  </a:t>
            </a:r>
            <a:r>
              <a:rPr sz="2200" spc="5" dirty="0">
                <a:solidFill>
                  <a:srgbClr val="070707"/>
                </a:solidFill>
                <a:latin typeface="Comic Sans MS"/>
                <a:cs typeface="Comic Sans MS"/>
              </a:rPr>
              <a:t>denrées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47795" y="3746498"/>
            <a:ext cx="1600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00FF"/>
                </a:solidFill>
                <a:latin typeface="Comic Sans MS"/>
                <a:cs typeface="Comic Sans MS"/>
              </a:rPr>
              <a:t>Liste</a:t>
            </a:r>
            <a:r>
              <a:rPr sz="2000" spc="-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omic Sans MS"/>
                <a:cs typeface="Comic Sans MS"/>
              </a:rPr>
              <a:t>positive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45195" y="3682998"/>
            <a:ext cx="14668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C00000"/>
                </a:solidFill>
                <a:latin typeface="Comic Sans MS"/>
                <a:cs typeface="Comic Sans MS"/>
              </a:rPr>
              <a:t>Liste  </a:t>
            </a:r>
            <a:r>
              <a:rPr sz="2000" spc="20" dirty="0">
                <a:solidFill>
                  <a:srgbClr val="C00000"/>
                </a:solidFill>
                <a:latin typeface="Comic Sans MS"/>
                <a:cs typeface="Comic Sans MS"/>
              </a:rPr>
              <a:t>d</a:t>
            </a:r>
            <a:r>
              <a:rPr sz="2000" spc="35" dirty="0">
                <a:solidFill>
                  <a:srgbClr val="C00000"/>
                </a:solidFill>
                <a:latin typeface="Comic Sans MS"/>
                <a:cs typeface="Comic Sans MS"/>
              </a:rPr>
              <a:t>’</a:t>
            </a:r>
            <a:r>
              <a:rPr sz="2000" spc="-25" dirty="0">
                <a:solidFill>
                  <a:srgbClr val="C00000"/>
                </a:solidFill>
                <a:latin typeface="Comic Sans MS"/>
                <a:cs typeface="Comic Sans MS"/>
              </a:rPr>
              <a:t>a</a:t>
            </a:r>
            <a:r>
              <a:rPr sz="2000" spc="-70" dirty="0">
                <a:solidFill>
                  <a:srgbClr val="C00000"/>
                </a:solidFill>
                <a:latin typeface="Comic Sans MS"/>
                <a:cs typeface="Comic Sans MS"/>
              </a:rPr>
              <a:t>p</a:t>
            </a:r>
            <a:r>
              <a:rPr sz="2000" spc="30" dirty="0">
                <a:solidFill>
                  <a:srgbClr val="C00000"/>
                </a:solidFill>
                <a:latin typeface="Comic Sans MS"/>
                <a:cs typeface="Comic Sans MS"/>
              </a:rPr>
              <a:t>p</a:t>
            </a:r>
            <a:r>
              <a:rPr sz="2000" spc="-50" dirty="0">
                <a:solidFill>
                  <a:srgbClr val="C00000"/>
                </a:solidFill>
                <a:latin typeface="Comic Sans MS"/>
                <a:cs typeface="Comic Sans MS"/>
              </a:rPr>
              <a:t>l</a:t>
            </a:r>
            <a:r>
              <a:rPr sz="2000" spc="35" dirty="0">
                <a:solidFill>
                  <a:srgbClr val="C00000"/>
                </a:solidFill>
                <a:latin typeface="Comic Sans MS"/>
                <a:cs typeface="Comic Sans MS"/>
              </a:rPr>
              <a:t>i</a:t>
            </a:r>
            <a:r>
              <a:rPr sz="2000" spc="-30" dirty="0">
                <a:solidFill>
                  <a:srgbClr val="C00000"/>
                </a:solidFill>
                <a:latin typeface="Comic Sans MS"/>
                <a:cs typeface="Comic Sans MS"/>
              </a:rPr>
              <a:t>c</a:t>
            </a:r>
            <a:r>
              <a:rPr sz="2000" spc="-25" dirty="0">
                <a:solidFill>
                  <a:srgbClr val="C00000"/>
                </a:solidFill>
                <a:latin typeface="Comic Sans MS"/>
                <a:cs typeface="Comic Sans MS"/>
              </a:rPr>
              <a:t>a</a:t>
            </a:r>
            <a:r>
              <a:rPr sz="2000" spc="-145" dirty="0">
                <a:solidFill>
                  <a:srgbClr val="C00000"/>
                </a:solidFill>
                <a:latin typeface="Comic Sans MS"/>
                <a:cs typeface="Comic Sans MS"/>
              </a:rPr>
              <a:t>t</a:t>
            </a:r>
            <a:r>
              <a:rPr sz="2000" spc="35" dirty="0">
                <a:solidFill>
                  <a:srgbClr val="C00000"/>
                </a:solidFill>
                <a:latin typeface="Comic Sans MS"/>
                <a:cs typeface="Comic Sans MS"/>
              </a:rPr>
              <a:t>i</a:t>
            </a:r>
            <a:r>
              <a:rPr sz="2000" spc="45" dirty="0">
                <a:solidFill>
                  <a:srgbClr val="C00000"/>
                </a:solidFill>
                <a:latin typeface="Comic Sans MS"/>
                <a:cs typeface="Comic Sans MS"/>
              </a:rPr>
              <a:t>o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28992" y="3606798"/>
            <a:ext cx="1835150" cy="12700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72770" indent="25400">
              <a:lnSpc>
                <a:spcPts val="2300"/>
              </a:lnSpc>
              <a:spcBef>
                <a:spcPts val="259"/>
              </a:spcBef>
            </a:pP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Classé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par  </a:t>
            </a:r>
            <a:r>
              <a:rPr sz="2000" spc="-30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2000" spc="7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000" spc="-145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é</a:t>
            </a:r>
            <a:r>
              <a:rPr sz="2000" spc="35" dirty="0">
                <a:solidFill>
                  <a:srgbClr val="FF0000"/>
                </a:solidFill>
                <a:latin typeface="Comic Sans MS"/>
                <a:cs typeface="Comic Sans MS"/>
              </a:rPr>
              <a:t>g</a:t>
            </a:r>
            <a:r>
              <a:rPr sz="2000" spc="45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2000" spc="-65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2000" spc="35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es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</a:pPr>
            <a:r>
              <a:rPr sz="2000" spc="-20" dirty="0">
                <a:solidFill>
                  <a:srgbClr val="00B04F"/>
                </a:solidFill>
                <a:latin typeface="Comic Sans MS"/>
                <a:cs typeface="Comic Sans MS"/>
              </a:rPr>
              <a:t>Dénomination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78102" y="1104884"/>
            <a:ext cx="3898894" cy="5854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5707" y="3225789"/>
            <a:ext cx="6731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5707" y="1777989"/>
            <a:ext cx="6731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28795" y="1765299"/>
            <a:ext cx="6648450" cy="40919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9"/>
              </a:spcBef>
            </a:pPr>
            <a:r>
              <a:rPr sz="2600" spc="-20" dirty="0">
                <a:solidFill>
                  <a:srgbClr val="070707"/>
                </a:solidFill>
                <a:latin typeface="Comic Sans MS"/>
                <a:cs typeface="Comic Sans MS"/>
              </a:rPr>
              <a:t>Les 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additifs 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doivent </a:t>
            </a:r>
            <a:r>
              <a:rPr sz="2600" spc="20" dirty="0">
                <a:solidFill>
                  <a:srgbClr val="070707"/>
                </a:solidFill>
                <a:latin typeface="Comic Sans MS"/>
                <a:cs typeface="Comic Sans MS"/>
              </a:rPr>
              <a:t>être 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déclarés </a:t>
            </a:r>
            <a:r>
              <a:rPr sz="2600" spc="-10" dirty="0">
                <a:solidFill>
                  <a:srgbClr val="070707"/>
                </a:solidFill>
                <a:latin typeface="Comic Sans MS"/>
                <a:cs typeface="Comic Sans MS"/>
              </a:rPr>
              <a:t>par 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leur  </a:t>
            </a:r>
            <a:r>
              <a:rPr sz="2600" spc="20" dirty="0">
                <a:solidFill>
                  <a:srgbClr val="070707"/>
                </a:solidFill>
                <a:latin typeface="Comic Sans MS"/>
                <a:cs typeface="Comic Sans MS"/>
              </a:rPr>
              <a:t>nom 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spécifique </a:t>
            </a:r>
            <a:r>
              <a:rPr sz="2600" spc="15" dirty="0">
                <a:solidFill>
                  <a:srgbClr val="070707"/>
                </a:solidFill>
                <a:latin typeface="Comic Sans MS"/>
                <a:cs typeface="Comic Sans MS"/>
              </a:rPr>
              <a:t>ou </a:t>
            </a:r>
            <a:r>
              <a:rPr sz="2600" spc="-10" dirty="0">
                <a:solidFill>
                  <a:srgbClr val="070707"/>
                </a:solidFill>
                <a:latin typeface="Comic Sans MS"/>
                <a:cs typeface="Comic Sans MS"/>
              </a:rPr>
              <a:t>par le </a:t>
            </a:r>
            <a:r>
              <a:rPr sz="2600" spc="15" dirty="0">
                <a:solidFill>
                  <a:srgbClr val="070707"/>
                </a:solidFill>
                <a:latin typeface="Comic Sans MS"/>
                <a:cs typeface="Comic Sans MS"/>
              </a:rPr>
              <a:t>code</a:t>
            </a:r>
            <a:r>
              <a:rPr sz="2600" spc="9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européen</a:t>
            </a:r>
            <a:endParaRPr sz="2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50" dirty="0">
              <a:latin typeface="Times New Roman"/>
              <a:cs typeface="Times New Roman"/>
            </a:endParaRPr>
          </a:p>
          <a:p>
            <a:pPr marL="12700" marR="629285" algn="just">
              <a:lnSpc>
                <a:spcPct val="101000"/>
              </a:lnSpc>
            </a:pPr>
            <a:r>
              <a:rPr sz="2600" spc="-20" dirty="0">
                <a:solidFill>
                  <a:srgbClr val="070707"/>
                </a:solidFill>
                <a:latin typeface="Comic Sans MS"/>
                <a:cs typeface="Comic Sans MS"/>
              </a:rPr>
              <a:t>Les </a:t>
            </a:r>
            <a:r>
              <a:rPr sz="2600" spc="20" dirty="0">
                <a:solidFill>
                  <a:srgbClr val="070707"/>
                </a:solidFill>
                <a:latin typeface="Comic Sans MS"/>
                <a:cs typeface="Comic Sans MS"/>
              </a:rPr>
              <a:t>teneurs </a:t>
            </a:r>
            <a:r>
              <a:rPr sz="2600" spc="-5" dirty="0">
                <a:solidFill>
                  <a:srgbClr val="070707"/>
                </a:solidFill>
                <a:latin typeface="Comic Sans MS"/>
                <a:cs typeface="Comic Sans MS"/>
              </a:rPr>
              <a:t>maximales 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autorisées </a:t>
            </a:r>
            <a:r>
              <a:rPr sz="2600" spc="20" dirty="0">
                <a:solidFill>
                  <a:srgbClr val="070707"/>
                </a:solidFill>
                <a:latin typeface="Comic Sans MS"/>
                <a:cs typeface="Comic Sans MS"/>
              </a:rPr>
              <a:t>sont  </a:t>
            </a:r>
            <a:r>
              <a:rPr sz="2600" spc="-5" dirty="0">
                <a:solidFill>
                  <a:srgbClr val="070707"/>
                </a:solidFill>
                <a:latin typeface="Comic Sans MS"/>
                <a:cs typeface="Comic Sans MS"/>
              </a:rPr>
              <a:t>exprimées 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soit </a:t>
            </a:r>
            <a:r>
              <a:rPr sz="2600" spc="-15" dirty="0">
                <a:solidFill>
                  <a:srgbClr val="070707"/>
                </a:solidFill>
                <a:latin typeface="Comic Sans MS"/>
                <a:cs typeface="Comic Sans MS"/>
              </a:rPr>
              <a:t>en </a:t>
            </a:r>
            <a:r>
              <a:rPr sz="2600" spc="25" dirty="0">
                <a:solidFill>
                  <a:srgbClr val="070707"/>
                </a:solidFill>
                <a:latin typeface="Comic Sans MS"/>
                <a:cs typeface="Comic Sans MS"/>
              </a:rPr>
              <a:t>[mg/kg], 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soit </a:t>
            </a:r>
            <a:r>
              <a:rPr sz="2600" spc="-10" dirty="0">
                <a:solidFill>
                  <a:srgbClr val="070707"/>
                </a:solidFill>
                <a:latin typeface="Comic Sans MS"/>
                <a:cs typeface="Comic Sans MS"/>
              </a:rPr>
              <a:t>par </a:t>
            </a:r>
            <a:r>
              <a:rPr sz="2600" spc="-15" dirty="0">
                <a:solidFill>
                  <a:srgbClr val="070707"/>
                </a:solidFill>
                <a:latin typeface="Comic Sans MS"/>
                <a:cs typeface="Comic Sans MS"/>
              </a:rPr>
              <a:t>les  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initiales</a:t>
            </a:r>
            <a:r>
              <a:rPr sz="2600" spc="5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BPF</a:t>
            </a:r>
            <a:endParaRPr sz="2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50" dirty="0">
              <a:latin typeface="Times New Roman"/>
              <a:cs typeface="Times New Roman"/>
            </a:endParaRPr>
          </a:p>
          <a:p>
            <a:pPr marL="12700" algn="just">
              <a:lnSpc>
                <a:spcPts val="3110"/>
              </a:lnSpc>
              <a:spcBef>
                <a:spcPts val="5"/>
              </a:spcBef>
            </a:pP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Ces 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normes </a:t>
            </a:r>
            <a:r>
              <a:rPr sz="2600" spc="20" dirty="0">
                <a:solidFill>
                  <a:srgbClr val="070707"/>
                </a:solidFill>
                <a:latin typeface="Comic Sans MS"/>
                <a:cs typeface="Comic Sans MS"/>
              </a:rPr>
              <a:t>sont </a:t>
            </a:r>
            <a:r>
              <a:rPr sz="2600" spc="-15" dirty="0">
                <a:solidFill>
                  <a:srgbClr val="070707"/>
                </a:solidFill>
                <a:latin typeface="Comic Sans MS"/>
                <a:cs typeface="Comic Sans MS"/>
              </a:rPr>
              <a:t>établies </a:t>
            </a:r>
            <a:r>
              <a:rPr sz="2600" spc="25" dirty="0">
                <a:solidFill>
                  <a:srgbClr val="070707"/>
                </a:solidFill>
                <a:latin typeface="Comic Sans MS"/>
                <a:cs typeface="Comic Sans MS"/>
              </a:rPr>
              <a:t>sur </a:t>
            </a:r>
            <a:r>
              <a:rPr sz="2600" spc="-10" dirty="0">
                <a:solidFill>
                  <a:srgbClr val="070707"/>
                </a:solidFill>
                <a:latin typeface="Comic Sans MS"/>
                <a:cs typeface="Comic Sans MS"/>
              </a:rPr>
              <a:t>la </a:t>
            </a:r>
            <a:r>
              <a:rPr sz="2600" spc="-15" dirty="0">
                <a:solidFill>
                  <a:srgbClr val="070707"/>
                </a:solidFill>
                <a:latin typeface="Comic Sans MS"/>
                <a:cs typeface="Comic Sans MS"/>
              </a:rPr>
              <a:t>base de</a:t>
            </a:r>
            <a:r>
              <a:rPr sz="2600" spc="27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spc="40" dirty="0">
                <a:solidFill>
                  <a:srgbClr val="070707"/>
                </a:solidFill>
                <a:latin typeface="Comic Sans MS"/>
                <a:cs typeface="Comic Sans MS"/>
              </a:rPr>
              <a:t>la</a:t>
            </a:r>
            <a:endParaRPr sz="2600" dirty="0">
              <a:latin typeface="Comic Sans MS"/>
              <a:cs typeface="Comic Sans MS"/>
            </a:endParaRPr>
          </a:p>
          <a:p>
            <a:pPr marL="12700" algn="just">
              <a:lnSpc>
                <a:spcPts val="3110"/>
              </a:lnSpc>
            </a:pPr>
            <a:r>
              <a:rPr sz="2600" spc="15" dirty="0">
                <a:solidFill>
                  <a:srgbClr val="070707"/>
                </a:solidFill>
                <a:latin typeface="Comic Sans MS"/>
                <a:cs typeface="Comic Sans MS"/>
              </a:rPr>
              <a:t>dose </a:t>
            </a:r>
            <a:r>
              <a:rPr sz="2600" spc="25" dirty="0">
                <a:solidFill>
                  <a:srgbClr val="070707"/>
                </a:solidFill>
                <a:latin typeface="Comic Sans MS"/>
                <a:cs typeface="Comic Sans MS"/>
              </a:rPr>
              <a:t>journalière </a:t>
            </a:r>
            <a:r>
              <a:rPr sz="2600" spc="15" dirty="0">
                <a:solidFill>
                  <a:srgbClr val="070707"/>
                </a:solidFill>
                <a:latin typeface="Comic Sans MS"/>
                <a:cs typeface="Comic Sans MS"/>
              </a:rPr>
              <a:t>admissible</a:t>
            </a:r>
            <a:r>
              <a:rPr sz="2600" spc="254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spc="45" dirty="0">
                <a:solidFill>
                  <a:srgbClr val="070707"/>
                </a:solidFill>
                <a:latin typeface="Comic Sans MS"/>
                <a:cs typeface="Comic Sans MS"/>
              </a:rPr>
              <a:t>(DJA)</a:t>
            </a:r>
            <a:endParaRPr sz="2600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55707" y="4991100"/>
            <a:ext cx="6731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 txBox="1">
            <a:spLocks noGrp="1"/>
          </p:cNvSpPr>
          <p:nvPr>
            <p:ph type="title"/>
          </p:nvPr>
        </p:nvSpPr>
        <p:spPr>
          <a:xfrm>
            <a:off x="1880996" y="325751"/>
            <a:ext cx="8494903" cy="623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Les </a:t>
            </a:r>
            <a:r>
              <a:rPr spc="-10" dirty="0"/>
              <a:t>additifs </a:t>
            </a:r>
            <a:r>
              <a:rPr spc="-65" dirty="0"/>
              <a:t>et </a:t>
            </a:r>
            <a:r>
              <a:rPr spc="5" dirty="0" smtClean="0"/>
              <a:t>la</a:t>
            </a:r>
            <a:r>
              <a:rPr spc="-30" dirty="0" smtClean="0"/>
              <a:t> </a:t>
            </a:r>
            <a:r>
              <a:rPr spc="-5" dirty="0"/>
              <a:t>loi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846207" y="1054105"/>
            <a:ext cx="6375394" cy="5765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6" y="5524494"/>
            <a:ext cx="203199" cy="13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32506" y="5473700"/>
            <a:ext cx="25400" cy="190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8706" y="5473700"/>
            <a:ext cx="177800" cy="1905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37306" y="5524494"/>
            <a:ext cx="571500" cy="1397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1702" y="2654300"/>
            <a:ext cx="927099" cy="279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74708" y="304802"/>
            <a:ext cx="578294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Dangers </a:t>
            </a:r>
            <a:r>
              <a:rPr spc="35" dirty="0"/>
              <a:t>de </a:t>
            </a:r>
            <a:r>
              <a:rPr spc="55" dirty="0"/>
              <a:t>la </a:t>
            </a:r>
            <a:r>
              <a:rPr spc="-5" dirty="0"/>
              <a:t>table </a:t>
            </a:r>
            <a:r>
              <a:rPr spc="-20" dirty="0"/>
              <a:t>pour </a:t>
            </a:r>
            <a:r>
              <a:rPr spc="55" dirty="0"/>
              <a:t>la</a:t>
            </a:r>
            <a:r>
              <a:rPr spc="-455" dirty="0"/>
              <a:t> </a:t>
            </a:r>
            <a:r>
              <a:rPr spc="-15" dirty="0"/>
              <a:t>santé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20795" y="2311399"/>
            <a:ext cx="2261235" cy="3394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070707"/>
                </a:solidFill>
                <a:latin typeface="Arial"/>
                <a:cs typeface="Arial"/>
              </a:rPr>
              <a:t>Erreurs </a:t>
            </a:r>
            <a:r>
              <a:rPr sz="2000" spc="-30" dirty="0">
                <a:solidFill>
                  <a:srgbClr val="070707"/>
                </a:solidFill>
                <a:latin typeface="Arial"/>
                <a:cs typeface="Arial"/>
              </a:rPr>
              <a:t>alimentaires  </a:t>
            </a:r>
            <a:r>
              <a:rPr sz="2000" spc="-20" dirty="0">
                <a:solidFill>
                  <a:srgbClr val="070707"/>
                </a:solidFill>
                <a:latin typeface="Arial"/>
                <a:cs typeface="Arial"/>
              </a:rPr>
              <a:t>(excès </a:t>
            </a:r>
            <a:r>
              <a:rPr sz="2000" spc="-10" dirty="0" err="1">
                <a:solidFill>
                  <a:srgbClr val="070707"/>
                </a:solidFill>
                <a:latin typeface="Arial"/>
                <a:cs typeface="Arial"/>
              </a:rPr>
              <a:t>ou</a:t>
            </a:r>
            <a:r>
              <a:rPr sz="2000" spc="-40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000" spc="-20" dirty="0" err="1" smtClean="0">
                <a:solidFill>
                  <a:srgbClr val="070707"/>
                </a:solidFill>
                <a:latin typeface="Arial"/>
                <a:cs typeface="Arial"/>
              </a:rPr>
              <a:t>carence</a:t>
            </a:r>
            <a:r>
              <a:rPr lang="fr-FR" sz="2000" spc="-20" dirty="0" smtClean="0">
                <a:solidFill>
                  <a:srgbClr val="070707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12700" marR="205740">
              <a:lnSpc>
                <a:spcPct val="195800"/>
              </a:lnSpc>
              <a:spcBef>
                <a:spcPts val="100"/>
              </a:spcBef>
            </a:pPr>
            <a:r>
              <a:rPr sz="2000" spc="-40" dirty="0">
                <a:solidFill>
                  <a:srgbClr val="070707"/>
                </a:solidFill>
                <a:latin typeface="Arial"/>
                <a:cs typeface="Arial"/>
              </a:rPr>
              <a:t>Manque </a:t>
            </a:r>
            <a:r>
              <a:rPr sz="2000" spc="-20" dirty="0">
                <a:solidFill>
                  <a:srgbClr val="070707"/>
                </a:solidFill>
                <a:latin typeface="Arial"/>
                <a:cs typeface="Arial"/>
              </a:rPr>
              <a:t>d’hygiène  </a:t>
            </a:r>
            <a:r>
              <a:rPr sz="2000" spc="-35" dirty="0">
                <a:solidFill>
                  <a:srgbClr val="070707"/>
                </a:solidFill>
                <a:latin typeface="Arial"/>
                <a:cs typeface="Arial"/>
              </a:rPr>
              <a:t>Poisons</a:t>
            </a:r>
            <a:r>
              <a:rPr sz="2000" spc="114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70707"/>
                </a:solidFill>
                <a:latin typeface="Arial"/>
                <a:cs typeface="Arial"/>
              </a:rPr>
              <a:t>naturels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81280">
              <a:lnSpc>
                <a:spcPct val="100000"/>
              </a:lnSpc>
            </a:pPr>
            <a:r>
              <a:rPr sz="2000" spc="-25" dirty="0">
                <a:solidFill>
                  <a:srgbClr val="070707"/>
                </a:solidFill>
                <a:latin typeface="Arial"/>
                <a:cs typeface="Arial"/>
              </a:rPr>
              <a:t>Contaminants </a:t>
            </a:r>
            <a:r>
              <a:rPr sz="2000" dirty="0">
                <a:solidFill>
                  <a:srgbClr val="070707"/>
                </a:solidFill>
                <a:latin typeface="Arial"/>
                <a:cs typeface="Arial"/>
              </a:rPr>
              <a:t>:  </a:t>
            </a:r>
            <a:r>
              <a:rPr sz="2000" spc="-25" dirty="0">
                <a:solidFill>
                  <a:srgbClr val="070707"/>
                </a:solidFill>
                <a:latin typeface="Arial"/>
                <a:cs typeface="Arial"/>
              </a:rPr>
              <a:t>résidus </a:t>
            </a:r>
            <a:r>
              <a:rPr sz="2000" spc="-10" dirty="0">
                <a:solidFill>
                  <a:srgbClr val="070707"/>
                </a:solidFill>
                <a:latin typeface="Arial"/>
                <a:cs typeface="Arial"/>
              </a:rPr>
              <a:t>et</a:t>
            </a:r>
            <a:r>
              <a:rPr sz="2000" spc="75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70707"/>
                </a:solidFill>
                <a:latin typeface="Arial"/>
                <a:cs typeface="Arial"/>
              </a:rPr>
              <a:t>polluants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70707"/>
                </a:solidFill>
                <a:latin typeface="Arial"/>
                <a:cs typeface="Arial"/>
              </a:rPr>
              <a:t>Additifs</a:t>
            </a:r>
            <a:r>
              <a:rPr sz="2000" spc="10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70707"/>
                </a:solidFill>
                <a:latin typeface="Arial"/>
                <a:cs typeface="Arial"/>
              </a:rPr>
              <a:t>alimentaires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20802" y="3111505"/>
            <a:ext cx="5765800" cy="0"/>
          </a:xfrm>
          <a:custGeom>
            <a:avLst/>
            <a:gdLst/>
            <a:ahLst/>
            <a:cxnLst/>
            <a:rect l="l" t="t" r="r" b="b"/>
            <a:pathLst>
              <a:path w="5765800">
                <a:moveTo>
                  <a:pt x="0" y="0"/>
                </a:moveTo>
                <a:lnTo>
                  <a:pt x="5765794" y="0"/>
                </a:lnTo>
              </a:path>
            </a:pathLst>
          </a:custGeom>
          <a:ln w="13994">
            <a:solidFill>
              <a:srgbClr val="081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20802" y="2311405"/>
            <a:ext cx="5765800" cy="0"/>
          </a:xfrm>
          <a:custGeom>
            <a:avLst/>
            <a:gdLst/>
            <a:ahLst/>
            <a:cxnLst/>
            <a:rect l="l" t="t" r="r" b="b"/>
            <a:pathLst>
              <a:path w="5765800">
                <a:moveTo>
                  <a:pt x="0" y="0"/>
                </a:moveTo>
                <a:lnTo>
                  <a:pt x="5765794" y="0"/>
                </a:lnTo>
              </a:path>
            </a:pathLst>
          </a:custGeom>
          <a:ln w="13994">
            <a:solidFill>
              <a:srgbClr val="081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20802" y="5791200"/>
            <a:ext cx="5765800" cy="0"/>
          </a:xfrm>
          <a:custGeom>
            <a:avLst/>
            <a:gdLst/>
            <a:ahLst/>
            <a:cxnLst/>
            <a:rect l="l" t="t" r="r" b="b"/>
            <a:pathLst>
              <a:path w="5765800">
                <a:moveTo>
                  <a:pt x="0" y="0"/>
                </a:moveTo>
                <a:lnTo>
                  <a:pt x="5765794" y="0"/>
                </a:lnTo>
              </a:path>
            </a:pathLst>
          </a:custGeom>
          <a:ln w="13994">
            <a:solidFill>
              <a:srgbClr val="081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0802" y="5194294"/>
            <a:ext cx="5765800" cy="0"/>
          </a:xfrm>
          <a:custGeom>
            <a:avLst/>
            <a:gdLst/>
            <a:ahLst/>
            <a:cxnLst/>
            <a:rect l="l" t="t" r="r" b="b"/>
            <a:pathLst>
              <a:path w="5765800">
                <a:moveTo>
                  <a:pt x="0" y="0"/>
                </a:moveTo>
                <a:lnTo>
                  <a:pt x="5765794" y="0"/>
                </a:lnTo>
              </a:path>
            </a:pathLst>
          </a:custGeom>
          <a:ln w="13994">
            <a:solidFill>
              <a:srgbClr val="081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0802" y="4330705"/>
            <a:ext cx="5765800" cy="0"/>
          </a:xfrm>
          <a:custGeom>
            <a:avLst/>
            <a:gdLst/>
            <a:ahLst/>
            <a:cxnLst/>
            <a:rect l="l" t="t" r="r" b="b"/>
            <a:pathLst>
              <a:path w="5765800">
                <a:moveTo>
                  <a:pt x="0" y="0"/>
                </a:moveTo>
                <a:lnTo>
                  <a:pt x="5765794" y="0"/>
                </a:lnTo>
              </a:path>
            </a:pathLst>
          </a:custGeom>
          <a:ln w="13994">
            <a:solidFill>
              <a:srgbClr val="081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20802" y="3683005"/>
            <a:ext cx="5765800" cy="0"/>
          </a:xfrm>
          <a:custGeom>
            <a:avLst/>
            <a:gdLst/>
            <a:ahLst/>
            <a:cxnLst/>
            <a:rect l="l" t="t" r="r" b="b"/>
            <a:pathLst>
              <a:path w="5765800">
                <a:moveTo>
                  <a:pt x="0" y="0"/>
                </a:moveTo>
                <a:lnTo>
                  <a:pt x="5765794" y="0"/>
                </a:lnTo>
              </a:path>
            </a:pathLst>
          </a:custGeom>
          <a:ln w="13994">
            <a:solidFill>
              <a:srgbClr val="081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9507" y="5473700"/>
            <a:ext cx="825494" cy="2286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11702" y="26606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12699">
            <a:solidFill>
              <a:srgbClr val="FC7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4996" y="2654300"/>
            <a:ext cx="1282710" cy="2158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80997" y="100329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997" y="70485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269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5100" y="1435429"/>
            <a:ext cx="8737594" cy="590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93900" y="240204"/>
            <a:ext cx="462978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Liste </a:t>
            </a:r>
            <a:r>
              <a:rPr spc="-20" dirty="0"/>
              <a:t>des </a:t>
            </a:r>
            <a:r>
              <a:rPr spc="-25" dirty="0"/>
              <a:t>additifs</a:t>
            </a:r>
            <a:r>
              <a:rPr spc="100" dirty="0"/>
              <a:t> </a:t>
            </a:r>
            <a:r>
              <a:rPr spc="-20" dirty="0"/>
              <a:t>autorisés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74900" y="2066560"/>
            <a:ext cx="6226175" cy="524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100"/>
              </a:spcBef>
              <a:buAutoNum type="arabicPeriod"/>
              <a:tabLst>
                <a:tab pos="393700" algn="l"/>
              </a:tabLst>
            </a:pP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Colorants</a:t>
            </a:r>
            <a:endParaRPr sz="2600" dirty="0">
              <a:latin typeface="Comic Sans MS"/>
              <a:cs typeface="Comic Sans MS"/>
            </a:endParaRPr>
          </a:p>
          <a:p>
            <a:pPr marL="393065" indent="-380365">
              <a:lnSpc>
                <a:spcPts val="3110"/>
              </a:lnSpc>
              <a:buAutoNum type="arabicPeriod"/>
              <a:tabLst>
                <a:tab pos="393700" algn="l"/>
              </a:tabLst>
            </a:pP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Conservateurs</a:t>
            </a:r>
            <a:endParaRPr sz="2600" dirty="0">
              <a:latin typeface="Comic Sans MS"/>
              <a:cs typeface="Comic Sans MS"/>
            </a:endParaRPr>
          </a:p>
          <a:p>
            <a:pPr marL="393065" indent="-380365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393700" algn="l"/>
              </a:tabLst>
            </a:pP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Antioxydants</a:t>
            </a:r>
            <a:endParaRPr sz="2600" dirty="0">
              <a:latin typeface="Comic Sans MS"/>
              <a:cs typeface="Comic Sans MS"/>
            </a:endParaRPr>
          </a:p>
          <a:p>
            <a:pPr marL="393065" indent="-380365">
              <a:lnSpc>
                <a:spcPts val="3110"/>
              </a:lnSpc>
              <a:spcBef>
                <a:spcPts val="80"/>
              </a:spcBef>
              <a:buAutoNum type="arabicPeriod"/>
              <a:tabLst>
                <a:tab pos="393700" algn="l"/>
              </a:tabLst>
            </a:pP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Emulsifiants</a:t>
            </a:r>
            <a:endParaRPr sz="2600" dirty="0">
              <a:latin typeface="Comic Sans MS"/>
              <a:cs typeface="Comic Sans MS"/>
            </a:endParaRPr>
          </a:p>
          <a:p>
            <a:pPr marL="393065" indent="-380365">
              <a:lnSpc>
                <a:spcPts val="3110"/>
              </a:lnSpc>
              <a:buAutoNum type="arabicPeriod"/>
              <a:tabLst>
                <a:tab pos="393700" algn="l"/>
              </a:tabLst>
            </a:pPr>
            <a:r>
              <a:rPr sz="2600" spc="15" dirty="0">
                <a:solidFill>
                  <a:srgbClr val="070707"/>
                </a:solidFill>
                <a:latin typeface="Comic Sans MS"/>
                <a:cs typeface="Comic Sans MS"/>
              </a:rPr>
              <a:t>Agents </a:t>
            </a:r>
            <a:r>
              <a:rPr sz="2600" spc="-5" dirty="0">
                <a:solidFill>
                  <a:srgbClr val="070707"/>
                </a:solidFill>
                <a:latin typeface="Comic Sans MS"/>
                <a:cs typeface="Comic Sans MS"/>
              </a:rPr>
              <a:t>gélifiants </a:t>
            </a:r>
            <a:r>
              <a:rPr sz="2600" spc="-15" dirty="0">
                <a:solidFill>
                  <a:srgbClr val="070707"/>
                </a:solidFill>
                <a:latin typeface="Comic Sans MS"/>
                <a:cs typeface="Comic Sans MS"/>
              </a:rPr>
              <a:t>et</a:t>
            </a:r>
            <a:r>
              <a:rPr sz="2600" spc="8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épaississants</a:t>
            </a:r>
            <a:endParaRPr sz="2600" dirty="0">
              <a:latin typeface="Comic Sans MS"/>
              <a:cs typeface="Comic Sans MS"/>
            </a:endParaRPr>
          </a:p>
          <a:p>
            <a:pPr marL="393065" indent="-380365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393700" algn="l"/>
              </a:tabLst>
            </a:pPr>
            <a:r>
              <a:rPr sz="2600" spc="15" dirty="0">
                <a:solidFill>
                  <a:srgbClr val="070707"/>
                </a:solidFill>
                <a:latin typeface="Comic Sans MS"/>
                <a:cs typeface="Comic Sans MS"/>
              </a:rPr>
              <a:t>Agents</a:t>
            </a:r>
            <a:r>
              <a:rPr sz="2600" spc="5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antiagglomérants</a:t>
            </a:r>
            <a:endParaRPr sz="2600" dirty="0">
              <a:latin typeface="Comic Sans MS"/>
              <a:cs typeface="Comic Sans MS"/>
            </a:endParaRPr>
          </a:p>
          <a:p>
            <a:pPr marL="393065" indent="-380365">
              <a:lnSpc>
                <a:spcPts val="3110"/>
              </a:lnSpc>
              <a:spcBef>
                <a:spcPts val="80"/>
              </a:spcBef>
              <a:buAutoNum type="arabicPeriod"/>
              <a:tabLst>
                <a:tab pos="393700" algn="l"/>
              </a:tabLst>
            </a:pP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Acides, </a:t>
            </a:r>
            <a:r>
              <a:rPr sz="2600" spc="-15" dirty="0">
                <a:solidFill>
                  <a:srgbClr val="070707"/>
                </a:solidFill>
                <a:latin typeface="Comic Sans MS"/>
                <a:cs typeface="Comic Sans MS"/>
              </a:rPr>
              <a:t>bases et</a:t>
            </a:r>
            <a:r>
              <a:rPr sz="2600" spc="15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spc="20" dirty="0">
                <a:solidFill>
                  <a:srgbClr val="070707"/>
                </a:solidFill>
                <a:latin typeface="Comic Sans MS"/>
                <a:cs typeface="Comic Sans MS"/>
              </a:rPr>
              <a:t>sels</a:t>
            </a:r>
            <a:endParaRPr sz="2600" dirty="0">
              <a:latin typeface="Comic Sans MS"/>
              <a:cs typeface="Comic Sans MS"/>
            </a:endParaRPr>
          </a:p>
          <a:p>
            <a:pPr marL="393065" indent="-380365">
              <a:lnSpc>
                <a:spcPts val="3110"/>
              </a:lnSpc>
              <a:buAutoNum type="arabicPeriod"/>
              <a:tabLst>
                <a:tab pos="393700" algn="l"/>
              </a:tabLst>
            </a:pP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Substances</a:t>
            </a:r>
            <a:r>
              <a:rPr sz="2600" spc="50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aromatisantes</a:t>
            </a:r>
            <a:endParaRPr sz="2600" dirty="0">
              <a:latin typeface="Comic Sans MS"/>
              <a:cs typeface="Comic Sans MS"/>
            </a:endParaRPr>
          </a:p>
          <a:p>
            <a:pPr marL="12700" marR="1637664">
              <a:lnSpc>
                <a:spcPts val="3200"/>
              </a:lnSpc>
              <a:spcBef>
                <a:spcPts val="120"/>
              </a:spcBef>
              <a:buAutoNum type="arabicPeriod"/>
              <a:tabLst>
                <a:tab pos="393700" algn="l"/>
              </a:tabLst>
            </a:pP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Exhausteurs </a:t>
            </a:r>
            <a:r>
              <a:rPr sz="2600" spc="-15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600" spc="20" dirty="0">
                <a:solidFill>
                  <a:srgbClr val="070707"/>
                </a:solidFill>
                <a:latin typeface="Comic Sans MS"/>
                <a:cs typeface="Comic Sans MS"/>
              </a:rPr>
              <a:t>goût  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10.Préparations</a:t>
            </a:r>
            <a:r>
              <a:rPr sz="2600" spc="4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enzymatiques</a:t>
            </a:r>
            <a:endParaRPr sz="2600" dirty="0">
              <a:latin typeface="Comic Sans MS"/>
              <a:cs typeface="Comic Sans MS"/>
            </a:endParaRPr>
          </a:p>
          <a:p>
            <a:pPr marL="12700">
              <a:lnSpc>
                <a:spcPts val="2980"/>
              </a:lnSpc>
              <a:buSzPct val="96153"/>
              <a:buAutoNum type="arabicPeriod" startAt="11"/>
              <a:tabLst>
                <a:tab pos="400685" algn="l"/>
              </a:tabLst>
            </a:pP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Substances </a:t>
            </a:r>
            <a:r>
              <a:rPr sz="2600" spc="-15" dirty="0">
                <a:solidFill>
                  <a:srgbClr val="070707"/>
                </a:solidFill>
                <a:latin typeface="Comic Sans MS"/>
                <a:cs typeface="Comic Sans MS"/>
              </a:rPr>
              <a:t>de </a:t>
            </a:r>
            <a:r>
              <a:rPr sz="2600" spc="5" dirty="0">
                <a:solidFill>
                  <a:srgbClr val="070707"/>
                </a:solidFill>
                <a:latin typeface="Comic Sans MS"/>
                <a:cs typeface="Comic Sans MS"/>
              </a:rPr>
              <a:t>traitement </a:t>
            </a:r>
            <a:r>
              <a:rPr sz="2600" spc="35" dirty="0">
                <a:solidFill>
                  <a:srgbClr val="070707"/>
                </a:solidFill>
                <a:latin typeface="Comic Sans MS"/>
                <a:cs typeface="Comic Sans MS"/>
              </a:rPr>
              <a:t>de</a:t>
            </a:r>
            <a:r>
              <a:rPr sz="2600" spc="145" dirty="0">
                <a:solidFill>
                  <a:srgbClr val="070707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surface</a:t>
            </a:r>
            <a:endParaRPr sz="2600" dirty="0">
              <a:latin typeface="Comic Sans MS"/>
              <a:cs typeface="Comic Sans MS"/>
            </a:endParaRPr>
          </a:p>
          <a:p>
            <a:pPr marL="12700" marR="3936365">
              <a:lnSpc>
                <a:spcPts val="3200"/>
              </a:lnSpc>
              <a:spcBef>
                <a:spcPts val="120"/>
              </a:spcBef>
              <a:buSzPct val="96153"/>
              <a:buAutoNum type="arabicPeriod" startAt="11"/>
              <a:tabLst>
                <a:tab pos="451484" algn="l"/>
              </a:tabLst>
            </a:pP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Additifs  </a:t>
            </a:r>
            <a:r>
              <a:rPr sz="2600" spc="25" dirty="0">
                <a:solidFill>
                  <a:srgbClr val="070707"/>
                </a:solidFill>
                <a:latin typeface="Comic Sans MS"/>
                <a:cs typeface="Comic Sans MS"/>
              </a:rPr>
              <a:t>1</a:t>
            </a:r>
            <a:r>
              <a:rPr sz="2600" spc="10" dirty="0">
                <a:solidFill>
                  <a:srgbClr val="070707"/>
                </a:solidFill>
                <a:latin typeface="Comic Sans MS"/>
                <a:cs typeface="Comic Sans MS"/>
              </a:rPr>
              <a:t>3</a:t>
            </a:r>
            <a:r>
              <a:rPr sz="2600" spc="-50" dirty="0">
                <a:solidFill>
                  <a:srgbClr val="070707"/>
                </a:solidFill>
                <a:latin typeface="Comic Sans MS"/>
                <a:cs typeface="Comic Sans MS"/>
              </a:rPr>
              <a:t>.</a:t>
            </a:r>
            <a:r>
              <a:rPr sz="2600" spc="-25" dirty="0">
                <a:solidFill>
                  <a:srgbClr val="070707"/>
                </a:solidFill>
                <a:latin typeface="Comic Sans MS"/>
                <a:cs typeface="Comic Sans MS"/>
              </a:rPr>
              <a:t>E</a:t>
            </a:r>
            <a:r>
              <a:rPr sz="2600" spc="-30" dirty="0">
                <a:solidFill>
                  <a:srgbClr val="070707"/>
                </a:solidFill>
                <a:latin typeface="Comic Sans MS"/>
                <a:cs typeface="Comic Sans MS"/>
              </a:rPr>
              <a:t>d</a:t>
            </a:r>
            <a:r>
              <a:rPr sz="2600" spc="45" dirty="0">
                <a:solidFill>
                  <a:srgbClr val="070707"/>
                </a:solidFill>
                <a:latin typeface="Comic Sans MS"/>
                <a:cs typeface="Comic Sans MS"/>
              </a:rPr>
              <a:t>u</a:t>
            </a:r>
            <a:r>
              <a:rPr sz="2600" spc="85" dirty="0">
                <a:solidFill>
                  <a:srgbClr val="070707"/>
                </a:solidFill>
                <a:latin typeface="Comic Sans MS"/>
                <a:cs typeface="Comic Sans MS"/>
              </a:rPr>
              <a:t>l</a:t>
            </a:r>
            <a:r>
              <a:rPr sz="2600" spc="-40" dirty="0">
                <a:solidFill>
                  <a:srgbClr val="070707"/>
                </a:solidFill>
                <a:latin typeface="Comic Sans MS"/>
                <a:cs typeface="Comic Sans MS"/>
              </a:rPr>
              <a:t>c</a:t>
            </a:r>
            <a:r>
              <a:rPr sz="2600" spc="30" dirty="0">
                <a:solidFill>
                  <a:srgbClr val="070707"/>
                </a:solidFill>
                <a:latin typeface="Comic Sans MS"/>
                <a:cs typeface="Comic Sans MS"/>
              </a:rPr>
              <a:t>o</a:t>
            </a:r>
            <a:r>
              <a:rPr sz="2600" spc="45" dirty="0">
                <a:solidFill>
                  <a:srgbClr val="070707"/>
                </a:solidFill>
                <a:latin typeface="Comic Sans MS"/>
                <a:cs typeface="Comic Sans MS"/>
              </a:rPr>
              <a:t>r</a:t>
            </a:r>
            <a:r>
              <a:rPr sz="2600" spc="-35" dirty="0">
                <a:solidFill>
                  <a:srgbClr val="070707"/>
                </a:solidFill>
                <a:latin typeface="Comic Sans MS"/>
                <a:cs typeface="Comic Sans MS"/>
              </a:rPr>
              <a:t>a</a:t>
            </a:r>
            <a:r>
              <a:rPr sz="2600" spc="35" dirty="0">
                <a:solidFill>
                  <a:srgbClr val="070707"/>
                </a:solidFill>
                <a:latin typeface="Comic Sans MS"/>
                <a:cs typeface="Comic Sans MS"/>
              </a:rPr>
              <a:t>n</a:t>
            </a:r>
            <a:r>
              <a:rPr sz="2600" spc="-30" dirty="0">
                <a:solidFill>
                  <a:srgbClr val="070707"/>
                </a:solidFill>
                <a:latin typeface="Comic Sans MS"/>
                <a:cs typeface="Comic Sans MS"/>
              </a:rPr>
              <a:t>t</a:t>
            </a:r>
            <a:r>
              <a:rPr sz="2600" dirty="0">
                <a:solidFill>
                  <a:srgbClr val="070707"/>
                </a:solidFill>
                <a:latin typeface="Comic Sans MS"/>
                <a:cs typeface="Comic Sans MS"/>
              </a:rPr>
              <a:t>s</a:t>
            </a:r>
            <a:endParaRPr sz="2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</TotalTime>
  <Words>1202</Words>
  <Application>Microsoft Office PowerPoint</Application>
  <PresentationFormat>Personnalisé</PresentationFormat>
  <Paragraphs>223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Century Gothic</vt:lpstr>
      <vt:lpstr>Comic Sans MS</vt:lpstr>
      <vt:lpstr>Times New Roman</vt:lpstr>
      <vt:lpstr>Wingdings</vt:lpstr>
      <vt:lpstr>Wingdings 3</vt:lpstr>
      <vt:lpstr>Brin</vt:lpstr>
      <vt:lpstr>Les Additifs alimentaires</vt:lpstr>
      <vt:lpstr>Présentation PowerPoint</vt:lpstr>
      <vt:lpstr>Présentation PowerPoint</vt:lpstr>
      <vt:lpstr>Un additif, qu’est-ce que c’est?</vt:lpstr>
      <vt:lpstr>Un peu d’histoire</vt:lpstr>
      <vt:lpstr>Les additifs et la loi</vt:lpstr>
      <vt:lpstr>Les additifs et la loi</vt:lpstr>
      <vt:lpstr>Dangers de la table pour la santé</vt:lpstr>
      <vt:lpstr>Liste des additifs autorisés</vt:lpstr>
      <vt:lpstr>Les colorants</vt:lpstr>
      <vt:lpstr>Antioxydants et synergistes</vt:lpstr>
      <vt:lpstr>Agents de conservation</vt:lpstr>
      <vt:lpstr>Emulsifiants</vt:lpstr>
      <vt:lpstr>Agents gélifiants et épaississants</vt:lpstr>
      <vt:lpstr>Agents antiagglomérants</vt:lpstr>
      <vt:lpstr>Acides, bases et sels</vt:lpstr>
      <vt:lpstr>Substances aromatisantes (arôme)</vt:lpstr>
      <vt:lpstr>Substances aromatisantes (arôme)</vt:lpstr>
      <vt:lpstr>Exhausteurs de goût</vt:lpstr>
      <vt:lpstr>Substances de traitement de surface</vt:lpstr>
      <vt:lpstr>Edulcorants</vt:lpstr>
      <vt:lpstr>Analyses des colorants alimentaires</vt:lpstr>
      <vt:lpstr>Analyses des colorants alimentaires I</vt:lpstr>
      <vt:lpstr>Analyses des colorants alimentaires II</vt:lpstr>
      <vt:lpstr>Analyses des colorants alimentaires III</vt:lpstr>
      <vt:lpstr>Analyses des colorants alimentaires IV</vt:lpstr>
      <vt:lpstr>Analyses des colorants alimentaires V</vt:lpstr>
      <vt:lpstr>Présentation PowerPoint</vt:lpstr>
      <vt:lpstr>Interprétation des résultats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\376\377\000L\000e\000s\000 \000a\000d\000d\000i\000t\000i\000f\000s\000 \000a\000l\000i\000m\000e\000n\000t\000a\000i\000r\000e\000s</dc:title>
  <dc:creator>\376\377\000D\000r\000 \000Y\000a\000n\000n\000 \000B\000E\000R\000G\000E\000R\000 \000-\000 \000S\000C\000A\000V\000 \000 \000V\000D</dc:creator>
  <cp:lastModifiedBy>hadj moh</cp:lastModifiedBy>
  <cp:revision>19</cp:revision>
  <dcterms:created xsi:type="dcterms:W3CDTF">2018-10-23T10:03:10Z</dcterms:created>
  <dcterms:modified xsi:type="dcterms:W3CDTF">2021-01-24T11:02:55Z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2009-05-18T00:00:00Z</vt:filetime>
  </property>
  <property fmtid="{D5CDD505-2E9C-101B-9397-08002B2CF9AE}" pid="3" name="Creator">
    <vt:lpwstr>GPL Ghostscript 8.54 PDF Writer</vt:lpwstr>
  </property>
  <property fmtid="{D5CDD505-2E9C-101B-9397-08002B2CF9AE}" pid="4" name="LastSaved">
    <vt:filetime>2018-10-23T00:00:00Z</vt:filetime>
  </property>
</Properties>
</file>