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5" r:id="rId5"/>
    <p:sldId id="259" r:id="rId6"/>
    <p:sldId id="260" r:id="rId7"/>
    <p:sldId id="262" r:id="rId8"/>
    <p:sldId id="276" r:id="rId9"/>
    <p:sldId id="261" r:id="rId10"/>
    <p:sldId id="269" r:id="rId11"/>
    <p:sldId id="268" r:id="rId12"/>
    <p:sldId id="275" r:id="rId13"/>
    <p:sldId id="272" r:id="rId14"/>
    <p:sldId id="273" r:id="rId15"/>
    <p:sldId id="274" r:id="rId16"/>
    <p:sldId id="270" r:id="rId17"/>
    <p:sldId id="27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C264-38FC-4842-8C2C-86B777D2A848}" type="datetimeFigureOut">
              <a:rPr lang="fr-FR" smtClean="0"/>
              <a:pPr/>
              <a:t>16/03/2020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7181-9B74-4D00-9448-EB9A7C740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071810"/>
            <a:ext cx="7772400" cy="1470025"/>
          </a:xfrm>
        </p:spPr>
        <p:txBody>
          <a:bodyPr>
            <a:normAutofit/>
          </a:bodyPr>
          <a:lstStyle/>
          <a:p>
            <a:r>
              <a:rPr lang="ar-DZ" sz="8000" b="1" dirty="0" smtClean="0">
                <a:solidFill>
                  <a:srgbClr val="C00000"/>
                </a:solidFill>
              </a:rPr>
              <a:t>حجم </a:t>
            </a:r>
            <a:r>
              <a:rPr lang="ar-DZ" sz="8000" b="1" dirty="0" err="1" smtClean="0">
                <a:solidFill>
                  <a:srgbClr val="C00000"/>
                </a:solidFill>
              </a:rPr>
              <a:t>و</a:t>
            </a:r>
            <a:r>
              <a:rPr lang="ar-DZ" sz="8000" b="1" dirty="0" smtClean="0">
                <a:solidFill>
                  <a:srgbClr val="C00000"/>
                </a:solidFill>
              </a:rPr>
              <a:t> فضاء</a:t>
            </a:r>
            <a:endParaRPr lang="fr-FR" sz="8000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5286388"/>
            <a:ext cx="6400800" cy="757246"/>
          </a:xfrm>
        </p:spPr>
        <p:txBody>
          <a:bodyPr>
            <a:normAutofit/>
          </a:bodyPr>
          <a:lstStyle/>
          <a:p>
            <a:r>
              <a:rPr lang="ar-DZ" sz="3600" b="1" dirty="0" smtClean="0">
                <a:solidFill>
                  <a:srgbClr val="0070C0"/>
                </a:solidFill>
              </a:rPr>
              <a:t>ل. بن </a:t>
            </a:r>
            <a:r>
              <a:rPr lang="ar-DZ" sz="3600" b="1" dirty="0" err="1" smtClean="0">
                <a:solidFill>
                  <a:srgbClr val="0070C0"/>
                </a:solidFill>
              </a:rPr>
              <a:t>أباجي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500166" y="714356"/>
            <a:ext cx="6400800" cy="757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قسم الفنون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 descr="D:\دروس\volume\af252049909fad8bfa5de63f7240db22.jpg"/>
          <p:cNvPicPr>
            <a:picLocks noChangeAspect="1" noChangeArrowheads="1"/>
          </p:cNvPicPr>
          <p:nvPr/>
        </p:nvPicPr>
        <p:blipFill>
          <a:blip r:embed="rId2"/>
          <a:srcRect t="51042" r="8250" b="5208"/>
          <a:stretch>
            <a:fillRect/>
          </a:stretch>
        </p:blipFill>
        <p:spPr bwMode="auto">
          <a:xfrm>
            <a:off x="714348" y="31491"/>
            <a:ext cx="7143768" cy="6826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7" name="Picture 3" descr="D:\دروس\volume\af252049909fad8bfa5de63f7240db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324" r="4695" b="50653"/>
          <a:stretch>
            <a:fillRect/>
          </a:stretch>
        </p:blipFill>
        <p:spPr bwMode="auto">
          <a:xfrm>
            <a:off x="785786" y="0"/>
            <a:ext cx="693593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3d illustration formes g?om?triques de base Banque d'images - 22521684"/>
          <p:cNvPicPr>
            <a:picLocks noChangeAspect="1" noChangeArrowheads="1"/>
          </p:cNvPicPr>
          <p:nvPr/>
        </p:nvPicPr>
        <p:blipFill>
          <a:blip r:embed="rId2"/>
          <a:srcRect t="7693" r="17307"/>
          <a:stretch>
            <a:fillRect/>
          </a:stretch>
        </p:blipFill>
        <p:spPr bwMode="auto">
          <a:xfrm>
            <a:off x="714348" y="0"/>
            <a:ext cx="614366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ar-DZ" dirty="0" smtClean="0"/>
              <a:t>تشكيلة </a:t>
            </a:r>
            <a:r>
              <a:rPr lang="ar-DZ" dirty="0" err="1" smtClean="0"/>
              <a:t>حجمية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7650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983299"/>
            <a:ext cx="7682300" cy="5874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9698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19100"/>
            <a:ext cx="4914900" cy="6438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22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42984"/>
            <a:ext cx="6438900" cy="4914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Résultat de recherche d'images pour &quot;composition volumétrique architectur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8929710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ar-DZ" b="1" dirty="0" smtClean="0">
                <a:solidFill>
                  <a:srgbClr val="C00000"/>
                </a:solidFill>
              </a:rPr>
              <a:t>أشكال أخرى ثلاثية الأبعاد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28674" name="Picture 2" descr="Résultat de recherche d'images pour &quot;cube cylindre sphere&quot;"/>
          <p:cNvPicPr>
            <a:picLocks noChangeAspect="1" noChangeArrowheads="1"/>
          </p:cNvPicPr>
          <p:nvPr/>
        </p:nvPicPr>
        <p:blipFill>
          <a:blip r:embed="rId2"/>
          <a:srcRect l="5376" t="17158" r="11828" b="5674"/>
          <a:stretch>
            <a:fillRect/>
          </a:stretch>
        </p:blipFill>
        <p:spPr bwMode="auto">
          <a:xfrm>
            <a:off x="214282" y="990806"/>
            <a:ext cx="6643734" cy="586719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071802" y="242886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هرمي 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500166" y="442913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أسطواني</a:t>
            </a:r>
            <a:endParaRPr lang="fr-FR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3857620" y="450057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مخروطي</a:t>
            </a:r>
            <a:endParaRPr lang="fr-FR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928662" y="242886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مكعب</a:t>
            </a:r>
            <a:endParaRPr lang="fr-FR" sz="2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5286380" y="257174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كروي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ar-DZ" dirty="0" smtClean="0"/>
              <a:t>مفاهيم ومصطلحات في </a:t>
            </a:r>
            <a:r>
              <a:rPr lang="ar-DZ" dirty="0" smtClean="0"/>
              <a:t>الحجم </a:t>
            </a:r>
            <a:r>
              <a:rPr lang="ar-DZ" dirty="0" err="1" smtClean="0"/>
              <a:t>و</a:t>
            </a:r>
            <a:r>
              <a:rPr lang="ar-DZ" dirty="0" smtClean="0"/>
              <a:t> فضاء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2185990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حجم هو </a:t>
            </a:r>
            <a:r>
              <a:rPr lang="ar-SA" dirty="0" smtClean="0"/>
              <a:t>مزيج من الفضاء والأبعاد الثلاثية (الطول والعرض والارتفاع). يمكن النظر إلى الحجم من عدة وجهات وزوايا. قد يكون حقيقيا أو </a:t>
            </a:r>
            <a:r>
              <a:rPr lang="ar-DZ" dirty="0" smtClean="0"/>
              <a:t>م</a:t>
            </a:r>
            <a:r>
              <a:rPr lang="ar-SA" dirty="0" err="1" smtClean="0"/>
              <a:t>قترح</a:t>
            </a:r>
            <a:r>
              <a:rPr lang="ar-SA" dirty="0" smtClean="0"/>
              <a:t>. ومن حجمها التي تشكل تحتل الفضاء</a:t>
            </a:r>
            <a:r>
              <a:rPr lang="fr-FR" dirty="0" smtClean="0"/>
              <a:t>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دروس\volume\68197fe284420425984276867e16756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89" t="37148" r="39404"/>
          <a:stretch>
            <a:fillRect/>
          </a:stretch>
        </p:blipFill>
        <p:spPr bwMode="auto">
          <a:xfrm>
            <a:off x="2357422" y="285728"/>
            <a:ext cx="4857784" cy="6336205"/>
          </a:xfrm>
          <a:prstGeom prst="rect">
            <a:avLst/>
          </a:prstGeom>
          <a:noFill/>
        </p:spPr>
      </p:pic>
      <p:sp>
        <p:nvSpPr>
          <p:cNvPr id="4" name="Flèche droite 3"/>
          <p:cNvSpPr/>
          <p:nvPr/>
        </p:nvSpPr>
        <p:spPr>
          <a:xfrm rot="18326939">
            <a:off x="2126743" y="5768711"/>
            <a:ext cx="1106926" cy="530551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 rot="10800000">
            <a:off x="7358082" y="2857496"/>
            <a:ext cx="1106926" cy="530551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785786" y="3000372"/>
            <a:ext cx="1106926" cy="530551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5400000">
            <a:off x="3661335" y="339137"/>
            <a:ext cx="392570" cy="114300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 rot="8586069">
            <a:off x="5906297" y="1064960"/>
            <a:ext cx="1106926" cy="530551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43108" y="142852"/>
            <a:ext cx="714380" cy="20717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857884" y="142852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الخلفية</a:t>
            </a:r>
            <a:endParaRPr lang="fr-FR" sz="24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3214678" y="285728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سطح</a:t>
            </a:r>
            <a:endParaRPr lang="fr-FR" sz="24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357158" y="250030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الجانبية </a:t>
            </a:r>
            <a:r>
              <a:rPr lang="ar-DZ" sz="2400" b="1" dirty="0" err="1" smtClean="0"/>
              <a:t>اليسرى</a:t>
            </a:r>
            <a:endParaRPr lang="fr-FR" sz="2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785786" y="528638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الأمامية</a:t>
            </a:r>
            <a:endParaRPr lang="fr-FR" sz="2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500826" y="2285992"/>
            <a:ext cx="264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الجانبية اليمنى</a:t>
            </a:r>
            <a:endParaRPr lang="fr-FR" sz="24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500694" y="514351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القاعدة</a:t>
            </a:r>
            <a:endParaRPr lang="fr-FR" sz="2400" b="1" dirty="0"/>
          </a:p>
        </p:txBody>
      </p:sp>
      <p:sp>
        <p:nvSpPr>
          <p:cNvPr id="17" name="Flèche droite 16"/>
          <p:cNvSpPr/>
          <p:nvPr/>
        </p:nvSpPr>
        <p:spPr>
          <a:xfrm rot="16200000">
            <a:off x="5697330" y="4161058"/>
            <a:ext cx="321108" cy="157163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/>
      <p:bldP spid="12" grpId="0"/>
      <p:bldP spid="13" grpId="0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دروس\volume\68197fe284420425984276867e16756a.jpg"/>
          <p:cNvPicPr>
            <a:picLocks noChangeAspect="1" noChangeArrowheads="1"/>
          </p:cNvPicPr>
          <p:nvPr/>
        </p:nvPicPr>
        <p:blipFill>
          <a:blip r:embed="rId2"/>
          <a:srcRect l="60596" t="7332" r="725" b="61241"/>
          <a:stretch>
            <a:fillRect/>
          </a:stretch>
        </p:blipFill>
        <p:spPr bwMode="auto">
          <a:xfrm>
            <a:off x="-32" y="4143380"/>
            <a:ext cx="2500330" cy="2500330"/>
          </a:xfrm>
          <a:prstGeom prst="rect">
            <a:avLst/>
          </a:prstGeom>
          <a:noFill/>
        </p:spPr>
      </p:pic>
      <p:pic>
        <p:nvPicPr>
          <p:cNvPr id="5" name="Picture 2" descr="D:\دروس\volume\68197fe284420425984276867e16756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289" t="37148" r="39404"/>
          <a:stretch>
            <a:fillRect/>
          </a:stretch>
        </p:blipFill>
        <p:spPr bwMode="auto">
          <a:xfrm>
            <a:off x="3428992" y="2500306"/>
            <a:ext cx="2286016" cy="2981744"/>
          </a:xfrm>
          <a:prstGeom prst="rect">
            <a:avLst/>
          </a:prstGeom>
          <a:noFill/>
        </p:spPr>
      </p:pic>
      <p:sp>
        <p:nvSpPr>
          <p:cNvPr id="6" name="Flèche droite 5"/>
          <p:cNvSpPr/>
          <p:nvPr/>
        </p:nvSpPr>
        <p:spPr>
          <a:xfrm rot="18326939">
            <a:off x="3198313" y="5197207"/>
            <a:ext cx="1106926" cy="530551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57356" y="4714884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الأمامية</a:t>
            </a:r>
            <a:endParaRPr lang="fr-FR" sz="2400" b="1" dirty="0"/>
          </a:p>
        </p:txBody>
      </p:sp>
      <p:pic>
        <p:nvPicPr>
          <p:cNvPr id="8" name="Picture 2" descr="D:\دروس\volume\68197fe284420425984276867e16756a.jpg"/>
          <p:cNvPicPr>
            <a:picLocks noChangeAspect="1" noChangeArrowheads="1"/>
          </p:cNvPicPr>
          <p:nvPr/>
        </p:nvPicPr>
        <p:blipFill>
          <a:blip r:embed="rId2"/>
          <a:srcRect l="60596" t="39243" r="725" b="30378"/>
          <a:stretch>
            <a:fillRect/>
          </a:stretch>
        </p:blipFill>
        <p:spPr bwMode="auto">
          <a:xfrm>
            <a:off x="6286512" y="357166"/>
            <a:ext cx="2143140" cy="2071702"/>
          </a:xfrm>
          <a:prstGeom prst="rect">
            <a:avLst/>
          </a:prstGeom>
          <a:noFill/>
        </p:spPr>
      </p:pic>
      <p:sp>
        <p:nvSpPr>
          <p:cNvPr id="9" name="Flèche droite 8"/>
          <p:cNvSpPr/>
          <p:nvPr/>
        </p:nvSpPr>
        <p:spPr>
          <a:xfrm rot="5400000">
            <a:off x="4447153" y="1982211"/>
            <a:ext cx="392570" cy="1143008"/>
          </a:xfrm>
          <a:prstGeom prst="rightArrow">
            <a:avLst/>
          </a:prstGeom>
          <a:solidFill>
            <a:srgbClr val="00B0F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643702" y="235743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سطح</a:t>
            </a:r>
            <a:endParaRPr lang="fr-FR" sz="2400" b="1" dirty="0"/>
          </a:p>
        </p:txBody>
      </p:sp>
      <p:pic>
        <p:nvPicPr>
          <p:cNvPr id="12" name="Picture 2" descr="D:\دروس\volume\68197fe284420425984276867e16756a.jpg"/>
          <p:cNvPicPr>
            <a:picLocks noChangeAspect="1" noChangeArrowheads="1"/>
          </p:cNvPicPr>
          <p:nvPr/>
        </p:nvPicPr>
        <p:blipFill>
          <a:blip r:embed="rId2"/>
          <a:srcRect l="21918" t="6769" r="44560" b="61805"/>
          <a:stretch>
            <a:fillRect/>
          </a:stretch>
        </p:blipFill>
        <p:spPr bwMode="auto">
          <a:xfrm>
            <a:off x="6786578" y="4000504"/>
            <a:ext cx="1857388" cy="2143140"/>
          </a:xfrm>
          <a:prstGeom prst="rect">
            <a:avLst/>
          </a:prstGeom>
          <a:noFill/>
        </p:spPr>
      </p:pic>
      <p:sp>
        <p:nvSpPr>
          <p:cNvPr id="13" name="Flèche droite 12"/>
          <p:cNvSpPr/>
          <p:nvPr/>
        </p:nvSpPr>
        <p:spPr>
          <a:xfrm rot="10800000">
            <a:off x="5643570" y="3857628"/>
            <a:ext cx="1106926" cy="530551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857884" y="3500438"/>
            <a:ext cx="264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الواجهة الجانبية اليمنى</a:t>
            </a:r>
            <a:endParaRPr lang="fr-FR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214282" y="1928802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dk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42976" y="2786058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dk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4282" y="2786058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dk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86182" y="0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57488" y="857232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dk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86182" y="857232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dk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57752" y="5786454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86446" y="5072074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4857752" y="5072074"/>
            <a:ext cx="928694" cy="857256"/>
          </a:xfrm>
          <a:prstGeom prst="rect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357422" y="3357562"/>
            <a:ext cx="1428760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rot="16200000" flipH="1">
            <a:off x="3428992" y="2143116"/>
            <a:ext cx="1143008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ar-DZ" sz="4800" b="1" dirty="0" smtClean="0">
                <a:solidFill>
                  <a:srgbClr val="C00000"/>
                </a:solidFill>
              </a:rPr>
              <a:t>حجم المكعب</a:t>
            </a:r>
            <a:endParaRPr lang="fr-FR" sz="4800" b="1" dirty="0">
              <a:solidFill>
                <a:srgbClr val="C00000"/>
              </a:solidFill>
            </a:endParaRPr>
          </a:p>
        </p:txBody>
      </p:sp>
      <p:sp>
        <p:nvSpPr>
          <p:cNvPr id="3074" name="AutoShape 2" descr="Résultat de recherche d'images pour &quot;patron du cub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 descr="Résultat de recherche d'images pour &quot;patron du cub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8" name="AutoShape 6" descr="Résultat de recherche d'images pour &quot;patron du cub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80" name="Picture 8" descr="http://ecoles.ac-rouen.fr/dominos/cours%20numeriques/CM1%202016/geometrie/cu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14554"/>
            <a:ext cx="4786346" cy="4951393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357950" y="2000240"/>
            <a:ext cx="2571768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286512" y="1285860"/>
            <a:ext cx="264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 كل الواجهات تتشابه</a:t>
            </a:r>
            <a:endParaRPr lang="fr-FR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57158" y="428604"/>
            <a:ext cx="2571768" cy="2643206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857224" y="328612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 مربع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86446" y="274638"/>
            <a:ext cx="2900354" cy="1143000"/>
          </a:xfrm>
        </p:spPr>
        <p:txBody>
          <a:bodyPr/>
          <a:lstStyle/>
          <a:p>
            <a:pPr algn="r"/>
            <a:r>
              <a:rPr lang="ar-DZ" b="1" dirty="0" smtClean="0">
                <a:solidFill>
                  <a:srgbClr val="C00000"/>
                </a:solidFill>
              </a:rPr>
              <a:t>مخطط المكعب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8194" name="Picture 2" descr="http://ecoles.ac-rouen.fr/dominos/cours%20numeriques/CM1%202016/geometrie/patron%20cu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-88827"/>
            <a:ext cx="4911648" cy="6946827"/>
          </a:xfrm>
          <a:prstGeom prst="rect">
            <a:avLst/>
          </a:prstGeom>
          <a:noFill/>
        </p:spPr>
      </p:pic>
      <p:pic>
        <p:nvPicPr>
          <p:cNvPr id="8196" name="Picture 4" descr="geogebra 3d - developpement du cube - copyright Patrice Debart 2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2566" y="2214554"/>
            <a:ext cx="3214710" cy="321471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4857752" y="1214422"/>
            <a:ext cx="114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/>
              <a:t> الزيادة</a:t>
            </a:r>
            <a:endParaRPr lang="fr-FR" sz="2400" b="1" dirty="0"/>
          </a:p>
        </p:txBody>
      </p:sp>
      <p:cxnSp>
        <p:nvCxnSpPr>
          <p:cNvPr id="8" name="Connecteur droit avec flèche 7"/>
          <p:cNvCxnSpPr>
            <a:stCxn id="6" idx="2"/>
          </p:cNvCxnSpPr>
          <p:nvPr/>
        </p:nvCxnSpPr>
        <p:spPr>
          <a:xfrm rot="5400000">
            <a:off x="4802825" y="1445262"/>
            <a:ext cx="395591" cy="857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10800000">
            <a:off x="3214678" y="571480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>
            <a:off x="3178959" y="2178835"/>
            <a:ext cx="2714644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ecoles.ac-rouen.fr/dominos/cours%20numeriques/CM1%202016/geometrie/cub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4714884"/>
            <a:ext cx="1816907" cy="1879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42" name="Picture 2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8929718" cy="6688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4" descr="Résultat de recherche d'images pour &quot;patron du cube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947" r="47988" b="67485"/>
          <a:stretch>
            <a:fillRect/>
          </a:stretch>
        </p:blipFill>
        <p:spPr bwMode="auto">
          <a:xfrm>
            <a:off x="0" y="0"/>
            <a:ext cx="3507988" cy="2714620"/>
          </a:xfrm>
          <a:prstGeom prst="rect">
            <a:avLst/>
          </a:prstGeom>
          <a:noFill/>
        </p:spPr>
      </p:pic>
      <p:pic>
        <p:nvPicPr>
          <p:cNvPr id="5" name="Picture 4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2"/>
          <a:srcRect l="51250" b="67647"/>
          <a:stretch>
            <a:fillRect/>
          </a:stretch>
        </p:blipFill>
        <p:spPr bwMode="auto">
          <a:xfrm>
            <a:off x="3214678" y="0"/>
            <a:ext cx="3214710" cy="2720186"/>
          </a:xfrm>
          <a:prstGeom prst="rect">
            <a:avLst/>
          </a:prstGeom>
          <a:noFill/>
        </p:spPr>
      </p:pic>
      <p:pic>
        <p:nvPicPr>
          <p:cNvPr id="6" name="Picture 4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2"/>
          <a:srcRect t="35294" r="50625" b="38235"/>
          <a:stretch>
            <a:fillRect/>
          </a:stretch>
        </p:blipFill>
        <p:spPr bwMode="auto">
          <a:xfrm>
            <a:off x="0" y="2643182"/>
            <a:ext cx="3571868" cy="2441523"/>
          </a:xfrm>
          <a:prstGeom prst="rect">
            <a:avLst/>
          </a:prstGeom>
          <a:noFill/>
        </p:spPr>
      </p:pic>
      <p:pic>
        <p:nvPicPr>
          <p:cNvPr id="7" name="Picture 4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2"/>
          <a:srcRect l="51250" t="33824" b="33823"/>
          <a:stretch>
            <a:fillRect/>
          </a:stretch>
        </p:blipFill>
        <p:spPr bwMode="auto">
          <a:xfrm>
            <a:off x="5000596" y="2428868"/>
            <a:ext cx="4143404" cy="3506018"/>
          </a:xfrm>
          <a:prstGeom prst="rect">
            <a:avLst/>
          </a:prstGeom>
          <a:noFill/>
        </p:spPr>
      </p:pic>
      <p:pic>
        <p:nvPicPr>
          <p:cNvPr id="8" name="Picture 4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2"/>
          <a:srcRect t="66177"/>
          <a:stretch>
            <a:fillRect/>
          </a:stretch>
        </p:blipFill>
        <p:spPr bwMode="auto">
          <a:xfrm>
            <a:off x="2143108" y="5214959"/>
            <a:ext cx="3810000" cy="1643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18" name="AutoShape 2" descr="https://artifexinopere.com/wp-content/uploads/2018/06/de-normal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220" name="Picture 4" descr="https://artifexinopere.com/wp-content/uploads/2018/06/de-norm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44042"/>
            <a:ext cx="4331504" cy="5513850"/>
          </a:xfrm>
          <a:prstGeom prst="rect">
            <a:avLst/>
          </a:prstGeom>
          <a:noFill/>
        </p:spPr>
      </p:pic>
      <p:pic>
        <p:nvPicPr>
          <p:cNvPr id="9222" name="Picture 6" descr="Résultat de recherche d'images pour &quot;patron du cub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596" y="785794"/>
            <a:ext cx="3779338" cy="4848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91</Words>
  <Application>Microsoft Office PowerPoint</Application>
  <PresentationFormat>Affichage à l'écran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حجم و فضاء</vt:lpstr>
      <vt:lpstr>مفاهيم ومصطلحات في الحجم و فضاء</vt:lpstr>
      <vt:lpstr>Diapositive 3</vt:lpstr>
      <vt:lpstr>Diapositive 4</vt:lpstr>
      <vt:lpstr>حجم المكعب</vt:lpstr>
      <vt:lpstr>مخطط المكعب</vt:lpstr>
      <vt:lpstr>Diapositive 7</vt:lpstr>
      <vt:lpstr>Diapositive 8</vt:lpstr>
      <vt:lpstr>Diapositive 9</vt:lpstr>
      <vt:lpstr>Diapositive 10</vt:lpstr>
      <vt:lpstr>Diapositive 11</vt:lpstr>
      <vt:lpstr>Diapositive 12</vt:lpstr>
      <vt:lpstr>تشكيلة حجمية </vt:lpstr>
      <vt:lpstr>Diapositive 14</vt:lpstr>
      <vt:lpstr>Diapositive 15</vt:lpstr>
      <vt:lpstr>Diapositive 16</vt:lpstr>
      <vt:lpstr>أشكال أخرى ثلاثية الأبعاد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9</cp:revision>
  <dcterms:created xsi:type="dcterms:W3CDTF">2020-02-08T14:44:58Z</dcterms:created>
  <dcterms:modified xsi:type="dcterms:W3CDTF">2020-03-16T15:09:01Z</dcterms:modified>
</cp:coreProperties>
</file>