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337" r:id="rId4"/>
    <p:sldId id="338" r:id="rId5"/>
    <p:sldId id="339" r:id="rId6"/>
    <p:sldId id="340" r:id="rId7"/>
    <p:sldId id="341" r:id="rId8"/>
    <p:sldId id="342" r:id="rId9"/>
    <p:sldId id="343" r:id="rId10"/>
    <p:sldId id="319" r:id="rId11"/>
    <p:sldId id="259" r:id="rId12"/>
    <p:sldId id="260" r:id="rId13"/>
    <p:sldId id="261" r:id="rId14"/>
    <p:sldId id="262" r:id="rId15"/>
    <p:sldId id="263" r:id="rId16"/>
    <p:sldId id="264" r:id="rId17"/>
    <p:sldId id="344" r:id="rId18"/>
    <p:sldId id="347" r:id="rId19"/>
    <p:sldId id="345" r:id="rId20"/>
    <p:sldId id="346" r:id="rId21"/>
    <p:sldId id="349" r:id="rId22"/>
    <p:sldId id="350" r:id="rId23"/>
    <p:sldId id="348" r:id="rId24"/>
    <p:sldId id="351" r:id="rId25"/>
    <p:sldId id="352" r:id="rId26"/>
    <p:sldId id="266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727E3-FD85-8368-017D-3B5FEEC2D5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541C64-82CE-99EF-2D81-B204B76A1B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08BB8-55E3-F8CF-3D49-53FA97077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C2818-1C9C-4CDB-9136-4DA53591DC61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60FDB-17FB-788F-1518-91C89EE1D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9E623-9340-BCE2-5050-96EBFB270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0783-7ECF-4F51-99EF-7829C0DE2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72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4844F-3FF9-0073-CA7C-C288B44DA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0DECD6-2FC5-BE62-1A94-6D578AA037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447F5-EFC2-980B-AC89-2B3607FBD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C2818-1C9C-4CDB-9136-4DA53591DC61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B5D25-9894-101A-F614-575E5C6D6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F77FE-1C4C-5DC6-E1A6-1BC3FF2AA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0783-7ECF-4F51-99EF-7829C0DE2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142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C9C24F-0F20-5966-AD10-ABB6753F08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8914B4-6B59-8DB4-7AFB-F056D780A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9A71B-BEFF-85AC-1CE8-E13A144D8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C2818-1C9C-4CDB-9136-4DA53591DC61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69853-CE9A-3E6C-7C28-94B378895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D569C-243C-894F-E7B9-6B5B1042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0783-7ECF-4F51-99EF-7829C0DE2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287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3F820-5ABC-6605-7EA3-49622C029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23212-486F-E82D-CDF0-C6E7170B1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9A735-38E2-E79B-5ED8-C3693202F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C2818-1C9C-4CDB-9136-4DA53591DC61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3EB4A-3964-6EE5-5810-4720B184A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09E0D-6C51-C27F-5570-5B818079C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0783-7ECF-4F51-99EF-7829C0DE2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140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F586B-C1AD-AA8D-E7FC-03FECCCA7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8CF16-AE9B-6772-D821-605CD3CAB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21434-CF7A-CDD3-B8AE-A2BD4CB35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C2818-1C9C-4CDB-9136-4DA53591DC61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29532-068A-0328-2428-D615C3758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CC9BFE-2204-B8F3-E3E8-ACD55430B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0783-7ECF-4F51-99EF-7829C0DE2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164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F75E4-1FAB-7FAA-64EF-11961A6ED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441C1-F891-0E7B-0840-915E88DDF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715FC-024D-D3C4-FCB5-C3860D594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225D5-1065-B75F-C5F2-96BC4E3B2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C2818-1C9C-4CDB-9136-4DA53591DC61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4CD88A-079E-6361-6178-574B0F128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91C17C-5645-CF6E-4B3D-209823140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0783-7ECF-4F51-99EF-7829C0DE2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5402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F20AA-E0AA-BA00-5168-0129622E9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BAC50B-814E-AE64-4978-57AEF9E86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20D68-275F-9973-FEC4-90FDAB49E6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673F88-C325-2A33-3B60-2EA1026AB3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D9FA0A-466E-EB8C-9F30-3CCBBC038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0EBD9-63FD-B30F-C42C-4E71199C9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C2818-1C9C-4CDB-9136-4DA53591DC61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1A2308-8B5E-4318-91A9-3D63318F1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FCAE98-9D3F-4B31-93A5-ABA1F2397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0783-7ECF-4F51-99EF-7829C0DE2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2472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0ACD6-FA65-2BAE-F1F0-1FED72FFB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6C62B8-17BA-8F25-A464-8F46C663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C2818-1C9C-4CDB-9136-4DA53591DC61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CE81E9-3DCC-88F8-0271-8DE6BBBE8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E9BD85-9A17-4FF0-2BA1-BDE12BBA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0783-7ECF-4F51-99EF-7829C0DE2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4128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A371BA-273C-3391-767B-0ACEB05BB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C2818-1C9C-4CDB-9136-4DA53591DC61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8B240F-07C1-282F-6D33-9232F1228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028782-DD99-D9BB-6EC8-2728E061D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0783-7ECF-4F51-99EF-7829C0DE2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6470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D3062-A6A2-380C-09C4-876434942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6D672-0322-C680-6882-A2FAC4BD4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9D6B5D-9316-CE22-02AF-5A6D74AB2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D45E8-A323-3255-6049-AD566D76D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C2818-1C9C-4CDB-9136-4DA53591DC61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74B592-6DA0-1AE2-FCB2-99072C5BC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685C08-788C-82E0-22B2-F1FFB2F6F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0783-7ECF-4F51-99EF-7829C0DE2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212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35B23-8777-B89A-FEBD-E4DF3ACFC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47060F-9F74-0385-81BA-88697C734E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53EEA-86D4-3B2D-CBB6-457D5855C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DE53D9-0D99-2CDA-8506-E9D41CDD3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C2818-1C9C-4CDB-9136-4DA53591DC61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5D0303-26F6-1C2A-0AA7-D4BCB0FC4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C91751-6BD8-1553-7FDD-BCCFAD503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0783-7ECF-4F51-99EF-7829C0DE2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335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8C4E5-B9B7-5BC1-5893-B18193192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A81E4E-1385-3590-FD5B-8AAA28A74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F9362-4399-BC2F-D46A-4A3221F3B8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C2818-1C9C-4CDB-9136-4DA53591DC61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824FA-2851-3D57-0D32-F7EA95BDA3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C84C1-9839-D04B-D4E9-58117660B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40783-7ECF-4F51-99EF-7829C0DE2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9575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D220F-6600-11BF-2D7C-863FFA475A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8691" y="2480109"/>
            <a:ext cx="9144000" cy="2387600"/>
          </a:xfrm>
        </p:spPr>
        <p:txBody>
          <a:bodyPr/>
          <a:lstStyle/>
          <a:p>
            <a:r>
              <a:rPr lang="ar-DZ" dirty="0"/>
              <a:t>- الدولة القرطاجية وأبرز مظاهرها الحضارية في حوض المتوسط الغربي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4492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8806BB-7168-E670-0636-E76F8C31A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542" y="2917466"/>
            <a:ext cx="7622855" cy="102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147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4FE2AD-EB81-00D4-FA56-DDE4FB198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387" y="1191491"/>
            <a:ext cx="11231891" cy="480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5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EC45CE-BDDD-877F-962D-E253B2A20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99" y="1260763"/>
            <a:ext cx="11293601" cy="440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42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95F612-AE88-38CD-D58A-76CCDCA8E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741081"/>
            <a:ext cx="10848384" cy="17906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092F64-4138-CD96-CA65-D915C6184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2638" y="1908293"/>
            <a:ext cx="6156356" cy="445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547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49C5FB-6FBB-160D-E472-06651B692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2" y="1066800"/>
            <a:ext cx="11111346" cy="476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47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77ECDC-DE43-CBF6-554F-4F2D6BA4B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641" y="748145"/>
            <a:ext cx="10811179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73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ADCE9E-F0D6-357A-8D91-6B1187664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680" y="1582057"/>
            <a:ext cx="10601205" cy="407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596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EAC638-180A-3BCF-C83C-23F30ACA1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797" y="1171136"/>
            <a:ext cx="11263567" cy="451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98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1CE247-C0E9-0AA5-C288-72B6721B2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12" y="1420837"/>
            <a:ext cx="10529175" cy="336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50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FCF8B7-5157-C737-1276-D6AD3A64D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95" y="1494693"/>
            <a:ext cx="11179781" cy="386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05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4154E7-CF05-2E5D-7FCB-3D6479BC1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897" y="577158"/>
            <a:ext cx="6808206" cy="570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549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489BD3-2F6C-46A1-3F2C-11C8E0600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561" y="1674055"/>
            <a:ext cx="11159540" cy="379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276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E20337-2357-B855-1128-58F8D05EE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37" y="1631852"/>
            <a:ext cx="11101159" cy="296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66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A584D6-0786-2EC6-1155-AA12B4874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431" y="1382917"/>
            <a:ext cx="6627137" cy="409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50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34A220-ED64-3B4C-EC0B-FCCBB2F30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2" y="1143000"/>
            <a:ext cx="11429996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539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7D72D1-6B37-9404-A484-83B30E996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80" y="1958926"/>
            <a:ext cx="11833639" cy="294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24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2D6159-BE76-2697-C067-385D72608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56" y="1252025"/>
            <a:ext cx="11203039" cy="391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77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255290-06D0-C881-D742-36D3FB383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09600"/>
            <a:ext cx="11416145" cy="594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86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5BF956-33E9-F8B9-F9E9-93815AC03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893" y="998806"/>
            <a:ext cx="11392223" cy="500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91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818382-E7FC-34F0-C845-B8C421576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719" y="1659989"/>
            <a:ext cx="11367597" cy="316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146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973FB7-FC25-72BF-0395-17587F462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28" y="2169941"/>
            <a:ext cx="10988144" cy="251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908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D38B20-D71D-FD8E-D755-9F989EC26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434" y="644968"/>
            <a:ext cx="10095183" cy="24477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523A22-D2F4-297D-2F8C-5AB036A96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141" y="2909866"/>
            <a:ext cx="10347767" cy="352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064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E19904-EC80-14E5-B70E-40EBF066E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17" y="689317"/>
            <a:ext cx="10909287" cy="542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36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F2A007-B65B-9ADF-BD6B-5715AA074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22" y="2184009"/>
            <a:ext cx="10736019" cy="248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393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064B4D-4E57-0730-011E-05E40A238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79" y="939019"/>
            <a:ext cx="10978239" cy="20257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CDE7E9-0CFB-6489-B8F4-05A0996B9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79" y="3063240"/>
            <a:ext cx="10978239" cy="139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74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</Words>
  <Application>Microsoft Office PowerPoint</Application>
  <PresentationFormat>Widescreen</PresentationFormat>
  <Paragraphs>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- الدولة القرطاجية وأبرز مظاهرها الحضارية في حوض المتوسط الغربي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 الدولة القرطاجية وأبرز مظاهرها الحضارية في حوض المتوسط الغربي</dc:title>
  <dc:creator>BOUDJELLABA FOUZIA SOUAD</dc:creator>
  <cp:lastModifiedBy>BOUDJELLABA FOUZIA SOUAD</cp:lastModifiedBy>
  <cp:revision>1</cp:revision>
  <dcterms:created xsi:type="dcterms:W3CDTF">2024-12-10T12:10:09Z</dcterms:created>
  <dcterms:modified xsi:type="dcterms:W3CDTF">2024-12-10T12:11:21Z</dcterms:modified>
</cp:coreProperties>
</file>