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2" r:id="rId1"/>
  </p:sldMasterIdLst>
  <p:notesMasterIdLst>
    <p:notesMasterId r:id="rId53"/>
  </p:notesMasterIdLst>
  <p:sldIdLst>
    <p:sldId id="464" r:id="rId2"/>
    <p:sldId id="455" r:id="rId3"/>
    <p:sldId id="456" r:id="rId4"/>
    <p:sldId id="457" r:id="rId5"/>
    <p:sldId id="458" r:id="rId6"/>
    <p:sldId id="258" r:id="rId7"/>
    <p:sldId id="259" r:id="rId8"/>
    <p:sldId id="446" r:id="rId9"/>
    <p:sldId id="448" r:id="rId10"/>
    <p:sldId id="449" r:id="rId11"/>
    <p:sldId id="450" r:id="rId12"/>
    <p:sldId id="451" r:id="rId13"/>
    <p:sldId id="452" r:id="rId14"/>
    <p:sldId id="272" r:id="rId15"/>
    <p:sldId id="291" r:id="rId16"/>
    <p:sldId id="453" r:id="rId17"/>
    <p:sldId id="454" r:id="rId18"/>
    <p:sldId id="459" r:id="rId19"/>
    <p:sldId id="460" r:id="rId20"/>
    <p:sldId id="462" r:id="rId21"/>
    <p:sldId id="463" r:id="rId22"/>
    <p:sldId id="447" r:id="rId23"/>
    <p:sldId id="482" r:id="rId24"/>
    <p:sldId id="465" r:id="rId25"/>
    <p:sldId id="466" r:id="rId26"/>
    <p:sldId id="467" r:id="rId27"/>
    <p:sldId id="476" r:id="rId28"/>
    <p:sldId id="478" r:id="rId29"/>
    <p:sldId id="477" r:id="rId30"/>
    <p:sldId id="483" r:id="rId31"/>
    <p:sldId id="479" r:id="rId32"/>
    <p:sldId id="480" r:id="rId33"/>
    <p:sldId id="481" r:id="rId34"/>
    <p:sldId id="484" r:id="rId35"/>
    <p:sldId id="485" r:id="rId36"/>
    <p:sldId id="468" r:id="rId37"/>
    <p:sldId id="469" r:id="rId38"/>
    <p:sldId id="470" r:id="rId39"/>
    <p:sldId id="471" r:id="rId40"/>
    <p:sldId id="474" r:id="rId41"/>
    <p:sldId id="475" r:id="rId42"/>
    <p:sldId id="486" r:id="rId43"/>
    <p:sldId id="487" r:id="rId44"/>
    <p:sldId id="489" r:id="rId45"/>
    <p:sldId id="493" r:id="rId46"/>
    <p:sldId id="488" r:id="rId47"/>
    <p:sldId id="492" r:id="rId48"/>
    <p:sldId id="491" r:id="rId49"/>
    <p:sldId id="495" r:id="rId50"/>
    <p:sldId id="494" r:id="rId51"/>
    <p:sldId id="496" r:id="rId52"/>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4151"/>
    <a:srgbClr val="959A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B75281-BB8C-CE7E-90B3-45BAD8FE6735}" v="89" dt="2025-02-19T10:24:50.834"/>
    <p1510:client id="{5D8B2B92-CAD0-F39F-28D6-F9209E95DB59}" v="486" dt="2025-02-19T00:59:35.67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p:cViewPr varScale="1">
        <p:scale>
          <a:sx n="60" d="100"/>
          <a:sy n="60" d="100"/>
        </p:scale>
        <p:origin x="1500" y="2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BET DERRAZ Moulay Idriss" userId="S::moulayidriss.tabetderraz@univ-tlemcen.dz::fc1284f0-c417-47d2-b05c-d5997a03d82e" providerId="AD" clId="Web-{43B75281-BB8C-CE7E-90B3-45BAD8FE6735}"/>
    <pc:docChg chg="modSld">
      <pc:chgData name="TABET DERRAZ Moulay Idriss" userId="S::moulayidriss.tabetderraz@univ-tlemcen.dz::fc1284f0-c417-47d2-b05c-d5997a03d82e" providerId="AD" clId="Web-{43B75281-BB8C-CE7E-90B3-45BAD8FE6735}" dt="2025-02-19T10:24:47.990" v="44" actId="20577"/>
      <pc:docMkLst>
        <pc:docMk/>
      </pc:docMkLst>
      <pc:sldChg chg="addSp delSp modSp">
        <pc:chgData name="TABET DERRAZ Moulay Idriss" userId="S::moulayidriss.tabetderraz@univ-tlemcen.dz::fc1284f0-c417-47d2-b05c-d5997a03d82e" providerId="AD" clId="Web-{43B75281-BB8C-CE7E-90B3-45BAD8FE6735}" dt="2025-02-19T10:24:47.990" v="44" actId="20577"/>
        <pc:sldMkLst>
          <pc:docMk/>
          <pc:sldMk cId="2574241928" sldId="491"/>
        </pc:sldMkLst>
        <pc:spChg chg="mod">
          <ac:chgData name="TABET DERRAZ Moulay Idriss" userId="S::moulayidriss.tabetderraz@univ-tlemcen.dz::fc1284f0-c417-47d2-b05c-d5997a03d82e" providerId="AD" clId="Web-{43B75281-BB8C-CE7E-90B3-45BAD8FE6735}" dt="2025-02-19T10:24:47.990" v="44" actId="20577"/>
          <ac:spMkLst>
            <pc:docMk/>
            <pc:sldMk cId="2574241928" sldId="491"/>
            <ac:spMk id="9" creationId="{C378F7C3-6303-9E09-0D65-3338BFAF1FF8}"/>
          </ac:spMkLst>
        </pc:spChg>
        <pc:picChg chg="add mod">
          <ac:chgData name="TABET DERRAZ Moulay Idriss" userId="S::moulayidriss.tabetderraz@univ-tlemcen.dz::fc1284f0-c417-47d2-b05c-d5997a03d82e" providerId="AD" clId="Web-{43B75281-BB8C-CE7E-90B3-45BAD8FE6735}" dt="2025-02-19T10:07:05.368" v="4" actId="1076"/>
          <ac:picMkLst>
            <pc:docMk/>
            <pc:sldMk cId="2574241928" sldId="491"/>
            <ac:picMk id="2" creationId="{D5A4244D-AABD-39C3-07A5-AC17221C04BD}"/>
          </ac:picMkLst>
        </pc:picChg>
        <pc:picChg chg="del">
          <ac:chgData name="TABET DERRAZ Moulay Idriss" userId="S::moulayidriss.tabetderraz@univ-tlemcen.dz::fc1284f0-c417-47d2-b05c-d5997a03d82e" providerId="AD" clId="Web-{43B75281-BB8C-CE7E-90B3-45BAD8FE6735}" dt="2025-02-19T10:06:52.539" v="0"/>
          <ac:picMkLst>
            <pc:docMk/>
            <pc:sldMk cId="2574241928" sldId="491"/>
            <ac:picMk id="15" creationId="{6CAAA108-F5BA-A420-FB80-E658D307173B}"/>
          </ac:picMkLst>
        </pc:picChg>
      </pc:sldChg>
    </pc:docChg>
  </pc:docChgLst>
  <pc:docChgLst>
    <pc:chgData name="TABET DERRAZ Moulay Idriss" userId="S::moulayidriss.tabetderraz@univ-tlemcen.dz::fc1284f0-c417-47d2-b05c-d5997a03d82e" providerId="AD" clId="Web-{5D8B2B92-CAD0-F39F-28D6-F9209E95DB59}"/>
    <pc:docChg chg="addSld delSld modSld sldOrd">
      <pc:chgData name="TABET DERRAZ Moulay Idriss" userId="S::moulayidriss.tabetderraz@univ-tlemcen.dz::fc1284f0-c417-47d2-b05c-d5997a03d82e" providerId="AD" clId="Web-{5D8B2B92-CAD0-F39F-28D6-F9209E95DB59}" dt="2025-02-19T00:59:35.672" v="311" actId="1076"/>
      <pc:docMkLst>
        <pc:docMk/>
      </pc:docMkLst>
      <pc:sldChg chg="addSp delSp modSp del">
        <pc:chgData name="TABET DERRAZ Moulay Idriss" userId="S::moulayidriss.tabetderraz@univ-tlemcen.dz::fc1284f0-c417-47d2-b05c-d5997a03d82e" providerId="AD" clId="Web-{5D8B2B92-CAD0-F39F-28D6-F9209E95DB59}" dt="2025-02-19T00:25:05.696" v="192"/>
        <pc:sldMkLst>
          <pc:docMk/>
          <pc:sldMk cId="319747392" sldId="461"/>
        </pc:sldMkLst>
        <pc:spChg chg="del">
          <ac:chgData name="TABET DERRAZ Moulay Idriss" userId="S::moulayidriss.tabetderraz@univ-tlemcen.dz::fc1284f0-c417-47d2-b05c-d5997a03d82e" providerId="AD" clId="Web-{5D8B2B92-CAD0-F39F-28D6-F9209E95DB59}" dt="2025-02-18T23:34:07.567" v="3"/>
          <ac:spMkLst>
            <pc:docMk/>
            <pc:sldMk cId="319747392" sldId="461"/>
            <ac:spMk id="3" creationId="{5A228665-37F6-C175-07EC-95EA87C5E1F5}"/>
          </ac:spMkLst>
        </pc:spChg>
        <pc:picChg chg="del">
          <ac:chgData name="TABET DERRAZ Moulay Idriss" userId="S::moulayidriss.tabetderraz@univ-tlemcen.dz::fc1284f0-c417-47d2-b05c-d5997a03d82e" providerId="AD" clId="Web-{5D8B2B92-CAD0-F39F-28D6-F9209E95DB59}" dt="2025-02-18T23:33:49.113" v="0"/>
          <ac:picMkLst>
            <pc:docMk/>
            <pc:sldMk cId="319747392" sldId="461"/>
            <ac:picMk id="2" creationId="{F5BB46A6-795A-D139-AED4-95AD9904D8DF}"/>
          </ac:picMkLst>
        </pc:picChg>
        <pc:picChg chg="add mod">
          <ac:chgData name="TABET DERRAZ Moulay Idriss" userId="S::moulayidriss.tabetderraz@univ-tlemcen.dz::fc1284f0-c417-47d2-b05c-d5997a03d82e" providerId="AD" clId="Web-{5D8B2B92-CAD0-F39F-28D6-F9209E95DB59}" dt="2025-02-18T23:34:16.270" v="6" actId="1076"/>
          <ac:picMkLst>
            <pc:docMk/>
            <pc:sldMk cId="319747392" sldId="461"/>
            <ac:picMk id="4" creationId="{2467ECFD-2B28-C36A-78DC-66ADCBDFBE8F}"/>
          </ac:picMkLst>
        </pc:picChg>
      </pc:sldChg>
      <pc:sldChg chg="addSp delSp modSp">
        <pc:chgData name="TABET DERRAZ Moulay Idriss" userId="S::moulayidriss.tabetderraz@univ-tlemcen.dz::fc1284f0-c417-47d2-b05c-d5997a03d82e" providerId="AD" clId="Web-{5D8B2B92-CAD0-F39F-28D6-F9209E95DB59}" dt="2025-02-18T23:56:41.540" v="44" actId="20577"/>
        <pc:sldMkLst>
          <pc:docMk/>
          <pc:sldMk cId="3040198685" sldId="488"/>
        </pc:sldMkLst>
        <pc:spChg chg="add mod">
          <ac:chgData name="TABET DERRAZ Moulay Idriss" userId="S::moulayidriss.tabetderraz@univ-tlemcen.dz::fc1284f0-c417-47d2-b05c-d5997a03d82e" providerId="AD" clId="Web-{5D8B2B92-CAD0-F39F-28D6-F9209E95DB59}" dt="2025-02-18T23:56:41.540" v="44" actId="20577"/>
          <ac:spMkLst>
            <pc:docMk/>
            <pc:sldMk cId="3040198685" sldId="488"/>
            <ac:spMk id="3" creationId="{4EB9B70F-4DB1-5B66-9AAE-4B1C2DF44EA8}"/>
          </ac:spMkLst>
        </pc:spChg>
        <pc:spChg chg="mod">
          <ac:chgData name="TABET DERRAZ Moulay Idriss" userId="S::moulayidriss.tabetderraz@univ-tlemcen.dz::fc1284f0-c417-47d2-b05c-d5997a03d82e" providerId="AD" clId="Web-{5D8B2B92-CAD0-F39F-28D6-F9209E95DB59}" dt="2025-02-18T23:54:17.223" v="26" actId="20577"/>
          <ac:spMkLst>
            <pc:docMk/>
            <pc:sldMk cId="3040198685" sldId="488"/>
            <ac:spMk id="9" creationId="{72DD89C9-68F4-78F2-0918-C60EA3FC89DD}"/>
          </ac:spMkLst>
        </pc:spChg>
        <pc:picChg chg="add mod">
          <ac:chgData name="TABET DERRAZ Moulay Idriss" userId="S::moulayidriss.tabetderraz@univ-tlemcen.dz::fc1284f0-c417-47d2-b05c-d5997a03d82e" providerId="AD" clId="Web-{5D8B2B92-CAD0-F39F-28D6-F9209E95DB59}" dt="2025-02-18T23:56:20.617" v="31" actId="1076"/>
          <ac:picMkLst>
            <pc:docMk/>
            <pc:sldMk cId="3040198685" sldId="488"/>
            <ac:picMk id="2" creationId="{2AEFAD1E-9CAC-8194-7521-A29944F834EE}"/>
          </ac:picMkLst>
        </pc:picChg>
        <pc:picChg chg="del">
          <ac:chgData name="TABET DERRAZ Moulay Idriss" userId="S::moulayidriss.tabetderraz@univ-tlemcen.dz::fc1284f0-c417-47d2-b05c-d5997a03d82e" providerId="AD" clId="Web-{5D8B2B92-CAD0-F39F-28D6-F9209E95DB59}" dt="2025-02-18T23:56:12.742" v="28"/>
          <ac:picMkLst>
            <pc:docMk/>
            <pc:sldMk cId="3040198685" sldId="488"/>
            <ac:picMk id="7" creationId="{79117808-E4FC-9D84-39FB-6D2C0ACE43C3}"/>
          </ac:picMkLst>
        </pc:picChg>
      </pc:sldChg>
      <pc:sldChg chg="ord">
        <pc:chgData name="TABET DERRAZ Moulay Idriss" userId="S::moulayidriss.tabetderraz@univ-tlemcen.dz::fc1284f0-c417-47d2-b05c-d5997a03d82e" providerId="AD" clId="Web-{5D8B2B92-CAD0-F39F-28D6-F9209E95DB59}" dt="2025-02-18T23:58:20.214" v="62"/>
        <pc:sldMkLst>
          <pc:docMk/>
          <pc:sldMk cId="1113986193" sldId="489"/>
        </pc:sldMkLst>
      </pc:sldChg>
      <pc:sldChg chg="add del replId">
        <pc:chgData name="TABET DERRAZ Moulay Idriss" userId="S::moulayidriss.tabetderraz@univ-tlemcen.dz::fc1284f0-c417-47d2-b05c-d5997a03d82e" providerId="AD" clId="Web-{5D8B2B92-CAD0-F39F-28D6-F9209E95DB59}" dt="2025-02-19T00:25:07.587" v="193"/>
        <pc:sldMkLst>
          <pc:docMk/>
          <pc:sldMk cId="2504910192" sldId="490"/>
        </pc:sldMkLst>
      </pc:sldChg>
      <pc:sldChg chg="addSp delSp modSp add replId">
        <pc:chgData name="TABET DERRAZ Moulay Idriss" userId="S::moulayidriss.tabetderraz@univ-tlemcen.dz::fc1284f0-c417-47d2-b05c-d5997a03d82e" providerId="AD" clId="Web-{5D8B2B92-CAD0-F39F-28D6-F9209E95DB59}" dt="2025-02-19T00:56:39.465" v="270"/>
        <pc:sldMkLst>
          <pc:docMk/>
          <pc:sldMk cId="2574241928" sldId="491"/>
        </pc:sldMkLst>
        <pc:spChg chg="add del mod">
          <ac:chgData name="TABET DERRAZ Moulay Idriss" userId="S::moulayidriss.tabetderraz@univ-tlemcen.dz::fc1284f0-c417-47d2-b05c-d5997a03d82e" providerId="AD" clId="Web-{5D8B2B92-CAD0-F39F-28D6-F9209E95DB59}" dt="2025-02-19T00:32:25.635" v="203"/>
          <ac:spMkLst>
            <pc:docMk/>
            <pc:sldMk cId="2574241928" sldId="491"/>
            <ac:spMk id="5" creationId="{1673B31C-1B5E-709E-AC6B-01748A3261E9}"/>
          </ac:spMkLst>
        </pc:spChg>
        <pc:spChg chg="mod">
          <ac:chgData name="TABET DERRAZ Moulay Idriss" userId="S::moulayidriss.tabetderraz@univ-tlemcen.dz::fc1284f0-c417-47d2-b05c-d5997a03d82e" providerId="AD" clId="Web-{5D8B2B92-CAD0-F39F-28D6-F9209E95DB59}" dt="2025-02-19T00:07:09.137" v="77" actId="20577"/>
          <ac:spMkLst>
            <pc:docMk/>
            <pc:sldMk cId="2574241928" sldId="491"/>
            <ac:spMk id="9" creationId="{C378F7C3-6303-9E09-0D65-3338BFAF1FF8}"/>
          </ac:spMkLst>
        </pc:spChg>
        <pc:spChg chg="add del mod">
          <ac:chgData name="TABET DERRAZ Moulay Idriss" userId="S::moulayidriss.tabetderraz@univ-tlemcen.dz::fc1284f0-c417-47d2-b05c-d5997a03d82e" providerId="AD" clId="Web-{5D8B2B92-CAD0-F39F-28D6-F9209E95DB59}" dt="2025-02-19T00:32:22.260" v="202"/>
          <ac:spMkLst>
            <pc:docMk/>
            <pc:sldMk cId="2574241928" sldId="491"/>
            <ac:spMk id="10" creationId="{6DB8F388-AC59-D873-F1CA-944C3D547CCB}"/>
          </ac:spMkLst>
        </pc:spChg>
        <pc:spChg chg="add del mod">
          <ac:chgData name="TABET DERRAZ Moulay Idriss" userId="S::moulayidriss.tabetderraz@univ-tlemcen.dz::fc1284f0-c417-47d2-b05c-d5997a03d82e" providerId="AD" clId="Web-{5D8B2B92-CAD0-F39F-28D6-F9209E95DB59}" dt="2025-02-19T00:32:34.900" v="205"/>
          <ac:spMkLst>
            <pc:docMk/>
            <pc:sldMk cId="2574241928" sldId="491"/>
            <ac:spMk id="11" creationId="{059A7CB9-0A65-1DCB-C6B7-19ED9E542A9A}"/>
          </ac:spMkLst>
        </pc:spChg>
        <pc:picChg chg="add del mod">
          <ac:chgData name="TABET DERRAZ Moulay Idriss" userId="S::moulayidriss.tabetderraz@univ-tlemcen.dz::fc1284f0-c417-47d2-b05c-d5997a03d82e" providerId="AD" clId="Web-{5D8B2B92-CAD0-F39F-28D6-F9209E95DB59}" dt="2025-02-19T00:32:27.900" v="204"/>
          <ac:picMkLst>
            <pc:docMk/>
            <pc:sldMk cId="2574241928" sldId="491"/>
            <ac:picMk id="2" creationId="{AE57B0C8-8314-A35F-77F6-D22035084119}"/>
          </ac:picMkLst>
        </pc:picChg>
        <pc:picChg chg="add del mod">
          <ac:chgData name="TABET DERRAZ Moulay Idriss" userId="S::moulayidriss.tabetderraz@univ-tlemcen.dz::fc1284f0-c417-47d2-b05c-d5997a03d82e" providerId="AD" clId="Web-{5D8B2B92-CAD0-F39F-28D6-F9209E95DB59}" dt="2025-02-19T00:32:17.353" v="201"/>
          <ac:picMkLst>
            <pc:docMk/>
            <pc:sldMk cId="2574241928" sldId="491"/>
            <ac:picMk id="3" creationId="{61AF813A-1B06-05E1-B501-B2309561B09C}"/>
          </ac:picMkLst>
        </pc:picChg>
        <pc:picChg chg="del">
          <ac:chgData name="TABET DERRAZ Moulay Idriss" userId="S::moulayidriss.tabetderraz@univ-tlemcen.dz::fc1284f0-c417-47d2-b05c-d5997a03d82e" providerId="AD" clId="Web-{5D8B2B92-CAD0-F39F-28D6-F9209E95DB59}" dt="2025-02-19T00:06:10.635" v="63"/>
          <ac:picMkLst>
            <pc:docMk/>
            <pc:sldMk cId="2574241928" sldId="491"/>
            <ac:picMk id="4" creationId="{43A7651B-BD57-E620-D179-B4366DD2611C}"/>
          </ac:picMkLst>
        </pc:picChg>
        <pc:picChg chg="del">
          <ac:chgData name="TABET DERRAZ Moulay Idriss" userId="S::moulayidriss.tabetderraz@univ-tlemcen.dz::fc1284f0-c417-47d2-b05c-d5997a03d82e" providerId="AD" clId="Web-{5D8B2B92-CAD0-F39F-28D6-F9209E95DB59}" dt="2025-02-19T00:06:22.276" v="64"/>
          <ac:picMkLst>
            <pc:docMk/>
            <pc:sldMk cId="2574241928" sldId="491"/>
            <ac:picMk id="7" creationId="{06BBCA9C-BA6C-5555-ED87-3E09DFCE9E04}"/>
          </ac:picMkLst>
        </pc:picChg>
        <pc:picChg chg="add del mod">
          <ac:chgData name="TABET DERRAZ Moulay Idriss" userId="S::moulayidriss.tabetderraz@univ-tlemcen.dz::fc1284f0-c417-47d2-b05c-d5997a03d82e" providerId="AD" clId="Web-{5D8B2B92-CAD0-F39F-28D6-F9209E95DB59}" dt="2025-02-19T00:32:36.822" v="206"/>
          <ac:picMkLst>
            <pc:docMk/>
            <pc:sldMk cId="2574241928" sldId="491"/>
            <ac:picMk id="8" creationId="{13EF4D10-292D-E6CC-5335-3119045E960B}"/>
          </ac:picMkLst>
        </pc:picChg>
        <pc:picChg chg="add mod">
          <ac:chgData name="TABET DERRAZ Moulay Idriss" userId="S::moulayidriss.tabetderraz@univ-tlemcen.dz::fc1284f0-c417-47d2-b05c-d5997a03d82e" providerId="AD" clId="Web-{5D8B2B92-CAD0-F39F-28D6-F9209E95DB59}" dt="2025-02-19T00:32:52.292" v="212" actId="1076"/>
          <ac:picMkLst>
            <pc:docMk/>
            <pc:sldMk cId="2574241928" sldId="491"/>
            <ac:picMk id="13" creationId="{697A7097-9246-0053-ECD5-EDF848BD95A3}"/>
          </ac:picMkLst>
        </pc:picChg>
        <pc:picChg chg="add mod">
          <ac:chgData name="TABET DERRAZ Moulay Idriss" userId="S::moulayidriss.tabetderraz@univ-tlemcen.dz::fc1284f0-c417-47d2-b05c-d5997a03d82e" providerId="AD" clId="Web-{5D8B2B92-CAD0-F39F-28D6-F9209E95DB59}" dt="2025-02-19T00:37:46.602" v="227" actId="1076"/>
          <ac:picMkLst>
            <pc:docMk/>
            <pc:sldMk cId="2574241928" sldId="491"/>
            <ac:picMk id="14" creationId="{570019F5-9873-5479-1363-46F9E269B29D}"/>
          </ac:picMkLst>
        </pc:picChg>
        <pc:picChg chg="add mod">
          <ac:chgData name="TABET DERRAZ Moulay Idriss" userId="S::moulayidriss.tabetderraz@univ-tlemcen.dz::fc1284f0-c417-47d2-b05c-d5997a03d82e" providerId="AD" clId="Web-{5D8B2B92-CAD0-F39F-28D6-F9209E95DB59}" dt="2025-02-19T00:38:11.727" v="233" actId="1076"/>
          <ac:picMkLst>
            <pc:docMk/>
            <pc:sldMk cId="2574241928" sldId="491"/>
            <ac:picMk id="15" creationId="{6CAAA108-F5BA-A420-FB80-E658D307173B}"/>
          </ac:picMkLst>
        </pc:picChg>
        <pc:picChg chg="add del mod modCrop">
          <ac:chgData name="TABET DERRAZ Moulay Idriss" userId="S::moulayidriss.tabetderraz@univ-tlemcen.dz::fc1284f0-c417-47d2-b05c-d5997a03d82e" providerId="AD" clId="Web-{5D8B2B92-CAD0-F39F-28D6-F9209E95DB59}" dt="2025-02-19T00:52:18.661" v="262"/>
          <ac:picMkLst>
            <pc:docMk/>
            <pc:sldMk cId="2574241928" sldId="491"/>
            <ac:picMk id="16" creationId="{2AA9791A-349F-66D1-3929-D35EB6D74E76}"/>
          </ac:picMkLst>
        </pc:picChg>
        <pc:picChg chg="add mod">
          <ac:chgData name="TABET DERRAZ Moulay Idriss" userId="S::moulayidriss.tabetderraz@univ-tlemcen.dz::fc1284f0-c417-47d2-b05c-d5997a03d82e" providerId="AD" clId="Web-{5D8B2B92-CAD0-F39F-28D6-F9209E95DB59}" dt="2025-02-19T00:52:55.615" v="267" actId="1076"/>
          <ac:picMkLst>
            <pc:docMk/>
            <pc:sldMk cId="2574241928" sldId="491"/>
            <ac:picMk id="17" creationId="{2F91C344-CB47-9516-8F79-FD60C0940328}"/>
          </ac:picMkLst>
        </pc:picChg>
        <pc:picChg chg="add del mod">
          <ac:chgData name="TABET DERRAZ Moulay Idriss" userId="S::moulayidriss.tabetderraz@univ-tlemcen.dz::fc1284f0-c417-47d2-b05c-d5997a03d82e" providerId="AD" clId="Web-{5D8B2B92-CAD0-F39F-28D6-F9209E95DB59}" dt="2025-02-19T00:56:39.465" v="270"/>
          <ac:picMkLst>
            <pc:docMk/>
            <pc:sldMk cId="2574241928" sldId="491"/>
            <ac:picMk id="18" creationId="{31BDE303-0431-E250-34D3-779CE32BEE8A}"/>
          </ac:picMkLst>
        </pc:picChg>
      </pc:sldChg>
      <pc:sldChg chg="addSp delSp modSp add replId">
        <pc:chgData name="TABET DERRAZ Moulay Idriss" userId="S::moulayidriss.tabetderraz@univ-tlemcen.dz::fc1284f0-c417-47d2-b05c-d5997a03d82e" providerId="AD" clId="Web-{5D8B2B92-CAD0-F39F-28D6-F9209E95DB59}" dt="2025-02-18T23:57:23.916" v="61" actId="1076"/>
        <pc:sldMkLst>
          <pc:docMk/>
          <pc:sldMk cId="3712785854" sldId="492"/>
        </pc:sldMkLst>
        <pc:spChg chg="add del mod">
          <ac:chgData name="TABET DERRAZ Moulay Idriss" userId="S::moulayidriss.tabetderraz@univ-tlemcen.dz::fc1284f0-c417-47d2-b05c-d5997a03d82e" providerId="AD" clId="Web-{5D8B2B92-CAD0-F39F-28D6-F9209E95DB59}" dt="2025-02-18T23:57:15.478" v="59" actId="20577"/>
          <ac:spMkLst>
            <pc:docMk/>
            <pc:sldMk cId="3712785854" sldId="492"/>
            <ac:spMk id="9" creationId="{5F45D9B3-253E-59B3-6C02-C8EC729BE309}"/>
          </ac:spMkLst>
        </pc:spChg>
        <pc:picChg chg="del">
          <ac:chgData name="TABET DERRAZ Moulay Idriss" userId="S::moulayidriss.tabetderraz@univ-tlemcen.dz::fc1284f0-c417-47d2-b05c-d5997a03d82e" providerId="AD" clId="Web-{5D8B2B92-CAD0-F39F-28D6-F9209E95DB59}" dt="2025-02-18T23:57:03.150" v="45"/>
          <ac:picMkLst>
            <pc:docMk/>
            <pc:sldMk cId="3712785854" sldId="492"/>
            <ac:picMk id="4" creationId="{90D3C453-5FEE-660E-2220-FE0A7E88B188}"/>
          </ac:picMkLst>
        </pc:picChg>
        <pc:picChg chg="mod">
          <ac:chgData name="TABET DERRAZ Moulay Idriss" userId="S::moulayidriss.tabetderraz@univ-tlemcen.dz::fc1284f0-c417-47d2-b05c-d5997a03d82e" providerId="AD" clId="Web-{5D8B2B92-CAD0-F39F-28D6-F9209E95DB59}" dt="2025-02-18T23:57:23.916" v="61" actId="1076"/>
          <ac:picMkLst>
            <pc:docMk/>
            <pc:sldMk cId="3712785854" sldId="492"/>
            <ac:picMk id="7" creationId="{00839384-531B-5202-2351-7E0A8382AF06}"/>
          </ac:picMkLst>
        </pc:picChg>
      </pc:sldChg>
      <pc:sldChg chg="addSp delSp modSp add ord replId">
        <pc:chgData name="TABET DERRAZ Moulay Idriss" userId="S::moulayidriss.tabetderraz@univ-tlemcen.dz::fc1284f0-c417-47d2-b05c-d5997a03d82e" providerId="AD" clId="Web-{5D8B2B92-CAD0-F39F-28D6-F9209E95DB59}" dt="2025-02-19T00:30:48.335" v="195"/>
        <pc:sldMkLst>
          <pc:docMk/>
          <pc:sldMk cId="3847947954" sldId="493"/>
        </pc:sldMkLst>
        <pc:spChg chg="add">
          <ac:chgData name="TABET DERRAZ Moulay Idriss" userId="S::moulayidriss.tabetderraz@univ-tlemcen.dz::fc1284f0-c417-47d2-b05c-d5997a03d82e" providerId="AD" clId="Web-{5D8B2B92-CAD0-F39F-28D6-F9209E95DB59}" dt="2025-02-19T00:24:06.804" v="159"/>
          <ac:spMkLst>
            <pc:docMk/>
            <pc:sldMk cId="3847947954" sldId="493"/>
            <ac:spMk id="3" creationId="{8F3B74B5-BF88-22AD-9E5D-433EDFECAFF4}"/>
          </ac:spMkLst>
        </pc:spChg>
        <pc:spChg chg="add mod">
          <ac:chgData name="TABET DERRAZ Moulay Idriss" userId="S::moulayidriss.tabetderraz@univ-tlemcen.dz::fc1284f0-c417-47d2-b05c-d5997a03d82e" providerId="AD" clId="Web-{5D8B2B92-CAD0-F39F-28D6-F9209E95DB59}" dt="2025-02-19T00:24:53.977" v="191" actId="20577"/>
          <ac:spMkLst>
            <pc:docMk/>
            <pc:sldMk cId="3847947954" sldId="493"/>
            <ac:spMk id="7" creationId="{719C823D-5009-2EB9-FB20-9617BD33736A}"/>
          </ac:spMkLst>
        </pc:spChg>
        <pc:spChg chg="del">
          <ac:chgData name="TABET DERRAZ Moulay Idriss" userId="S::moulayidriss.tabetderraz@univ-tlemcen.dz::fc1284f0-c417-47d2-b05c-d5997a03d82e" providerId="AD" clId="Web-{5D8B2B92-CAD0-F39F-28D6-F9209E95DB59}" dt="2025-02-19T00:24:05.867" v="158"/>
          <ac:spMkLst>
            <pc:docMk/>
            <pc:sldMk cId="3847947954" sldId="493"/>
            <ac:spMk id="12" creationId="{6A561C74-7A82-167C-1B94-A22B5C1423C7}"/>
          </ac:spMkLst>
        </pc:spChg>
        <pc:picChg chg="mod">
          <ac:chgData name="TABET DERRAZ Moulay Idriss" userId="S::moulayidriss.tabetderraz@univ-tlemcen.dz::fc1284f0-c417-47d2-b05c-d5997a03d82e" providerId="AD" clId="Web-{5D8B2B92-CAD0-F39F-28D6-F9209E95DB59}" dt="2025-02-19T00:24:26.211" v="161" actId="1076"/>
          <ac:picMkLst>
            <pc:docMk/>
            <pc:sldMk cId="3847947954" sldId="493"/>
            <ac:picMk id="4" creationId="{8AC23EAC-6E3D-D835-C3FE-6F86BA415EF0}"/>
          </ac:picMkLst>
        </pc:picChg>
      </pc:sldChg>
      <pc:sldChg chg="addSp delSp modSp add replId">
        <pc:chgData name="TABET DERRAZ Moulay Idriss" userId="S::moulayidriss.tabetderraz@univ-tlemcen.dz::fc1284f0-c417-47d2-b05c-d5997a03d82e" providerId="AD" clId="Web-{5D8B2B92-CAD0-F39F-28D6-F9209E95DB59}" dt="2025-02-19T00:58:59.656" v="294"/>
        <pc:sldMkLst>
          <pc:docMk/>
          <pc:sldMk cId="2561184570" sldId="494"/>
        </pc:sldMkLst>
        <pc:spChg chg="mod">
          <ac:chgData name="TABET DERRAZ Moulay Idriss" userId="S::moulayidriss.tabetderraz@univ-tlemcen.dz::fc1284f0-c417-47d2-b05c-d5997a03d82e" providerId="AD" clId="Web-{5D8B2B92-CAD0-F39F-28D6-F9209E95DB59}" dt="2025-02-19T00:38:38.915" v="238" actId="1076"/>
          <ac:spMkLst>
            <pc:docMk/>
            <pc:sldMk cId="2561184570" sldId="494"/>
            <ac:spMk id="10" creationId="{B2A07409-5274-EEDA-6E21-26680E54F28D}"/>
          </ac:spMkLst>
        </pc:spChg>
        <pc:spChg chg="mod">
          <ac:chgData name="TABET DERRAZ Moulay Idriss" userId="S::moulayidriss.tabetderraz@univ-tlemcen.dz::fc1284f0-c417-47d2-b05c-d5997a03d82e" providerId="AD" clId="Web-{5D8B2B92-CAD0-F39F-28D6-F9209E95DB59}" dt="2025-02-19T00:38:38.931" v="239" actId="1076"/>
          <ac:spMkLst>
            <pc:docMk/>
            <pc:sldMk cId="2561184570" sldId="494"/>
            <ac:spMk id="11" creationId="{8338E753-6048-2340-C1A9-A3FA4D8E833D}"/>
          </ac:spMkLst>
        </pc:spChg>
        <pc:picChg chg="mod">
          <ac:chgData name="TABET DERRAZ Moulay Idriss" userId="S::moulayidriss.tabetderraz@univ-tlemcen.dz::fc1284f0-c417-47d2-b05c-d5997a03d82e" providerId="AD" clId="Web-{5D8B2B92-CAD0-F39F-28D6-F9209E95DB59}" dt="2025-02-19T00:38:30.993" v="234" actId="1076"/>
          <ac:picMkLst>
            <pc:docMk/>
            <pc:sldMk cId="2561184570" sldId="494"/>
            <ac:picMk id="3" creationId="{0DAA082F-DC8D-4EE3-B81C-009E6F85E4D2}"/>
          </ac:picMkLst>
        </pc:picChg>
        <pc:picChg chg="add del mod">
          <ac:chgData name="TABET DERRAZ Moulay Idriss" userId="S::moulayidriss.tabetderraz@univ-tlemcen.dz::fc1284f0-c417-47d2-b05c-d5997a03d82e" providerId="AD" clId="Web-{5D8B2B92-CAD0-F39F-28D6-F9209E95DB59}" dt="2025-02-19T00:47:43.901" v="247"/>
          <ac:picMkLst>
            <pc:docMk/>
            <pc:sldMk cId="2561184570" sldId="494"/>
            <ac:picMk id="4" creationId="{49D5194A-D08B-90CA-BE1D-5C52E3EF5156}"/>
          </ac:picMkLst>
        </pc:picChg>
        <pc:picChg chg="add del mod">
          <ac:chgData name="TABET DERRAZ Moulay Idriss" userId="S::moulayidriss.tabetderraz@univ-tlemcen.dz::fc1284f0-c417-47d2-b05c-d5997a03d82e" providerId="AD" clId="Web-{5D8B2B92-CAD0-F39F-28D6-F9209E95DB59}" dt="2025-02-19T00:47:51.761" v="249"/>
          <ac:picMkLst>
            <pc:docMk/>
            <pc:sldMk cId="2561184570" sldId="494"/>
            <ac:picMk id="7" creationId="{AF6634F0-8D21-9125-8257-AABAAB080338}"/>
          </ac:picMkLst>
        </pc:picChg>
        <pc:picChg chg="mod">
          <ac:chgData name="TABET DERRAZ Moulay Idriss" userId="S::moulayidriss.tabetderraz@univ-tlemcen.dz::fc1284f0-c417-47d2-b05c-d5997a03d82e" providerId="AD" clId="Web-{5D8B2B92-CAD0-F39F-28D6-F9209E95DB59}" dt="2025-02-19T00:38:31.040" v="235" actId="1076"/>
          <ac:picMkLst>
            <pc:docMk/>
            <pc:sldMk cId="2561184570" sldId="494"/>
            <ac:picMk id="8" creationId="{E6CD0FEF-AF43-0DC1-4014-D06AD362E344}"/>
          </ac:picMkLst>
        </pc:picChg>
        <pc:picChg chg="del">
          <ac:chgData name="TABET DERRAZ Moulay Idriss" userId="S::moulayidriss.tabetderraz@univ-tlemcen.dz::fc1284f0-c417-47d2-b05c-d5997a03d82e" providerId="AD" clId="Web-{5D8B2B92-CAD0-F39F-28D6-F9209E95DB59}" dt="2025-02-19T00:33:55.378" v="214"/>
          <ac:picMkLst>
            <pc:docMk/>
            <pc:sldMk cId="2561184570" sldId="494"/>
            <ac:picMk id="13" creationId="{08F81B3B-E844-09E8-E672-29F849601E99}"/>
          </ac:picMkLst>
        </pc:picChg>
        <pc:picChg chg="del">
          <ac:chgData name="TABET DERRAZ Moulay Idriss" userId="S::moulayidriss.tabetderraz@univ-tlemcen.dz::fc1284f0-c417-47d2-b05c-d5997a03d82e" providerId="AD" clId="Web-{5D8B2B92-CAD0-F39F-28D6-F9209E95DB59}" dt="2025-02-19T00:33:52.409" v="213"/>
          <ac:picMkLst>
            <pc:docMk/>
            <pc:sldMk cId="2561184570" sldId="494"/>
            <ac:picMk id="14" creationId="{D17CBBCC-D64E-35BF-30BD-00E702B31BAB}"/>
          </ac:picMkLst>
        </pc:picChg>
        <pc:picChg chg="add mod">
          <ac:chgData name="TABET DERRAZ Moulay Idriss" userId="S::moulayidriss.tabetderraz@univ-tlemcen.dz::fc1284f0-c417-47d2-b05c-d5997a03d82e" providerId="AD" clId="Web-{5D8B2B92-CAD0-F39F-28D6-F9209E95DB59}" dt="2025-02-19T00:48:39.106" v="255" actId="1076"/>
          <ac:picMkLst>
            <pc:docMk/>
            <pc:sldMk cId="2561184570" sldId="494"/>
            <ac:picMk id="15" creationId="{83A09F19-A757-9D1D-1136-CEF936117C31}"/>
          </ac:picMkLst>
        </pc:picChg>
        <pc:picChg chg="add del mod">
          <ac:chgData name="TABET DERRAZ Moulay Idriss" userId="S::moulayidriss.tabetderraz@univ-tlemcen.dz::fc1284f0-c417-47d2-b05c-d5997a03d82e" providerId="AD" clId="Web-{5D8B2B92-CAD0-F39F-28D6-F9209E95DB59}" dt="2025-02-19T00:58:59.656" v="294"/>
          <ac:picMkLst>
            <pc:docMk/>
            <pc:sldMk cId="2561184570" sldId="494"/>
            <ac:picMk id="16" creationId="{436909B6-C8C0-DB6D-2924-363591A82C38}"/>
          </ac:picMkLst>
        </pc:picChg>
      </pc:sldChg>
      <pc:sldChg chg="delSp modSp add replId">
        <pc:chgData name="TABET DERRAZ Moulay Idriss" userId="S::moulayidriss.tabetderraz@univ-tlemcen.dz::fc1284f0-c417-47d2-b05c-d5997a03d82e" providerId="AD" clId="Web-{5D8B2B92-CAD0-F39F-28D6-F9209E95DB59}" dt="2025-02-19T00:57:47.560" v="289" actId="1076"/>
        <pc:sldMkLst>
          <pc:docMk/>
          <pc:sldMk cId="2914959401" sldId="495"/>
        </pc:sldMkLst>
        <pc:spChg chg="mod">
          <ac:chgData name="TABET DERRAZ Moulay Idriss" userId="S::moulayidriss.tabetderraz@univ-tlemcen.dz::fc1284f0-c417-47d2-b05c-d5997a03d82e" providerId="AD" clId="Web-{5D8B2B92-CAD0-F39F-28D6-F9209E95DB59}" dt="2025-02-19T00:57:27.638" v="283" actId="20577"/>
          <ac:spMkLst>
            <pc:docMk/>
            <pc:sldMk cId="2914959401" sldId="495"/>
            <ac:spMk id="9" creationId="{D0E7463C-359F-6D8E-A4CC-83DAEA7D57D2}"/>
          </ac:spMkLst>
        </pc:spChg>
        <pc:picChg chg="del mod">
          <ac:chgData name="TABET DERRAZ Moulay Idriss" userId="S::moulayidriss.tabetderraz@univ-tlemcen.dz::fc1284f0-c417-47d2-b05c-d5997a03d82e" providerId="AD" clId="Web-{5D8B2B92-CAD0-F39F-28D6-F9209E95DB59}" dt="2025-02-19T00:57:12.668" v="277"/>
          <ac:picMkLst>
            <pc:docMk/>
            <pc:sldMk cId="2914959401" sldId="495"/>
            <ac:picMk id="13" creationId="{8920F9DC-1337-B939-CCD4-164F1BCA3B9B}"/>
          </ac:picMkLst>
        </pc:picChg>
        <pc:picChg chg="del">
          <ac:chgData name="TABET DERRAZ Moulay Idriss" userId="S::moulayidriss.tabetderraz@univ-tlemcen.dz::fc1284f0-c417-47d2-b05c-d5997a03d82e" providerId="AD" clId="Web-{5D8B2B92-CAD0-F39F-28D6-F9209E95DB59}" dt="2025-02-19T00:56:55.559" v="274"/>
          <ac:picMkLst>
            <pc:docMk/>
            <pc:sldMk cId="2914959401" sldId="495"/>
            <ac:picMk id="14" creationId="{ECBB75A5-82BA-71EB-06F6-D592BC492FC7}"/>
          </ac:picMkLst>
        </pc:picChg>
        <pc:picChg chg="del">
          <ac:chgData name="TABET DERRAZ Moulay Idriss" userId="S::moulayidriss.tabetderraz@univ-tlemcen.dz::fc1284f0-c417-47d2-b05c-d5997a03d82e" providerId="AD" clId="Web-{5D8B2B92-CAD0-F39F-28D6-F9209E95DB59}" dt="2025-02-19T00:56:58.137" v="275"/>
          <ac:picMkLst>
            <pc:docMk/>
            <pc:sldMk cId="2914959401" sldId="495"/>
            <ac:picMk id="15" creationId="{9EACE6E7-F425-59BE-3F1E-A64CA15EDF76}"/>
          </ac:picMkLst>
        </pc:picChg>
        <pc:picChg chg="del">
          <ac:chgData name="TABET DERRAZ Moulay Idriss" userId="S::moulayidriss.tabetderraz@univ-tlemcen.dz::fc1284f0-c417-47d2-b05c-d5997a03d82e" providerId="AD" clId="Web-{5D8B2B92-CAD0-F39F-28D6-F9209E95DB59}" dt="2025-02-19T00:56:52.121" v="273"/>
          <ac:picMkLst>
            <pc:docMk/>
            <pc:sldMk cId="2914959401" sldId="495"/>
            <ac:picMk id="17" creationId="{7EB56E2C-5C7A-738E-B868-8682D27B2A1E}"/>
          </ac:picMkLst>
        </pc:picChg>
        <pc:picChg chg="mod">
          <ac:chgData name="TABET DERRAZ Moulay Idriss" userId="S::moulayidriss.tabetderraz@univ-tlemcen.dz::fc1284f0-c417-47d2-b05c-d5997a03d82e" providerId="AD" clId="Web-{5D8B2B92-CAD0-F39F-28D6-F9209E95DB59}" dt="2025-02-19T00:57:47.560" v="289" actId="1076"/>
          <ac:picMkLst>
            <pc:docMk/>
            <pc:sldMk cId="2914959401" sldId="495"/>
            <ac:picMk id="18" creationId="{E4392445-7E04-DECD-DFF4-521989795945}"/>
          </ac:picMkLst>
        </pc:picChg>
      </pc:sldChg>
      <pc:sldChg chg="addSp delSp modSp add replId">
        <pc:chgData name="TABET DERRAZ Moulay Idriss" userId="S::moulayidriss.tabetderraz@univ-tlemcen.dz::fc1284f0-c417-47d2-b05c-d5997a03d82e" providerId="AD" clId="Web-{5D8B2B92-CAD0-F39F-28D6-F9209E95DB59}" dt="2025-02-19T00:59:35.672" v="311" actId="1076"/>
        <pc:sldMkLst>
          <pc:docMk/>
          <pc:sldMk cId="1981630972" sldId="496"/>
        </pc:sldMkLst>
        <pc:spChg chg="del">
          <ac:chgData name="TABET DERRAZ Moulay Idriss" userId="S::moulayidriss.tabetderraz@univ-tlemcen.dz::fc1284f0-c417-47d2-b05c-d5997a03d82e" providerId="AD" clId="Web-{5D8B2B92-CAD0-F39F-28D6-F9209E95DB59}" dt="2025-02-19T00:59:08.515" v="298"/>
          <ac:spMkLst>
            <pc:docMk/>
            <pc:sldMk cId="1981630972" sldId="496"/>
            <ac:spMk id="5" creationId="{25744DA2-75D2-285F-C45C-D353B9C7EEF8}"/>
          </ac:spMkLst>
        </pc:spChg>
        <pc:spChg chg="mod">
          <ac:chgData name="TABET DERRAZ Moulay Idriss" userId="S::moulayidriss.tabetderraz@univ-tlemcen.dz::fc1284f0-c417-47d2-b05c-d5997a03d82e" providerId="AD" clId="Web-{5D8B2B92-CAD0-F39F-28D6-F9209E95DB59}" dt="2025-02-19T00:59:31.406" v="310" actId="20577"/>
          <ac:spMkLst>
            <pc:docMk/>
            <pc:sldMk cId="1981630972" sldId="496"/>
            <ac:spMk id="9" creationId="{E8D0B4A9-CAA9-DC47-C39F-52A5139250C4}"/>
          </ac:spMkLst>
        </pc:spChg>
        <pc:spChg chg="del">
          <ac:chgData name="TABET DERRAZ Moulay Idriss" userId="S::moulayidriss.tabetderraz@univ-tlemcen.dz::fc1284f0-c417-47d2-b05c-d5997a03d82e" providerId="AD" clId="Web-{5D8B2B92-CAD0-F39F-28D6-F9209E95DB59}" dt="2025-02-19T00:59:06.484" v="297"/>
          <ac:spMkLst>
            <pc:docMk/>
            <pc:sldMk cId="1981630972" sldId="496"/>
            <ac:spMk id="10" creationId="{C5472A49-5A51-95BE-17EC-BB458E5F5A49}"/>
          </ac:spMkLst>
        </pc:spChg>
        <pc:spChg chg="del mod">
          <ac:chgData name="TABET DERRAZ Moulay Idriss" userId="S::moulayidriss.tabetderraz@univ-tlemcen.dz::fc1284f0-c417-47d2-b05c-d5997a03d82e" providerId="AD" clId="Web-{5D8B2B92-CAD0-F39F-28D6-F9209E95DB59}" dt="2025-02-19T00:59:12.890" v="301"/>
          <ac:spMkLst>
            <pc:docMk/>
            <pc:sldMk cId="1981630972" sldId="496"/>
            <ac:spMk id="11" creationId="{221815A6-93F7-39EE-4AC3-8A99B6A223AC}"/>
          </ac:spMkLst>
        </pc:spChg>
        <pc:picChg chg="del">
          <ac:chgData name="TABET DERRAZ Moulay Idriss" userId="S::moulayidriss.tabetderraz@univ-tlemcen.dz::fc1284f0-c417-47d2-b05c-d5997a03d82e" providerId="AD" clId="Web-{5D8B2B92-CAD0-F39F-28D6-F9209E95DB59}" dt="2025-02-19T00:59:04.187" v="296"/>
          <ac:picMkLst>
            <pc:docMk/>
            <pc:sldMk cId="1981630972" sldId="496"/>
            <ac:picMk id="2" creationId="{3E6ED659-B612-DC94-D71D-5524E4F10B06}"/>
          </ac:picMkLst>
        </pc:picChg>
        <pc:picChg chg="del">
          <ac:chgData name="TABET DERRAZ Moulay Idriss" userId="S::moulayidriss.tabetderraz@univ-tlemcen.dz::fc1284f0-c417-47d2-b05c-d5997a03d82e" providerId="AD" clId="Web-{5D8B2B92-CAD0-F39F-28D6-F9209E95DB59}" dt="2025-02-19T00:59:09.093" v="299"/>
          <ac:picMkLst>
            <pc:docMk/>
            <pc:sldMk cId="1981630972" sldId="496"/>
            <ac:picMk id="3" creationId="{21068E55-C774-CA19-0C69-FC63AC00DFB9}"/>
          </ac:picMkLst>
        </pc:picChg>
        <pc:picChg chg="del">
          <ac:chgData name="TABET DERRAZ Moulay Idriss" userId="S::moulayidriss.tabetderraz@univ-tlemcen.dz::fc1284f0-c417-47d2-b05c-d5997a03d82e" providerId="AD" clId="Web-{5D8B2B92-CAD0-F39F-28D6-F9209E95DB59}" dt="2025-02-19T00:59:13.734" v="302"/>
          <ac:picMkLst>
            <pc:docMk/>
            <pc:sldMk cId="1981630972" sldId="496"/>
            <ac:picMk id="8" creationId="{359663D2-CDBC-3AEA-56BE-DAD1590D4702}"/>
          </ac:picMkLst>
        </pc:picChg>
        <pc:picChg chg="del">
          <ac:chgData name="TABET DERRAZ Moulay Idriss" userId="S::moulayidriss.tabetderraz@univ-tlemcen.dz::fc1284f0-c417-47d2-b05c-d5997a03d82e" providerId="AD" clId="Web-{5D8B2B92-CAD0-F39F-28D6-F9209E95DB59}" dt="2025-02-19T00:59:14.718" v="303"/>
          <ac:picMkLst>
            <pc:docMk/>
            <pc:sldMk cId="1981630972" sldId="496"/>
            <ac:picMk id="15" creationId="{153F3A0D-5627-DCC9-FA6D-DEF0BAD58305}"/>
          </ac:picMkLst>
        </pc:picChg>
        <pc:picChg chg="add del mod">
          <ac:chgData name="TABET DERRAZ Moulay Idriss" userId="S::moulayidriss.tabetderraz@univ-tlemcen.dz::fc1284f0-c417-47d2-b05c-d5997a03d82e" providerId="AD" clId="Web-{5D8B2B92-CAD0-F39F-28D6-F9209E95DB59}" dt="2025-02-19T00:59:35.672" v="311" actId="1076"/>
          <ac:picMkLst>
            <pc:docMk/>
            <pc:sldMk cId="1981630972" sldId="496"/>
            <ac:picMk id="16" creationId="{E1E05F72-7640-2E24-E29A-4716E4F1AA7A}"/>
          </ac:picMkLst>
        </pc:picChg>
      </pc:sldChg>
    </pc:docChg>
  </pc:docChgLst>
  <pc:docChgLst>
    <pc:chgData name="TABET DERRAZ Moulay Idriss" userId="S::moulayidriss.tabetderraz@univ-tlemcen.dz::fc1284f0-c417-47d2-b05c-d5997a03d82e" providerId="AD" clId="Web-{F934C358-C241-48B4-02B1-14FAF710DC9F}"/>
    <pc:docChg chg="addSld delSld modSld sldOrd">
      <pc:chgData name="TABET DERRAZ Moulay Idriss" userId="S::moulayidriss.tabetderraz@univ-tlemcen.dz::fc1284f0-c417-47d2-b05c-d5997a03d82e" providerId="AD" clId="Web-{F934C358-C241-48B4-02B1-14FAF710DC9F}" dt="2025-02-12T03:41:06.225" v="1428" actId="14100"/>
      <pc:docMkLst>
        <pc:docMk/>
      </pc:docMkLst>
      <pc:sldChg chg="modSp ord">
        <pc:chgData name="TABET DERRAZ Moulay Idriss" userId="S::moulayidriss.tabetderraz@univ-tlemcen.dz::fc1284f0-c417-47d2-b05c-d5997a03d82e" providerId="AD" clId="Web-{F934C358-C241-48B4-02B1-14FAF710DC9F}" dt="2025-02-12T02:27:28.633" v="624" actId="20577"/>
        <pc:sldMkLst>
          <pc:docMk/>
          <pc:sldMk cId="291567131" sldId="447"/>
        </pc:sldMkLst>
        <pc:spChg chg="mod">
          <ac:chgData name="TABET DERRAZ Moulay Idriss" userId="S::moulayidriss.tabetderraz@univ-tlemcen.dz::fc1284f0-c417-47d2-b05c-d5997a03d82e" providerId="AD" clId="Web-{F934C358-C241-48B4-02B1-14FAF710DC9F}" dt="2025-02-12T02:27:28.633" v="624" actId="20577"/>
          <ac:spMkLst>
            <pc:docMk/>
            <pc:sldMk cId="291567131" sldId="447"/>
            <ac:spMk id="2" creationId="{9294B1BB-0CBA-6B72-CDA7-F4F3F04F868D}"/>
          </ac:spMkLst>
        </pc:spChg>
      </pc:sldChg>
      <pc:sldChg chg="modSp">
        <pc:chgData name="TABET DERRAZ Moulay Idriss" userId="S::moulayidriss.tabetderraz@univ-tlemcen.dz::fc1284f0-c417-47d2-b05c-d5997a03d82e" providerId="AD" clId="Web-{F934C358-C241-48B4-02B1-14FAF710DC9F}" dt="2025-02-12T02:27:50.634" v="632" actId="1076"/>
        <pc:sldMkLst>
          <pc:docMk/>
          <pc:sldMk cId="4023279813" sldId="460"/>
        </pc:sldMkLst>
        <pc:spChg chg="mod">
          <ac:chgData name="TABET DERRAZ Moulay Idriss" userId="S::moulayidriss.tabetderraz@univ-tlemcen.dz::fc1284f0-c417-47d2-b05c-d5997a03d82e" providerId="AD" clId="Web-{F934C358-C241-48B4-02B1-14FAF710DC9F}" dt="2025-02-12T02:27:50.634" v="632" actId="1076"/>
          <ac:spMkLst>
            <pc:docMk/>
            <pc:sldMk cId="4023279813" sldId="460"/>
            <ac:spMk id="12" creationId="{68293C1B-0074-226B-2717-8D446D6513C1}"/>
          </ac:spMkLst>
        </pc:spChg>
      </pc:sldChg>
      <pc:sldChg chg="modSp ord">
        <pc:chgData name="TABET DERRAZ Moulay Idriss" userId="S::moulayidriss.tabetderraz@univ-tlemcen.dz::fc1284f0-c417-47d2-b05c-d5997a03d82e" providerId="AD" clId="Web-{F934C358-C241-48B4-02B1-14FAF710DC9F}" dt="2025-02-12T02:28:09.134" v="634" actId="20577"/>
        <pc:sldMkLst>
          <pc:docMk/>
          <pc:sldMk cId="319747392" sldId="461"/>
        </pc:sldMkLst>
        <pc:spChg chg="mod">
          <ac:chgData name="TABET DERRAZ Moulay Idriss" userId="S::moulayidriss.tabetderraz@univ-tlemcen.dz::fc1284f0-c417-47d2-b05c-d5997a03d82e" providerId="AD" clId="Web-{F934C358-C241-48B4-02B1-14FAF710DC9F}" dt="2025-02-12T01:27:05.177" v="13" actId="1076"/>
          <ac:spMkLst>
            <pc:docMk/>
            <pc:sldMk cId="319747392" sldId="461"/>
            <ac:spMk id="3" creationId="{5A228665-37F6-C175-07EC-95EA87C5E1F5}"/>
          </ac:spMkLst>
        </pc:spChg>
        <pc:spChg chg="mod">
          <ac:chgData name="TABET DERRAZ Moulay Idriss" userId="S::moulayidriss.tabetderraz@univ-tlemcen.dz::fc1284f0-c417-47d2-b05c-d5997a03d82e" providerId="AD" clId="Web-{F934C358-C241-48B4-02B1-14FAF710DC9F}" dt="2025-02-12T02:28:09.134" v="634" actId="20577"/>
          <ac:spMkLst>
            <pc:docMk/>
            <pc:sldMk cId="319747392" sldId="461"/>
            <ac:spMk id="12" creationId="{E569629F-C96A-568C-F9B5-4A7CBCB1D78C}"/>
          </ac:spMkLst>
        </pc:spChg>
      </pc:sldChg>
      <pc:sldChg chg="modSp">
        <pc:chgData name="TABET DERRAZ Moulay Idriss" userId="S::moulayidriss.tabetderraz@univ-tlemcen.dz::fc1284f0-c417-47d2-b05c-d5997a03d82e" providerId="AD" clId="Web-{F934C358-C241-48B4-02B1-14FAF710DC9F}" dt="2025-02-12T02:27:32.821" v="626" actId="20577"/>
        <pc:sldMkLst>
          <pc:docMk/>
          <pc:sldMk cId="1061215869" sldId="462"/>
        </pc:sldMkLst>
        <pc:spChg chg="mod">
          <ac:chgData name="TABET DERRAZ Moulay Idriss" userId="S::moulayidriss.tabetderraz@univ-tlemcen.dz::fc1284f0-c417-47d2-b05c-d5997a03d82e" providerId="AD" clId="Web-{F934C358-C241-48B4-02B1-14FAF710DC9F}" dt="2025-02-12T02:27:32.821" v="626" actId="20577"/>
          <ac:spMkLst>
            <pc:docMk/>
            <pc:sldMk cId="1061215869" sldId="462"/>
            <ac:spMk id="12" creationId="{D947EFDD-97D9-5617-744C-CA0C5793B937}"/>
          </ac:spMkLst>
        </pc:spChg>
      </pc:sldChg>
      <pc:sldChg chg="modSp ord">
        <pc:chgData name="TABET DERRAZ Moulay Idriss" userId="S::moulayidriss.tabetderraz@univ-tlemcen.dz::fc1284f0-c417-47d2-b05c-d5997a03d82e" providerId="AD" clId="Web-{F934C358-C241-48B4-02B1-14FAF710DC9F}" dt="2025-02-12T02:27:30.727" v="625" actId="20577"/>
        <pc:sldMkLst>
          <pc:docMk/>
          <pc:sldMk cId="3467528929" sldId="463"/>
        </pc:sldMkLst>
        <pc:spChg chg="mod">
          <ac:chgData name="TABET DERRAZ Moulay Idriss" userId="S::moulayidriss.tabetderraz@univ-tlemcen.dz::fc1284f0-c417-47d2-b05c-d5997a03d82e" providerId="AD" clId="Web-{F934C358-C241-48B4-02B1-14FAF710DC9F}" dt="2025-02-12T02:27:30.727" v="625" actId="20577"/>
          <ac:spMkLst>
            <pc:docMk/>
            <pc:sldMk cId="3467528929" sldId="463"/>
            <ac:spMk id="12" creationId="{C80B4DED-FCCB-3478-A2BA-B471093BA0D4}"/>
          </ac:spMkLst>
        </pc:spChg>
      </pc:sldChg>
      <pc:sldChg chg="addSp delSp modSp add replId">
        <pc:chgData name="TABET DERRAZ Moulay Idriss" userId="S::moulayidriss.tabetderraz@univ-tlemcen.dz::fc1284f0-c417-47d2-b05c-d5997a03d82e" providerId="AD" clId="Web-{F934C358-C241-48B4-02B1-14FAF710DC9F}" dt="2025-02-12T03:15:23.327" v="1078" actId="1076"/>
        <pc:sldMkLst>
          <pc:docMk/>
          <pc:sldMk cId="3942444648" sldId="465"/>
        </pc:sldMkLst>
        <pc:spChg chg="mod">
          <ac:chgData name="TABET DERRAZ Moulay Idriss" userId="S::moulayidriss.tabetderraz@univ-tlemcen.dz::fc1284f0-c417-47d2-b05c-d5997a03d82e" providerId="AD" clId="Web-{F934C358-C241-48B4-02B1-14FAF710DC9F}" dt="2025-02-12T01:29:55.529" v="64" actId="20577"/>
          <ac:spMkLst>
            <pc:docMk/>
            <pc:sldMk cId="3942444648" sldId="465"/>
            <ac:spMk id="3" creationId="{7EB01AEB-715B-E28B-E57A-56E1BB6E99CE}"/>
          </ac:spMkLst>
        </pc:spChg>
        <pc:spChg chg="mod">
          <ac:chgData name="TABET DERRAZ Moulay Idriss" userId="S::moulayidriss.tabetderraz@univ-tlemcen.dz::fc1284f0-c417-47d2-b05c-d5997a03d82e" providerId="AD" clId="Web-{F934C358-C241-48B4-02B1-14FAF710DC9F}" dt="2025-02-12T02:27:25.680" v="623" actId="20577"/>
          <ac:spMkLst>
            <pc:docMk/>
            <pc:sldMk cId="3942444648" sldId="465"/>
            <ac:spMk id="12" creationId="{2E08FB57-4549-35C8-BA81-7302F1410454}"/>
          </ac:spMkLst>
        </pc:spChg>
        <pc:picChg chg="del">
          <ac:chgData name="TABET DERRAZ Moulay Idriss" userId="S::moulayidriss.tabetderraz@univ-tlemcen.dz::fc1284f0-c417-47d2-b05c-d5997a03d82e" providerId="AD" clId="Web-{F934C358-C241-48B4-02B1-14FAF710DC9F}" dt="2025-02-12T01:27:49.428" v="49"/>
          <ac:picMkLst>
            <pc:docMk/>
            <pc:sldMk cId="3942444648" sldId="465"/>
            <ac:picMk id="2" creationId="{63337F64-F75D-74E3-E7F6-8C469945B2E3}"/>
          </ac:picMkLst>
        </pc:picChg>
        <pc:picChg chg="add mod modCrop">
          <ac:chgData name="TABET DERRAZ Moulay Idriss" userId="S::moulayidriss.tabetderraz@univ-tlemcen.dz::fc1284f0-c417-47d2-b05c-d5997a03d82e" providerId="AD" clId="Web-{F934C358-C241-48B4-02B1-14FAF710DC9F}" dt="2025-02-12T03:15:23.327" v="1078" actId="1076"/>
          <ac:picMkLst>
            <pc:docMk/>
            <pc:sldMk cId="3942444648" sldId="465"/>
            <ac:picMk id="4" creationId="{210F0C5A-35B1-90EC-5DB6-7DBFAAEA5780}"/>
          </ac:picMkLst>
        </pc:picChg>
      </pc:sldChg>
      <pc:sldChg chg="addSp delSp modSp add replId">
        <pc:chgData name="TABET DERRAZ Moulay Idriss" userId="S::moulayidriss.tabetderraz@univ-tlemcen.dz::fc1284f0-c417-47d2-b05c-d5997a03d82e" providerId="AD" clId="Web-{F934C358-C241-48B4-02B1-14FAF710DC9F}" dt="2025-02-12T02:27:22.336" v="622" actId="20577"/>
        <pc:sldMkLst>
          <pc:docMk/>
          <pc:sldMk cId="2128243407" sldId="466"/>
        </pc:sldMkLst>
        <pc:spChg chg="mod">
          <ac:chgData name="TABET DERRAZ Moulay Idriss" userId="S::moulayidriss.tabetderraz@univ-tlemcen.dz::fc1284f0-c417-47d2-b05c-d5997a03d82e" providerId="AD" clId="Web-{F934C358-C241-48B4-02B1-14FAF710DC9F}" dt="2025-02-12T01:33:43.129" v="105" actId="20577"/>
          <ac:spMkLst>
            <pc:docMk/>
            <pc:sldMk cId="2128243407" sldId="466"/>
            <ac:spMk id="3" creationId="{FBA581E7-6076-668B-30B7-296D517B7EAA}"/>
          </ac:spMkLst>
        </pc:spChg>
        <pc:spChg chg="mod">
          <ac:chgData name="TABET DERRAZ Moulay Idriss" userId="S::moulayidriss.tabetderraz@univ-tlemcen.dz::fc1284f0-c417-47d2-b05c-d5997a03d82e" providerId="AD" clId="Web-{F934C358-C241-48B4-02B1-14FAF710DC9F}" dt="2025-02-12T02:27:22.336" v="622" actId="20577"/>
          <ac:spMkLst>
            <pc:docMk/>
            <pc:sldMk cId="2128243407" sldId="466"/>
            <ac:spMk id="12" creationId="{C6E44D8D-D0D8-F7E3-6C2B-B0B741FCAA3E}"/>
          </ac:spMkLst>
        </pc:spChg>
        <pc:picChg chg="add mod modCrop">
          <ac:chgData name="TABET DERRAZ Moulay Idriss" userId="S::moulayidriss.tabetderraz@univ-tlemcen.dz::fc1284f0-c417-47d2-b05c-d5997a03d82e" providerId="AD" clId="Web-{F934C358-C241-48B4-02B1-14FAF710DC9F}" dt="2025-02-12T01:33:55.645" v="109" actId="1076"/>
          <ac:picMkLst>
            <pc:docMk/>
            <pc:sldMk cId="2128243407" sldId="466"/>
            <ac:picMk id="2" creationId="{CA216761-03AB-78D7-D874-6D7BD50C7287}"/>
          </ac:picMkLst>
        </pc:picChg>
        <pc:picChg chg="del">
          <ac:chgData name="TABET DERRAZ Moulay Idriss" userId="S::moulayidriss.tabetderraz@univ-tlemcen.dz::fc1284f0-c417-47d2-b05c-d5997a03d82e" providerId="AD" clId="Web-{F934C358-C241-48B4-02B1-14FAF710DC9F}" dt="2025-02-12T01:31:07.906" v="74"/>
          <ac:picMkLst>
            <pc:docMk/>
            <pc:sldMk cId="2128243407" sldId="466"/>
            <ac:picMk id="4" creationId="{04458C4E-2B01-4183-B90C-1402D571CECA}"/>
          </ac:picMkLst>
        </pc:picChg>
      </pc:sldChg>
      <pc:sldChg chg="addSp delSp modSp add replId">
        <pc:chgData name="TABET DERRAZ Moulay Idriss" userId="S::moulayidriss.tabetderraz@univ-tlemcen.dz::fc1284f0-c417-47d2-b05c-d5997a03d82e" providerId="AD" clId="Web-{F934C358-C241-48B4-02B1-14FAF710DC9F}" dt="2025-02-12T02:50:57.691" v="748"/>
        <pc:sldMkLst>
          <pc:docMk/>
          <pc:sldMk cId="1354255692" sldId="467"/>
        </pc:sldMkLst>
        <pc:spChg chg="mod">
          <ac:chgData name="TABET DERRAZ Moulay Idriss" userId="S::moulayidriss.tabetderraz@univ-tlemcen.dz::fc1284f0-c417-47d2-b05c-d5997a03d82e" providerId="AD" clId="Web-{F934C358-C241-48B4-02B1-14FAF710DC9F}" dt="2025-02-12T01:34:24.286" v="112" actId="20577"/>
          <ac:spMkLst>
            <pc:docMk/>
            <pc:sldMk cId="1354255692" sldId="467"/>
            <ac:spMk id="3" creationId="{34A32BC4-3170-F56A-F649-C403A756A048}"/>
          </ac:spMkLst>
        </pc:spChg>
        <pc:spChg chg="mod">
          <ac:chgData name="TABET DERRAZ Moulay Idriss" userId="S::moulayidriss.tabetderraz@univ-tlemcen.dz::fc1284f0-c417-47d2-b05c-d5997a03d82e" providerId="AD" clId="Web-{F934C358-C241-48B4-02B1-14FAF710DC9F}" dt="2025-02-12T02:27:18.227" v="621" actId="20577"/>
          <ac:spMkLst>
            <pc:docMk/>
            <pc:sldMk cId="1354255692" sldId="467"/>
            <ac:spMk id="12" creationId="{BDD71EDF-87B2-A6F6-16ED-676C0362E771}"/>
          </ac:spMkLst>
        </pc:spChg>
        <pc:picChg chg="del">
          <ac:chgData name="TABET DERRAZ Moulay Idriss" userId="S::moulayidriss.tabetderraz@univ-tlemcen.dz::fc1284f0-c417-47d2-b05c-d5997a03d82e" providerId="AD" clId="Web-{F934C358-C241-48B4-02B1-14FAF710DC9F}" dt="2025-02-12T01:33:15.847" v="92"/>
          <ac:picMkLst>
            <pc:docMk/>
            <pc:sldMk cId="1354255692" sldId="467"/>
            <ac:picMk id="2" creationId="{5094FC46-00EA-AF64-C88B-782B85F36B67}"/>
          </ac:picMkLst>
        </pc:picChg>
        <pc:picChg chg="add mod">
          <ac:chgData name="TABET DERRAZ Moulay Idriss" userId="S::moulayidriss.tabetderraz@univ-tlemcen.dz::fc1284f0-c417-47d2-b05c-d5997a03d82e" providerId="AD" clId="Web-{F934C358-C241-48B4-02B1-14FAF710DC9F}" dt="2025-02-12T02:50:55.128" v="747" actId="1076"/>
          <ac:picMkLst>
            <pc:docMk/>
            <pc:sldMk cId="1354255692" sldId="467"/>
            <ac:picMk id="4" creationId="{AE344822-F6EA-7C34-A27F-582A865C1525}"/>
          </ac:picMkLst>
        </pc:picChg>
        <pc:picChg chg="add del mod">
          <ac:chgData name="TABET DERRAZ Moulay Idriss" userId="S::moulayidriss.tabetderraz@univ-tlemcen.dz::fc1284f0-c417-47d2-b05c-d5997a03d82e" providerId="AD" clId="Web-{F934C358-C241-48B4-02B1-14FAF710DC9F}" dt="2025-02-12T02:50:57.691" v="748"/>
          <ac:picMkLst>
            <pc:docMk/>
            <pc:sldMk cId="1354255692" sldId="467"/>
            <ac:picMk id="5" creationId="{E1AF3352-5C65-FA78-7595-18A7E069817A}"/>
          </ac:picMkLst>
        </pc:picChg>
      </pc:sldChg>
      <pc:sldChg chg="addSp delSp modSp add replId">
        <pc:chgData name="TABET DERRAZ Moulay Idriss" userId="S::moulayidriss.tabetderraz@univ-tlemcen.dz::fc1284f0-c417-47d2-b05c-d5997a03d82e" providerId="AD" clId="Web-{F934C358-C241-48B4-02B1-14FAF710DC9F}" dt="2025-02-12T03:06:05.282" v="916" actId="20577"/>
        <pc:sldMkLst>
          <pc:docMk/>
          <pc:sldMk cId="1897425832" sldId="468"/>
        </pc:sldMkLst>
        <pc:spChg chg="mod">
          <ac:chgData name="TABET DERRAZ Moulay Idriss" userId="S::moulayidriss.tabetderraz@univ-tlemcen.dz::fc1284f0-c417-47d2-b05c-d5997a03d82e" providerId="AD" clId="Web-{F934C358-C241-48B4-02B1-14FAF710DC9F}" dt="2025-02-12T01:38:05.417" v="124" actId="20577"/>
          <ac:spMkLst>
            <pc:docMk/>
            <pc:sldMk cId="1897425832" sldId="468"/>
            <ac:spMk id="3" creationId="{6B971DEE-3B97-A1A2-4F62-D7EF61E41E50}"/>
          </ac:spMkLst>
        </pc:spChg>
        <pc:spChg chg="mod">
          <ac:chgData name="TABET DERRAZ Moulay Idriss" userId="S::moulayidriss.tabetderraz@univ-tlemcen.dz::fc1284f0-c417-47d2-b05c-d5997a03d82e" providerId="AD" clId="Web-{F934C358-C241-48B4-02B1-14FAF710DC9F}" dt="2025-02-12T03:06:05.282" v="916" actId="20577"/>
          <ac:spMkLst>
            <pc:docMk/>
            <pc:sldMk cId="1897425832" sldId="468"/>
            <ac:spMk id="12" creationId="{0BE5F4F4-27F4-CB5F-B22C-FDE44DCE0C17}"/>
          </ac:spMkLst>
        </pc:spChg>
        <pc:picChg chg="add mod">
          <ac:chgData name="TABET DERRAZ Moulay Idriss" userId="S::moulayidriss.tabetderraz@univ-tlemcen.dz::fc1284f0-c417-47d2-b05c-d5997a03d82e" providerId="AD" clId="Web-{F934C358-C241-48B4-02B1-14FAF710DC9F}" dt="2025-02-12T01:38:15.151" v="129"/>
          <ac:picMkLst>
            <pc:docMk/>
            <pc:sldMk cId="1897425832" sldId="468"/>
            <ac:picMk id="2" creationId="{E9677834-A926-EB3B-9244-6E0DC671DFBE}"/>
          </ac:picMkLst>
        </pc:picChg>
        <pc:picChg chg="del">
          <ac:chgData name="TABET DERRAZ Moulay Idriss" userId="S::moulayidriss.tabetderraz@univ-tlemcen.dz::fc1284f0-c417-47d2-b05c-d5997a03d82e" providerId="AD" clId="Web-{F934C358-C241-48B4-02B1-14FAF710DC9F}" dt="2025-02-12T01:37:51.401" v="120"/>
          <ac:picMkLst>
            <pc:docMk/>
            <pc:sldMk cId="1897425832" sldId="468"/>
            <ac:picMk id="4" creationId="{3F078B24-6960-92E4-2298-B6A1BFD1F678}"/>
          </ac:picMkLst>
        </pc:picChg>
        <pc:picChg chg="del">
          <ac:chgData name="TABET DERRAZ Moulay Idriss" userId="S::moulayidriss.tabetderraz@univ-tlemcen.dz::fc1284f0-c417-47d2-b05c-d5997a03d82e" providerId="AD" clId="Web-{F934C358-C241-48B4-02B1-14FAF710DC9F}" dt="2025-02-12T01:37:52.104" v="121"/>
          <ac:picMkLst>
            <pc:docMk/>
            <pc:sldMk cId="1897425832" sldId="468"/>
            <ac:picMk id="5" creationId="{7ECD6DC1-4FE4-32A7-8278-D91D526E710F}"/>
          </ac:picMkLst>
        </pc:picChg>
      </pc:sldChg>
      <pc:sldChg chg="addSp delSp modSp add replId">
        <pc:chgData name="TABET DERRAZ Moulay Idriss" userId="S::moulayidriss.tabetderraz@univ-tlemcen.dz::fc1284f0-c417-47d2-b05c-d5997a03d82e" providerId="AD" clId="Web-{F934C358-C241-48B4-02B1-14FAF710DC9F}" dt="2025-02-12T03:06:21.407" v="919" actId="20577"/>
        <pc:sldMkLst>
          <pc:docMk/>
          <pc:sldMk cId="1628113314" sldId="469"/>
        </pc:sldMkLst>
        <pc:spChg chg="mod">
          <ac:chgData name="TABET DERRAZ Moulay Idriss" userId="S::moulayidriss.tabetderraz@univ-tlemcen.dz::fc1284f0-c417-47d2-b05c-d5997a03d82e" providerId="AD" clId="Web-{F934C358-C241-48B4-02B1-14FAF710DC9F}" dt="2025-02-12T01:46:34.414" v="214" actId="14100"/>
          <ac:spMkLst>
            <pc:docMk/>
            <pc:sldMk cId="1628113314" sldId="469"/>
            <ac:spMk id="3" creationId="{2BBE202A-A08D-9F04-A5CF-1C324281C4A7}"/>
          </ac:spMkLst>
        </pc:spChg>
        <pc:spChg chg="add del mod">
          <ac:chgData name="TABET DERRAZ Moulay Idriss" userId="S::moulayidriss.tabetderraz@univ-tlemcen.dz::fc1284f0-c417-47d2-b05c-d5997a03d82e" providerId="AD" clId="Web-{F934C358-C241-48B4-02B1-14FAF710DC9F}" dt="2025-02-12T01:47:46.947" v="225"/>
          <ac:spMkLst>
            <pc:docMk/>
            <pc:sldMk cId="1628113314" sldId="469"/>
            <ac:spMk id="5" creationId="{2154E6C7-DA87-3327-437B-A9CFB2FD27AE}"/>
          </ac:spMkLst>
        </pc:spChg>
        <pc:spChg chg="mod">
          <ac:chgData name="TABET DERRAZ Moulay Idriss" userId="S::moulayidriss.tabetderraz@univ-tlemcen.dz::fc1284f0-c417-47d2-b05c-d5997a03d82e" providerId="AD" clId="Web-{F934C358-C241-48B4-02B1-14FAF710DC9F}" dt="2025-02-12T03:06:21.407" v="919" actId="20577"/>
          <ac:spMkLst>
            <pc:docMk/>
            <pc:sldMk cId="1628113314" sldId="469"/>
            <ac:spMk id="12" creationId="{3722FA87-16E2-731C-7D70-30972E193B37}"/>
          </ac:spMkLst>
        </pc:spChg>
        <pc:picChg chg="del">
          <ac:chgData name="TABET DERRAZ Moulay Idriss" userId="S::moulayidriss.tabetderraz@univ-tlemcen.dz::fc1284f0-c417-47d2-b05c-d5997a03d82e" providerId="AD" clId="Web-{F934C358-C241-48B4-02B1-14FAF710DC9F}" dt="2025-02-12T01:41:28.531" v="131"/>
          <ac:picMkLst>
            <pc:docMk/>
            <pc:sldMk cId="1628113314" sldId="469"/>
            <ac:picMk id="2" creationId="{809E3F5B-2F8C-AC39-16BD-F87DDB95C689}"/>
          </ac:picMkLst>
        </pc:picChg>
        <pc:picChg chg="add mod">
          <ac:chgData name="TABET DERRAZ Moulay Idriss" userId="S::moulayidriss.tabetderraz@univ-tlemcen.dz::fc1284f0-c417-47d2-b05c-d5997a03d82e" providerId="AD" clId="Web-{F934C358-C241-48B4-02B1-14FAF710DC9F}" dt="2025-02-12T01:47:26.087" v="221" actId="1076"/>
          <ac:picMkLst>
            <pc:docMk/>
            <pc:sldMk cId="1628113314" sldId="469"/>
            <ac:picMk id="4" creationId="{DCC8F6F2-C93B-80B6-EE95-0B5E34D9A4FE}"/>
          </ac:picMkLst>
        </pc:picChg>
      </pc:sldChg>
      <pc:sldChg chg="addSp delSp modSp add replId">
        <pc:chgData name="TABET DERRAZ Moulay Idriss" userId="S::moulayidriss.tabetderraz@univ-tlemcen.dz::fc1284f0-c417-47d2-b05c-d5997a03d82e" providerId="AD" clId="Web-{F934C358-C241-48B4-02B1-14FAF710DC9F}" dt="2025-02-12T03:06:25.766" v="921" actId="20577"/>
        <pc:sldMkLst>
          <pc:docMk/>
          <pc:sldMk cId="2254297004" sldId="470"/>
        </pc:sldMkLst>
        <pc:spChg chg="del">
          <ac:chgData name="TABET DERRAZ Moulay Idriss" userId="S::moulayidriss.tabetderraz@univ-tlemcen.dz::fc1284f0-c417-47d2-b05c-d5997a03d82e" providerId="AD" clId="Web-{F934C358-C241-48B4-02B1-14FAF710DC9F}" dt="2025-02-12T01:47:52.056" v="227"/>
          <ac:spMkLst>
            <pc:docMk/>
            <pc:sldMk cId="2254297004" sldId="470"/>
            <ac:spMk id="3" creationId="{5FD6EECD-C2E2-40C8-E804-8B73146AC15F}"/>
          </ac:spMkLst>
        </pc:spChg>
        <pc:spChg chg="mod">
          <ac:chgData name="TABET DERRAZ Moulay Idriss" userId="S::moulayidriss.tabetderraz@univ-tlemcen.dz::fc1284f0-c417-47d2-b05c-d5997a03d82e" providerId="AD" clId="Web-{F934C358-C241-48B4-02B1-14FAF710DC9F}" dt="2025-02-12T01:51:49.125" v="312" actId="20577"/>
          <ac:spMkLst>
            <pc:docMk/>
            <pc:sldMk cId="2254297004" sldId="470"/>
            <ac:spMk id="5" creationId="{3A5C079D-7C58-F508-BF16-86C35916AD6A}"/>
          </ac:spMkLst>
        </pc:spChg>
        <pc:spChg chg="mod">
          <ac:chgData name="TABET DERRAZ Moulay Idriss" userId="S::moulayidriss.tabetderraz@univ-tlemcen.dz::fc1284f0-c417-47d2-b05c-d5997a03d82e" providerId="AD" clId="Web-{F934C358-C241-48B4-02B1-14FAF710DC9F}" dt="2025-02-12T03:06:25.766" v="921" actId="20577"/>
          <ac:spMkLst>
            <pc:docMk/>
            <pc:sldMk cId="2254297004" sldId="470"/>
            <ac:spMk id="12" creationId="{EDE58885-A1D8-3C12-5814-7610859E6988}"/>
          </ac:spMkLst>
        </pc:spChg>
        <pc:picChg chg="add mod">
          <ac:chgData name="TABET DERRAZ Moulay Idriss" userId="S::moulayidriss.tabetderraz@univ-tlemcen.dz::fc1284f0-c417-47d2-b05c-d5997a03d82e" providerId="AD" clId="Web-{F934C358-C241-48B4-02B1-14FAF710DC9F}" dt="2025-02-12T01:51:55.750" v="314" actId="1076"/>
          <ac:picMkLst>
            <pc:docMk/>
            <pc:sldMk cId="2254297004" sldId="470"/>
            <ac:picMk id="2" creationId="{29E60A68-2D76-36B4-F315-C222346AB7DD}"/>
          </ac:picMkLst>
        </pc:picChg>
        <pc:picChg chg="del">
          <ac:chgData name="TABET DERRAZ Moulay Idriss" userId="S::moulayidriss.tabetderraz@univ-tlemcen.dz::fc1284f0-c417-47d2-b05c-d5997a03d82e" providerId="AD" clId="Web-{F934C358-C241-48B4-02B1-14FAF710DC9F}" dt="2025-02-12T01:47:50.275" v="226"/>
          <ac:picMkLst>
            <pc:docMk/>
            <pc:sldMk cId="2254297004" sldId="470"/>
            <ac:picMk id="4" creationId="{B69D6431-0E9F-82CD-9BF0-9EE217B5F610}"/>
          </ac:picMkLst>
        </pc:picChg>
        <pc:picChg chg="add mod">
          <ac:chgData name="TABET DERRAZ Moulay Idriss" userId="S::moulayidriss.tabetderraz@univ-tlemcen.dz::fc1284f0-c417-47d2-b05c-d5997a03d82e" providerId="AD" clId="Web-{F934C358-C241-48B4-02B1-14FAF710DC9F}" dt="2025-02-12T01:51:52.640" v="313" actId="1076"/>
          <ac:picMkLst>
            <pc:docMk/>
            <pc:sldMk cId="2254297004" sldId="470"/>
            <ac:picMk id="7" creationId="{65839D9F-2FBB-0C44-5F75-D3DADB431BEA}"/>
          </ac:picMkLst>
        </pc:picChg>
      </pc:sldChg>
      <pc:sldChg chg="addSp delSp modSp add replId">
        <pc:chgData name="TABET DERRAZ Moulay Idriss" userId="S::moulayidriss.tabetderraz@univ-tlemcen.dz::fc1284f0-c417-47d2-b05c-d5997a03d82e" providerId="AD" clId="Web-{F934C358-C241-48B4-02B1-14FAF710DC9F}" dt="2025-02-12T03:06:29.704" v="923" actId="20577"/>
        <pc:sldMkLst>
          <pc:docMk/>
          <pc:sldMk cId="3343530572" sldId="471"/>
        </pc:sldMkLst>
        <pc:spChg chg="mod">
          <ac:chgData name="TABET DERRAZ Moulay Idriss" userId="S::moulayidriss.tabetderraz@univ-tlemcen.dz::fc1284f0-c417-47d2-b05c-d5997a03d82e" providerId="AD" clId="Web-{F934C358-C241-48B4-02B1-14FAF710DC9F}" dt="2025-02-12T01:53:36.190" v="331" actId="20577"/>
          <ac:spMkLst>
            <pc:docMk/>
            <pc:sldMk cId="3343530572" sldId="471"/>
            <ac:spMk id="5" creationId="{4CF63ECA-0C4E-BF6B-458D-E10C052A1D50}"/>
          </ac:spMkLst>
        </pc:spChg>
        <pc:spChg chg="mod">
          <ac:chgData name="TABET DERRAZ Moulay Idriss" userId="S::moulayidriss.tabetderraz@univ-tlemcen.dz::fc1284f0-c417-47d2-b05c-d5997a03d82e" providerId="AD" clId="Web-{F934C358-C241-48B4-02B1-14FAF710DC9F}" dt="2025-02-12T03:06:29.704" v="923" actId="20577"/>
          <ac:spMkLst>
            <pc:docMk/>
            <pc:sldMk cId="3343530572" sldId="471"/>
            <ac:spMk id="12" creationId="{6682A4A4-7751-42C0-CA2F-2C9AC67F3EBC}"/>
          </ac:spMkLst>
        </pc:spChg>
        <pc:picChg chg="del">
          <ac:chgData name="TABET DERRAZ Moulay Idriss" userId="S::moulayidriss.tabetderraz@univ-tlemcen.dz::fc1284f0-c417-47d2-b05c-d5997a03d82e" providerId="AD" clId="Web-{F934C358-C241-48B4-02B1-14FAF710DC9F}" dt="2025-02-12T01:53:17.877" v="327"/>
          <ac:picMkLst>
            <pc:docMk/>
            <pc:sldMk cId="3343530572" sldId="471"/>
            <ac:picMk id="2" creationId="{AFA3DC13-FAD7-94A5-3984-F18918DD21EA}"/>
          </ac:picMkLst>
        </pc:picChg>
        <pc:picChg chg="add mod">
          <ac:chgData name="TABET DERRAZ Moulay Idriss" userId="S::moulayidriss.tabetderraz@univ-tlemcen.dz::fc1284f0-c417-47d2-b05c-d5997a03d82e" providerId="AD" clId="Web-{F934C358-C241-48B4-02B1-14FAF710DC9F}" dt="2025-02-12T01:54:00.331" v="339" actId="1076"/>
          <ac:picMkLst>
            <pc:docMk/>
            <pc:sldMk cId="3343530572" sldId="471"/>
            <ac:picMk id="3" creationId="{6C5230AC-69A5-246E-2420-47F0C620BD57}"/>
          </ac:picMkLst>
        </pc:picChg>
        <pc:picChg chg="del">
          <ac:chgData name="TABET DERRAZ Moulay Idriss" userId="S::moulayidriss.tabetderraz@univ-tlemcen.dz::fc1284f0-c417-47d2-b05c-d5997a03d82e" providerId="AD" clId="Web-{F934C358-C241-48B4-02B1-14FAF710DC9F}" dt="2025-02-12T01:53:17.221" v="326"/>
          <ac:picMkLst>
            <pc:docMk/>
            <pc:sldMk cId="3343530572" sldId="471"/>
            <ac:picMk id="7" creationId="{9C13BD55-3399-C9F0-5E18-380D1BFF7E6C}"/>
          </ac:picMkLst>
        </pc:picChg>
      </pc:sldChg>
      <pc:sldChg chg="addSp delSp modSp add del replId">
        <pc:chgData name="TABET DERRAZ Moulay Idriss" userId="S::moulayidriss.tabetderraz@univ-tlemcen.dz::fc1284f0-c417-47d2-b05c-d5997a03d82e" providerId="AD" clId="Web-{F934C358-C241-48B4-02B1-14FAF710DC9F}" dt="2025-02-12T01:58:22.214" v="384"/>
        <pc:sldMkLst>
          <pc:docMk/>
          <pc:sldMk cId="2257891792" sldId="472"/>
        </pc:sldMkLst>
        <pc:spChg chg="mod">
          <ac:chgData name="TABET DERRAZ Moulay Idriss" userId="S::moulayidriss.tabetderraz@univ-tlemcen.dz::fc1284f0-c417-47d2-b05c-d5997a03d82e" providerId="AD" clId="Web-{F934C358-C241-48B4-02B1-14FAF710DC9F}" dt="2025-02-12T01:57:13.150" v="368" actId="20577"/>
          <ac:spMkLst>
            <pc:docMk/>
            <pc:sldMk cId="2257891792" sldId="472"/>
            <ac:spMk id="5" creationId="{EEF734FD-B4AB-A616-CD34-1ACA181A24E8}"/>
          </ac:spMkLst>
        </pc:spChg>
        <pc:picChg chg="add mod">
          <ac:chgData name="TABET DERRAZ Moulay Idriss" userId="S::moulayidriss.tabetderraz@univ-tlemcen.dz::fc1284f0-c417-47d2-b05c-d5997a03d82e" providerId="AD" clId="Web-{F934C358-C241-48B4-02B1-14FAF710DC9F}" dt="2025-02-12T01:57:38.385" v="373" actId="1076"/>
          <ac:picMkLst>
            <pc:docMk/>
            <pc:sldMk cId="2257891792" sldId="472"/>
            <ac:picMk id="2" creationId="{5C2760AA-A0D5-8AD6-3621-2F47E647EF52}"/>
          </ac:picMkLst>
        </pc:picChg>
        <pc:picChg chg="del">
          <ac:chgData name="TABET DERRAZ Moulay Idriss" userId="S::moulayidriss.tabetderraz@univ-tlemcen.dz::fc1284f0-c417-47d2-b05c-d5997a03d82e" providerId="AD" clId="Web-{F934C358-C241-48B4-02B1-14FAF710DC9F}" dt="2025-02-12T01:55:14.944" v="346"/>
          <ac:picMkLst>
            <pc:docMk/>
            <pc:sldMk cId="2257891792" sldId="472"/>
            <ac:picMk id="3" creationId="{79EA52ED-A38C-A9C5-1560-103CBAD0EC22}"/>
          </ac:picMkLst>
        </pc:picChg>
      </pc:sldChg>
      <pc:sldChg chg="add del replId">
        <pc:chgData name="TABET DERRAZ Moulay Idriss" userId="S::moulayidriss.tabetderraz@univ-tlemcen.dz::fc1284f0-c417-47d2-b05c-d5997a03d82e" providerId="AD" clId="Web-{F934C358-C241-48B4-02B1-14FAF710DC9F}" dt="2025-02-12T01:58:19.808" v="383"/>
        <pc:sldMkLst>
          <pc:docMk/>
          <pc:sldMk cId="1817732088" sldId="473"/>
        </pc:sldMkLst>
      </pc:sldChg>
      <pc:sldChg chg="addSp modSp add replId">
        <pc:chgData name="TABET DERRAZ Moulay Idriss" userId="S::moulayidriss.tabetderraz@univ-tlemcen.dz::fc1284f0-c417-47d2-b05c-d5997a03d82e" providerId="AD" clId="Web-{F934C358-C241-48B4-02B1-14FAF710DC9F}" dt="2025-02-12T03:06:34.720" v="925" actId="20577"/>
        <pc:sldMkLst>
          <pc:docMk/>
          <pc:sldMk cId="2124989503" sldId="474"/>
        </pc:sldMkLst>
        <pc:spChg chg="mod">
          <ac:chgData name="TABET DERRAZ Moulay Idriss" userId="S::moulayidriss.tabetderraz@univ-tlemcen.dz::fc1284f0-c417-47d2-b05c-d5997a03d82e" providerId="AD" clId="Web-{F934C358-C241-48B4-02B1-14FAF710DC9F}" dt="2025-02-12T01:58:45.856" v="390" actId="20577"/>
          <ac:spMkLst>
            <pc:docMk/>
            <pc:sldMk cId="2124989503" sldId="474"/>
            <ac:spMk id="5" creationId="{C56E7C19-011E-F034-86AC-8C14E5EC78E1}"/>
          </ac:spMkLst>
        </pc:spChg>
        <pc:spChg chg="mod">
          <ac:chgData name="TABET DERRAZ Moulay Idriss" userId="S::moulayidriss.tabetderraz@univ-tlemcen.dz::fc1284f0-c417-47d2-b05c-d5997a03d82e" providerId="AD" clId="Web-{F934C358-C241-48B4-02B1-14FAF710DC9F}" dt="2025-02-12T03:06:34.720" v="925" actId="20577"/>
          <ac:spMkLst>
            <pc:docMk/>
            <pc:sldMk cId="2124989503" sldId="474"/>
            <ac:spMk id="12" creationId="{165899B8-C99A-03F0-3C86-B4209C8EF22E}"/>
          </ac:spMkLst>
        </pc:spChg>
        <pc:picChg chg="mod">
          <ac:chgData name="TABET DERRAZ Moulay Idriss" userId="S::moulayidriss.tabetderraz@univ-tlemcen.dz::fc1284f0-c417-47d2-b05c-d5997a03d82e" providerId="AD" clId="Web-{F934C358-C241-48B4-02B1-14FAF710DC9F}" dt="2025-02-12T01:58:04.745" v="381"/>
          <ac:picMkLst>
            <pc:docMk/>
            <pc:sldMk cId="2124989503" sldId="474"/>
            <ac:picMk id="2" creationId="{93D61B60-AA46-2EDA-4A19-52CAD046879D}"/>
          </ac:picMkLst>
        </pc:picChg>
        <pc:picChg chg="add mod">
          <ac:chgData name="TABET DERRAZ Moulay Idriss" userId="S::moulayidriss.tabetderraz@univ-tlemcen.dz::fc1284f0-c417-47d2-b05c-d5997a03d82e" providerId="AD" clId="Web-{F934C358-C241-48B4-02B1-14FAF710DC9F}" dt="2025-02-12T01:58:07.058" v="382"/>
          <ac:picMkLst>
            <pc:docMk/>
            <pc:sldMk cId="2124989503" sldId="474"/>
            <ac:picMk id="3" creationId="{EB6D2CE3-B37A-DF9F-4717-EAFD2CE756FB}"/>
          </ac:picMkLst>
        </pc:picChg>
      </pc:sldChg>
      <pc:sldChg chg="addSp delSp modSp add replId">
        <pc:chgData name="TABET DERRAZ Moulay Idriss" userId="S::moulayidriss.tabetderraz@univ-tlemcen.dz::fc1284f0-c417-47d2-b05c-d5997a03d82e" providerId="AD" clId="Web-{F934C358-C241-48B4-02B1-14FAF710DC9F}" dt="2025-02-12T03:06:40.345" v="927" actId="20577"/>
        <pc:sldMkLst>
          <pc:docMk/>
          <pc:sldMk cId="4084093469" sldId="475"/>
        </pc:sldMkLst>
        <pc:spChg chg="mod">
          <ac:chgData name="TABET DERRAZ Moulay Idriss" userId="S::moulayidriss.tabetderraz@univ-tlemcen.dz::fc1284f0-c417-47d2-b05c-d5997a03d82e" providerId="AD" clId="Web-{F934C358-C241-48B4-02B1-14FAF710DC9F}" dt="2025-02-12T02:00:33.874" v="422" actId="20577"/>
          <ac:spMkLst>
            <pc:docMk/>
            <pc:sldMk cId="4084093469" sldId="475"/>
            <ac:spMk id="5" creationId="{1C25165B-C048-8E97-24BB-BF5989E6810E}"/>
          </ac:spMkLst>
        </pc:spChg>
        <pc:spChg chg="mod">
          <ac:chgData name="TABET DERRAZ Moulay Idriss" userId="S::moulayidriss.tabetderraz@univ-tlemcen.dz::fc1284f0-c417-47d2-b05c-d5997a03d82e" providerId="AD" clId="Web-{F934C358-C241-48B4-02B1-14FAF710DC9F}" dt="2025-02-12T03:06:40.345" v="927" actId="20577"/>
          <ac:spMkLst>
            <pc:docMk/>
            <pc:sldMk cId="4084093469" sldId="475"/>
            <ac:spMk id="12" creationId="{CBB23DF6-A686-FE99-EED4-D6631E30522F}"/>
          </ac:spMkLst>
        </pc:spChg>
        <pc:picChg chg="add mod">
          <ac:chgData name="TABET DERRAZ Moulay Idriss" userId="S::moulayidriss.tabetderraz@univ-tlemcen.dz::fc1284f0-c417-47d2-b05c-d5997a03d82e" providerId="AD" clId="Web-{F934C358-C241-48B4-02B1-14FAF710DC9F}" dt="2025-02-12T01:59:30.966" v="395" actId="1076"/>
          <ac:picMkLst>
            <pc:docMk/>
            <pc:sldMk cId="4084093469" sldId="475"/>
            <ac:picMk id="2" creationId="{BE30A216-8A9F-BF5D-6035-B5CFF0873B87}"/>
          </ac:picMkLst>
        </pc:picChg>
        <pc:picChg chg="del">
          <ac:chgData name="TABET DERRAZ Moulay Idriss" userId="S::moulayidriss.tabetderraz@univ-tlemcen.dz::fc1284f0-c417-47d2-b05c-d5997a03d82e" providerId="AD" clId="Web-{F934C358-C241-48B4-02B1-14FAF710DC9F}" dt="2025-02-12T01:59:23.857" v="392"/>
          <ac:picMkLst>
            <pc:docMk/>
            <pc:sldMk cId="4084093469" sldId="475"/>
            <ac:picMk id="3" creationId="{0CBADEC2-0905-485A-5EFA-C9A915C0935C}"/>
          </ac:picMkLst>
        </pc:picChg>
      </pc:sldChg>
      <pc:sldChg chg="addSp delSp modSp add del replId">
        <pc:chgData name="TABET DERRAZ Moulay Idriss" userId="S::moulayidriss.tabetderraz@univ-tlemcen.dz::fc1284f0-c417-47d2-b05c-d5997a03d82e" providerId="AD" clId="Web-{F934C358-C241-48B4-02B1-14FAF710DC9F}" dt="2025-02-12T03:07:09.236" v="931"/>
        <pc:sldMkLst>
          <pc:docMk/>
          <pc:sldMk cId="2421075332" sldId="476"/>
        </pc:sldMkLst>
        <pc:spChg chg="add del mod">
          <ac:chgData name="TABET DERRAZ Moulay Idriss" userId="S::moulayidriss.tabetderraz@univ-tlemcen.dz::fc1284f0-c417-47d2-b05c-d5997a03d82e" providerId="AD" clId="Web-{F934C358-C241-48B4-02B1-14FAF710DC9F}" dt="2025-02-12T02:26:46.257" v="612"/>
          <ac:spMkLst>
            <pc:docMk/>
            <pc:sldMk cId="2421075332" sldId="476"/>
            <ac:spMk id="3" creationId="{9D1F9D60-DB3D-C341-7B3D-ABB7F305EB78}"/>
          </ac:spMkLst>
        </pc:spChg>
        <pc:spChg chg="mod">
          <ac:chgData name="TABET DERRAZ Moulay Idriss" userId="S::moulayidriss.tabetderraz@univ-tlemcen.dz::fc1284f0-c417-47d2-b05c-d5997a03d82e" providerId="AD" clId="Web-{F934C358-C241-48B4-02B1-14FAF710DC9F}" dt="2025-02-12T02:31:06.485" v="696" actId="20577"/>
          <ac:spMkLst>
            <pc:docMk/>
            <pc:sldMk cId="2421075332" sldId="476"/>
            <ac:spMk id="5" creationId="{45E972E2-7E5F-0DA5-92D5-763345CE2FF5}"/>
          </ac:spMkLst>
        </pc:spChg>
        <pc:spChg chg="mod">
          <ac:chgData name="TABET DERRAZ Moulay Idriss" userId="S::moulayidriss.tabetderraz@univ-tlemcen.dz::fc1284f0-c417-47d2-b05c-d5997a03d82e" providerId="AD" clId="Web-{F934C358-C241-48B4-02B1-14FAF710DC9F}" dt="2025-02-12T02:26:56.117" v="613" actId="20577"/>
          <ac:spMkLst>
            <pc:docMk/>
            <pc:sldMk cId="2421075332" sldId="476"/>
            <ac:spMk id="12" creationId="{1DD5CB12-8FD9-390C-8D22-05AF2964589E}"/>
          </ac:spMkLst>
        </pc:spChg>
        <pc:picChg chg="del">
          <ac:chgData name="TABET DERRAZ Moulay Idriss" userId="S::moulayidriss.tabetderraz@univ-tlemcen.dz::fc1284f0-c417-47d2-b05c-d5997a03d82e" providerId="AD" clId="Web-{F934C358-C241-48B4-02B1-14FAF710DC9F}" dt="2025-02-12T02:14:20.051" v="424"/>
          <ac:picMkLst>
            <pc:docMk/>
            <pc:sldMk cId="2421075332" sldId="476"/>
            <ac:picMk id="2" creationId="{94A8C06A-D3AF-A68C-BCED-6F31AE07687B}"/>
          </ac:picMkLst>
        </pc:picChg>
        <pc:picChg chg="add mod">
          <ac:chgData name="TABET DERRAZ Moulay Idriss" userId="S::moulayidriss.tabetderraz@univ-tlemcen.dz::fc1284f0-c417-47d2-b05c-d5997a03d82e" providerId="AD" clId="Web-{F934C358-C241-48B4-02B1-14FAF710DC9F}" dt="2025-02-12T02:28:54.620" v="639" actId="1076"/>
          <ac:picMkLst>
            <pc:docMk/>
            <pc:sldMk cId="2421075332" sldId="476"/>
            <ac:picMk id="4" creationId="{D2131300-7977-65D0-8956-FE6BC2452E81}"/>
          </ac:picMkLst>
        </pc:picChg>
      </pc:sldChg>
      <pc:sldChg chg="modSp add del replId">
        <pc:chgData name="TABET DERRAZ Moulay Idriss" userId="S::moulayidriss.tabetderraz@univ-tlemcen.dz::fc1284f0-c417-47d2-b05c-d5997a03d82e" providerId="AD" clId="Web-{F934C358-C241-48B4-02B1-14FAF710DC9F}" dt="2025-02-12T03:08:01.550" v="950" actId="20577"/>
        <pc:sldMkLst>
          <pc:docMk/>
          <pc:sldMk cId="3071086973" sldId="477"/>
        </pc:sldMkLst>
        <pc:spChg chg="mod">
          <ac:chgData name="TABET DERRAZ Moulay Idriss" userId="S::moulayidriss.tabetderraz@univ-tlemcen.dz::fc1284f0-c417-47d2-b05c-d5997a03d82e" providerId="AD" clId="Web-{F934C358-C241-48B4-02B1-14FAF710DC9F}" dt="2025-02-12T03:08:01.550" v="950" actId="20577"/>
          <ac:spMkLst>
            <pc:docMk/>
            <pc:sldMk cId="3071086973" sldId="477"/>
            <ac:spMk id="3" creationId="{C6858391-FA3D-4342-0631-656C5238E169}"/>
          </ac:spMkLst>
        </pc:spChg>
        <pc:spChg chg="mod">
          <ac:chgData name="TABET DERRAZ Moulay Idriss" userId="S::moulayidriss.tabetderraz@univ-tlemcen.dz::fc1284f0-c417-47d2-b05c-d5997a03d82e" providerId="AD" clId="Web-{F934C358-C241-48B4-02B1-14FAF710DC9F}" dt="2025-02-12T02:28:05.056" v="633" actId="20577"/>
          <ac:spMkLst>
            <pc:docMk/>
            <pc:sldMk cId="3071086973" sldId="477"/>
            <ac:spMk id="12" creationId="{B2637B68-554F-7C59-441E-6579F98F1255}"/>
          </ac:spMkLst>
        </pc:spChg>
      </pc:sldChg>
      <pc:sldChg chg="addSp delSp modSp add del replId">
        <pc:chgData name="TABET DERRAZ Moulay Idriss" userId="S::moulayidriss.tabetderraz@univ-tlemcen.dz::fc1284f0-c417-47d2-b05c-d5997a03d82e" providerId="AD" clId="Web-{F934C358-C241-48B4-02B1-14FAF710DC9F}" dt="2025-02-12T03:07:09.236" v="932"/>
        <pc:sldMkLst>
          <pc:docMk/>
          <pc:sldMk cId="3204017898" sldId="478"/>
        </pc:sldMkLst>
        <pc:spChg chg="mod">
          <ac:chgData name="TABET DERRAZ Moulay Idriss" userId="S::moulayidriss.tabetderraz@univ-tlemcen.dz::fc1284f0-c417-47d2-b05c-d5997a03d82e" providerId="AD" clId="Web-{F934C358-C241-48B4-02B1-14FAF710DC9F}" dt="2025-02-12T02:31:23.548" v="706" actId="20577"/>
          <ac:spMkLst>
            <pc:docMk/>
            <pc:sldMk cId="3204017898" sldId="478"/>
            <ac:spMk id="5" creationId="{F9D2D3D9-E3E6-17FD-E6D2-DA9E3B31F85B}"/>
          </ac:spMkLst>
        </pc:spChg>
        <pc:picChg chg="add mod modCrop">
          <ac:chgData name="TABET DERRAZ Moulay Idriss" userId="S::moulayidriss.tabetderraz@univ-tlemcen.dz::fc1284f0-c417-47d2-b05c-d5997a03d82e" providerId="AD" clId="Web-{F934C358-C241-48B4-02B1-14FAF710DC9F}" dt="2025-02-12T02:39:12.374" v="726" actId="14100"/>
          <ac:picMkLst>
            <pc:docMk/>
            <pc:sldMk cId="3204017898" sldId="478"/>
            <ac:picMk id="2" creationId="{FFC227DC-7678-4D28-0E7C-47E37163595A}"/>
          </ac:picMkLst>
        </pc:picChg>
        <pc:picChg chg="add mod">
          <ac:chgData name="TABET DERRAZ Moulay Idriss" userId="S::moulayidriss.tabetderraz@univ-tlemcen.dz::fc1284f0-c417-47d2-b05c-d5997a03d82e" providerId="AD" clId="Web-{F934C358-C241-48B4-02B1-14FAF710DC9F}" dt="2025-02-12T02:36:28.042" v="718" actId="1076"/>
          <ac:picMkLst>
            <pc:docMk/>
            <pc:sldMk cId="3204017898" sldId="478"/>
            <ac:picMk id="3" creationId="{5BAE8EFE-6F5B-B83A-AD8D-20ED6E9EE507}"/>
          </ac:picMkLst>
        </pc:picChg>
        <pc:picChg chg="del">
          <ac:chgData name="TABET DERRAZ Moulay Idriss" userId="S::moulayidriss.tabetderraz@univ-tlemcen.dz::fc1284f0-c417-47d2-b05c-d5997a03d82e" providerId="AD" clId="Web-{F934C358-C241-48B4-02B1-14FAF710DC9F}" dt="2025-02-12T02:31:24.345" v="707"/>
          <ac:picMkLst>
            <pc:docMk/>
            <pc:sldMk cId="3204017898" sldId="478"/>
            <ac:picMk id="4" creationId="{7E1D9C45-305D-BC01-C66B-A46E6B6FE25C}"/>
          </ac:picMkLst>
        </pc:picChg>
        <pc:picChg chg="add mod">
          <ac:chgData name="TABET DERRAZ Moulay Idriss" userId="S::moulayidriss.tabetderraz@univ-tlemcen.dz::fc1284f0-c417-47d2-b05c-d5997a03d82e" providerId="AD" clId="Web-{F934C358-C241-48B4-02B1-14FAF710DC9F}" dt="2025-02-12T02:38:57.264" v="722" actId="1076"/>
          <ac:picMkLst>
            <pc:docMk/>
            <pc:sldMk cId="3204017898" sldId="478"/>
            <ac:picMk id="7" creationId="{4800F263-6530-52B6-DB37-EEBEC672BE7C}"/>
          </ac:picMkLst>
        </pc:picChg>
      </pc:sldChg>
      <pc:sldChg chg="addSp delSp modSp add replId">
        <pc:chgData name="TABET DERRAZ Moulay Idriss" userId="S::moulayidriss.tabetderraz@univ-tlemcen.dz::fc1284f0-c417-47d2-b05c-d5997a03d82e" providerId="AD" clId="Web-{F934C358-C241-48B4-02B1-14FAF710DC9F}" dt="2025-02-12T03:08:30.801" v="954" actId="20577"/>
        <pc:sldMkLst>
          <pc:docMk/>
          <pc:sldMk cId="4222912950" sldId="479"/>
        </pc:sldMkLst>
        <pc:spChg chg="mod">
          <ac:chgData name="TABET DERRAZ Moulay Idriss" userId="S::moulayidriss.tabetderraz@univ-tlemcen.dz::fc1284f0-c417-47d2-b05c-d5997a03d82e" providerId="AD" clId="Web-{F934C358-C241-48B4-02B1-14FAF710DC9F}" dt="2025-02-12T03:08:30.801" v="954" actId="20577"/>
          <ac:spMkLst>
            <pc:docMk/>
            <pc:sldMk cId="4222912950" sldId="479"/>
            <ac:spMk id="3" creationId="{8A67BFF0-540F-BF91-996F-A2BA56A407F3}"/>
          </ac:spMkLst>
        </pc:spChg>
        <pc:spChg chg="mod">
          <ac:chgData name="TABET DERRAZ Moulay Idriss" userId="S::moulayidriss.tabetderraz@univ-tlemcen.dz::fc1284f0-c417-47d2-b05c-d5997a03d82e" providerId="AD" clId="Web-{F934C358-C241-48B4-02B1-14FAF710DC9F}" dt="2025-02-12T02:55:11.135" v="804" actId="20577"/>
          <ac:spMkLst>
            <pc:docMk/>
            <pc:sldMk cId="4222912950" sldId="479"/>
            <ac:spMk id="12" creationId="{618C9D35-22DD-45A8-9DE2-D7EB1837DB60}"/>
          </ac:spMkLst>
        </pc:spChg>
        <pc:picChg chg="add mod">
          <ac:chgData name="TABET DERRAZ Moulay Idriss" userId="S::moulayidriss.tabetderraz@univ-tlemcen.dz::fc1284f0-c417-47d2-b05c-d5997a03d82e" providerId="AD" clId="Web-{F934C358-C241-48B4-02B1-14FAF710DC9F}" dt="2025-02-12T02:55:22.166" v="807"/>
          <ac:picMkLst>
            <pc:docMk/>
            <pc:sldMk cId="4222912950" sldId="479"/>
            <ac:picMk id="2" creationId="{5588EFD6-F683-A322-B4D4-0EDCE1D11A6F}"/>
          </ac:picMkLst>
        </pc:picChg>
        <pc:picChg chg="del">
          <ac:chgData name="TABET DERRAZ Moulay Idriss" userId="S::moulayidriss.tabetderraz@univ-tlemcen.dz::fc1284f0-c417-47d2-b05c-d5997a03d82e" providerId="AD" clId="Web-{F934C358-C241-48B4-02B1-14FAF710DC9F}" dt="2025-02-12T02:55:12.979" v="805"/>
          <ac:picMkLst>
            <pc:docMk/>
            <pc:sldMk cId="4222912950" sldId="479"/>
            <ac:picMk id="4" creationId="{2A05065D-5A84-8565-5B49-A2E86BD296C3}"/>
          </ac:picMkLst>
        </pc:picChg>
        <pc:picChg chg="del">
          <ac:chgData name="TABET DERRAZ Moulay Idriss" userId="S::moulayidriss.tabetderraz@univ-tlemcen.dz::fc1284f0-c417-47d2-b05c-d5997a03d82e" providerId="AD" clId="Web-{F934C358-C241-48B4-02B1-14FAF710DC9F}" dt="2025-02-12T02:55:13.604" v="806"/>
          <ac:picMkLst>
            <pc:docMk/>
            <pc:sldMk cId="4222912950" sldId="479"/>
            <ac:picMk id="5" creationId="{BA082106-A7DB-CCEC-8E3A-42F5E1EDBA6A}"/>
          </ac:picMkLst>
        </pc:picChg>
        <pc:picChg chg="add del mod">
          <ac:chgData name="TABET DERRAZ Moulay Idriss" userId="S::moulayidriss.tabetderraz@univ-tlemcen.dz::fc1284f0-c417-47d2-b05c-d5997a03d82e" providerId="AD" clId="Web-{F934C358-C241-48B4-02B1-14FAF710DC9F}" dt="2025-02-12T02:57:41.920" v="867"/>
          <ac:picMkLst>
            <pc:docMk/>
            <pc:sldMk cId="4222912950" sldId="479"/>
            <ac:picMk id="7" creationId="{C8E8125B-8FD1-784E-F03F-D5D54894AC57}"/>
          </ac:picMkLst>
        </pc:picChg>
        <pc:picChg chg="add mod">
          <ac:chgData name="TABET DERRAZ Moulay Idriss" userId="S::moulayidriss.tabetderraz@univ-tlemcen.dz::fc1284f0-c417-47d2-b05c-d5997a03d82e" providerId="AD" clId="Web-{F934C358-C241-48B4-02B1-14FAF710DC9F}" dt="2025-02-12T02:57:50.998" v="871" actId="1076"/>
          <ac:picMkLst>
            <pc:docMk/>
            <pc:sldMk cId="4222912950" sldId="479"/>
            <ac:picMk id="8" creationId="{27FF133A-95D6-29CE-5F18-340F00328F4C}"/>
          </ac:picMkLst>
        </pc:picChg>
      </pc:sldChg>
      <pc:sldChg chg="addSp delSp modSp add replId">
        <pc:chgData name="TABET DERRAZ Moulay Idriss" userId="S::moulayidriss.tabetderraz@univ-tlemcen.dz::fc1284f0-c417-47d2-b05c-d5997a03d82e" providerId="AD" clId="Web-{F934C358-C241-48B4-02B1-14FAF710DC9F}" dt="2025-02-12T02:59:27.709" v="881" actId="1076"/>
        <pc:sldMkLst>
          <pc:docMk/>
          <pc:sldMk cId="781453766" sldId="480"/>
        </pc:sldMkLst>
        <pc:spChg chg="mod">
          <ac:chgData name="TABET DERRAZ Moulay Idriss" userId="S::moulayidriss.tabetderraz@univ-tlemcen.dz::fc1284f0-c417-47d2-b05c-d5997a03d82e" providerId="AD" clId="Web-{F934C358-C241-48B4-02B1-14FAF710DC9F}" dt="2025-02-12T02:58:49.911" v="878" actId="1076"/>
          <ac:spMkLst>
            <pc:docMk/>
            <pc:sldMk cId="781453766" sldId="480"/>
            <ac:spMk id="3" creationId="{D5648FCE-B1D4-98EF-4F6F-BC1B963F3752}"/>
          </ac:spMkLst>
        </pc:spChg>
        <pc:picChg chg="del">
          <ac:chgData name="TABET DERRAZ Moulay Idriss" userId="S::moulayidriss.tabetderraz@univ-tlemcen.dz::fc1284f0-c417-47d2-b05c-d5997a03d82e" providerId="AD" clId="Web-{F934C358-C241-48B4-02B1-14FAF710DC9F}" dt="2025-02-12T02:57:10.497" v="865"/>
          <ac:picMkLst>
            <pc:docMk/>
            <pc:sldMk cId="781453766" sldId="480"/>
            <ac:picMk id="2" creationId="{925622F3-2F97-1AE2-2EF9-148B292E1015}"/>
          </ac:picMkLst>
        </pc:picChg>
        <pc:picChg chg="add mod">
          <ac:chgData name="TABET DERRAZ Moulay Idriss" userId="S::moulayidriss.tabetderraz@univ-tlemcen.dz::fc1284f0-c417-47d2-b05c-d5997a03d82e" providerId="AD" clId="Web-{F934C358-C241-48B4-02B1-14FAF710DC9F}" dt="2025-02-12T02:59:27.709" v="881" actId="1076"/>
          <ac:picMkLst>
            <pc:docMk/>
            <pc:sldMk cId="781453766" sldId="480"/>
            <ac:picMk id="4" creationId="{2492F941-A6CA-572D-FCEF-167066EC91DD}"/>
          </ac:picMkLst>
        </pc:picChg>
        <pc:picChg chg="del">
          <ac:chgData name="TABET DERRAZ Moulay Idriss" userId="S::moulayidriss.tabetderraz@univ-tlemcen.dz::fc1284f0-c417-47d2-b05c-d5997a03d82e" providerId="AD" clId="Web-{F934C358-C241-48B4-02B1-14FAF710DC9F}" dt="2025-02-12T02:57:11.107" v="866"/>
          <ac:picMkLst>
            <pc:docMk/>
            <pc:sldMk cId="781453766" sldId="480"/>
            <ac:picMk id="7" creationId="{F15ADC6F-8A29-6D1C-02F1-30F241610A34}"/>
          </ac:picMkLst>
        </pc:picChg>
      </pc:sldChg>
      <pc:sldChg chg="addSp delSp modSp add replId">
        <pc:chgData name="TABET DERRAZ Moulay Idriss" userId="S::moulayidriss.tabetderraz@univ-tlemcen.dz::fc1284f0-c417-47d2-b05c-d5997a03d82e" providerId="AD" clId="Web-{F934C358-C241-48B4-02B1-14FAF710DC9F}" dt="2025-02-12T03:04:52.311" v="913" actId="1076"/>
        <pc:sldMkLst>
          <pc:docMk/>
          <pc:sldMk cId="2745829302" sldId="481"/>
        </pc:sldMkLst>
        <pc:spChg chg="mod">
          <ac:chgData name="TABET DERRAZ Moulay Idriss" userId="S::moulayidriss.tabetderraz@univ-tlemcen.dz::fc1284f0-c417-47d2-b05c-d5997a03d82e" providerId="AD" clId="Web-{F934C358-C241-48B4-02B1-14FAF710DC9F}" dt="2025-02-12T03:04:52.311" v="913" actId="1076"/>
          <ac:spMkLst>
            <pc:docMk/>
            <pc:sldMk cId="2745829302" sldId="481"/>
            <ac:spMk id="3" creationId="{CF0705B4-E9C9-84CB-5938-3617ABD50029}"/>
          </ac:spMkLst>
        </pc:spChg>
        <pc:picChg chg="add mod">
          <ac:chgData name="TABET DERRAZ Moulay Idriss" userId="S::moulayidriss.tabetderraz@univ-tlemcen.dz::fc1284f0-c417-47d2-b05c-d5997a03d82e" providerId="AD" clId="Web-{F934C358-C241-48B4-02B1-14FAF710DC9F}" dt="2025-02-12T03:04:29.014" v="908" actId="1076"/>
          <ac:picMkLst>
            <pc:docMk/>
            <pc:sldMk cId="2745829302" sldId="481"/>
            <ac:picMk id="2" creationId="{7E57BF0B-2389-78B9-FE1F-F3EA8DC82A65}"/>
          </ac:picMkLst>
        </pc:picChg>
        <pc:picChg chg="del">
          <ac:chgData name="TABET DERRAZ Moulay Idriss" userId="S::moulayidriss.tabetderraz@univ-tlemcen.dz::fc1284f0-c417-47d2-b05c-d5997a03d82e" providerId="AD" clId="Web-{F934C358-C241-48B4-02B1-14FAF710DC9F}" dt="2025-02-12T03:02:20.901" v="883"/>
          <ac:picMkLst>
            <pc:docMk/>
            <pc:sldMk cId="2745829302" sldId="481"/>
            <ac:picMk id="4" creationId="{A1CB96FB-3283-3C75-00F7-6878F4A13F36}"/>
          </ac:picMkLst>
        </pc:picChg>
        <pc:picChg chg="add mod">
          <ac:chgData name="TABET DERRAZ Moulay Idriss" userId="S::moulayidriss.tabetderraz@univ-tlemcen.dz::fc1284f0-c417-47d2-b05c-d5997a03d82e" providerId="AD" clId="Web-{F934C358-C241-48B4-02B1-14FAF710DC9F}" dt="2025-02-12T03:04:26.060" v="906" actId="1076"/>
          <ac:picMkLst>
            <pc:docMk/>
            <pc:sldMk cId="2745829302" sldId="481"/>
            <ac:picMk id="5" creationId="{4C74E3BF-A581-6461-62B9-C455AB00059F}"/>
          </ac:picMkLst>
        </pc:picChg>
        <pc:picChg chg="add mod">
          <ac:chgData name="TABET DERRAZ Moulay Idriss" userId="S::moulayidriss.tabetderraz@univ-tlemcen.dz::fc1284f0-c417-47d2-b05c-d5997a03d82e" providerId="AD" clId="Web-{F934C358-C241-48B4-02B1-14FAF710DC9F}" dt="2025-02-12T03:04:38.639" v="912" actId="1076"/>
          <ac:picMkLst>
            <pc:docMk/>
            <pc:sldMk cId="2745829302" sldId="481"/>
            <ac:picMk id="7" creationId="{F3314EFB-C350-4D3C-AAE9-1248328386C8}"/>
          </ac:picMkLst>
        </pc:picChg>
      </pc:sldChg>
      <pc:sldChg chg="addSp delSp modSp add replId">
        <pc:chgData name="TABET DERRAZ Moulay Idriss" userId="S::moulayidriss.tabetderraz@univ-tlemcen.dz::fc1284f0-c417-47d2-b05c-d5997a03d82e" providerId="AD" clId="Web-{F934C358-C241-48B4-02B1-14FAF710DC9F}" dt="2025-02-12T03:09:30.490" v="962" actId="1076"/>
        <pc:sldMkLst>
          <pc:docMk/>
          <pc:sldMk cId="199127608" sldId="482"/>
        </pc:sldMkLst>
        <pc:spChg chg="del">
          <ac:chgData name="TABET DERRAZ Moulay Idriss" userId="S::moulayidriss.tabetderraz@univ-tlemcen.dz::fc1284f0-c417-47d2-b05c-d5997a03d82e" providerId="AD" clId="Web-{F934C358-C241-48B4-02B1-14FAF710DC9F}" dt="2025-02-12T03:09:16.786" v="960"/>
          <ac:spMkLst>
            <pc:docMk/>
            <pc:sldMk cId="199127608" sldId="482"/>
            <ac:spMk id="2" creationId="{11637827-D142-3734-EB81-174CB3FD936E}"/>
          </ac:spMkLst>
        </pc:spChg>
        <pc:spChg chg="add mod">
          <ac:chgData name="TABET DERRAZ Moulay Idriss" userId="S::moulayidriss.tabetderraz@univ-tlemcen.dz::fc1284f0-c417-47d2-b05c-d5997a03d82e" providerId="AD" clId="Web-{F934C358-C241-48B4-02B1-14FAF710DC9F}" dt="2025-02-12T03:09:30.490" v="962" actId="1076"/>
          <ac:spMkLst>
            <pc:docMk/>
            <pc:sldMk cId="199127608" sldId="482"/>
            <ac:spMk id="7" creationId="{C022CE7F-F586-B5BD-4F4A-8043EF8E0A2D}"/>
          </ac:spMkLst>
        </pc:spChg>
        <pc:spChg chg="del">
          <ac:chgData name="TABET DERRAZ Moulay Idriss" userId="S::moulayidriss.tabetderraz@univ-tlemcen.dz::fc1284f0-c417-47d2-b05c-d5997a03d82e" providerId="AD" clId="Web-{F934C358-C241-48B4-02B1-14FAF710DC9F}" dt="2025-02-12T03:09:14.630" v="959"/>
          <ac:spMkLst>
            <pc:docMk/>
            <pc:sldMk cId="199127608" sldId="482"/>
            <ac:spMk id="9" creationId="{CEA2CB82-909E-6C2F-DB26-96DB86C7E135}"/>
          </ac:spMkLst>
        </pc:spChg>
        <pc:picChg chg="del">
          <ac:chgData name="TABET DERRAZ Moulay Idriss" userId="S::moulayidriss.tabetderraz@univ-tlemcen.dz::fc1284f0-c417-47d2-b05c-d5997a03d82e" providerId="AD" clId="Web-{F934C358-C241-48B4-02B1-14FAF710DC9F}" dt="2025-02-12T03:09:11.193" v="957"/>
          <ac:picMkLst>
            <pc:docMk/>
            <pc:sldMk cId="199127608" sldId="482"/>
            <ac:picMk id="4" creationId="{5F3BADBD-1D66-F515-221D-7D818C7F8456}"/>
          </ac:picMkLst>
        </pc:picChg>
        <pc:picChg chg="del">
          <ac:chgData name="TABET DERRAZ Moulay Idriss" userId="S::moulayidriss.tabetderraz@univ-tlemcen.dz::fc1284f0-c417-47d2-b05c-d5997a03d82e" providerId="AD" clId="Web-{F934C358-C241-48B4-02B1-14FAF710DC9F}" dt="2025-02-12T03:09:11.614" v="958"/>
          <ac:picMkLst>
            <pc:docMk/>
            <pc:sldMk cId="199127608" sldId="482"/>
            <ac:picMk id="6" creationId="{801CF09A-24CE-9B80-D7D9-78AE1F5F9AB0}"/>
          </ac:picMkLst>
        </pc:picChg>
        <pc:picChg chg="del">
          <ac:chgData name="TABET DERRAZ Moulay Idriss" userId="S::moulayidriss.tabetderraz@univ-tlemcen.dz::fc1284f0-c417-47d2-b05c-d5997a03d82e" providerId="AD" clId="Web-{F934C358-C241-48B4-02B1-14FAF710DC9F}" dt="2025-02-12T03:09:10.536" v="956"/>
          <ac:picMkLst>
            <pc:docMk/>
            <pc:sldMk cId="199127608" sldId="482"/>
            <ac:picMk id="9218" creationId="{B1E28A5F-D28F-7B24-EFCA-0162FDA5D53D}"/>
          </ac:picMkLst>
        </pc:picChg>
      </pc:sldChg>
      <pc:sldChg chg="delSp modSp add replId">
        <pc:chgData name="TABET DERRAZ Moulay Idriss" userId="S::moulayidriss.tabetderraz@univ-tlemcen.dz::fc1284f0-c417-47d2-b05c-d5997a03d82e" providerId="AD" clId="Web-{F934C358-C241-48B4-02B1-14FAF710DC9F}" dt="2025-02-12T03:10:55.758" v="977" actId="1076"/>
        <pc:sldMkLst>
          <pc:docMk/>
          <pc:sldMk cId="1752077618" sldId="483"/>
        </pc:sldMkLst>
        <pc:spChg chg="del">
          <ac:chgData name="TABET DERRAZ Moulay Idriss" userId="S::moulayidriss.tabetderraz@univ-tlemcen.dz::fc1284f0-c417-47d2-b05c-d5997a03d82e" providerId="AD" clId="Web-{F934C358-C241-48B4-02B1-14FAF710DC9F}" dt="2025-02-12T03:10:40.554" v="976"/>
          <ac:spMkLst>
            <pc:docMk/>
            <pc:sldMk cId="1752077618" sldId="483"/>
            <ac:spMk id="3" creationId="{46E0E4FD-8781-E335-3378-22D880843DBD}"/>
          </ac:spMkLst>
        </pc:spChg>
        <pc:spChg chg="mod">
          <ac:chgData name="TABET DERRAZ Moulay Idriss" userId="S::moulayidriss.tabetderraz@univ-tlemcen.dz::fc1284f0-c417-47d2-b05c-d5997a03d82e" providerId="AD" clId="Web-{F934C358-C241-48B4-02B1-14FAF710DC9F}" dt="2025-02-12T03:10:55.758" v="977" actId="1076"/>
          <ac:spMkLst>
            <pc:docMk/>
            <pc:sldMk cId="1752077618" sldId="483"/>
            <ac:spMk id="12" creationId="{E797E669-7DA6-EC29-5AC2-FE530AED618D}"/>
          </ac:spMkLst>
        </pc:spChg>
        <pc:picChg chg="del mod">
          <ac:chgData name="TABET DERRAZ Moulay Idriss" userId="S::moulayidriss.tabetderraz@univ-tlemcen.dz::fc1284f0-c417-47d2-b05c-d5997a03d82e" providerId="AD" clId="Web-{F934C358-C241-48B4-02B1-14FAF710DC9F}" dt="2025-02-12T03:10:38.538" v="975"/>
          <ac:picMkLst>
            <pc:docMk/>
            <pc:sldMk cId="1752077618" sldId="483"/>
            <ac:picMk id="4" creationId="{5B71ED72-FD06-24B7-4CBC-6319F78D6ADA}"/>
          </ac:picMkLst>
        </pc:picChg>
      </pc:sldChg>
      <pc:sldChg chg="addSp delSp modSp add del replId">
        <pc:chgData name="TABET DERRAZ Moulay Idriss" userId="S::moulayidriss.tabetderraz@univ-tlemcen.dz::fc1284f0-c417-47d2-b05c-d5997a03d82e" providerId="AD" clId="Web-{F934C358-C241-48B4-02B1-14FAF710DC9F}" dt="2025-02-12T03:10:23.179" v="972"/>
        <pc:sldMkLst>
          <pc:docMk/>
          <pc:sldMk cId="3940726586" sldId="483"/>
        </pc:sldMkLst>
        <pc:spChg chg="add del">
          <ac:chgData name="TABET DERRAZ Moulay Idriss" userId="S::moulayidriss.tabetderraz@univ-tlemcen.dz::fc1284f0-c417-47d2-b05c-d5997a03d82e" providerId="AD" clId="Web-{F934C358-C241-48B4-02B1-14FAF710DC9F}" dt="2025-02-12T03:10:15.288" v="969"/>
          <ac:spMkLst>
            <pc:docMk/>
            <pc:sldMk cId="3940726586" sldId="483"/>
            <ac:spMk id="3" creationId="{4B5EDAF5-CA12-A9FF-17F5-F3B10175BF5B}"/>
          </ac:spMkLst>
        </pc:spChg>
        <pc:spChg chg="mod">
          <ac:chgData name="TABET DERRAZ Moulay Idriss" userId="S::moulayidriss.tabetderraz@univ-tlemcen.dz::fc1284f0-c417-47d2-b05c-d5997a03d82e" providerId="AD" clId="Web-{F934C358-C241-48B4-02B1-14FAF710DC9F}" dt="2025-02-12T03:10:12.975" v="968" actId="1076"/>
          <ac:spMkLst>
            <pc:docMk/>
            <pc:sldMk cId="3940726586" sldId="483"/>
            <ac:spMk id="12" creationId="{04033E4C-F810-5490-C77E-236B4C95EA16}"/>
          </ac:spMkLst>
        </pc:spChg>
        <pc:picChg chg="add del">
          <ac:chgData name="TABET DERRAZ Moulay Idriss" userId="S::moulayidriss.tabetderraz@univ-tlemcen.dz::fc1284f0-c417-47d2-b05c-d5997a03d82e" providerId="AD" clId="Web-{F934C358-C241-48B4-02B1-14FAF710DC9F}" dt="2025-02-12T03:10:18.304" v="970"/>
          <ac:picMkLst>
            <pc:docMk/>
            <pc:sldMk cId="3940726586" sldId="483"/>
            <ac:picMk id="2" creationId="{BCF446F6-CDD5-8D03-7080-1B18520CAC29}"/>
          </ac:picMkLst>
        </pc:picChg>
        <pc:picChg chg="add del">
          <ac:chgData name="TABET DERRAZ Moulay Idriss" userId="S::moulayidriss.tabetderraz@univ-tlemcen.dz::fc1284f0-c417-47d2-b05c-d5997a03d82e" providerId="AD" clId="Web-{F934C358-C241-48B4-02B1-14FAF710DC9F}" dt="2025-02-12T03:10:20.694" v="971"/>
          <ac:picMkLst>
            <pc:docMk/>
            <pc:sldMk cId="3940726586" sldId="483"/>
            <ac:picMk id="8" creationId="{4E8A292A-09FF-245E-09D3-449036B89115}"/>
          </ac:picMkLst>
        </pc:picChg>
      </pc:sldChg>
      <pc:sldChg chg="delSp modSp add replId">
        <pc:chgData name="TABET DERRAZ Moulay Idriss" userId="S::moulayidriss.tabetderraz@univ-tlemcen.dz::fc1284f0-c417-47d2-b05c-d5997a03d82e" providerId="AD" clId="Web-{F934C358-C241-48B4-02B1-14FAF710DC9F}" dt="2025-02-12T03:11:23.040" v="982" actId="1076"/>
        <pc:sldMkLst>
          <pc:docMk/>
          <pc:sldMk cId="1052850612" sldId="484"/>
        </pc:sldMkLst>
        <pc:spChg chg="del mod">
          <ac:chgData name="TABET DERRAZ Moulay Idriss" userId="S::moulayidriss.tabetderraz@univ-tlemcen.dz::fc1284f0-c417-47d2-b05c-d5997a03d82e" providerId="AD" clId="Web-{F934C358-C241-48B4-02B1-14FAF710DC9F}" dt="2025-02-12T03:11:13.414" v="980"/>
          <ac:spMkLst>
            <pc:docMk/>
            <pc:sldMk cId="1052850612" sldId="484"/>
            <ac:spMk id="3" creationId="{36AE14FE-6791-876F-9975-FF9DC923666A}"/>
          </ac:spMkLst>
        </pc:spChg>
        <pc:spChg chg="mod">
          <ac:chgData name="TABET DERRAZ Moulay Idriss" userId="S::moulayidriss.tabetderraz@univ-tlemcen.dz::fc1284f0-c417-47d2-b05c-d5997a03d82e" providerId="AD" clId="Web-{F934C358-C241-48B4-02B1-14FAF710DC9F}" dt="2025-02-12T03:11:23.040" v="982" actId="1076"/>
          <ac:spMkLst>
            <pc:docMk/>
            <pc:sldMk cId="1052850612" sldId="484"/>
            <ac:spMk id="12" creationId="{77074B84-D1DD-04F5-79A4-409052A044CE}"/>
          </ac:spMkLst>
        </pc:spChg>
        <pc:picChg chg="del">
          <ac:chgData name="TABET DERRAZ Moulay Idriss" userId="S::moulayidriss.tabetderraz@univ-tlemcen.dz::fc1284f0-c417-47d2-b05c-d5997a03d82e" providerId="AD" clId="Web-{F934C358-C241-48B4-02B1-14FAF710DC9F}" dt="2025-02-12T03:11:13.992" v="981"/>
          <ac:picMkLst>
            <pc:docMk/>
            <pc:sldMk cId="1052850612" sldId="484"/>
            <ac:picMk id="2" creationId="{C8BE9491-67DF-686D-AFD5-74000837341A}"/>
          </ac:picMkLst>
        </pc:picChg>
      </pc:sldChg>
      <pc:sldChg chg="addSp delSp modSp add replId">
        <pc:chgData name="TABET DERRAZ Moulay Idriss" userId="S::moulayidriss.tabetderraz@univ-tlemcen.dz::fc1284f0-c417-47d2-b05c-d5997a03d82e" providerId="AD" clId="Web-{F934C358-C241-48B4-02B1-14FAF710DC9F}" dt="2025-02-12T03:15:53.468" v="1083" actId="1076"/>
        <pc:sldMkLst>
          <pc:docMk/>
          <pc:sldMk cId="2889654847" sldId="485"/>
        </pc:sldMkLst>
        <pc:spChg chg="mod">
          <ac:chgData name="TABET DERRAZ Moulay Idriss" userId="S::moulayidriss.tabetderraz@univ-tlemcen.dz::fc1284f0-c417-47d2-b05c-d5997a03d82e" providerId="AD" clId="Web-{F934C358-C241-48B4-02B1-14FAF710DC9F}" dt="2025-02-12T03:14:39.841" v="1073" actId="20577"/>
          <ac:spMkLst>
            <pc:docMk/>
            <pc:sldMk cId="2889654847" sldId="485"/>
            <ac:spMk id="3" creationId="{925FB0D8-AE23-B435-DB13-CD4592BE679F}"/>
          </ac:spMkLst>
        </pc:spChg>
        <pc:picChg chg="del">
          <ac:chgData name="TABET DERRAZ Moulay Idriss" userId="S::moulayidriss.tabetderraz@univ-tlemcen.dz::fc1284f0-c417-47d2-b05c-d5997a03d82e" providerId="AD" clId="Web-{F934C358-C241-48B4-02B1-14FAF710DC9F}" dt="2025-02-12T03:14:40.810" v="1074"/>
          <ac:picMkLst>
            <pc:docMk/>
            <pc:sldMk cId="2889654847" sldId="485"/>
            <ac:picMk id="2" creationId="{501865DB-457C-71B3-47BE-D47CE0E570C8}"/>
          </ac:picMkLst>
        </pc:picChg>
        <pc:picChg chg="add mod modCrop">
          <ac:chgData name="TABET DERRAZ Moulay Idriss" userId="S::moulayidriss.tabetderraz@univ-tlemcen.dz::fc1284f0-c417-47d2-b05c-d5997a03d82e" providerId="AD" clId="Web-{F934C358-C241-48B4-02B1-14FAF710DC9F}" dt="2025-02-12T03:15:53.468" v="1083" actId="1076"/>
          <ac:picMkLst>
            <pc:docMk/>
            <pc:sldMk cId="2889654847" sldId="485"/>
            <ac:picMk id="5" creationId="{58AD476A-E459-9069-815C-E7725CBEFEFA}"/>
          </ac:picMkLst>
        </pc:picChg>
      </pc:sldChg>
      <pc:sldChg chg="addSp delSp modSp add replId">
        <pc:chgData name="TABET DERRAZ Moulay Idriss" userId="S::moulayidriss.tabetderraz@univ-tlemcen.dz::fc1284f0-c417-47d2-b05c-d5997a03d82e" providerId="AD" clId="Web-{F934C358-C241-48B4-02B1-14FAF710DC9F}" dt="2025-02-12T03:27:44.017" v="1233" actId="1076"/>
        <pc:sldMkLst>
          <pc:docMk/>
          <pc:sldMk cId="3446482546" sldId="486"/>
        </pc:sldMkLst>
        <pc:spChg chg="mod">
          <ac:chgData name="TABET DERRAZ Moulay Idriss" userId="S::moulayidriss.tabetderraz@univ-tlemcen.dz::fc1284f0-c417-47d2-b05c-d5997a03d82e" providerId="AD" clId="Web-{F934C358-C241-48B4-02B1-14FAF710DC9F}" dt="2025-02-12T03:21:22.414" v="1223" actId="20577"/>
          <ac:spMkLst>
            <pc:docMk/>
            <pc:sldMk cId="3446482546" sldId="486"/>
            <ac:spMk id="5" creationId="{555FDD04-3680-26C5-8F3E-56547679CEFC}"/>
          </ac:spMkLst>
        </pc:spChg>
        <pc:picChg chg="del">
          <ac:chgData name="TABET DERRAZ Moulay Idriss" userId="S::moulayidriss.tabetderraz@univ-tlemcen.dz::fc1284f0-c417-47d2-b05c-d5997a03d82e" providerId="AD" clId="Web-{F934C358-C241-48B4-02B1-14FAF710DC9F}" dt="2025-02-12T03:17:14.626" v="1085"/>
          <ac:picMkLst>
            <pc:docMk/>
            <pc:sldMk cId="3446482546" sldId="486"/>
            <ac:picMk id="2" creationId="{4F803ED2-E2EC-A223-154D-84BB8BFF6D83}"/>
          </ac:picMkLst>
        </pc:picChg>
        <pc:picChg chg="add del mod">
          <ac:chgData name="TABET DERRAZ Moulay Idriss" userId="S::moulayidriss.tabetderraz@univ-tlemcen.dz::fc1284f0-c417-47d2-b05c-d5997a03d82e" providerId="AD" clId="Web-{F934C358-C241-48B4-02B1-14FAF710DC9F}" dt="2025-02-12T03:19:02.676" v="1089"/>
          <ac:picMkLst>
            <pc:docMk/>
            <pc:sldMk cId="3446482546" sldId="486"/>
            <ac:picMk id="3" creationId="{5974C47C-50B2-55EF-E448-3BD0870228C8}"/>
          </ac:picMkLst>
        </pc:picChg>
        <pc:picChg chg="add mod modCrop">
          <ac:chgData name="TABET DERRAZ Moulay Idriss" userId="S::moulayidriss.tabetderraz@univ-tlemcen.dz::fc1284f0-c417-47d2-b05c-d5997a03d82e" providerId="AD" clId="Web-{F934C358-C241-48B4-02B1-14FAF710DC9F}" dt="2025-02-12T03:21:32.883" v="1226" actId="1076"/>
          <ac:picMkLst>
            <pc:docMk/>
            <pc:sldMk cId="3446482546" sldId="486"/>
            <ac:picMk id="4" creationId="{F7472A3D-B825-3446-B4DF-0866B5C62E15}"/>
          </ac:picMkLst>
        </pc:picChg>
        <pc:picChg chg="add mod">
          <ac:chgData name="TABET DERRAZ Moulay Idriss" userId="S::moulayidriss.tabetderraz@univ-tlemcen.dz::fc1284f0-c417-47d2-b05c-d5997a03d82e" providerId="AD" clId="Web-{F934C358-C241-48B4-02B1-14FAF710DC9F}" dt="2025-02-12T03:27:44.017" v="1233" actId="1076"/>
          <ac:picMkLst>
            <pc:docMk/>
            <pc:sldMk cId="3446482546" sldId="486"/>
            <ac:picMk id="7" creationId="{00B26D11-0882-A671-1BE2-B2626CDEFAE1}"/>
          </ac:picMkLst>
        </pc:picChg>
      </pc:sldChg>
      <pc:sldChg chg="addSp delSp modSp add replId">
        <pc:chgData name="TABET DERRAZ Moulay Idriss" userId="S::moulayidriss.tabetderraz@univ-tlemcen.dz::fc1284f0-c417-47d2-b05c-d5997a03d82e" providerId="AD" clId="Web-{F934C358-C241-48B4-02B1-14FAF710DC9F}" dt="2025-02-12T03:31:53.727" v="1296" actId="1076"/>
        <pc:sldMkLst>
          <pc:docMk/>
          <pc:sldMk cId="946449444" sldId="487"/>
        </pc:sldMkLst>
        <pc:spChg chg="mod">
          <ac:chgData name="TABET DERRAZ Moulay Idriss" userId="S::moulayidriss.tabetderraz@univ-tlemcen.dz::fc1284f0-c417-47d2-b05c-d5997a03d82e" providerId="AD" clId="Web-{F934C358-C241-48B4-02B1-14FAF710DC9F}" dt="2025-02-12T03:31:02.913" v="1290" actId="20577"/>
          <ac:spMkLst>
            <pc:docMk/>
            <pc:sldMk cId="946449444" sldId="487"/>
            <ac:spMk id="5" creationId="{8CA99C5C-0884-4BFE-90C4-E3D9C09CD44D}"/>
          </ac:spMkLst>
        </pc:spChg>
        <pc:picChg chg="add mod">
          <ac:chgData name="TABET DERRAZ Moulay Idriss" userId="S::moulayidriss.tabetderraz@univ-tlemcen.dz::fc1284f0-c417-47d2-b05c-d5997a03d82e" providerId="AD" clId="Web-{F934C358-C241-48B4-02B1-14FAF710DC9F}" dt="2025-02-12T03:31:13.007" v="1293" actId="1076"/>
          <ac:picMkLst>
            <pc:docMk/>
            <pc:sldMk cId="946449444" sldId="487"/>
            <ac:picMk id="2" creationId="{A4E03B82-E766-A83B-B718-D64BF5BBC9FA}"/>
          </ac:picMkLst>
        </pc:picChg>
        <pc:picChg chg="add mod">
          <ac:chgData name="TABET DERRAZ Moulay Idriss" userId="S::moulayidriss.tabetderraz@univ-tlemcen.dz::fc1284f0-c417-47d2-b05c-d5997a03d82e" providerId="AD" clId="Web-{F934C358-C241-48B4-02B1-14FAF710DC9F}" dt="2025-02-12T03:31:53.727" v="1296" actId="1076"/>
          <ac:picMkLst>
            <pc:docMk/>
            <pc:sldMk cId="946449444" sldId="487"/>
            <ac:picMk id="3" creationId="{A2C3D79F-102C-B41C-E03A-355FAB61BDFA}"/>
          </ac:picMkLst>
        </pc:picChg>
        <pc:picChg chg="del">
          <ac:chgData name="TABET DERRAZ Moulay Idriss" userId="S::moulayidriss.tabetderraz@univ-tlemcen.dz::fc1284f0-c417-47d2-b05c-d5997a03d82e" providerId="AD" clId="Web-{F934C358-C241-48B4-02B1-14FAF710DC9F}" dt="2025-02-12T03:30:22.990" v="1235"/>
          <ac:picMkLst>
            <pc:docMk/>
            <pc:sldMk cId="946449444" sldId="487"/>
            <ac:picMk id="4" creationId="{7C2789D9-8119-DD21-C01A-89ACB4D29CBA}"/>
          </ac:picMkLst>
        </pc:picChg>
        <pc:picChg chg="del">
          <ac:chgData name="TABET DERRAZ Moulay Idriss" userId="S::moulayidriss.tabetderraz@univ-tlemcen.dz::fc1284f0-c417-47d2-b05c-d5997a03d82e" providerId="AD" clId="Web-{F934C358-C241-48B4-02B1-14FAF710DC9F}" dt="2025-02-12T03:30:23.615" v="1236"/>
          <ac:picMkLst>
            <pc:docMk/>
            <pc:sldMk cId="946449444" sldId="487"/>
            <ac:picMk id="7" creationId="{984FB797-FE3D-D291-1357-AACFB8F9B9E3}"/>
          </ac:picMkLst>
        </pc:picChg>
      </pc:sldChg>
      <pc:sldChg chg="addSp delSp modSp add replId">
        <pc:chgData name="TABET DERRAZ Moulay Idriss" userId="S::moulayidriss.tabetderraz@univ-tlemcen.dz::fc1284f0-c417-47d2-b05c-d5997a03d82e" providerId="AD" clId="Web-{F934C358-C241-48B4-02B1-14FAF710DC9F}" dt="2025-02-12T03:35:07.950" v="1326" actId="1076"/>
        <pc:sldMkLst>
          <pc:docMk/>
          <pc:sldMk cId="3040198685" sldId="488"/>
        </pc:sldMkLst>
        <pc:spChg chg="del">
          <ac:chgData name="TABET DERRAZ Moulay Idriss" userId="S::moulayidriss.tabetderraz@univ-tlemcen.dz::fc1284f0-c417-47d2-b05c-d5997a03d82e" providerId="AD" clId="Web-{F934C358-C241-48B4-02B1-14FAF710DC9F}" dt="2025-02-12T03:33:20.041" v="1299"/>
          <ac:spMkLst>
            <pc:docMk/>
            <pc:sldMk cId="3040198685" sldId="488"/>
            <ac:spMk id="5" creationId="{4A41B4FB-5007-090A-9A1A-1B47A1742615}"/>
          </ac:spMkLst>
        </pc:spChg>
        <pc:spChg chg="add mod">
          <ac:chgData name="TABET DERRAZ Moulay Idriss" userId="S::moulayidriss.tabetderraz@univ-tlemcen.dz::fc1284f0-c417-47d2-b05c-d5997a03d82e" providerId="AD" clId="Web-{F934C358-C241-48B4-02B1-14FAF710DC9F}" dt="2025-02-12T03:34:53.825" v="1323" actId="20577"/>
          <ac:spMkLst>
            <pc:docMk/>
            <pc:sldMk cId="3040198685" sldId="488"/>
            <ac:spMk id="9" creationId="{72DD89C9-68F4-78F2-0918-C60EA3FC89DD}"/>
          </ac:spMkLst>
        </pc:spChg>
        <pc:picChg chg="del mod">
          <ac:chgData name="TABET DERRAZ Moulay Idriss" userId="S::moulayidriss.tabetderraz@univ-tlemcen.dz::fc1284f0-c417-47d2-b05c-d5997a03d82e" providerId="AD" clId="Web-{F934C358-C241-48B4-02B1-14FAF710DC9F}" dt="2025-02-12T03:33:50.386" v="1305"/>
          <ac:picMkLst>
            <pc:docMk/>
            <pc:sldMk cId="3040198685" sldId="488"/>
            <ac:picMk id="2" creationId="{9946028C-7F5F-9337-DA74-FF7CCA5AA04A}"/>
          </ac:picMkLst>
        </pc:picChg>
        <pc:picChg chg="del">
          <ac:chgData name="TABET DERRAZ Moulay Idriss" userId="S::moulayidriss.tabetderraz@univ-tlemcen.dz::fc1284f0-c417-47d2-b05c-d5997a03d82e" providerId="AD" clId="Web-{F934C358-C241-48B4-02B1-14FAF710DC9F}" dt="2025-02-12T03:33:17.244" v="1298"/>
          <ac:picMkLst>
            <pc:docMk/>
            <pc:sldMk cId="3040198685" sldId="488"/>
            <ac:picMk id="3" creationId="{F60E40DD-EAF8-7DDA-EE6F-8A5E8069F76E}"/>
          </ac:picMkLst>
        </pc:picChg>
        <pc:picChg chg="add mod">
          <ac:chgData name="TABET DERRAZ Moulay Idriss" userId="S::moulayidriss.tabetderraz@univ-tlemcen.dz::fc1284f0-c417-47d2-b05c-d5997a03d82e" providerId="AD" clId="Web-{F934C358-C241-48B4-02B1-14FAF710DC9F}" dt="2025-02-12T03:34:57.169" v="1324" actId="1076"/>
          <ac:picMkLst>
            <pc:docMk/>
            <pc:sldMk cId="3040198685" sldId="488"/>
            <ac:picMk id="4" creationId="{B68ABC61-B4CD-ED00-EAA1-FF708D66432A}"/>
          </ac:picMkLst>
        </pc:picChg>
        <pc:picChg chg="add mod">
          <ac:chgData name="TABET DERRAZ Moulay Idriss" userId="S::moulayidriss.tabetderraz@univ-tlemcen.dz::fc1284f0-c417-47d2-b05c-d5997a03d82e" providerId="AD" clId="Web-{F934C358-C241-48B4-02B1-14FAF710DC9F}" dt="2025-02-12T03:35:07.950" v="1326" actId="1076"/>
          <ac:picMkLst>
            <pc:docMk/>
            <pc:sldMk cId="3040198685" sldId="488"/>
            <ac:picMk id="7" creationId="{79117808-E4FC-9D84-39FB-6D2C0ACE43C3}"/>
          </ac:picMkLst>
        </pc:picChg>
      </pc:sldChg>
      <pc:sldChg chg="addSp delSp modSp add replId">
        <pc:chgData name="TABET DERRAZ Moulay Idriss" userId="S::moulayidriss.tabetderraz@univ-tlemcen.dz::fc1284f0-c417-47d2-b05c-d5997a03d82e" providerId="AD" clId="Web-{F934C358-C241-48B4-02B1-14FAF710DC9F}" dt="2025-02-12T03:41:06.225" v="1428" actId="14100"/>
        <pc:sldMkLst>
          <pc:docMk/>
          <pc:sldMk cId="1113986193" sldId="489"/>
        </pc:sldMkLst>
        <pc:spChg chg="mod">
          <ac:chgData name="TABET DERRAZ Moulay Idriss" userId="S::moulayidriss.tabetderraz@univ-tlemcen.dz::fc1284f0-c417-47d2-b05c-d5997a03d82e" providerId="AD" clId="Web-{F934C358-C241-48B4-02B1-14FAF710DC9F}" dt="2025-02-12T03:40:59.772" v="1426" actId="20577"/>
          <ac:spMkLst>
            <pc:docMk/>
            <pc:sldMk cId="1113986193" sldId="489"/>
            <ac:spMk id="9" creationId="{0C179EB5-2E81-4AF8-A56E-014AD87DCEF6}"/>
          </ac:spMkLst>
        </pc:spChg>
        <pc:picChg chg="add mod">
          <ac:chgData name="TABET DERRAZ Moulay Idriss" userId="S::moulayidriss.tabetderraz@univ-tlemcen.dz::fc1284f0-c417-47d2-b05c-d5997a03d82e" providerId="AD" clId="Web-{F934C358-C241-48B4-02B1-14FAF710DC9F}" dt="2025-02-12T03:41:06.225" v="1428" actId="14100"/>
          <ac:picMkLst>
            <pc:docMk/>
            <pc:sldMk cId="1113986193" sldId="489"/>
            <ac:picMk id="2" creationId="{7875B561-339B-90C8-FE5B-DC1F3D60EF0D}"/>
          </ac:picMkLst>
        </pc:picChg>
        <pc:picChg chg="del">
          <ac:chgData name="TABET DERRAZ Moulay Idriss" userId="S::moulayidriss.tabetderraz@univ-tlemcen.dz::fc1284f0-c417-47d2-b05c-d5997a03d82e" providerId="AD" clId="Web-{F934C358-C241-48B4-02B1-14FAF710DC9F}" dt="2025-02-12T03:36:38.765" v="1328"/>
          <ac:picMkLst>
            <pc:docMk/>
            <pc:sldMk cId="1113986193" sldId="489"/>
            <ac:picMk id="4" creationId="{760F1E65-B6C7-DDD2-77C6-DB4588AF7E59}"/>
          </ac:picMkLst>
        </pc:picChg>
        <pc:picChg chg="del">
          <ac:chgData name="TABET DERRAZ Moulay Idriss" userId="S::moulayidriss.tabetderraz@univ-tlemcen.dz::fc1284f0-c417-47d2-b05c-d5997a03d82e" providerId="AD" clId="Web-{F934C358-C241-48B4-02B1-14FAF710DC9F}" dt="2025-02-12T03:36:39.234" v="1329"/>
          <ac:picMkLst>
            <pc:docMk/>
            <pc:sldMk cId="1113986193" sldId="489"/>
            <ac:picMk id="7" creationId="{759A7C39-5A50-59D4-F9ED-9056C7EB41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E93C3DF3-9AB0-4257-AE0B-2737A03B5004}" type="datetimeFigureOut">
              <a:rPr lang="fr-FR" smtClean="0"/>
              <a:t>19/02/2025</a:t>
            </a:fld>
            <a:endParaRPr lang="fr-FR"/>
          </a:p>
        </p:txBody>
      </p:sp>
      <p:sp>
        <p:nvSpPr>
          <p:cNvPr id="4" name="Espace réservé de l'image des diapositives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9AF411B-A278-4E06-8E3D-08C4534B6B16}" type="slidenum">
              <a:rPr lang="fr-FR" smtClean="0"/>
              <a:t>‹N°›</a:t>
            </a:fld>
            <a:endParaRPr lang="fr-FR"/>
          </a:p>
        </p:txBody>
      </p:sp>
    </p:spTree>
    <p:extLst>
      <p:ext uri="{BB962C8B-B14F-4D97-AF65-F5344CB8AC3E}">
        <p14:creationId xmlns:p14="http://schemas.microsoft.com/office/powerpoint/2010/main" val="133032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AF411B-A278-4E06-8E3D-08C4534B6B16}" type="slidenum">
              <a:rPr lang="fr-FR" smtClean="0"/>
              <a:t>14</a:t>
            </a:fld>
            <a:endParaRPr lang="fr-FR"/>
          </a:p>
        </p:txBody>
      </p:sp>
    </p:spTree>
    <p:extLst>
      <p:ext uri="{BB962C8B-B14F-4D97-AF65-F5344CB8AC3E}">
        <p14:creationId xmlns:p14="http://schemas.microsoft.com/office/powerpoint/2010/main" val="2423702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fr-FR"/>
              <a:t>Modifiez le style du titre</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1D8BD707-D9CF-40AE-B4C6-C98DA3205C09}" type="datetimeFigureOut">
              <a:rPr lang="en-US" smtClean="0"/>
              <a:t>2/19/2025</a:t>
            </a:fld>
            <a:endParaRPr lang="en-US"/>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fr-FR"/>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B6F15528-21DE-4FAA-801E-634DDDAF4B2B}" type="slidenum">
              <a:rPr lang="fr-FR" smtClean="0"/>
              <a:t>‹N°›</a:t>
            </a:fld>
            <a:endParaRPr lang="fr-FR"/>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31415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6F15528-21DE-4FAA-801E-634DDDAF4B2B}" type="slidenum">
              <a:rPr lang="fr-FR" smtClean="0"/>
              <a:t>‹N°›</a:t>
            </a:fld>
            <a:endParaRPr lang="fr-FR"/>
          </a:p>
        </p:txBody>
      </p:sp>
    </p:spTree>
    <p:extLst>
      <p:ext uri="{BB962C8B-B14F-4D97-AF65-F5344CB8AC3E}">
        <p14:creationId xmlns:p14="http://schemas.microsoft.com/office/powerpoint/2010/main" val="242592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6F15528-21DE-4FAA-801E-634DDDAF4B2B}" type="slidenum">
              <a:rPr lang="fr-FR" smtClean="0"/>
              <a:t>‹N°›</a:t>
            </a:fld>
            <a:endParaRPr lang="fr-FR"/>
          </a:p>
        </p:txBody>
      </p:sp>
    </p:spTree>
    <p:extLst>
      <p:ext uri="{BB962C8B-B14F-4D97-AF65-F5344CB8AC3E}">
        <p14:creationId xmlns:p14="http://schemas.microsoft.com/office/powerpoint/2010/main" val="1473924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327287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6F15528-21DE-4FAA-801E-634DDDAF4B2B}" type="slidenum">
              <a:rPr lang="fr-FR" smtClean="0"/>
              <a:t>‹N°›</a:t>
            </a:fld>
            <a:endParaRPr lang="fr-FR"/>
          </a:p>
        </p:txBody>
      </p:sp>
    </p:spTree>
    <p:extLst>
      <p:ext uri="{BB962C8B-B14F-4D97-AF65-F5344CB8AC3E}">
        <p14:creationId xmlns:p14="http://schemas.microsoft.com/office/powerpoint/2010/main" val="2024830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1D8BD707-D9CF-40AE-B4C6-C98DA3205C09}" type="datetimeFigureOut">
              <a:rPr lang="en-US" smtClean="0"/>
              <a:t>2/19/2025</a:t>
            </a:fld>
            <a:endParaRPr lang="en-US"/>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fr-FR"/>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B6F15528-21DE-4FAA-801E-634DDDAF4B2B}" type="slidenum">
              <a:rPr lang="fr-FR" smtClean="0"/>
              <a:t>‹N°›</a:t>
            </a:fld>
            <a:endParaRPr lang="fr-FR"/>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7694194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6F15528-21DE-4FAA-801E-634DDDAF4B2B}" type="slidenum">
              <a:rPr lang="fr-FR" smtClean="0"/>
              <a:t>‹N°›</a:t>
            </a:fld>
            <a:endParaRPr lang="fr-FR"/>
          </a:p>
        </p:txBody>
      </p:sp>
    </p:spTree>
    <p:extLst>
      <p:ext uri="{BB962C8B-B14F-4D97-AF65-F5344CB8AC3E}">
        <p14:creationId xmlns:p14="http://schemas.microsoft.com/office/powerpoint/2010/main" val="240128714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fr-FR"/>
              <a:t>Modifiez le style du titre</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941832" y="2909102"/>
            <a:ext cx="3611880" cy="29963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975398" y="2909102"/>
            <a:ext cx="3611880" cy="29963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6F15528-21DE-4FAA-801E-634DDDAF4B2B}" type="slidenum">
              <a:rPr lang="fr-FR" smtClean="0"/>
              <a:t>‹N°›</a:t>
            </a:fld>
            <a:endParaRPr lang="fr-FR"/>
          </a:p>
        </p:txBody>
      </p:sp>
    </p:spTree>
    <p:extLst>
      <p:ext uri="{BB962C8B-B14F-4D97-AF65-F5344CB8AC3E}">
        <p14:creationId xmlns:p14="http://schemas.microsoft.com/office/powerpoint/2010/main" val="40707079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6F15528-21DE-4FAA-801E-634DDDAF4B2B}" type="slidenum">
              <a:rPr lang="fr-FR" smtClean="0"/>
              <a:t>‹N°›</a:t>
            </a:fld>
            <a:endParaRPr lang="fr-FR"/>
          </a:p>
        </p:txBody>
      </p:sp>
    </p:spTree>
    <p:extLst>
      <p:ext uri="{BB962C8B-B14F-4D97-AF65-F5344CB8AC3E}">
        <p14:creationId xmlns:p14="http://schemas.microsoft.com/office/powerpoint/2010/main" val="4245086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6F15528-21DE-4FAA-801E-634DDDAF4B2B}" type="slidenum">
              <a:rPr lang="fr-FR" smtClean="0"/>
              <a:t>‹N°›</a:t>
            </a:fld>
            <a:endParaRPr lang="fr-FR"/>
          </a:p>
        </p:txBody>
      </p:sp>
    </p:spTree>
    <p:extLst>
      <p:ext uri="{BB962C8B-B14F-4D97-AF65-F5344CB8AC3E}">
        <p14:creationId xmlns:p14="http://schemas.microsoft.com/office/powerpoint/2010/main" val="1659671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fr-FR"/>
              <a:t>Modifiez le style du titre</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a:xfrm>
            <a:off x="573789" y="6375679"/>
            <a:ext cx="925016" cy="348462"/>
          </a:xfrm>
        </p:spPr>
        <p:txBody>
          <a:bodyPr/>
          <a:lstStyle/>
          <a:p>
            <a:fld id="{1D8BD707-D9CF-40AE-B4C6-C98DA3205C09}" type="datetimeFigureOut">
              <a:rPr lang="en-US" smtClean="0"/>
              <a:t>2/19/2025</a:t>
            </a:fld>
            <a:endParaRPr lang="en-US"/>
          </a:p>
        </p:txBody>
      </p:sp>
      <p:sp>
        <p:nvSpPr>
          <p:cNvPr id="6" name="Footer Placeholder 5"/>
          <p:cNvSpPr>
            <a:spLocks noGrp="1"/>
          </p:cNvSpPr>
          <p:nvPr>
            <p:ph type="ftr" sz="quarter" idx="11"/>
          </p:nvPr>
        </p:nvSpPr>
        <p:spPr>
          <a:xfrm>
            <a:off x="1577716" y="6375679"/>
            <a:ext cx="2611634" cy="345796"/>
          </a:xfrm>
        </p:spPr>
        <p:txBody>
          <a:bodyPr/>
          <a:lstStyle/>
          <a:p>
            <a:endParaRPr lang="fr-FR"/>
          </a:p>
        </p:txBody>
      </p:sp>
      <p:sp>
        <p:nvSpPr>
          <p:cNvPr id="7" name="Slide Number Placeholder 6"/>
          <p:cNvSpPr>
            <a:spLocks noGrp="1"/>
          </p:cNvSpPr>
          <p:nvPr>
            <p:ph type="sldNum" sz="quarter" idx="12"/>
          </p:nvPr>
        </p:nvSpPr>
        <p:spPr>
          <a:xfrm>
            <a:off x="4268261" y="6375679"/>
            <a:ext cx="924342" cy="345796"/>
          </a:xfrm>
        </p:spPr>
        <p:txBody>
          <a:bodyPr/>
          <a:lstStyle/>
          <a:p>
            <a:fld id="{B6F15528-21DE-4FAA-801E-634DDDAF4B2B}" type="slidenum">
              <a:rPr lang="fr-FR" smtClean="0"/>
              <a:t>‹N°›</a:t>
            </a:fld>
            <a:endParaRPr lang="fr-FR"/>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37119650"/>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fr-FR"/>
              <a:t>Modifiez le style du titre</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a:xfrm>
            <a:off x="574463" y="6375679"/>
            <a:ext cx="924342" cy="348462"/>
          </a:xfrm>
        </p:spPr>
        <p:txBody>
          <a:bodyPr/>
          <a:lstStyle/>
          <a:p>
            <a:fld id="{1D8BD707-D9CF-40AE-B4C6-C98DA3205C09}" type="datetimeFigureOut">
              <a:rPr lang="en-US" smtClean="0"/>
              <a:t>2/19/2025</a:t>
            </a:fld>
            <a:endParaRPr lang="en-US"/>
          </a:p>
        </p:txBody>
      </p:sp>
      <p:sp>
        <p:nvSpPr>
          <p:cNvPr id="6" name="Footer Placeholder 5"/>
          <p:cNvSpPr>
            <a:spLocks noGrp="1"/>
          </p:cNvSpPr>
          <p:nvPr>
            <p:ph type="ftr" sz="quarter" idx="11"/>
          </p:nvPr>
        </p:nvSpPr>
        <p:spPr>
          <a:xfrm>
            <a:off x="1577716" y="6375679"/>
            <a:ext cx="2611634" cy="345796"/>
          </a:xfrm>
        </p:spPr>
        <p:txBody>
          <a:bodyPr/>
          <a:lstStyle/>
          <a:p>
            <a:endParaRPr lang="fr-FR"/>
          </a:p>
        </p:txBody>
      </p:sp>
      <p:sp>
        <p:nvSpPr>
          <p:cNvPr id="7" name="Slide Number Placeholder 6"/>
          <p:cNvSpPr>
            <a:spLocks noGrp="1"/>
          </p:cNvSpPr>
          <p:nvPr>
            <p:ph type="sldNum" sz="quarter" idx="12"/>
          </p:nvPr>
        </p:nvSpPr>
        <p:spPr>
          <a:xfrm>
            <a:off x="4256153" y="6375679"/>
            <a:ext cx="947460" cy="345796"/>
          </a:xfrm>
        </p:spPr>
        <p:txBody>
          <a:bodyPr/>
          <a:lstStyle/>
          <a:p>
            <a:fld id="{B6F15528-21DE-4FAA-801E-634DDDAF4B2B}" type="slidenum">
              <a:rPr lang="fr-FR" smtClean="0"/>
              <a:t>‹N°›</a:t>
            </a:fld>
            <a:endParaRPr lang="fr-FR"/>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75650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1D8BD707-D9CF-40AE-B4C6-C98DA3205C09}" type="datetimeFigureOut">
              <a:rPr lang="en-US" smtClean="0"/>
              <a:t>2/19/2025</a:t>
            </a:fld>
            <a:endParaRPr lang="en-US"/>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fr-FR"/>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B6F15528-21DE-4FAA-801E-634DDDAF4B2B}" type="slidenum">
              <a:rPr lang="fr-FR" smtClean="0"/>
              <a:t>‹N°›</a:t>
            </a:fld>
            <a:endParaRPr lang="fr-FR"/>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88231907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5" r:id="rId12"/>
  </p:sldLayoutIdLst>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4">
          <p15:clr>
            <a:srgbClr val="F26B43"/>
          </p15:clr>
        </p15:guide>
        <p15:guide id="1" pos="792">
          <p15:clr>
            <a:srgbClr val="F26B43"/>
          </p15:clr>
        </p15:guide>
        <p15:guide id="2" pos="7200">
          <p15:clr>
            <a:srgbClr val="F26B43"/>
          </p15:clr>
        </p15:guide>
        <p15:guide id="3" pos="5400">
          <p15:clr>
            <a:srgbClr val="F26B43"/>
          </p15:clr>
        </p15:guide>
        <p15:guide id="4" orient="horz" pos="4008">
          <p15:clr>
            <a:srgbClr val="F26B43"/>
          </p15:clr>
        </p15:guide>
        <p15:guide id="5" orient="horz" pos="1440">
          <p15:clr>
            <a:srgbClr val="F26B43"/>
          </p15:clr>
        </p15:guide>
        <p15:guide id="6" orient="horz" pos="3720">
          <p15:clr>
            <a:srgbClr val="F26B43"/>
          </p15:clr>
        </p15:guide>
        <p15:guide id="7"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12.xml"/><Relationship Id="rId5" Type="http://schemas.openxmlformats.org/officeDocument/2006/relationships/image" Target="../media/image31.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E944ED51-61E9-7796-F537-158769EF552E}"/>
            </a:ext>
          </a:extLst>
        </p:cNvPr>
        <p:cNvGrpSpPr/>
        <p:nvPr/>
      </p:nvGrpSpPr>
      <p:grpSpPr>
        <a:xfrm>
          <a:off x="0" y="0"/>
          <a:ext cx="0" cy="0"/>
          <a:chOff x="0" y="0"/>
          <a:chExt cx="0" cy="0"/>
        </a:xfrm>
      </p:grpSpPr>
      <p:sp>
        <p:nvSpPr>
          <p:cNvPr id="17" name="Freeform 6">
            <a:extLst>
              <a:ext uri="{FF2B5EF4-FFF2-40B4-BE49-F238E27FC236}">
                <a16:creationId xmlns:a16="http://schemas.microsoft.com/office/drawing/2014/main" id="{D1FDF194-C99A-4C11-8A97-58FF75F6E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67762" y="630936"/>
            <a:ext cx="3926681"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fr-FR"/>
          </a:p>
        </p:txBody>
      </p:sp>
      <p:sp>
        <p:nvSpPr>
          <p:cNvPr id="19" name="Rectangle 18">
            <a:extLst>
              <a:ext uri="{FF2B5EF4-FFF2-40B4-BE49-F238E27FC236}">
                <a16:creationId xmlns:a16="http://schemas.microsoft.com/office/drawing/2014/main" id="{DECAB5A9-13C6-4C85-AB53-C7D8B8954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1" name="Rectangle 20">
            <a:extLst>
              <a:ext uri="{FF2B5EF4-FFF2-40B4-BE49-F238E27FC236}">
                <a16:creationId xmlns:a16="http://schemas.microsoft.com/office/drawing/2014/main" id="{5EB5C8F0-2881-4184-92C6-0E251C42A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9143999" cy="4292600"/>
          </a:xfrm>
          <a:prstGeom prst="rect">
            <a:avLst/>
          </a:prstGeom>
          <a:solidFill>
            <a:schemeClr val="bg2"/>
          </a:solidFill>
          <a:ln w="0">
            <a:noFill/>
            <a:prstDash val="solid"/>
            <a:round/>
            <a:headEnd/>
            <a:tailEnd/>
          </a:ln>
        </p:spPr>
        <p:txBody>
          <a:bodyPr rtlCol="0" anchor="ctr"/>
          <a:lstStyle/>
          <a:p>
            <a:pPr algn="ctr"/>
            <a:endParaRPr lang="en-US"/>
          </a:p>
        </p:txBody>
      </p:sp>
      <p:sp>
        <p:nvSpPr>
          <p:cNvPr id="23" name="Freeform: Shape 22">
            <a:extLst>
              <a:ext uri="{FF2B5EF4-FFF2-40B4-BE49-F238E27FC236}">
                <a16:creationId xmlns:a16="http://schemas.microsoft.com/office/drawing/2014/main" id="{C2BCC826-0F95-4DB1-9DBA-C1F7BD609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55946"/>
            <a:ext cx="9143999" cy="3102054"/>
          </a:xfrm>
          <a:custGeom>
            <a:avLst/>
            <a:gdLst>
              <a:gd name="connsiteX0" fmla="*/ 685801 w 12192000"/>
              <a:gd name="connsiteY0" fmla="*/ 0 h 3102054"/>
              <a:gd name="connsiteX1" fmla="*/ 754064 w 12192000"/>
              <a:gd name="connsiteY1" fmla="*/ 3175 h 3102054"/>
              <a:gd name="connsiteX2" fmla="*/ 814389 w 12192000"/>
              <a:gd name="connsiteY2" fmla="*/ 9525 h 3102054"/>
              <a:gd name="connsiteX3" fmla="*/ 866776 w 12192000"/>
              <a:gd name="connsiteY3" fmla="*/ 20637 h 3102054"/>
              <a:gd name="connsiteX4" fmla="*/ 912814 w 12192000"/>
              <a:gd name="connsiteY4" fmla="*/ 36512 h 3102054"/>
              <a:gd name="connsiteX5" fmla="*/ 954089 w 12192000"/>
              <a:gd name="connsiteY5" fmla="*/ 52387 h 3102054"/>
              <a:gd name="connsiteX6" fmla="*/ 990601 w 12192000"/>
              <a:gd name="connsiteY6" fmla="*/ 68262 h 3102054"/>
              <a:gd name="connsiteX7" fmla="*/ 1028701 w 12192000"/>
              <a:gd name="connsiteY7" fmla="*/ 87312 h 3102054"/>
              <a:gd name="connsiteX8" fmla="*/ 1066801 w 12192000"/>
              <a:gd name="connsiteY8" fmla="*/ 106362 h 3102054"/>
              <a:gd name="connsiteX9" fmla="*/ 1103314 w 12192000"/>
              <a:gd name="connsiteY9" fmla="*/ 125412 h 3102054"/>
              <a:gd name="connsiteX10" fmla="*/ 1144589 w 12192000"/>
              <a:gd name="connsiteY10" fmla="*/ 141287 h 3102054"/>
              <a:gd name="connsiteX11" fmla="*/ 1190626 w 12192000"/>
              <a:gd name="connsiteY11" fmla="*/ 155575 h 3102054"/>
              <a:gd name="connsiteX12" fmla="*/ 1243014 w 12192000"/>
              <a:gd name="connsiteY12" fmla="*/ 166687 h 3102054"/>
              <a:gd name="connsiteX13" fmla="*/ 1303339 w 12192000"/>
              <a:gd name="connsiteY13" fmla="*/ 174625 h 3102054"/>
              <a:gd name="connsiteX14" fmla="*/ 1371601 w 12192000"/>
              <a:gd name="connsiteY14" fmla="*/ 176212 h 3102054"/>
              <a:gd name="connsiteX15" fmla="*/ 1439864 w 12192000"/>
              <a:gd name="connsiteY15" fmla="*/ 174625 h 3102054"/>
              <a:gd name="connsiteX16" fmla="*/ 1500189 w 12192000"/>
              <a:gd name="connsiteY16" fmla="*/ 166687 h 3102054"/>
              <a:gd name="connsiteX17" fmla="*/ 1552576 w 12192000"/>
              <a:gd name="connsiteY17" fmla="*/ 155575 h 3102054"/>
              <a:gd name="connsiteX18" fmla="*/ 1598614 w 12192000"/>
              <a:gd name="connsiteY18" fmla="*/ 141287 h 3102054"/>
              <a:gd name="connsiteX19" fmla="*/ 1639889 w 12192000"/>
              <a:gd name="connsiteY19" fmla="*/ 125412 h 3102054"/>
              <a:gd name="connsiteX20" fmla="*/ 1676401 w 12192000"/>
              <a:gd name="connsiteY20" fmla="*/ 106362 h 3102054"/>
              <a:gd name="connsiteX21" fmla="*/ 1714501 w 12192000"/>
              <a:gd name="connsiteY21" fmla="*/ 87312 h 3102054"/>
              <a:gd name="connsiteX22" fmla="*/ 1752601 w 12192000"/>
              <a:gd name="connsiteY22" fmla="*/ 68262 h 3102054"/>
              <a:gd name="connsiteX23" fmla="*/ 1789114 w 12192000"/>
              <a:gd name="connsiteY23" fmla="*/ 52387 h 3102054"/>
              <a:gd name="connsiteX24" fmla="*/ 1830389 w 12192000"/>
              <a:gd name="connsiteY24" fmla="*/ 36512 h 3102054"/>
              <a:gd name="connsiteX25" fmla="*/ 1876426 w 12192000"/>
              <a:gd name="connsiteY25" fmla="*/ 20637 h 3102054"/>
              <a:gd name="connsiteX26" fmla="*/ 1928814 w 12192000"/>
              <a:gd name="connsiteY26" fmla="*/ 9525 h 3102054"/>
              <a:gd name="connsiteX27" fmla="*/ 1989139 w 12192000"/>
              <a:gd name="connsiteY27" fmla="*/ 3175 h 3102054"/>
              <a:gd name="connsiteX28" fmla="*/ 2057401 w 12192000"/>
              <a:gd name="connsiteY28" fmla="*/ 0 h 3102054"/>
              <a:gd name="connsiteX29" fmla="*/ 2125664 w 12192000"/>
              <a:gd name="connsiteY29" fmla="*/ 3175 h 3102054"/>
              <a:gd name="connsiteX30" fmla="*/ 2185989 w 12192000"/>
              <a:gd name="connsiteY30" fmla="*/ 9525 h 3102054"/>
              <a:gd name="connsiteX31" fmla="*/ 2238376 w 12192000"/>
              <a:gd name="connsiteY31" fmla="*/ 20637 h 3102054"/>
              <a:gd name="connsiteX32" fmla="*/ 2284414 w 12192000"/>
              <a:gd name="connsiteY32" fmla="*/ 36512 h 3102054"/>
              <a:gd name="connsiteX33" fmla="*/ 2325688 w 12192000"/>
              <a:gd name="connsiteY33" fmla="*/ 52387 h 3102054"/>
              <a:gd name="connsiteX34" fmla="*/ 2362201 w 12192000"/>
              <a:gd name="connsiteY34" fmla="*/ 68262 h 3102054"/>
              <a:gd name="connsiteX35" fmla="*/ 2400301 w 12192000"/>
              <a:gd name="connsiteY35" fmla="*/ 87312 h 3102054"/>
              <a:gd name="connsiteX36" fmla="*/ 2438401 w 12192000"/>
              <a:gd name="connsiteY36" fmla="*/ 106362 h 3102054"/>
              <a:gd name="connsiteX37" fmla="*/ 2474913 w 12192000"/>
              <a:gd name="connsiteY37" fmla="*/ 125412 h 3102054"/>
              <a:gd name="connsiteX38" fmla="*/ 2516188 w 12192000"/>
              <a:gd name="connsiteY38" fmla="*/ 141287 h 3102054"/>
              <a:gd name="connsiteX39" fmla="*/ 2562226 w 12192000"/>
              <a:gd name="connsiteY39" fmla="*/ 155575 h 3102054"/>
              <a:gd name="connsiteX40" fmla="*/ 2614614 w 12192000"/>
              <a:gd name="connsiteY40" fmla="*/ 166687 h 3102054"/>
              <a:gd name="connsiteX41" fmla="*/ 2674938 w 12192000"/>
              <a:gd name="connsiteY41" fmla="*/ 174625 h 3102054"/>
              <a:gd name="connsiteX42" fmla="*/ 2743201 w 12192000"/>
              <a:gd name="connsiteY42" fmla="*/ 176212 h 3102054"/>
              <a:gd name="connsiteX43" fmla="*/ 2811464 w 12192000"/>
              <a:gd name="connsiteY43" fmla="*/ 174625 h 3102054"/>
              <a:gd name="connsiteX44" fmla="*/ 2871789 w 12192000"/>
              <a:gd name="connsiteY44" fmla="*/ 166687 h 3102054"/>
              <a:gd name="connsiteX45" fmla="*/ 2924176 w 12192000"/>
              <a:gd name="connsiteY45" fmla="*/ 155575 h 3102054"/>
              <a:gd name="connsiteX46" fmla="*/ 2970214 w 12192000"/>
              <a:gd name="connsiteY46" fmla="*/ 141287 h 3102054"/>
              <a:gd name="connsiteX47" fmla="*/ 3011489 w 12192000"/>
              <a:gd name="connsiteY47" fmla="*/ 125412 h 3102054"/>
              <a:gd name="connsiteX48" fmla="*/ 3048001 w 12192000"/>
              <a:gd name="connsiteY48" fmla="*/ 106362 h 3102054"/>
              <a:gd name="connsiteX49" fmla="*/ 3086101 w 12192000"/>
              <a:gd name="connsiteY49" fmla="*/ 87312 h 3102054"/>
              <a:gd name="connsiteX50" fmla="*/ 3124201 w 12192000"/>
              <a:gd name="connsiteY50" fmla="*/ 68262 h 3102054"/>
              <a:gd name="connsiteX51" fmla="*/ 3160714 w 12192000"/>
              <a:gd name="connsiteY51" fmla="*/ 52387 h 3102054"/>
              <a:gd name="connsiteX52" fmla="*/ 3201989 w 12192000"/>
              <a:gd name="connsiteY52" fmla="*/ 36512 h 3102054"/>
              <a:gd name="connsiteX53" fmla="*/ 3248026 w 12192000"/>
              <a:gd name="connsiteY53" fmla="*/ 20637 h 3102054"/>
              <a:gd name="connsiteX54" fmla="*/ 3300414 w 12192000"/>
              <a:gd name="connsiteY54" fmla="*/ 9525 h 3102054"/>
              <a:gd name="connsiteX55" fmla="*/ 3360739 w 12192000"/>
              <a:gd name="connsiteY55" fmla="*/ 3175 h 3102054"/>
              <a:gd name="connsiteX56" fmla="*/ 3427414 w 12192000"/>
              <a:gd name="connsiteY56" fmla="*/ 0 h 3102054"/>
              <a:gd name="connsiteX57" fmla="*/ 3497264 w 12192000"/>
              <a:gd name="connsiteY57" fmla="*/ 3175 h 3102054"/>
              <a:gd name="connsiteX58" fmla="*/ 3557589 w 12192000"/>
              <a:gd name="connsiteY58" fmla="*/ 9525 h 3102054"/>
              <a:gd name="connsiteX59" fmla="*/ 3609976 w 12192000"/>
              <a:gd name="connsiteY59" fmla="*/ 20637 h 3102054"/>
              <a:gd name="connsiteX60" fmla="*/ 3656014 w 12192000"/>
              <a:gd name="connsiteY60" fmla="*/ 36512 h 3102054"/>
              <a:gd name="connsiteX61" fmla="*/ 3697288 w 12192000"/>
              <a:gd name="connsiteY61" fmla="*/ 52387 h 3102054"/>
              <a:gd name="connsiteX62" fmla="*/ 3733801 w 12192000"/>
              <a:gd name="connsiteY62" fmla="*/ 68262 h 3102054"/>
              <a:gd name="connsiteX63" fmla="*/ 3771901 w 12192000"/>
              <a:gd name="connsiteY63" fmla="*/ 87312 h 3102054"/>
              <a:gd name="connsiteX64" fmla="*/ 3810001 w 12192000"/>
              <a:gd name="connsiteY64" fmla="*/ 106362 h 3102054"/>
              <a:gd name="connsiteX65" fmla="*/ 3846514 w 12192000"/>
              <a:gd name="connsiteY65" fmla="*/ 125412 h 3102054"/>
              <a:gd name="connsiteX66" fmla="*/ 3887789 w 12192000"/>
              <a:gd name="connsiteY66" fmla="*/ 141287 h 3102054"/>
              <a:gd name="connsiteX67" fmla="*/ 3933826 w 12192000"/>
              <a:gd name="connsiteY67" fmla="*/ 155575 h 3102054"/>
              <a:gd name="connsiteX68" fmla="*/ 3986214 w 12192000"/>
              <a:gd name="connsiteY68" fmla="*/ 166687 h 3102054"/>
              <a:gd name="connsiteX69" fmla="*/ 4046539 w 12192000"/>
              <a:gd name="connsiteY69" fmla="*/ 174625 h 3102054"/>
              <a:gd name="connsiteX70" fmla="*/ 4114801 w 12192000"/>
              <a:gd name="connsiteY70" fmla="*/ 176212 h 3102054"/>
              <a:gd name="connsiteX71" fmla="*/ 4183064 w 12192000"/>
              <a:gd name="connsiteY71" fmla="*/ 174625 h 3102054"/>
              <a:gd name="connsiteX72" fmla="*/ 4243388 w 12192000"/>
              <a:gd name="connsiteY72" fmla="*/ 166687 h 3102054"/>
              <a:gd name="connsiteX73" fmla="*/ 4295776 w 12192000"/>
              <a:gd name="connsiteY73" fmla="*/ 155575 h 3102054"/>
              <a:gd name="connsiteX74" fmla="*/ 4341813 w 12192000"/>
              <a:gd name="connsiteY74" fmla="*/ 141287 h 3102054"/>
              <a:gd name="connsiteX75" fmla="*/ 4383088 w 12192000"/>
              <a:gd name="connsiteY75" fmla="*/ 125412 h 3102054"/>
              <a:gd name="connsiteX76" fmla="*/ 4419601 w 12192000"/>
              <a:gd name="connsiteY76" fmla="*/ 106362 h 3102054"/>
              <a:gd name="connsiteX77" fmla="*/ 4495801 w 12192000"/>
              <a:gd name="connsiteY77" fmla="*/ 68262 h 3102054"/>
              <a:gd name="connsiteX78" fmla="*/ 4532314 w 12192000"/>
              <a:gd name="connsiteY78" fmla="*/ 52387 h 3102054"/>
              <a:gd name="connsiteX79" fmla="*/ 4573588 w 12192000"/>
              <a:gd name="connsiteY79" fmla="*/ 36512 h 3102054"/>
              <a:gd name="connsiteX80" fmla="*/ 4619626 w 12192000"/>
              <a:gd name="connsiteY80" fmla="*/ 20637 h 3102054"/>
              <a:gd name="connsiteX81" fmla="*/ 4672013 w 12192000"/>
              <a:gd name="connsiteY81" fmla="*/ 9525 h 3102054"/>
              <a:gd name="connsiteX82" fmla="*/ 4732338 w 12192000"/>
              <a:gd name="connsiteY82" fmla="*/ 3175 h 3102054"/>
              <a:gd name="connsiteX83" fmla="*/ 4800601 w 12192000"/>
              <a:gd name="connsiteY83" fmla="*/ 0 h 3102054"/>
              <a:gd name="connsiteX84" fmla="*/ 4868864 w 12192000"/>
              <a:gd name="connsiteY84" fmla="*/ 3175 h 3102054"/>
              <a:gd name="connsiteX85" fmla="*/ 4929188 w 12192000"/>
              <a:gd name="connsiteY85" fmla="*/ 9525 h 3102054"/>
              <a:gd name="connsiteX86" fmla="*/ 4981576 w 12192000"/>
              <a:gd name="connsiteY86" fmla="*/ 20637 h 3102054"/>
              <a:gd name="connsiteX87" fmla="*/ 5027614 w 12192000"/>
              <a:gd name="connsiteY87" fmla="*/ 36512 h 3102054"/>
              <a:gd name="connsiteX88" fmla="*/ 5068889 w 12192000"/>
              <a:gd name="connsiteY88" fmla="*/ 52387 h 3102054"/>
              <a:gd name="connsiteX89" fmla="*/ 5105402 w 12192000"/>
              <a:gd name="connsiteY89" fmla="*/ 68262 h 3102054"/>
              <a:gd name="connsiteX90" fmla="*/ 5143502 w 12192000"/>
              <a:gd name="connsiteY90" fmla="*/ 87312 h 3102054"/>
              <a:gd name="connsiteX91" fmla="*/ 5181601 w 12192000"/>
              <a:gd name="connsiteY91" fmla="*/ 106362 h 3102054"/>
              <a:gd name="connsiteX92" fmla="*/ 5218115 w 12192000"/>
              <a:gd name="connsiteY92" fmla="*/ 125412 h 3102054"/>
              <a:gd name="connsiteX93" fmla="*/ 5259388 w 12192000"/>
              <a:gd name="connsiteY93" fmla="*/ 141287 h 3102054"/>
              <a:gd name="connsiteX94" fmla="*/ 5305426 w 12192000"/>
              <a:gd name="connsiteY94" fmla="*/ 155575 h 3102054"/>
              <a:gd name="connsiteX95" fmla="*/ 5357813 w 12192000"/>
              <a:gd name="connsiteY95" fmla="*/ 166687 h 3102054"/>
              <a:gd name="connsiteX96" fmla="*/ 5418139 w 12192000"/>
              <a:gd name="connsiteY96" fmla="*/ 174625 h 3102054"/>
              <a:gd name="connsiteX97" fmla="*/ 5486401 w 12192000"/>
              <a:gd name="connsiteY97" fmla="*/ 176212 h 3102054"/>
              <a:gd name="connsiteX98" fmla="*/ 5554663 w 12192000"/>
              <a:gd name="connsiteY98" fmla="*/ 174625 h 3102054"/>
              <a:gd name="connsiteX99" fmla="*/ 5614989 w 12192000"/>
              <a:gd name="connsiteY99" fmla="*/ 166687 h 3102054"/>
              <a:gd name="connsiteX100" fmla="*/ 5667376 w 12192000"/>
              <a:gd name="connsiteY100" fmla="*/ 155575 h 3102054"/>
              <a:gd name="connsiteX101" fmla="*/ 5713414 w 12192000"/>
              <a:gd name="connsiteY101" fmla="*/ 141287 h 3102054"/>
              <a:gd name="connsiteX102" fmla="*/ 5754689 w 12192000"/>
              <a:gd name="connsiteY102" fmla="*/ 125412 h 3102054"/>
              <a:gd name="connsiteX103" fmla="*/ 5791202 w 12192000"/>
              <a:gd name="connsiteY103" fmla="*/ 106362 h 3102054"/>
              <a:gd name="connsiteX104" fmla="*/ 5829302 w 12192000"/>
              <a:gd name="connsiteY104" fmla="*/ 87312 h 3102054"/>
              <a:gd name="connsiteX105" fmla="*/ 5867402 w 12192000"/>
              <a:gd name="connsiteY105" fmla="*/ 68262 h 3102054"/>
              <a:gd name="connsiteX106" fmla="*/ 5903915 w 12192000"/>
              <a:gd name="connsiteY106" fmla="*/ 52387 h 3102054"/>
              <a:gd name="connsiteX107" fmla="*/ 5945189 w 12192000"/>
              <a:gd name="connsiteY107" fmla="*/ 36512 h 3102054"/>
              <a:gd name="connsiteX108" fmla="*/ 5991226 w 12192000"/>
              <a:gd name="connsiteY108" fmla="*/ 20637 h 3102054"/>
              <a:gd name="connsiteX109" fmla="*/ 6043614 w 12192000"/>
              <a:gd name="connsiteY109" fmla="*/ 9525 h 3102054"/>
              <a:gd name="connsiteX110" fmla="*/ 6103939 w 12192000"/>
              <a:gd name="connsiteY110" fmla="*/ 3175 h 3102054"/>
              <a:gd name="connsiteX111" fmla="*/ 6172201 w 12192000"/>
              <a:gd name="connsiteY111" fmla="*/ 0 h 3102054"/>
              <a:gd name="connsiteX112" fmla="*/ 6210301 w 12192000"/>
              <a:gd name="connsiteY112" fmla="*/ 1772 h 3102054"/>
              <a:gd name="connsiteX113" fmla="*/ 6248401 w 12192000"/>
              <a:gd name="connsiteY113" fmla="*/ 0 h 3102054"/>
              <a:gd name="connsiteX114" fmla="*/ 6316664 w 12192000"/>
              <a:gd name="connsiteY114" fmla="*/ 3175 h 3102054"/>
              <a:gd name="connsiteX115" fmla="*/ 6376989 w 12192000"/>
              <a:gd name="connsiteY115" fmla="*/ 9525 h 3102054"/>
              <a:gd name="connsiteX116" fmla="*/ 6429376 w 12192000"/>
              <a:gd name="connsiteY116" fmla="*/ 20637 h 3102054"/>
              <a:gd name="connsiteX117" fmla="*/ 6475414 w 12192000"/>
              <a:gd name="connsiteY117" fmla="*/ 36512 h 3102054"/>
              <a:gd name="connsiteX118" fmla="*/ 6516689 w 12192000"/>
              <a:gd name="connsiteY118" fmla="*/ 52387 h 3102054"/>
              <a:gd name="connsiteX119" fmla="*/ 6553202 w 12192000"/>
              <a:gd name="connsiteY119" fmla="*/ 68262 h 3102054"/>
              <a:gd name="connsiteX120" fmla="*/ 6591302 w 12192000"/>
              <a:gd name="connsiteY120" fmla="*/ 87312 h 3102054"/>
              <a:gd name="connsiteX121" fmla="*/ 6629401 w 12192000"/>
              <a:gd name="connsiteY121" fmla="*/ 106362 h 3102054"/>
              <a:gd name="connsiteX122" fmla="*/ 6665915 w 12192000"/>
              <a:gd name="connsiteY122" fmla="*/ 125412 h 3102054"/>
              <a:gd name="connsiteX123" fmla="*/ 6707189 w 12192000"/>
              <a:gd name="connsiteY123" fmla="*/ 141287 h 3102054"/>
              <a:gd name="connsiteX124" fmla="*/ 6753226 w 12192000"/>
              <a:gd name="connsiteY124" fmla="*/ 155575 h 3102054"/>
              <a:gd name="connsiteX125" fmla="*/ 6805614 w 12192000"/>
              <a:gd name="connsiteY125" fmla="*/ 166687 h 3102054"/>
              <a:gd name="connsiteX126" fmla="*/ 6865939 w 12192000"/>
              <a:gd name="connsiteY126" fmla="*/ 174625 h 3102054"/>
              <a:gd name="connsiteX127" fmla="*/ 6934201 w 12192000"/>
              <a:gd name="connsiteY127" fmla="*/ 176212 h 3102054"/>
              <a:gd name="connsiteX128" fmla="*/ 7002464 w 12192000"/>
              <a:gd name="connsiteY128" fmla="*/ 174625 h 3102054"/>
              <a:gd name="connsiteX129" fmla="*/ 7062789 w 12192000"/>
              <a:gd name="connsiteY129" fmla="*/ 166687 h 3102054"/>
              <a:gd name="connsiteX130" fmla="*/ 7115176 w 12192000"/>
              <a:gd name="connsiteY130" fmla="*/ 155575 h 3102054"/>
              <a:gd name="connsiteX131" fmla="*/ 7161214 w 12192000"/>
              <a:gd name="connsiteY131" fmla="*/ 141287 h 3102054"/>
              <a:gd name="connsiteX132" fmla="*/ 7202489 w 12192000"/>
              <a:gd name="connsiteY132" fmla="*/ 125412 h 3102054"/>
              <a:gd name="connsiteX133" fmla="*/ 7239001 w 12192000"/>
              <a:gd name="connsiteY133" fmla="*/ 106362 h 3102054"/>
              <a:gd name="connsiteX134" fmla="*/ 7277101 w 12192000"/>
              <a:gd name="connsiteY134" fmla="*/ 87312 h 3102054"/>
              <a:gd name="connsiteX135" fmla="*/ 7315201 w 12192000"/>
              <a:gd name="connsiteY135" fmla="*/ 68262 h 3102054"/>
              <a:gd name="connsiteX136" fmla="*/ 7351714 w 12192000"/>
              <a:gd name="connsiteY136" fmla="*/ 52387 h 3102054"/>
              <a:gd name="connsiteX137" fmla="*/ 7392989 w 12192000"/>
              <a:gd name="connsiteY137" fmla="*/ 36512 h 3102054"/>
              <a:gd name="connsiteX138" fmla="*/ 7439026 w 12192000"/>
              <a:gd name="connsiteY138" fmla="*/ 20637 h 3102054"/>
              <a:gd name="connsiteX139" fmla="*/ 7491414 w 12192000"/>
              <a:gd name="connsiteY139" fmla="*/ 9525 h 3102054"/>
              <a:gd name="connsiteX140" fmla="*/ 7551739 w 12192000"/>
              <a:gd name="connsiteY140" fmla="*/ 3175 h 3102054"/>
              <a:gd name="connsiteX141" fmla="*/ 7620001 w 12192000"/>
              <a:gd name="connsiteY141" fmla="*/ 0 h 3102054"/>
              <a:gd name="connsiteX142" fmla="*/ 7688264 w 12192000"/>
              <a:gd name="connsiteY142" fmla="*/ 3175 h 3102054"/>
              <a:gd name="connsiteX143" fmla="*/ 7748589 w 12192000"/>
              <a:gd name="connsiteY143" fmla="*/ 9525 h 3102054"/>
              <a:gd name="connsiteX144" fmla="*/ 7800976 w 12192000"/>
              <a:gd name="connsiteY144" fmla="*/ 20637 h 3102054"/>
              <a:gd name="connsiteX145" fmla="*/ 7847014 w 12192000"/>
              <a:gd name="connsiteY145" fmla="*/ 36512 h 3102054"/>
              <a:gd name="connsiteX146" fmla="*/ 7888289 w 12192000"/>
              <a:gd name="connsiteY146" fmla="*/ 52387 h 3102054"/>
              <a:gd name="connsiteX147" fmla="*/ 7924801 w 12192000"/>
              <a:gd name="connsiteY147" fmla="*/ 68262 h 3102054"/>
              <a:gd name="connsiteX148" fmla="*/ 7962901 w 12192000"/>
              <a:gd name="connsiteY148" fmla="*/ 87312 h 3102054"/>
              <a:gd name="connsiteX149" fmla="*/ 8001001 w 12192000"/>
              <a:gd name="connsiteY149" fmla="*/ 106362 h 3102054"/>
              <a:gd name="connsiteX150" fmla="*/ 8037514 w 12192000"/>
              <a:gd name="connsiteY150" fmla="*/ 125412 h 3102054"/>
              <a:gd name="connsiteX151" fmla="*/ 8078789 w 12192000"/>
              <a:gd name="connsiteY151" fmla="*/ 141287 h 3102054"/>
              <a:gd name="connsiteX152" fmla="*/ 8124826 w 12192000"/>
              <a:gd name="connsiteY152" fmla="*/ 155575 h 3102054"/>
              <a:gd name="connsiteX153" fmla="*/ 8177214 w 12192000"/>
              <a:gd name="connsiteY153" fmla="*/ 166687 h 3102054"/>
              <a:gd name="connsiteX154" fmla="*/ 8237539 w 12192000"/>
              <a:gd name="connsiteY154" fmla="*/ 174625 h 3102054"/>
              <a:gd name="connsiteX155" fmla="*/ 8305801 w 12192000"/>
              <a:gd name="connsiteY155" fmla="*/ 176212 h 3102054"/>
              <a:gd name="connsiteX156" fmla="*/ 8374064 w 12192000"/>
              <a:gd name="connsiteY156" fmla="*/ 174625 h 3102054"/>
              <a:gd name="connsiteX157" fmla="*/ 8434388 w 12192000"/>
              <a:gd name="connsiteY157" fmla="*/ 166687 h 3102054"/>
              <a:gd name="connsiteX158" fmla="*/ 8486776 w 12192000"/>
              <a:gd name="connsiteY158" fmla="*/ 155575 h 3102054"/>
              <a:gd name="connsiteX159" fmla="*/ 8532814 w 12192000"/>
              <a:gd name="connsiteY159" fmla="*/ 141287 h 3102054"/>
              <a:gd name="connsiteX160" fmla="*/ 8574088 w 12192000"/>
              <a:gd name="connsiteY160" fmla="*/ 125412 h 3102054"/>
              <a:gd name="connsiteX161" fmla="*/ 8610600 w 12192000"/>
              <a:gd name="connsiteY161" fmla="*/ 106362 h 3102054"/>
              <a:gd name="connsiteX162" fmla="*/ 8648700 w 12192000"/>
              <a:gd name="connsiteY162" fmla="*/ 87312 h 3102054"/>
              <a:gd name="connsiteX163" fmla="*/ 8686800 w 12192000"/>
              <a:gd name="connsiteY163" fmla="*/ 68262 h 3102054"/>
              <a:gd name="connsiteX164" fmla="*/ 8723314 w 12192000"/>
              <a:gd name="connsiteY164" fmla="*/ 52387 h 3102054"/>
              <a:gd name="connsiteX165" fmla="*/ 8764588 w 12192000"/>
              <a:gd name="connsiteY165" fmla="*/ 36512 h 3102054"/>
              <a:gd name="connsiteX166" fmla="*/ 8810626 w 12192000"/>
              <a:gd name="connsiteY166" fmla="*/ 20637 h 3102054"/>
              <a:gd name="connsiteX167" fmla="*/ 8863014 w 12192000"/>
              <a:gd name="connsiteY167" fmla="*/ 9525 h 3102054"/>
              <a:gd name="connsiteX168" fmla="*/ 8923338 w 12192000"/>
              <a:gd name="connsiteY168" fmla="*/ 3175 h 3102054"/>
              <a:gd name="connsiteX169" fmla="*/ 8990014 w 12192000"/>
              <a:gd name="connsiteY169" fmla="*/ 0 h 3102054"/>
              <a:gd name="connsiteX170" fmla="*/ 9059864 w 12192000"/>
              <a:gd name="connsiteY170" fmla="*/ 3175 h 3102054"/>
              <a:gd name="connsiteX171" fmla="*/ 9120188 w 12192000"/>
              <a:gd name="connsiteY171" fmla="*/ 9525 h 3102054"/>
              <a:gd name="connsiteX172" fmla="*/ 9172576 w 12192000"/>
              <a:gd name="connsiteY172" fmla="*/ 20637 h 3102054"/>
              <a:gd name="connsiteX173" fmla="*/ 9218614 w 12192000"/>
              <a:gd name="connsiteY173" fmla="*/ 36512 h 3102054"/>
              <a:gd name="connsiteX174" fmla="*/ 9259888 w 12192000"/>
              <a:gd name="connsiteY174" fmla="*/ 52387 h 3102054"/>
              <a:gd name="connsiteX175" fmla="*/ 9296400 w 12192000"/>
              <a:gd name="connsiteY175" fmla="*/ 68262 h 3102054"/>
              <a:gd name="connsiteX176" fmla="*/ 9334500 w 12192000"/>
              <a:gd name="connsiteY176" fmla="*/ 87312 h 3102054"/>
              <a:gd name="connsiteX177" fmla="*/ 9372600 w 12192000"/>
              <a:gd name="connsiteY177" fmla="*/ 106362 h 3102054"/>
              <a:gd name="connsiteX178" fmla="*/ 9409114 w 12192000"/>
              <a:gd name="connsiteY178" fmla="*/ 125412 h 3102054"/>
              <a:gd name="connsiteX179" fmla="*/ 9450388 w 12192000"/>
              <a:gd name="connsiteY179" fmla="*/ 141287 h 3102054"/>
              <a:gd name="connsiteX180" fmla="*/ 9496426 w 12192000"/>
              <a:gd name="connsiteY180" fmla="*/ 155575 h 3102054"/>
              <a:gd name="connsiteX181" fmla="*/ 9548814 w 12192000"/>
              <a:gd name="connsiteY181" fmla="*/ 166687 h 3102054"/>
              <a:gd name="connsiteX182" fmla="*/ 9609138 w 12192000"/>
              <a:gd name="connsiteY182" fmla="*/ 174625 h 3102054"/>
              <a:gd name="connsiteX183" fmla="*/ 9677400 w 12192000"/>
              <a:gd name="connsiteY183" fmla="*/ 176212 h 3102054"/>
              <a:gd name="connsiteX184" fmla="*/ 9745664 w 12192000"/>
              <a:gd name="connsiteY184" fmla="*/ 174625 h 3102054"/>
              <a:gd name="connsiteX185" fmla="*/ 9805988 w 12192000"/>
              <a:gd name="connsiteY185" fmla="*/ 166687 h 3102054"/>
              <a:gd name="connsiteX186" fmla="*/ 9858376 w 12192000"/>
              <a:gd name="connsiteY186" fmla="*/ 155575 h 3102054"/>
              <a:gd name="connsiteX187" fmla="*/ 9904414 w 12192000"/>
              <a:gd name="connsiteY187" fmla="*/ 141287 h 3102054"/>
              <a:gd name="connsiteX188" fmla="*/ 9945688 w 12192000"/>
              <a:gd name="connsiteY188" fmla="*/ 125412 h 3102054"/>
              <a:gd name="connsiteX189" fmla="*/ 9982200 w 12192000"/>
              <a:gd name="connsiteY189" fmla="*/ 106362 h 3102054"/>
              <a:gd name="connsiteX190" fmla="*/ 10058400 w 12192000"/>
              <a:gd name="connsiteY190" fmla="*/ 68262 h 3102054"/>
              <a:gd name="connsiteX191" fmla="*/ 10094914 w 12192000"/>
              <a:gd name="connsiteY191" fmla="*/ 52387 h 3102054"/>
              <a:gd name="connsiteX192" fmla="*/ 10136188 w 12192000"/>
              <a:gd name="connsiteY192" fmla="*/ 36512 h 3102054"/>
              <a:gd name="connsiteX193" fmla="*/ 10182226 w 12192000"/>
              <a:gd name="connsiteY193" fmla="*/ 20637 h 3102054"/>
              <a:gd name="connsiteX194" fmla="*/ 10234614 w 12192000"/>
              <a:gd name="connsiteY194" fmla="*/ 9525 h 3102054"/>
              <a:gd name="connsiteX195" fmla="*/ 10294938 w 12192000"/>
              <a:gd name="connsiteY195" fmla="*/ 3175 h 3102054"/>
              <a:gd name="connsiteX196" fmla="*/ 10363200 w 12192000"/>
              <a:gd name="connsiteY196" fmla="*/ 0 h 3102054"/>
              <a:gd name="connsiteX197" fmla="*/ 10431464 w 12192000"/>
              <a:gd name="connsiteY197" fmla="*/ 3175 h 3102054"/>
              <a:gd name="connsiteX198" fmla="*/ 10491788 w 12192000"/>
              <a:gd name="connsiteY198" fmla="*/ 9525 h 3102054"/>
              <a:gd name="connsiteX199" fmla="*/ 10544176 w 12192000"/>
              <a:gd name="connsiteY199" fmla="*/ 20637 h 3102054"/>
              <a:gd name="connsiteX200" fmla="*/ 10590214 w 12192000"/>
              <a:gd name="connsiteY200" fmla="*/ 36512 h 3102054"/>
              <a:gd name="connsiteX201" fmla="*/ 10631488 w 12192000"/>
              <a:gd name="connsiteY201" fmla="*/ 52387 h 3102054"/>
              <a:gd name="connsiteX202" fmla="*/ 10668000 w 12192000"/>
              <a:gd name="connsiteY202" fmla="*/ 68262 h 3102054"/>
              <a:gd name="connsiteX203" fmla="*/ 10706100 w 12192000"/>
              <a:gd name="connsiteY203" fmla="*/ 87312 h 3102054"/>
              <a:gd name="connsiteX204" fmla="*/ 10744200 w 12192000"/>
              <a:gd name="connsiteY204" fmla="*/ 106362 h 3102054"/>
              <a:gd name="connsiteX205" fmla="*/ 10780714 w 12192000"/>
              <a:gd name="connsiteY205" fmla="*/ 125412 h 3102054"/>
              <a:gd name="connsiteX206" fmla="*/ 10821988 w 12192000"/>
              <a:gd name="connsiteY206" fmla="*/ 141287 h 3102054"/>
              <a:gd name="connsiteX207" fmla="*/ 10868026 w 12192000"/>
              <a:gd name="connsiteY207" fmla="*/ 155575 h 3102054"/>
              <a:gd name="connsiteX208" fmla="*/ 10920414 w 12192000"/>
              <a:gd name="connsiteY208" fmla="*/ 166687 h 3102054"/>
              <a:gd name="connsiteX209" fmla="*/ 10980738 w 12192000"/>
              <a:gd name="connsiteY209" fmla="*/ 174625 h 3102054"/>
              <a:gd name="connsiteX210" fmla="*/ 11049000 w 12192000"/>
              <a:gd name="connsiteY210" fmla="*/ 176212 h 3102054"/>
              <a:gd name="connsiteX211" fmla="*/ 11117264 w 12192000"/>
              <a:gd name="connsiteY211" fmla="*/ 174625 h 3102054"/>
              <a:gd name="connsiteX212" fmla="*/ 11177588 w 12192000"/>
              <a:gd name="connsiteY212" fmla="*/ 166687 h 3102054"/>
              <a:gd name="connsiteX213" fmla="*/ 11229976 w 12192000"/>
              <a:gd name="connsiteY213" fmla="*/ 155575 h 3102054"/>
              <a:gd name="connsiteX214" fmla="*/ 11276014 w 12192000"/>
              <a:gd name="connsiteY214" fmla="*/ 141287 h 3102054"/>
              <a:gd name="connsiteX215" fmla="*/ 11317288 w 12192000"/>
              <a:gd name="connsiteY215" fmla="*/ 125412 h 3102054"/>
              <a:gd name="connsiteX216" fmla="*/ 11353800 w 12192000"/>
              <a:gd name="connsiteY216" fmla="*/ 106362 h 3102054"/>
              <a:gd name="connsiteX217" fmla="*/ 11391900 w 12192000"/>
              <a:gd name="connsiteY217" fmla="*/ 87312 h 3102054"/>
              <a:gd name="connsiteX218" fmla="*/ 11430000 w 12192000"/>
              <a:gd name="connsiteY218" fmla="*/ 68263 h 3102054"/>
              <a:gd name="connsiteX219" fmla="*/ 11466514 w 12192000"/>
              <a:gd name="connsiteY219" fmla="*/ 52388 h 3102054"/>
              <a:gd name="connsiteX220" fmla="*/ 11507788 w 12192000"/>
              <a:gd name="connsiteY220" fmla="*/ 36513 h 3102054"/>
              <a:gd name="connsiteX221" fmla="*/ 11553826 w 12192000"/>
              <a:gd name="connsiteY221" fmla="*/ 20638 h 3102054"/>
              <a:gd name="connsiteX222" fmla="*/ 11606214 w 12192000"/>
              <a:gd name="connsiteY222" fmla="*/ 9525 h 3102054"/>
              <a:gd name="connsiteX223" fmla="*/ 11666538 w 12192000"/>
              <a:gd name="connsiteY223" fmla="*/ 3175 h 3102054"/>
              <a:gd name="connsiteX224" fmla="*/ 11734800 w 12192000"/>
              <a:gd name="connsiteY224" fmla="*/ 0 h 3102054"/>
              <a:gd name="connsiteX225" fmla="*/ 11803064 w 12192000"/>
              <a:gd name="connsiteY225" fmla="*/ 3175 h 3102054"/>
              <a:gd name="connsiteX226" fmla="*/ 11863388 w 12192000"/>
              <a:gd name="connsiteY226" fmla="*/ 9525 h 3102054"/>
              <a:gd name="connsiteX227" fmla="*/ 11915776 w 12192000"/>
              <a:gd name="connsiteY227" fmla="*/ 20638 h 3102054"/>
              <a:gd name="connsiteX228" fmla="*/ 11961814 w 12192000"/>
              <a:gd name="connsiteY228" fmla="*/ 36513 h 3102054"/>
              <a:gd name="connsiteX229" fmla="*/ 12003088 w 12192000"/>
              <a:gd name="connsiteY229" fmla="*/ 52388 h 3102054"/>
              <a:gd name="connsiteX230" fmla="*/ 12039600 w 12192000"/>
              <a:gd name="connsiteY230" fmla="*/ 68263 h 3102054"/>
              <a:gd name="connsiteX231" fmla="*/ 12077700 w 12192000"/>
              <a:gd name="connsiteY231" fmla="*/ 87313 h 3102054"/>
              <a:gd name="connsiteX232" fmla="*/ 12115800 w 12192000"/>
              <a:gd name="connsiteY232" fmla="*/ 106363 h 3102054"/>
              <a:gd name="connsiteX233" fmla="*/ 12152314 w 12192000"/>
              <a:gd name="connsiteY233" fmla="*/ 125413 h 3102054"/>
              <a:gd name="connsiteX234" fmla="*/ 12192000 w 12192000"/>
              <a:gd name="connsiteY234" fmla="*/ 140677 h 3102054"/>
              <a:gd name="connsiteX235" fmla="*/ 12192000 w 12192000"/>
              <a:gd name="connsiteY235" fmla="*/ 885826 h 3102054"/>
              <a:gd name="connsiteX236" fmla="*/ 12191999 w 12192000"/>
              <a:gd name="connsiteY236" fmla="*/ 885826 h 3102054"/>
              <a:gd name="connsiteX237" fmla="*/ 12191999 w 12192000"/>
              <a:gd name="connsiteY237" fmla="*/ 3102054 h 3102054"/>
              <a:gd name="connsiteX238" fmla="*/ 0 w 12192000"/>
              <a:gd name="connsiteY238" fmla="*/ 3102054 h 3102054"/>
              <a:gd name="connsiteX239" fmla="*/ 0 w 12192000"/>
              <a:gd name="connsiteY239" fmla="*/ 638254 h 3102054"/>
              <a:gd name="connsiteX240" fmla="*/ 1 w 12192000"/>
              <a:gd name="connsiteY240" fmla="*/ 638254 h 3102054"/>
              <a:gd name="connsiteX241" fmla="*/ 1 w 12192000"/>
              <a:gd name="connsiteY241" fmla="*/ 176212 h 3102054"/>
              <a:gd name="connsiteX242" fmla="*/ 68264 w 12192000"/>
              <a:gd name="connsiteY242" fmla="*/ 174625 h 3102054"/>
              <a:gd name="connsiteX243" fmla="*/ 128589 w 12192000"/>
              <a:gd name="connsiteY243" fmla="*/ 166687 h 3102054"/>
              <a:gd name="connsiteX244" fmla="*/ 180976 w 12192000"/>
              <a:gd name="connsiteY244" fmla="*/ 155575 h 3102054"/>
              <a:gd name="connsiteX245" fmla="*/ 227014 w 12192000"/>
              <a:gd name="connsiteY245" fmla="*/ 141287 h 3102054"/>
              <a:gd name="connsiteX246" fmla="*/ 268289 w 12192000"/>
              <a:gd name="connsiteY246" fmla="*/ 125412 h 3102054"/>
              <a:gd name="connsiteX247" fmla="*/ 304801 w 12192000"/>
              <a:gd name="connsiteY247" fmla="*/ 106362 h 3102054"/>
              <a:gd name="connsiteX248" fmla="*/ 342901 w 12192000"/>
              <a:gd name="connsiteY248" fmla="*/ 87312 h 3102054"/>
              <a:gd name="connsiteX249" fmla="*/ 381001 w 12192000"/>
              <a:gd name="connsiteY249" fmla="*/ 68262 h 3102054"/>
              <a:gd name="connsiteX250" fmla="*/ 417514 w 12192000"/>
              <a:gd name="connsiteY250" fmla="*/ 52387 h 3102054"/>
              <a:gd name="connsiteX251" fmla="*/ 458789 w 12192000"/>
              <a:gd name="connsiteY251" fmla="*/ 36512 h 3102054"/>
              <a:gd name="connsiteX252" fmla="*/ 504826 w 12192000"/>
              <a:gd name="connsiteY252" fmla="*/ 20637 h 3102054"/>
              <a:gd name="connsiteX253" fmla="*/ 557214 w 12192000"/>
              <a:gd name="connsiteY253" fmla="*/ 9525 h 3102054"/>
              <a:gd name="connsiteX254" fmla="*/ 617539 w 12192000"/>
              <a:gd name="connsiteY254" fmla="*/ 3175 h 310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2000" h="3102054">
                <a:moveTo>
                  <a:pt x="685801" y="0"/>
                </a:moveTo>
                <a:lnTo>
                  <a:pt x="754064" y="3175"/>
                </a:lnTo>
                <a:lnTo>
                  <a:pt x="814389" y="9525"/>
                </a:lnTo>
                <a:lnTo>
                  <a:pt x="866776" y="20637"/>
                </a:lnTo>
                <a:lnTo>
                  <a:pt x="912814" y="36512"/>
                </a:lnTo>
                <a:lnTo>
                  <a:pt x="954089" y="52387"/>
                </a:lnTo>
                <a:lnTo>
                  <a:pt x="990601" y="68262"/>
                </a:lnTo>
                <a:lnTo>
                  <a:pt x="1028701" y="87312"/>
                </a:lnTo>
                <a:lnTo>
                  <a:pt x="1066801" y="106362"/>
                </a:lnTo>
                <a:lnTo>
                  <a:pt x="1103314" y="125412"/>
                </a:lnTo>
                <a:lnTo>
                  <a:pt x="1144589" y="141287"/>
                </a:lnTo>
                <a:lnTo>
                  <a:pt x="1190626" y="155575"/>
                </a:lnTo>
                <a:lnTo>
                  <a:pt x="1243014" y="166687"/>
                </a:lnTo>
                <a:lnTo>
                  <a:pt x="1303339" y="174625"/>
                </a:lnTo>
                <a:lnTo>
                  <a:pt x="1371601" y="176212"/>
                </a:lnTo>
                <a:lnTo>
                  <a:pt x="1439864" y="174625"/>
                </a:lnTo>
                <a:lnTo>
                  <a:pt x="1500189" y="166687"/>
                </a:lnTo>
                <a:lnTo>
                  <a:pt x="1552576" y="155575"/>
                </a:lnTo>
                <a:lnTo>
                  <a:pt x="1598614" y="141287"/>
                </a:lnTo>
                <a:lnTo>
                  <a:pt x="1639889" y="125412"/>
                </a:lnTo>
                <a:lnTo>
                  <a:pt x="1676401" y="106362"/>
                </a:lnTo>
                <a:lnTo>
                  <a:pt x="1714501" y="87312"/>
                </a:lnTo>
                <a:lnTo>
                  <a:pt x="1752601" y="68262"/>
                </a:lnTo>
                <a:lnTo>
                  <a:pt x="1789114" y="52387"/>
                </a:lnTo>
                <a:lnTo>
                  <a:pt x="1830389" y="36512"/>
                </a:lnTo>
                <a:lnTo>
                  <a:pt x="1876426" y="20637"/>
                </a:lnTo>
                <a:lnTo>
                  <a:pt x="1928814" y="9525"/>
                </a:lnTo>
                <a:lnTo>
                  <a:pt x="1989139" y="3175"/>
                </a:lnTo>
                <a:lnTo>
                  <a:pt x="2057401" y="0"/>
                </a:lnTo>
                <a:lnTo>
                  <a:pt x="2125664" y="3175"/>
                </a:lnTo>
                <a:lnTo>
                  <a:pt x="2185989" y="9525"/>
                </a:lnTo>
                <a:lnTo>
                  <a:pt x="2238376" y="20637"/>
                </a:lnTo>
                <a:lnTo>
                  <a:pt x="2284414" y="36512"/>
                </a:lnTo>
                <a:lnTo>
                  <a:pt x="2325688" y="52387"/>
                </a:lnTo>
                <a:lnTo>
                  <a:pt x="2362201" y="68262"/>
                </a:lnTo>
                <a:lnTo>
                  <a:pt x="2400301" y="87312"/>
                </a:lnTo>
                <a:lnTo>
                  <a:pt x="2438401" y="106362"/>
                </a:lnTo>
                <a:lnTo>
                  <a:pt x="2474913" y="125412"/>
                </a:lnTo>
                <a:lnTo>
                  <a:pt x="2516188" y="141287"/>
                </a:lnTo>
                <a:lnTo>
                  <a:pt x="2562226" y="155575"/>
                </a:lnTo>
                <a:lnTo>
                  <a:pt x="2614614" y="166687"/>
                </a:lnTo>
                <a:lnTo>
                  <a:pt x="2674938" y="174625"/>
                </a:lnTo>
                <a:lnTo>
                  <a:pt x="2743201" y="176212"/>
                </a:lnTo>
                <a:lnTo>
                  <a:pt x="2811464" y="174625"/>
                </a:lnTo>
                <a:lnTo>
                  <a:pt x="2871789" y="166687"/>
                </a:lnTo>
                <a:lnTo>
                  <a:pt x="2924176" y="155575"/>
                </a:lnTo>
                <a:lnTo>
                  <a:pt x="2970214" y="141287"/>
                </a:lnTo>
                <a:lnTo>
                  <a:pt x="3011489" y="125412"/>
                </a:lnTo>
                <a:lnTo>
                  <a:pt x="3048001" y="106362"/>
                </a:lnTo>
                <a:lnTo>
                  <a:pt x="3086101" y="87312"/>
                </a:lnTo>
                <a:lnTo>
                  <a:pt x="3124201" y="68262"/>
                </a:lnTo>
                <a:lnTo>
                  <a:pt x="3160714" y="52387"/>
                </a:lnTo>
                <a:lnTo>
                  <a:pt x="3201989" y="36512"/>
                </a:lnTo>
                <a:lnTo>
                  <a:pt x="3248026" y="20637"/>
                </a:lnTo>
                <a:lnTo>
                  <a:pt x="3300414" y="9525"/>
                </a:lnTo>
                <a:lnTo>
                  <a:pt x="3360739" y="3175"/>
                </a:lnTo>
                <a:lnTo>
                  <a:pt x="3427414" y="0"/>
                </a:lnTo>
                <a:lnTo>
                  <a:pt x="3497264" y="3175"/>
                </a:lnTo>
                <a:lnTo>
                  <a:pt x="3557589" y="9525"/>
                </a:lnTo>
                <a:lnTo>
                  <a:pt x="3609976" y="20637"/>
                </a:lnTo>
                <a:lnTo>
                  <a:pt x="3656014" y="36512"/>
                </a:lnTo>
                <a:lnTo>
                  <a:pt x="3697288" y="52387"/>
                </a:lnTo>
                <a:lnTo>
                  <a:pt x="3733801" y="68262"/>
                </a:lnTo>
                <a:lnTo>
                  <a:pt x="3771901" y="87312"/>
                </a:lnTo>
                <a:lnTo>
                  <a:pt x="3810001" y="106362"/>
                </a:lnTo>
                <a:lnTo>
                  <a:pt x="3846514" y="125412"/>
                </a:lnTo>
                <a:lnTo>
                  <a:pt x="3887789" y="141287"/>
                </a:lnTo>
                <a:lnTo>
                  <a:pt x="3933826" y="155575"/>
                </a:lnTo>
                <a:lnTo>
                  <a:pt x="3986214" y="166687"/>
                </a:lnTo>
                <a:lnTo>
                  <a:pt x="4046539" y="174625"/>
                </a:lnTo>
                <a:lnTo>
                  <a:pt x="4114801" y="176212"/>
                </a:lnTo>
                <a:lnTo>
                  <a:pt x="4183064" y="174625"/>
                </a:lnTo>
                <a:lnTo>
                  <a:pt x="4243388" y="166687"/>
                </a:lnTo>
                <a:lnTo>
                  <a:pt x="4295776" y="155575"/>
                </a:lnTo>
                <a:lnTo>
                  <a:pt x="4341813" y="141287"/>
                </a:lnTo>
                <a:lnTo>
                  <a:pt x="4383088" y="125412"/>
                </a:lnTo>
                <a:lnTo>
                  <a:pt x="4419601" y="106362"/>
                </a:lnTo>
                <a:lnTo>
                  <a:pt x="4495801" y="68262"/>
                </a:lnTo>
                <a:lnTo>
                  <a:pt x="4532314" y="52387"/>
                </a:lnTo>
                <a:lnTo>
                  <a:pt x="4573588" y="36512"/>
                </a:lnTo>
                <a:lnTo>
                  <a:pt x="4619626" y="20637"/>
                </a:lnTo>
                <a:lnTo>
                  <a:pt x="4672013" y="9525"/>
                </a:lnTo>
                <a:lnTo>
                  <a:pt x="4732338" y="3175"/>
                </a:lnTo>
                <a:lnTo>
                  <a:pt x="4800601" y="0"/>
                </a:lnTo>
                <a:lnTo>
                  <a:pt x="4868864" y="3175"/>
                </a:lnTo>
                <a:lnTo>
                  <a:pt x="4929188" y="9525"/>
                </a:lnTo>
                <a:lnTo>
                  <a:pt x="4981576" y="20637"/>
                </a:lnTo>
                <a:lnTo>
                  <a:pt x="5027614" y="36512"/>
                </a:lnTo>
                <a:lnTo>
                  <a:pt x="5068889" y="52387"/>
                </a:lnTo>
                <a:lnTo>
                  <a:pt x="5105402" y="68262"/>
                </a:lnTo>
                <a:lnTo>
                  <a:pt x="5143502" y="87312"/>
                </a:lnTo>
                <a:lnTo>
                  <a:pt x="5181601" y="106362"/>
                </a:lnTo>
                <a:lnTo>
                  <a:pt x="5218115" y="125412"/>
                </a:lnTo>
                <a:lnTo>
                  <a:pt x="5259388" y="141287"/>
                </a:lnTo>
                <a:lnTo>
                  <a:pt x="5305426" y="155575"/>
                </a:lnTo>
                <a:lnTo>
                  <a:pt x="5357813" y="166687"/>
                </a:lnTo>
                <a:lnTo>
                  <a:pt x="5418139" y="174625"/>
                </a:lnTo>
                <a:lnTo>
                  <a:pt x="5486401" y="176212"/>
                </a:lnTo>
                <a:lnTo>
                  <a:pt x="5554663" y="174625"/>
                </a:lnTo>
                <a:lnTo>
                  <a:pt x="5614989" y="166687"/>
                </a:lnTo>
                <a:lnTo>
                  <a:pt x="5667376" y="155575"/>
                </a:lnTo>
                <a:lnTo>
                  <a:pt x="5713414" y="141287"/>
                </a:lnTo>
                <a:lnTo>
                  <a:pt x="5754689" y="125412"/>
                </a:lnTo>
                <a:lnTo>
                  <a:pt x="5791202" y="106362"/>
                </a:lnTo>
                <a:lnTo>
                  <a:pt x="5829302" y="87312"/>
                </a:lnTo>
                <a:lnTo>
                  <a:pt x="5867402" y="68262"/>
                </a:lnTo>
                <a:lnTo>
                  <a:pt x="5903915" y="52387"/>
                </a:lnTo>
                <a:lnTo>
                  <a:pt x="5945189" y="36512"/>
                </a:lnTo>
                <a:lnTo>
                  <a:pt x="5991226" y="20637"/>
                </a:lnTo>
                <a:lnTo>
                  <a:pt x="6043614" y="9525"/>
                </a:lnTo>
                <a:lnTo>
                  <a:pt x="6103939" y="3175"/>
                </a:lnTo>
                <a:lnTo>
                  <a:pt x="6172201" y="0"/>
                </a:lnTo>
                <a:lnTo>
                  <a:pt x="6210301" y="1772"/>
                </a:lnTo>
                <a:lnTo>
                  <a:pt x="6248401" y="0"/>
                </a:lnTo>
                <a:lnTo>
                  <a:pt x="6316664" y="3175"/>
                </a:lnTo>
                <a:lnTo>
                  <a:pt x="6376989" y="9525"/>
                </a:lnTo>
                <a:lnTo>
                  <a:pt x="6429376" y="20637"/>
                </a:lnTo>
                <a:lnTo>
                  <a:pt x="6475414" y="36512"/>
                </a:lnTo>
                <a:lnTo>
                  <a:pt x="6516689" y="52387"/>
                </a:lnTo>
                <a:lnTo>
                  <a:pt x="6553202" y="68262"/>
                </a:lnTo>
                <a:lnTo>
                  <a:pt x="6591302" y="87312"/>
                </a:lnTo>
                <a:lnTo>
                  <a:pt x="6629401" y="106362"/>
                </a:lnTo>
                <a:lnTo>
                  <a:pt x="6665915" y="125412"/>
                </a:lnTo>
                <a:lnTo>
                  <a:pt x="6707189" y="141287"/>
                </a:lnTo>
                <a:lnTo>
                  <a:pt x="6753226" y="155575"/>
                </a:lnTo>
                <a:lnTo>
                  <a:pt x="6805614" y="166687"/>
                </a:lnTo>
                <a:lnTo>
                  <a:pt x="6865939" y="174625"/>
                </a:lnTo>
                <a:lnTo>
                  <a:pt x="6934201" y="176212"/>
                </a:lnTo>
                <a:lnTo>
                  <a:pt x="7002464" y="174625"/>
                </a:lnTo>
                <a:lnTo>
                  <a:pt x="7062789" y="166687"/>
                </a:lnTo>
                <a:lnTo>
                  <a:pt x="7115176" y="155575"/>
                </a:lnTo>
                <a:lnTo>
                  <a:pt x="7161214" y="141287"/>
                </a:lnTo>
                <a:lnTo>
                  <a:pt x="7202489" y="125412"/>
                </a:lnTo>
                <a:lnTo>
                  <a:pt x="7239001" y="106362"/>
                </a:lnTo>
                <a:lnTo>
                  <a:pt x="7277101" y="87312"/>
                </a:lnTo>
                <a:lnTo>
                  <a:pt x="7315201" y="68262"/>
                </a:lnTo>
                <a:lnTo>
                  <a:pt x="7351714" y="52387"/>
                </a:lnTo>
                <a:lnTo>
                  <a:pt x="7392989" y="36512"/>
                </a:lnTo>
                <a:lnTo>
                  <a:pt x="7439026" y="20637"/>
                </a:lnTo>
                <a:lnTo>
                  <a:pt x="7491414" y="9525"/>
                </a:lnTo>
                <a:lnTo>
                  <a:pt x="7551739" y="3175"/>
                </a:lnTo>
                <a:lnTo>
                  <a:pt x="7620001" y="0"/>
                </a:lnTo>
                <a:lnTo>
                  <a:pt x="7688264" y="3175"/>
                </a:lnTo>
                <a:lnTo>
                  <a:pt x="7748589" y="9525"/>
                </a:lnTo>
                <a:lnTo>
                  <a:pt x="7800976" y="20637"/>
                </a:lnTo>
                <a:lnTo>
                  <a:pt x="7847014" y="36512"/>
                </a:lnTo>
                <a:lnTo>
                  <a:pt x="7888289" y="52387"/>
                </a:lnTo>
                <a:lnTo>
                  <a:pt x="7924801" y="68262"/>
                </a:lnTo>
                <a:lnTo>
                  <a:pt x="7962901" y="87312"/>
                </a:lnTo>
                <a:lnTo>
                  <a:pt x="8001001" y="106362"/>
                </a:lnTo>
                <a:lnTo>
                  <a:pt x="8037514" y="125412"/>
                </a:lnTo>
                <a:lnTo>
                  <a:pt x="8078789" y="141287"/>
                </a:lnTo>
                <a:lnTo>
                  <a:pt x="8124826" y="155575"/>
                </a:lnTo>
                <a:lnTo>
                  <a:pt x="8177214" y="166687"/>
                </a:lnTo>
                <a:lnTo>
                  <a:pt x="8237539" y="174625"/>
                </a:lnTo>
                <a:lnTo>
                  <a:pt x="8305801" y="176212"/>
                </a:lnTo>
                <a:lnTo>
                  <a:pt x="8374064" y="174625"/>
                </a:lnTo>
                <a:lnTo>
                  <a:pt x="8434388" y="166687"/>
                </a:lnTo>
                <a:lnTo>
                  <a:pt x="8486776" y="155575"/>
                </a:lnTo>
                <a:lnTo>
                  <a:pt x="8532814" y="141287"/>
                </a:lnTo>
                <a:lnTo>
                  <a:pt x="8574088" y="125412"/>
                </a:lnTo>
                <a:lnTo>
                  <a:pt x="8610600" y="106362"/>
                </a:lnTo>
                <a:lnTo>
                  <a:pt x="8648700" y="87312"/>
                </a:lnTo>
                <a:lnTo>
                  <a:pt x="8686800" y="68262"/>
                </a:lnTo>
                <a:lnTo>
                  <a:pt x="8723314" y="52387"/>
                </a:lnTo>
                <a:lnTo>
                  <a:pt x="8764588" y="36512"/>
                </a:lnTo>
                <a:lnTo>
                  <a:pt x="8810626" y="20637"/>
                </a:lnTo>
                <a:lnTo>
                  <a:pt x="8863014" y="9525"/>
                </a:lnTo>
                <a:lnTo>
                  <a:pt x="8923338" y="3175"/>
                </a:lnTo>
                <a:lnTo>
                  <a:pt x="8990014" y="0"/>
                </a:lnTo>
                <a:lnTo>
                  <a:pt x="9059864" y="3175"/>
                </a:lnTo>
                <a:lnTo>
                  <a:pt x="9120188" y="9525"/>
                </a:lnTo>
                <a:lnTo>
                  <a:pt x="9172576" y="20637"/>
                </a:lnTo>
                <a:lnTo>
                  <a:pt x="9218614" y="36512"/>
                </a:lnTo>
                <a:lnTo>
                  <a:pt x="9259888" y="52387"/>
                </a:lnTo>
                <a:lnTo>
                  <a:pt x="9296400" y="68262"/>
                </a:lnTo>
                <a:lnTo>
                  <a:pt x="9334500" y="87312"/>
                </a:lnTo>
                <a:lnTo>
                  <a:pt x="9372600" y="106362"/>
                </a:lnTo>
                <a:lnTo>
                  <a:pt x="9409114" y="125412"/>
                </a:lnTo>
                <a:lnTo>
                  <a:pt x="9450388" y="141287"/>
                </a:lnTo>
                <a:lnTo>
                  <a:pt x="9496426" y="155575"/>
                </a:lnTo>
                <a:lnTo>
                  <a:pt x="9548814" y="166687"/>
                </a:lnTo>
                <a:lnTo>
                  <a:pt x="9609138" y="174625"/>
                </a:lnTo>
                <a:lnTo>
                  <a:pt x="9677400" y="176212"/>
                </a:lnTo>
                <a:lnTo>
                  <a:pt x="9745664" y="174625"/>
                </a:lnTo>
                <a:lnTo>
                  <a:pt x="9805988" y="166687"/>
                </a:lnTo>
                <a:lnTo>
                  <a:pt x="9858376" y="155575"/>
                </a:lnTo>
                <a:lnTo>
                  <a:pt x="9904414" y="141287"/>
                </a:lnTo>
                <a:lnTo>
                  <a:pt x="9945688" y="125412"/>
                </a:lnTo>
                <a:lnTo>
                  <a:pt x="9982200" y="106362"/>
                </a:lnTo>
                <a:lnTo>
                  <a:pt x="10058400" y="68262"/>
                </a:lnTo>
                <a:lnTo>
                  <a:pt x="10094914" y="52387"/>
                </a:lnTo>
                <a:lnTo>
                  <a:pt x="10136188" y="36512"/>
                </a:lnTo>
                <a:lnTo>
                  <a:pt x="10182226" y="20637"/>
                </a:lnTo>
                <a:lnTo>
                  <a:pt x="10234614" y="9525"/>
                </a:lnTo>
                <a:lnTo>
                  <a:pt x="10294938" y="3175"/>
                </a:lnTo>
                <a:lnTo>
                  <a:pt x="10363200" y="0"/>
                </a:lnTo>
                <a:lnTo>
                  <a:pt x="10431464" y="3175"/>
                </a:lnTo>
                <a:lnTo>
                  <a:pt x="10491788" y="9525"/>
                </a:lnTo>
                <a:lnTo>
                  <a:pt x="10544176" y="20637"/>
                </a:lnTo>
                <a:lnTo>
                  <a:pt x="10590214" y="36512"/>
                </a:lnTo>
                <a:lnTo>
                  <a:pt x="10631488" y="52387"/>
                </a:lnTo>
                <a:lnTo>
                  <a:pt x="10668000" y="68262"/>
                </a:lnTo>
                <a:lnTo>
                  <a:pt x="10706100" y="87312"/>
                </a:lnTo>
                <a:lnTo>
                  <a:pt x="10744200" y="106362"/>
                </a:lnTo>
                <a:lnTo>
                  <a:pt x="10780714" y="125412"/>
                </a:lnTo>
                <a:lnTo>
                  <a:pt x="10821988" y="141287"/>
                </a:lnTo>
                <a:lnTo>
                  <a:pt x="10868026" y="155575"/>
                </a:lnTo>
                <a:lnTo>
                  <a:pt x="10920414" y="166687"/>
                </a:lnTo>
                <a:lnTo>
                  <a:pt x="10980738" y="174625"/>
                </a:lnTo>
                <a:lnTo>
                  <a:pt x="11049000" y="176212"/>
                </a:lnTo>
                <a:lnTo>
                  <a:pt x="11117264" y="174625"/>
                </a:lnTo>
                <a:lnTo>
                  <a:pt x="11177588" y="166687"/>
                </a:lnTo>
                <a:lnTo>
                  <a:pt x="11229976" y="155575"/>
                </a:lnTo>
                <a:lnTo>
                  <a:pt x="11276014" y="141287"/>
                </a:lnTo>
                <a:lnTo>
                  <a:pt x="11317288" y="125412"/>
                </a:lnTo>
                <a:lnTo>
                  <a:pt x="11353800" y="106362"/>
                </a:lnTo>
                <a:lnTo>
                  <a:pt x="11391900" y="87312"/>
                </a:lnTo>
                <a:lnTo>
                  <a:pt x="11430000" y="68263"/>
                </a:lnTo>
                <a:lnTo>
                  <a:pt x="11466514" y="52388"/>
                </a:lnTo>
                <a:lnTo>
                  <a:pt x="11507788" y="36513"/>
                </a:lnTo>
                <a:lnTo>
                  <a:pt x="11553826" y="20638"/>
                </a:lnTo>
                <a:lnTo>
                  <a:pt x="11606214" y="9525"/>
                </a:lnTo>
                <a:lnTo>
                  <a:pt x="11666538" y="3175"/>
                </a:lnTo>
                <a:lnTo>
                  <a:pt x="11734800" y="0"/>
                </a:lnTo>
                <a:lnTo>
                  <a:pt x="11803064" y="3175"/>
                </a:lnTo>
                <a:lnTo>
                  <a:pt x="11863388" y="9525"/>
                </a:lnTo>
                <a:lnTo>
                  <a:pt x="11915776" y="20638"/>
                </a:lnTo>
                <a:lnTo>
                  <a:pt x="11961814" y="36513"/>
                </a:lnTo>
                <a:lnTo>
                  <a:pt x="12003088" y="52388"/>
                </a:lnTo>
                <a:lnTo>
                  <a:pt x="12039600" y="68263"/>
                </a:lnTo>
                <a:lnTo>
                  <a:pt x="12077700" y="87313"/>
                </a:lnTo>
                <a:lnTo>
                  <a:pt x="12115800" y="106363"/>
                </a:lnTo>
                <a:lnTo>
                  <a:pt x="12152314" y="125413"/>
                </a:lnTo>
                <a:lnTo>
                  <a:pt x="12192000" y="140677"/>
                </a:lnTo>
                <a:lnTo>
                  <a:pt x="12192000" y="885826"/>
                </a:lnTo>
                <a:lnTo>
                  <a:pt x="12191999" y="885826"/>
                </a:lnTo>
                <a:lnTo>
                  <a:pt x="12191999" y="3102054"/>
                </a:lnTo>
                <a:lnTo>
                  <a:pt x="0" y="3102054"/>
                </a:lnTo>
                <a:lnTo>
                  <a:pt x="0" y="638254"/>
                </a:lnTo>
                <a:lnTo>
                  <a:pt x="1" y="638254"/>
                </a:lnTo>
                <a:lnTo>
                  <a:pt x="1" y="176212"/>
                </a:lnTo>
                <a:lnTo>
                  <a:pt x="68264" y="174625"/>
                </a:lnTo>
                <a:lnTo>
                  <a:pt x="128589" y="166687"/>
                </a:lnTo>
                <a:lnTo>
                  <a:pt x="180976" y="155575"/>
                </a:lnTo>
                <a:lnTo>
                  <a:pt x="227014" y="141287"/>
                </a:lnTo>
                <a:lnTo>
                  <a:pt x="268289" y="125412"/>
                </a:lnTo>
                <a:lnTo>
                  <a:pt x="304801" y="106362"/>
                </a:lnTo>
                <a:lnTo>
                  <a:pt x="342901" y="87312"/>
                </a:lnTo>
                <a:lnTo>
                  <a:pt x="381001" y="68262"/>
                </a:lnTo>
                <a:lnTo>
                  <a:pt x="417514" y="52387"/>
                </a:lnTo>
                <a:lnTo>
                  <a:pt x="458789" y="36512"/>
                </a:lnTo>
                <a:lnTo>
                  <a:pt x="504826" y="20637"/>
                </a:lnTo>
                <a:lnTo>
                  <a:pt x="557214" y="9525"/>
                </a:lnTo>
                <a:lnTo>
                  <a:pt x="617539" y="317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re 11">
            <a:extLst>
              <a:ext uri="{FF2B5EF4-FFF2-40B4-BE49-F238E27FC236}">
                <a16:creationId xmlns:a16="http://schemas.microsoft.com/office/drawing/2014/main" id="{8EBBD4D0-5A42-B923-5CFA-07C80315D089}"/>
              </a:ext>
            </a:extLst>
          </p:cNvPr>
          <p:cNvSpPr>
            <a:spLocks noGrp="1"/>
          </p:cNvSpPr>
          <p:nvPr>
            <p:ph type="title"/>
          </p:nvPr>
        </p:nvSpPr>
        <p:spPr>
          <a:xfrm>
            <a:off x="604476" y="4174043"/>
            <a:ext cx="8011248" cy="1465771"/>
          </a:xfrm>
        </p:spPr>
        <p:txBody>
          <a:bodyPr vert="horz" lIns="91440" tIns="45720" rIns="91440" bIns="45720" rtlCol="0" anchor="ctr">
            <a:normAutofit fontScale="90000"/>
          </a:bodyPr>
          <a:lstStyle/>
          <a:p>
            <a:pPr algn="ctr" defTabSz="914400"/>
            <a:r>
              <a:rPr lang="en-US" sz="5200" spc="800" dirty="0" err="1">
                <a:solidFill>
                  <a:schemeClr val="bg1"/>
                </a:solidFill>
              </a:rPr>
              <a:t>Poteaux</a:t>
            </a:r>
            <a:r>
              <a:rPr lang="en-US" sz="5200" spc="800" dirty="0">
                <a:solidFill>
                  <a:schemeClr val="bg1"/>
                </a:solidFill>
              </a:rPr>
              <a:t> </a:t>
            </a:r>
            <a:r>
              <a:rPr lang="en-US" sz="5200" spc="800" dirty="0" err="1">
                <a:solidFill>
                  <a:schemeClr val="bg1"/>
                </a:solidFill>
              </a:rPr>
              <a:t>en</a:t>
            </a:r>
            <a:r>
              <a:rPr lang="en-US" sz="5200" spc="800" dirty="0">
                <a:solidFill>
                  <a:schemeClr val="bg1"/>
                </a:solidFill>
              </a:rPr>
              <a:t> béton </a:t>
            </a:r>
            <a:r>
              <a:rPr lang="en-US" sz="5200" spc="800" dirty="0" err="1">
                <a:solidFill>
                  <a:schemeClr val="bg1"/>
                </a:solidFill>
              </a:rPr>
              <a:t>armé</a:t>
            </a:r>
            <a:endParaRPr lang="en-US" sz="5200" spc="800" dirty="0">
              <a:solidFill>
                <a:schemeClr val="bg1"/>
              </a:solidFill>
            </a:endParaRPr>
          </a:p>
        </p:txBody>
      </p:sp>
      <p:sp>
        <p:nvSpPr>
          <p:cNvPr id="2" name="ZoneTexte 1">
            <a:extLst>
              <a:ext uri="{FF2B5EF4-FFF2-40B4-BE49-F238E27FC236}">
                <a16:creationId xmlns:a16="http://schemas.microsoft.com/office/drawing/2014/main" id="{C649400A-B4F0-9ED0-BE9C-3F19B6990B8F}"/>
              </a:ext>
            </a:extLst>
          </p:cNvPr>
          <p:cNvSpPr txBox="1"/>
          <p:nvPr/>
        </p:nvSpPr>
        <p:spPr>
          <a:xfrm>
            <a:off x="969348" y="5724995"/>
            <a:ext cx="7205301" cy="662855"/>
          </a:xfrm>
          <a:prstGeom prst="rect">
            <a:avLst/>
          </a:prstGeom>
        </p:spPr>
        <p:txBody>
          <a:bodyPr vert="horz" lIns="91440" tIns="45720" rIns="91440" bIns="45720" rtlCol="0" anchor="t">
            <a:normAutofit fontScale="70000" lnSpcReduction="20000"/>
          </a:bodyPr>
          <a:lstStyle/>
          <a:p>
            <a:pPr algn="ctr" defTabSz="914400">
              <a:spcBef>
                <a:spcPts val="700"/>
              </a:spcBef>
              <a:buClr>
                <a:schemeClr val="tx2"/>
              </a:buClr>
            </a:pPr>
            <a:r>
              <a:rPr lang="en-US" sz="2600" b="1" cap="all" spc="400" dirty="0">
                <a:solidFill>
                  <a:schemeClr val="bg2"/>
                </a:solidFill>
              </a:rPr>
              <a:t>Dr. TABET-DERRAZ Moulay Idriss</a:t>
            </a:r>
          </a:p>
          <a:p>
            <a:pPr algn="ctr" defTabSz="914400">
              <a:spcBef>
                <a:spcPts val="700"/>
              </a:spcBef>
              <a:buClr>
                <a:schemeClr val="tx2"/>
              </a:buClr>
            </a:pPr>
            <a:r>
              <a:rPr lang="fr-FR" sz="2600" b="1" u="sng" cap="none" dirty="0">
                <a:solidFill>
                  <a:schemeClr val="accent3">
                    <a:lumMod val="50000"/>
                  </a:schemeClr>
                </a:solidFill>
                <a:latin typeface="+mn-lt"/>
              </a:rPr>
              <a:t>Email:</a:t>
            </a:r>
            <a:r>
              <a:rPr lang="fr-FR" sz="2600" cap="none" dirty="0">
                <a:solidFill>
                  <a:schemeClr val="accent3">
                    <a:lumMod val="50000"/>
                  </a:schemeClr>
                </a:solidFill>
                <a:latin typeface="+mn-lt"/>
              </a:rPr>
              <a:t> moulayidriss.tabetderraz@univ-tlemcen.dz</a:t>
            </a:r>
          </a:p>
          <a:p>
            <a:pPr algn="ctr" defTabSz="914400">
              <a:spcBef>
                <a:spcPts val="700"/>
              </a:spcBef>
              <a:buClr>
                <a:schemeClr val="tx2"/>
              </a:buClr>
            </a:pPr>
            <a:endParaRPr lang="en-US" sz="2000" b="1" cap="all" spc="400" dirty="0">
              <a:solidFill>
                <a:schemeClr val="bg2"/>
              </a:solidFill>
            </a:endParaRPr>
          </a:p>
        </p:txBody>
      </p:sp>
      <p:pic>
        <p:nvPicPr>
          <p:cNvPr id="3" name="Picture 2" descr="Résultat de recherche d'images pour &quot;université de tlemcen abou bekr belkaid&quot;">
            <a:extLst>
              <a:ext uri="{FF2B5EF4-FFF2-40B4-BE49-F238E27FC236}">
                <a16:creationId xmlns:a16="http://schemas.microsoft.com/office/drawing/2014/main" id="{F2B9C698-F746-D8C6-DEED-EC5C79692362}"/>
              </a:ext>
            </a:extLst>
          </p:cNvPr>
          <p:cNvPicPr>
            <a:picLocks noChangeAspect="1" noChangeArrowheads="1"/>
          </p:cNvPicPr>
          <p:nvPr/>
        </p:nvPicPr>
        <p:blipFill>
          <a:blip r:embed="rId2"/>
          <a:stretch>
            <a:fillRect/>
          </a:stretch>
        </p:blipFill>
        <p:spPr bwMode="auto">
          <a:xfrm>
            <a:off x="2971800" y="244276"/>
            <a:ext cx="4057646" cy="1507125"/>
          </a:xfrm>
          <a:prstGeom prst="rect">
            <a:avLst/>
          </a:prstGeom>
          <a:noFill/>
        </p:spPr>
      </p:pic>
      <p:pic>
        <p:nvPicPr>
          <p:cNvPr id="4" name="Picture 4" descr="Résultat de recherche d'images pour &quot;université de tlemcen abou bekr belkaid&quot;">
            <a:extLst>
              <a:ext uri="{FF2B5EF4-FFF2-40B4-BE49-F238E27FC236}">
                <a16:creationId xmlns:a16="http://schemas.microsoft.com/office/drawing/2014/main" id="{2ED98F76-99B8-AB0B-A486-7222E60D76B3}"/>
              </a:ext>
            </a:extLst>
          </p:cNvPr>
          <p:cNvPicPr>
            <a:picLocks noChangeAspect="1" noChangeArrowheads="1"/>
          </p:cNvPicPr>
          <p:nvPr/>
        </p:nvPicPr>
        <p:blipFill>
          <a:blip r:embed="rId3"/>
          <a:srcRect r="76428"/>
          <a:stretch>
            <a:fillRect/>
          </a:stretch>
        </p:blipFill>
        <p:spPr bwMode="auto">
          <a:xfrm>
            <a:off x="2087973" y="229857"/>
            <a:ext cx="960027" cy="1512734"/>
          </a:xfrm>
          <a:prstGeom prst="rect">
            <a:avLst/>
          </a:prstGeom>
          <a:noFill/>
        </p:spPr>
      </p:pic>
      <p:sp>
        <p:nvSpPr>
          <p:cNvPr id="5" name="Titre 11">
            <a:extLst>
              <a:ext uri="{FF2B5EF4-FFF2-40B4-BE49-F238E27FC236}">
                <a16:creationId xmlns:a16="http://schemas.microsoft.com/office/drawing/2014/main" id="{AF455DEC-3A9E-64E5-68AA-264FA4CE8204}"/>
              </a:ext>
            </a:extLst>
          </p:cNvPr>
          <p:cNvSpPr txBox="1">
            <a:spLocks/>
          </p:cNvSpPr>
          <p:nvPr/>
        </p:nvSpPr>
        <p:spPr>
          <a:xfrm>
            <a:off x="1524000" y="1905000"/>
            <a:ext cx="6172200" cy="1654684"/>
          </a:xfrm>
          <a:prstGeom prst="rect">
            <a:avLst/>
          </a:prstGeom>
        </p:spPr>
        <p:txBody>
          <a:bodyPr vert="horz" lIns="91440" tIns="45720" rIns="91440" bIns="45720" rtlCol="0" anchor="t">
            <a:normAutofit fontScale="67500" lnSpcReduction="20000"/>
          </a:bodyPr>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lnSpc>
                <a:spcPct val="170000"/>
              </a:lnSpc>
            </a:pPr>
            <a:r>
              <a:rPr lang="fr-FR" dirty="0"/>
              <a:t>L3 Architecture</a:t>
            </a:r>
          </a:p>
          <a:p>
            <a:pPr algn="ctr">
              <a:lnSpc>
                <a:spcPct val="170000"/>
              </a:lnSpc>
            </a:pPr>
            <a:r>
              <a:rPr lang="fr-FR" dirty="0"/>
              <a:t>Matière : Structures 2</a:t>
            </a:r>
          </a:p>
        </p:txBody>
      </p:sp>
    </p:spTree>
    <p:extLst>
      <p:ext uri="{BB962C8B-B14F-4D97-AF65-F5344CB8AC3E}">
        <p14:creationId xmlns:p14="http://schemas.microsoft.com/office/powerpoint/2010/main" val="1965197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txBox="1"/>
          <p:nvPr/>
        </p:nvSpPr>
        <p:spPr>
          <a:xfrm>
            <a:off x="866418" y="1469406"/>
            <a:ext cx="7778421" cy="810222"/>
          </a:xfrm>
          <a:prstGeom prst="rect">
            <a:avLst/>
          </a:prstGeom>
        </p:spPr>
        <p:txBody>
          <a:bodyPr vert="horz" wrap="square" lIns="0" tIns="71755" rIns="0" bIns="0" rtlCol="0">
            <a:spAutoFit/>
          </a:bodyPr>
          <a:lstStyle/>
          <a:p>
            <a:pPr marL="12065" marR="5080" algn="ctr">
              <a:lnSpc>
                <a:spcPts val="1920"/>
              </a:lnSpc>
              <a:spcBef>
                <a:spcPts val="565"/>
              </a:spcBef>
              <a:tabLst>
                <a:tab pos="355600" algn="l"/>
                <a:tab pos="356235" algn="l"/>
                <a:tab pos="2120900" algn="l"/>
              </a:tabLst>
            </a:pPr>
            <a:r>
              <a:rPr lang="fr-FR" sz="2000" spc="-5" dirty="0">
                <a:solidFill>
                  <a:srgbClr val="374151"/>
                </a:solidFill>
                <a:latin typeface="Söhne"/>
                <a:cs typeface="Calibri"/>
              </a:rPr>
              <a:t>A partir de ces essais, la courbes contrainte-déformation qui représente en fait la loi de comportement du béton en compression et en traction sont obtenue comme présentée ci-dessous</a:t>
            </a:r>
            <a:endParaRPr sz="2000" dirty="0">
              <a:solidFill>
                <a:srgbClr val="374151"/>
              </a:solidFill>
              <a:latin typeface="Söhne"/>
              <a:cs typeface="Calibri"/>
            </a:endParaRPr>
          </a:p>
        </p:txBody>
      </p:sp>
      <p:sp>
        <p:nvSpPr>
          <p:cNvPr id="23" name="Titre 22">
            <a:extLst>
              <a:ext uri="{FF2B5EF4-FFF2-40B4-BE49-F238E27FC236}">
                <a16:creationId xmlns:a16="http://schemas.microsoft.com/office/drawing/2014/main" id="{5974D9AF-30D6-485C-8103-FB54AE3E33BC}"/>
              </a:ext>
            </a:extLst>
          </p:cNvPr>
          <p:cNvSpPr>
            <a:spLocks noGrp="1"/>
          </p:cNvSpPr>
          <p:nvPr>
            <p:ph type="title"/>
          </p:nvPr>
        </p:nvSpPr>
        <p:spPr>
          <a:xfrm>
            <a:off x="938758" y="565268"/>
            <a:ext cx="7633742" cy="1492132"/>
          </a:xfrm>
        </p:spPr>
        <p:txBody>
          <a:bodyPr/>
          <a:lstStyle/>
          <a:p>
            <a:pPr algn="ctr"/>
            <a:r>
              <a:rPr lang="fr-FR" dirty="0"/>
              <a:t>Comportement du béton</a:t>
            </a:r>
          </a:p>
        </p:txBody>
      </p:sp>
      <p:pic>
        <p:nvPicPr>
          <p:cNvPr id="3" name="Image 2">
            <a:extLst>
              <a:ext uri="{FF2B5EF4-FFF2-40B4-BE49-F238E27FC236}">
                <a16:creationId xmlns:a16="http://schemas.microsoft.com/office/drawing/2014/main" id="{6285F7D0-60CE-47F8-B5D3-7268996C89B5}"/>
              </a:ext>
            </a:extLst>
          </p:cNvPr>
          <p:cNvPicPr>
            <a:picLocks noChangeAspect="1"/>
          </p:cNvPicPr>
          <p:nvPr/>
        </p:nvPicPr>
        <p:blipFill>
          <a:blip r:embed="rId2"/>
          <a:stretch>
            <a:fillRect/>
          </a:stretch>
        </p:blipFill>
        <p:spPr>
          <a:xfrm>
            <a:off x="858540" y="2514600"/>
            <a:ext cx="3729409" cy="2968850"/>
          </a:xfrm>
          <a:prstGeom prst="rect">
            <a:avLst/>
          </a:prstGeom>
          <a:ln>
            <a:solidFill>
              <a:schemeClr val="tx1"/>
            </a:solidFill>
          </a:ln>
        </p:spPr>
      </p:pic>
      <p:pic>
        <p:nvPicPr>
          <p:cNvPr id="5" name="Image 4">
            <a:extLst>
              <a:ext uri="{FF2B5EF4-FFF2-40B4-BE49-F238E27FC236}">
                <a16:creationId xmlns:a16="http://schemas.microsoft.com/office/drawing/2014/main" id="{8C545DFF-1C93-42BF-BEBE-B4149263E5A3}"/>
              </a:ext>
            </a:extLst>
          </p:cNvPr>
          <p:cNvPicPr>
            <a:picLocks noChangeAspect="1"/>
          </p:cNvPicPr>
          <p:nvPr/>
        </p:nvPicPr>
        <p:blipFill>
          <a:blip r:embed="rId3"/>
          <a:stretch>
            <a:fillRect/>
          </a:stretch>
        </p:blipFill>
        <p:spPr>
          <a:xfrm>
            <a:off x="5105400" y="2551815"/>
            <a:ext cx="3585312" cy="2931636"/>
          </a:xfrm>
          <a:prstGeom prst="rect">
            <a:avLst/>
          </a:prstGeom>
          <a:ln>
            <a:solidFill>
              <a:schemeClr val="tx1"/>
            </a:solidFill>
          </a:ln>
        </p:spPr>
      </p:pic>
      <p:sp>
        <p:nvSpPr>
          <p:cNvPr id="12" name="object 21">
            <a:extLst>
              <a:ext uri="{FF2B5EF4-FFF2-40B4-BE49-F238E27FC236}">
                <a16:creationId xmlns:a16="http://schemas.microsoft.com/office/drawing/2014/main" id="{4031DE89-43B4-4C47-AC88-F5B69851D42A}"/>
              </a:ext>
            </a:extLst>
          </p:cNvPr>
          <p:cNvSpPr txBox="1"/>
          <p:nvPr/>
        </p:nvSpPr>
        <p:spPr>
          <a:xfrm>
            <a:off x="304800" y="5591753"/>
            <a:ext cx="5004842" cy="322909"/>
          </a:xfrm>
          <a:prstGeom prst="rect">
            <a:avLst/>
          </a:prstGeom>
        </p:spPr>
        <p:txBody>
          <a:bodyPr vert="horz" wrap="square" lIns="0" tIns="71755" rIns="0" bIns="0" rtlCol="0">
            <a:spAutoFit/>
          </a:bodyPr>
          <a:lstStyle/>
          <a:p>
            <a:pPr marL="12065" marR="5080" algn="ctr">
              <a:lnSpc>
                <a:spcPts val="1920"/>
              </a:lnSpc>
              <a:spcBef>
                <a:spcPts val="565"/>
              </a:spcBef>
              <a:tabLst>
                <a:tab pos="355600" algn="l"/>
                <a:tab pos="356235" algn="l"/>
                <a:tab pos="2120900" algn="l"/>
              </a:tabLst>
            </a:pPr>
            <a:r>
              <a:rPr lang="fr-FR" sz="2000" spc="-5" dirty="0">
                <a:solidFill>
                  <a:srgbClr val="374151"/>
                </a:solidFill>
                <a:latin typeface="Söhne"/>
                <a:cs typeface="Calibri"/>
              </a:rPr>
              <a:t>Courbe de compression </a:t>
            </a:r>
            <a:endParaRPr sz="2000" dirty="0">
              <a:solidFill>
                <a:srgbClr val="374151"/>
              </a:solidFill>
              <a:latin typeface="Söhne"/>
              <a:cs typeface="Calibri"/>
            </a:endParaRPr>
          </a:p>
        </p:txBody>
      </p:sp>
      <p:sp>
        <p:nvSpPr>
          <p:cNvPr id="13" name="object 21">
            <a:extLst>
              <a:ext uri="{FF2B5EF4-FFF2-40B4-BE49-F238E27FC236}">
                <a16:creationId xmlns:a16="http://schemas.microsoft.com/office/drawing/2014/main" id="{18892F7C-92AD-4471-B78E-6D5AFB6ACA6F}"/>
              </a:ext>
            </a:extLst>
          </p:cNvPr>
          <p:cNvSpPr txBox="1"/>
          <p:nvPr/>
        </p:nvSpPr>
        <p:spPr>
          <a:xfrm>
            <a:off x="5474494" y="5593713"/>
            <a:ext cx="2847124" cy="322909"/>
          </a:xfrm>
          <a:prstGeom prst="rect">
            <a:avLst/>
          </a:prstGeom>
        </p:spPr>
        <p:txBody>
          <a:bodyPr vert="horz" wrap="square" lIns="0" tIns="71755" rIns="0" bIns="0" rtlCol="0">
            <a:spAutoFit/>
          </a:bodyPr>
          <a:lstStyle/>
          <a:p>
            <a:pPr marL="12065" marR="5080" algn="ctr">
              <a:lnSpc>
                <a:spcPts val="1920"/>
              </a:lnSpc>
              <a:spcBef>
                <a:spcPts val="565"/>
              </a:spcBef>
              <a:tabLst>
                <a:tab pos="355600" algn="l"/>
                <a:tab pos="356235" algn="l"/>
                <a:tab pos="2120900" algn="l"/>
              </a:tabLst>
            </a:pPr>
            <a:r>
              <a:rPr lang="fr-FR" sz="2000" spc="-5" dirty="0">
                <a:solidFill>
                  <a:srgbClr val="374151"/>
                </a:solidFill>
                <a:latin typeface="Söhne"/>
                <a:cs typeface="Calibri"/>
              </a:rPr>
              <a:t>Courbe de Traction </a:t>
            </a:r>
            <a:endParaRPr sz="2000" dirty="0">
              <a:solidFill>
                <a:srgbClr val="374151"/>
              </a:solidFill>
              <a:latin typeface="Söhne"/>
              <a:cs typeface="Calibri"/>
            </a:endParaRPr>
          </a:p>
        </p:txBody>
      </p:sp>
      <p:sp>
        <p:nvSpPr>
          <p:cNvPr id="14" name="object 21">
            <a:extLst>
              <a:ext uri="{FF2B5EF4-FFF2-40B4-BE49-F238E27FC236}">
                <a16:creationId xmlns:a16="http://schemas.microsoft.com/office/drawing/2014/main" id="{F9169CD8-07FE-45B5-BFC4-8F4F44C46257}"/>
              </a:ext>
            </a:extLst>
          </p:cNvPr>
          <p:cNvSpPr txBox="1"/>
          <p:nvPr/>
        </p:nvSpPr>
        <p:spPr>
          <a:xfrm>
            <a:off x="1173651" y="6280476"/>
            <a:ext cx="7404165" cy="322909"/>
          </a:xfrm>
          <a:prstGeom prst="rect">
            <a:avLst/>
          </a:prstGeom>
          <a:ln>
            <a:solidFill>
              <a:schemeClr val="tx1"/>
            </a:solidFill>
          </a:ln>
        </p:spPr>
        <p:txBody>
          <a:bodyPr vert="horz" wrap="square" lIns="0" tIns="71755" rIns="0" bIns="0" rtlCol="0">
            <a:spAutoFit/>
          </a:bodyPr>
          <a:lstStyle/>
          <a:p>
            <a:pPr marL="12065" marR="5080" algn="ctr">
              <a:lnSpc>
                <a:spcPts val="1920"/>
              </a:lnSpc>
              <a:spcBef>
                <a:spcPts val="565"/>
              </a:spcBef>
              <a:tabLst>
                <a:tab pos="355600" algn="l"/>
                <a:tab pos="356235" algn="l"/>
                <a:tab pos="2120900" algn="l"/>
              </a:tabLst>
            </a:pPr>
            <a:r>
              <a:rPr lang="fr-FR" sz="2000" b="1" i="1" spc="-5" dirty="0" err="1">
                <a:solidFill>
                  <a:srgbClr val="374151"/>
                </a:solidFill>
                <a:latin typeface="Söhne"/>
                <a:cs typeface="Calibri"/>
              </a:rPr>
              <a:t>f</a:t>
            </a:r>
            <a:r>
              <a:rPr lang="fr-FR" sz="1400" b="1" i="1" spc="-5" dirty="0" err="1">
                <a:solidFill>
                  <a:srgbClr val="374151"/>
                </a:solidFill>
                <a:latin typeface="Söhne"/>
                <a:cs typeface="Calibri"/>
              </a:rPr>
              <a:t>c</a:t>
            </a:r>
            <a:r>
              <a:rPr lang="fr-FR" b="1" i="1" spc="-5" dirty="0">
                <a:solidFill>
                  <a:srgbClr val="374151"/>
                </a:solidFill>
                <a:latin typeface="Söhne"/>
                <a:cs typeface="Calibri"/>
              </a:rPr>
              <a:t>:</a:t>
            </a:r>
            <a:r>
              <a:rPr lang="fr-FR" b="1" spc="-5" dirty="0">
                <a:solidFill>
                  <a:srgbClr val="374151"/>
                </a:solidFill>
                <a:latin typeface="Söhne"/>
                <a:cs typeface="Calibri"/>
              </a:rPr>
              <a:t> résistance en compression; </a:t>
            </a:r>
            <a:r>
              <a:rPr lang="fr-FR" b="1" i="1" spc="-5" dirty="0" err="1">
                <a:solidFill>
                  <a:srgbClr val="374151"/>
                </a:solidFill>
                <a:latin typeface="Söhne"/>
                <a:cs typeface="Calibri"/>
              </a:rPr>
              <a:t>f</a:t>
            </a:r>
            <a:r>
              <a:rPr lang="fr-FR" sz="1400" b="1" i="1" spc="-5" dirty="0" err="1">
                <a:solidFill>
                  <a:srgbClr val="374151"/>
                </a:solidFill>
                <a:latin typeface="Söhne"/>
                <a:cs typeface="Calibri"/>
              </a:rPr>
              <a:t>t</a:t>
            </a:r>
            <a:r>
              <a:rPr lang="fr-FR" b="1" spc="-5" dirty="0">
                <a:solidFill>
                  <a:srgbClr val="374151"/>
                </a:solidFill>
                <a:latin typeface="Söhne"/>
                <a:cs typeface="Calibri"/>
              </a:rPr>
              <a:t>: résistance en traction; </a:t>
            </a:r>
            <a:r>
              <a:rPr lang="fr-FR" b="1" i="1" spc="-5" dirty="0">
                <a:solidFill>
                  <a:srgbClr val="374151"/>
                </a:solidFill>
                <a:latin typeface="Söhne"/>
                <a:cs typeface="Calibri"/>
              </a:rPr>
              <a:t>E</a:t>
            </a:r>
            <a:r>
              <a:rPr lang="fr-FR" b="1" spc="-5" dirty="0">
                <a:solidFill>
                  <a:srgbClr val="374151"/>
                </a:solidFill>
                <a:latin typeface="Söhne"/>
                <a:cs typeface="Calibri"/>
              </a:rPr>
              <a:t>: module d’élasticité</a:t>
            </a:r>
            <a:endParaRPr sz="2000" b="1" dirty="0">
              <a:solidFill>
                <a:srgbClr val="374151"/>
              </a:solidFill>
              <a:latin typeface="Söhne"/>
              <a:cs typeface="Calibri"/>
            </a:endParaRPr>
          </a:p>
        </p:txBody>
      </p:sp>
      <p:sp>
        <p:nvSpPr>
          <p:cNvPr id="9" name="ZoneTexte 8">
            <a:extLst>
              <a:ext uri="{FF2B5EF4-FFF2-40B4-BE49-F238E27FC236}">
                <a16:creationId xmlns:a16="http://schemas.microsoft.com/office/drawing/2014/main" id="{0F3A67A2-DBA2-4517-A4AD-D59589C68574}"/>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Tree>
    <p:extLst>
      <p:ext uri="{BB962C8B-B14F-4D97-AF65-F5344CB8AC3E}">
        <p14:creationId xmlns:p14="http://schemas.microsoft.com/office/powerpoint/2010/main" val="3593172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22">
            <a:extLst>
              <a:ext uri="{FF2B5EF4-FFF2-40B4-BE49-F238E27FC236}">
                <a16:creationId xmlns:a16="http://schemas.microsoft.com/office/drawing/2014/main" id="{5974D9AF-30D6-485C-8103-FB54AE3E33BC}"/>
              </a:ext>
            </a:extLst>
          </p:cNvPr>
          <p:cNvSpPr>
            <a:spLocks noGrp="1"/>
          </p:cNvSpPr>
          <p:nvPr>
            <p:ph type="title"/>
          </p:nvPr>
        </p:nvSpPr>
        <p:spPr/>
        <p:txBody>
          <a:bodyPr/>
          <a:lstStyle/>
          <a:p>
            <a:pPr algn="ctr"/>
            <a:r>
              <a:rPr lang="fr-FR" dirty="0"/>
              <a:t>Comportement du béton</a:t>
            </a:r>
          </a:p>
        </p:txBody>
      </p:sp>
      <p:sp>
        <p:nvSpPr>
          <p:cNvPr id="14" name="object 21">
            <a:extLst>
              <a:ext uri="{FF2B5EF4-FFF2-40B4-BE49-F238E27FC236}">
                <a16:creationId xmlns:a16="http://schemas.microsoft.com/office/drawing/2014/main" id="{F9169CD8-07FE-45B5-BFC4-8F4F44C46257}"/>
              </a:ext>
            </a:extLst>
          </p:cNvPr>
          <p:cNvSpPr txBox="1"/>
          <p:nvPr/>
        </p:nvSpPr>
        <p:spPr>
          <a:xfrm>
            <a:off x="792652" y="6172200"/>
            <a:ext cx="8013070" cy="322909"/>
          </a:xfrm>
          <a:prstGeom prst="rect">
            <a:avLst/>
          </a:prstGeom>
          <a:ln>
            <a:solidFill>
              <a:schemeClr val="tx1"/>
            </a:solidFill>
          </a:ln>
        </p:spPr>
        <p:txBody>
          <a:bodyPr vert="horz" wrap="square" lIns="0" tIns="71755" rIns="0" bIns="0" rtlCol="0">
            <a:spAutoFit/>
          </a:bodyPr>
          <a:lstStyle/>
          <a:p>
            <a:pPr marL="12065" marR="5080" algn="ctr">
              <a:lnSpc>
                <a:spcPts val="1920"/>
              </a:lnSpc>
              <a:spcBef>
                <a:spcPts val="565"/>
              </a:spcBef>
              <a:tabLst>
                <a:tab pos="355600" algn="l"/>
                <a:tab pos="356235" algn="l"/>
                <a:tab pos="2120900" algn="l"/>
              </a:tabLst>
            </a:pPr>
            <a:r>
              <a:rPr lang="fr-FR" sz="2000" b="1" i="1" spc="-5" dirty="0" err="1">
                <a:solidFill>
                  <a:srgbClr val="374151"/>
                </a:solidFill>
                <a:latin typeface="Söhne"/>
                <a:cs typeface="Calibri"/>
              </a:rPr>
              <a:t>f</a:t>
            </a:r>
            <a:r>
              <a:rPr lang="fr-FR" sz="1400" b="1" i="1" spc="-5" dirty="0" err="1">
                <a:solidFill>
                  <a:srgbClr val="374151"/>
                </a:solidFill>
                <a:latin typeface="Söhne"/>
                <a:cs typeface="Calibri"/>
              </a:rPr>
              <a:t>ck</a:t>
            </a:r>
            <a:r>
              <a:rPr lang="fr-FR" b="1" i="1" spc="-5" dirty="0">
                <a:solidFill>
                  <a:srgbClr val="374151"/>
                </a:solidFill>
                <a:latin typeface="Söhne"/>
                <a:cs typeface="Calibri"/>
              </a:rPr>
              <a:t>:</a:t>
            </a:r>
            <a:r>
              <a:rPr lang="fr-FR" b="1" spc="-5" dirty="0">
                <a:solidFill>
                  <a:srgbClr val="374151"/>
                </a:solidFill>
                <a:latin typeface="Söhne"/>
                <a:cs typeface="Calibri"/>
              </a:rPr>
              <a:t> résistance en compression; </a:t>
            </a:r>
            <a:r>
              <a:rPr lang="fr-FR" b="1" i="1" spc="-5" dirty="0" err="1">
                <a:solidFill>
                  <a:srgbClr val="374151"/>
                </a:solidFill>
                <a:latin typeface="Söhne"/>
                <a:cs typeface="Calibri"/>
              </a:rPr>
              <a:t>f</a:t>
            </a:r>
            <a:r>
              <a:rPr lang="fr-FR" sz="1400" b="1" i="1" spc="-5" dirty="0" err="1">
                <a:solidFill>
                  <a:srgbClr val="374151"/>
                </a:solidFill>
                <a:latin typeface="Söhne"/>
                <a:cs typeface="Calibri"/>
              </a:rPr>
              <a:t>tm</a:t>
            </a:r>
            <a:r>
              <a:rPr lang="fr-FR" b="1" spc="-5" dirty="0">
                <a:solidFill>
                  <a:srgbClr val="374151"/>
                </a:solidFill>
                <a:latin typeface="Söhne"/>
                <a:cs typeface="Calibri"/>
              </a:rPr>
              <a:t>: résistance en traction; </a:t>
            </a:r>
            <a:r>
              <a:rPr lang="fr-FR" b="1" i="1" spc="-5" dirty="0" err="1">
                <a:solidFill>
                  <a:srgbClr val="374151"/>
                </a:solidFill>
                <a:latin typeface="Söhne"/>
                <a:cs typeface="Calibri"/>
              </a:rPr>
              <a:t>E</a:t>
            </a:r>
            <a:r>
              <a:rPr lang="fr-FR" sz="1400" b="1" i="1" spc="-5" dirty="0" err="1">
                <a:solidFill>
                  <a:srgbClr val="374151"/>
                </a:solidFill>
                <a:latin typeface="Söhne"/>
                <a:cs typeface="Calibri"/>
              </a:rPr>
              <a:t>cm</a:t>
            </a:r>
            <a:r>
              <a:rPr lang="fr-FR" b="1" spc="-5" dirty="0">
                <a:solidFill>
                  <a:srgbClr val="374151"/>
                </a:solidFill>
                <a:latin typeface="Söhne"/>
                <a:cs typeface="Calibri"/>
              </a:rPr>
              <a:t>: module d’élasticité</a:t>
            </a:r>
            <a:endParaRPr sz="2000" b="1" dirty="0">
              <a:solidFill>
                <a:srgbClr val="374151"/>
              </a:solidFill>
              <a:latin typeface="Söhne"/>
              <a:cs typeface="Calibri"/>
            </a:endParaRPr>
          </a:p>
        </p:txBody>
      </p:sp>
      <p:pic>
        <p:nvPicPr>
          <p:cNvPr id="4" name="Image 3">
            <a:extLst>
              <a:ext uri="{FF2B5EF4-FFF2-40B4-BE49-F238E27FC236}">
                <a16:creationId xmlns:a16="http://schemas.microsoft.com/office/drawing/2014/main" id="{051E0F80-9644-4282-8E91-ECF0DF35E9BA}"/>
              </a:ext>
            </a:extLst>
          </p:cNvPr>
          <p:cNvPicPr>
            <a:picLocks noChangeAspect="1"/>
          </p:cNvPicPr>
          <p:nvPr/>
        </p:nvPicPr>
        <p:blipFill>
          <a:blip r:embed="rId2"/>
          <a:stretch>
            <a:fillRect/>
          </a:stretch>
        </p:blipFill>
        <p:spPr>
          <a:xfrm>
            <a:off x="761998" y="3886200"/>
            <a:ext cx="8043723" cy="1712664"/>
          </a:xfrm>
          <a:prstGeom prst="rect">
            <a:avLst/>
          </a:prstGeom>
        </p:spPr>
      </p:pic>
      <p:pic>
        <p:nvPicPr>
          <p:cNvPr id="8" name="Image 7">
            <a:extLst>
              <a:ext uri="{FF2B5EF4-FFF2-40B4-BE49-F238E27FC236}">
                <a16:creationId xmlns:a16="http://schemas.microsoft.com/office/drawing/2014/main" id="{D1FC8E15-B59F-418B-BD19-2DEBE4F64609}"/>
              </a:ext>
            </a:extLst>
          </p:cNvPr>
          <p:cNvPicPr>
            <a:picLocks noChangeAspect="1"/>
          </p:cNvPicPr>
          <p:nvPr/>
        </p:nvPicPr>
        <p:blipFill>
          <a:blip r:embed="rId3"/>
          <a:stretch>
            <a:fillRect/>
          </a:stretch>
        </p:blipFill>
        <p:spPr>
          <a:xfrm>
            <a:off x="1143000" y="1524000"/>
            <a:ext cx="6039693" cy="1047896"/>
          </a:xfrm>
          <a:prstGeom prst="rect">
            <a:avLst/>
          </a:prstGeom>
        </p:spPr>
      </p:pic>
      <p:pic>
        <p:nvPicPr>
          <p:cNvPr id="10" name="Image 9">
            <a:extLst>
              <a:ext uri="{FF2B5EF4-FFF2-40B4-BE49-F238E27FC236}">
                <a16:creationId xmlns:a16="http://schemas.microsoft.com/office/drawing/2014/main" id="{0090D686-68E7-42FB-BC49-E13D9F58D068}"/>
              </a:ext>
            </a:extLst>
          </p:cNvPr>
          <p:cNvPicPr>
            <a:picLocks noChangeAspect="1"/>
          </p:cNvPicPr>
          <p:nvPr/>
        </p:nvPicPr>
        <p:blipFill>
          <a:blip r:embed="rId4"/>
          <a:stretch>
            <a:fillRect/>
          </a:stretch>
        </p:blipFill>
        <p:spPr>
          <a:xfrm>
            <a:off x="1143000" y="2943127"/>
            <a:ext cx="5372850" cy="695422"/>
          </a:xfrm>
          <a:prstGeom prst="rect">
            <a:avLst/>
          </a:prstGeom>
        </p:spPr>
      </p:pic>
      <p:sp>
        <p:nvSpPr>
          <p:cNvPr id="7" name="ZoneTexte 6">
            <a:extLst>
              <a:ext uri="{FF2B5EF4-FFF2-40B4-BE49-F238E27FC236}">
                <a16:creationId xmlns:a16="http://schemas.microsoft.com/office/drawing/2014/main" id="{3D2D9446-8EC4-4492-8A88-618AA8FA9850}"/>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Tree>
    <p:extLst>
      <p:ext uri="{BB962C8B-B14F-4D97-AF65-F5344CB8AC3E}">
        <p14:creationId xmlns:p14="http://schemas.microsoft.com/office/powerpoint/2010/main" val="726838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22">
            <a:extLst>
              <a:ext uri="{FF2B5EF4-FFF2-40B4-BE49-F238E27FC236}">
                <a16:creationId xmlns:a16="http://schemas.microsoft.com/office/drawing/2014/main" id="{5974D9AF-30D6-485C-8103-FB54AE3E33BC}"/>
              </a:ext>
            </a:extLst>
          </p:cNvPr>
          <p:cNvSpPr>
            <a:spLocks noGrp="1"/>
          </p:cNvSpPr>
          <p:nvPr>
            <p:ph type="title"/>
          </p:nvPr>
        </p:nvSpPr>
        <p:spPr/>
        <p:txBody>
          <a:bodyPr/>
          <a:lstStyle/>
          <a:p>
            <a:pPr algn="ctr"/>
            <a:r>
              <a:rPr lang="fr-FR" dirty="0"/>
              <a:t>Comportement du béton</a:t>
            </a:r>
          </a:p>
        </p:txBody>
      </p:sp>
      <p:pic>
        <p:nvPicPr>
          <p:cNvPr id="13314" name="Picture 2" descr="Le béton armé">
            <a:extLst>
              <a:ext uri="{FF2B5EF4-FFF2-40B4-BE49-F238E27FC236}">
                <a16:creationId xmlns:a16="http://schemas.microsoft.com/office/drawing/2014/main" id="{AEF9AE02-3B8C-451C-982F-F9FD9BD34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379" y="2488406"/>
            <a:ext cx="7048500" cy="3962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object 21">
            <a:extLst>
              <a:ext uri="{FF2B5EF4-FFF2-40B4-BE49-F238E27FC236}">
                <a16:creationId xmlns:a16="http://schemas.microsoft.com/office/drawing/2014/main" id="{E7C7A6B1-0E71-4C74-B318-FC6710B065BF}"/>
              </a:ext>
            </a:extLst>
          </p:cNvPr>
          <p:cNvSpPr txBox="1"/>
          <p:nvPr/>
        </p:nvSpPr>
        <p:spPr>
          <a:xfrm>
            <a:off x="866418" y="1469406"/>
            <a:ext cx="7778421" cy="566565"/>
          </a:xfrm>
          <a:prstGeom prst="rect">
            <a:avLst/>
          </a:prstGeom>
        </p:spPr>
        <p:txBody>
          <a:bodyPr vert="horz" wrap="square" lIns="0" tIns="71755" rIns="0" bIns="0" rtlCol="0">
            <a:spAutoFit/>
          </a:bodyPr>
          <a:lstStyle/>
          <a:p>
            <a:pPr marL="12065" marR="5080" algn="ctr">
              <a:lnSpc>
                <a:spcPts val="1920"/>
              </a:lnSpc>
              <a:spcBef>
                <a:spcPts val="565"/>
              </a:spcBef>
              <a:tabLst>
                <a:tab pos="355600" algn="l"/>
                <a:tab pos="356235" algn="l"/>
                <a:tab pos="2120900" algn="l"/>
              </a:tabLst>
            </a:pPr>
            <a:r>
              <a:rPr lang="fr-FR" sz="2000" spc="-5" dirty="0">
                <a:solidFill>
                  <a:srgbClr val="374151"/>
                </a:solidFill>
                <a:latin typeface="Söhne"/>
                <a:cs typeface="Calibri"/>
              </a:rPr>
              <a:t>Le béton a une résistance très faible contre la traction et donc il ne pourra pas être utilisé seul dans une structure </a:t>
            </a:r>
            <a:endParaRPr sz="2000" dirty="0">
              <a:solidFill>
                <a:srgbClr val="374151"/>
              </a:solidFill>
              <a:latin typeface="Söhne"/>
              <a:cs typeface="Calibri"/>
            </a:endParaRPr>
          </a:p>
        </p:txBody>
      </p:sp>
      <p:sp>
        <p:nvSpPr>
          <p:cNvPr id="5" name="ZoneTexte 4">
            <a:extLst>
              <a:ext uri="{FF2B5EF4-FFF2-40B4-BE49-F238E27FC236}">
                <a16:creationId xmlns:a16="http://schemas.microsoft.com/office/drawing/2014/main" id="{E1F8C684-9663-43A6-AB75-CB7047B4562B}"/>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Tree>
    <p:extLst>
      <p:ext uri="{BB962C8B-B14F-4D97-AF65-F5344CB8AC3E}">
        <p14:creationId xmlns:p14="http://schemas.microsoft.com/office/powerpoint/2010/main" val="1615443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22">
            <a:extLst>
              <a:ext uri="{FF2B5EF4-FFF2-40B4-BE49-F238E27FC236}">
                <a16:creationId xmlns:a16="http://schemas.microsoft.com/office/drawing/2014/main" id="{5974D9AF-30D6-485C-8103-FB54AE3E33BC}"/>
              </a:ext>
            </a:extLst>
          </p:cNvPr>
          <p:cNvSpPr>
            <a:spLocks noGrp="1"/>
          </p:cNvSpPr>
          <p:nvPr>
            <p:ph type="title"/>
          </p:nvPr>
        </p:nvSpPr>
        <p:spPr>
          <a:xfrm>
            <a:off x="938758" y="565268"/>
            <a:ext cx="7633742" cy="1492132"/>
          </a:xfrm>
        </p:spPr>
        <p:txBody>
          <a:bodyPr/>
          <a:lstStyle/>
          <a:p>
            <a:pPr algn="ctr"/>
            <a:r>
              <a:rPr lang="fr-FR" dirty="0"/>
              <a:t>Le béton armé</a:t>
            </a:r>
          </a:p>
        </p:txBody>
      </p:sp>
      <p:pic>
        <p:nvPicPr>
          <p:cNvPr id="3" name="Image 2">
            <a:extLst>
              <a:ext uri="{FF2B5EF4-FFF2-40B4-BE49-F238E27FC236}">
                <a16:creationId xmlns:a16="http://schemas.microsoft.com/office/drawing/2014/main" id="{9A200DA3-F5A8-47C8-8212-071EB3010937}"/>
              </a:ext>
            </a:extLst>
          </p:cNvPr>
          <p:cNvPicPr>
            <a:picLocks noChangeAspect="1"/>
          </p:cNvPicPr>
          <p:nvPr/>
        </p:nvPicPr>
        <p:blipFill>
          <a:blip r:embed="rId2"/>
          <a:stretch>
            <a:fillRect/>
          </a:stretch>
        </p:blipFill>
        <p:spPr>
          <a:xfrm>
            <a:off x="1117787" y="2514600"/>
            <a:ext cx="7275681" cy="3884815"/>
          </a:xfrm>
          <a:prstGeom prst="rect">
            <a:avLst/>
          </a:prstGeom>
          <a:ln>
            <a:solidFill>
              <a:schemeClr val="tx1"/>
            </a:solidFill>
          </a:ln>
        </p:spPr>
      </p:pic>
      <p:sp>
        <p:nvSpPr>
          <p:cNvPr id="7" name="object 21">
            <a:extLst>
              <a:ext uri="{FF2B5EF4-FFF2-40B4-BE49-F238E27FC236}">
                <a16:creationId xmlns:a16="http://schemas.microsoft.com/office/drawing/2014/main" id="{EA4F1519-0E55-4783-BE4A-8C1F2A17499B}"/>
              </a:ext>
            </a:extLst>
          </p:cNvPr>
          <p:cNvSpPr txBox="1"/>
          <p:nvPr/>
        </p:nvSpPr>
        <p:spPr>
          <a:xfrm>
            <a:off x="938758" y="1591234"/>
            <a:ext cx="7778421" cy="566565"/>
          </a:xfrm>
          <a:prstGeom prst="rect">
            <a:avLst/>
          </a:prstGeom>
        </p:spPr>
        <p:txBody>
          <a:bodyPr vert="horz" wrap="square" lIns="0" tIns="71755" rIns="0" bIns="0" rtlCol="0">
            <a:spAutoFit/>
          </a:bodyPr>
          <a:lstStyle/>
          <a:p>
            <a:pPr marL="12065" marR="5080" algn="ctr">
              <a:lnSpc>
                <a:spcPts val="1920"/>
              </a:lnSpc>
              <a:spcBef>
                <a:spcPts val="565"/>
              </a:spcBef>
              <a:tabLst>
                <a:tab pos="355600" algn="l"/>
                <a:tab pos="356235" algn="l"/>
                <a:tab pos="2120900" algn="l"/>
              </a:tabLst>
            </a:pPr>
            <a:r>
              <a:rPr lang="fr-FR" sz="2000" spc="-5" dirty="0">
                <a:solidFill>
                  <a:srgbClr val="374151"/>
                </a:solidFill>
                <a:latin typeface="Söhne"/>
                <a:cs typeface="Calibri"/>
              </a:rPr>
              <a:t>Le béton avec la combinaison de l’acier en armature rend l’</a:t>
            </a:r>
            <a:r>
              <a:rPr lang="fr-FR" sz="2000" spc="-5" dirty="0" err="1">
                <a:solidFill>
                  <a:srgbClr val="374151"/>
                </a:solidFill>
                <a:latin typeface="Söhne"/>
                <a:cs typeface="Calibri"/>
              </a:rPr>
              <a:t>enssemble</a:t>
            </a:r>
            <a:r>
              <a:rPr lang="fr-FR" sz="2000" spc="-5" dirty="0">
                <a:solidFill>
                  <a:srgbClr val="374151"/>
                </a:solidFill>
                <a:latin typeface="Söhne"/>
                <a:cs typeface="Calibri"/>
              </a:rPr>
              <a:t> résistant à tout les efforts en toute position</a:t>
            </a:r>
            <a:endParaRPr sz="2000" dirty="0">
              <a:solidFill>
                <a:srgbClr val="374151"/>
              </a:solidFill>
              <a:latin typeface="Söhne"/>
              <a:cs typeface="Calibri"/>
            </a:endParaRPr>
          </a:p>
        </p:txBody>
      </p:sp>
      <p:sp>
        <p:nvSpPr>
          <p:cNvPr id="5" name="ZoneTexte 4">
            <a:extLst>
              <a:ext uri="{FF2B5EF4-FFF2-40B4-BE49-F238E27FC236}">
                <a16:creationId xmlns:a16="http://schemas.microsoft.com/office/drawing/2014/main" id="{BACC1F19-AEEA-4849-9C0D-CA429718B722}"/>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Tree>
    <p:extLst>
      <p:ext uri="{BB962C8B-B14F-4D97-AF65-F5344CB8AC3E}">
        <p14:creationId xmlns:p14="http://schemas.microsoft.com/office/powerpoint/2010/main" val="3095240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219200" y="2667000"/>
            <a:ext cx="2786126" cy="3625723"/>
          </a:xfrm>
          <a:prstGeom prst="rect">
            <a:avLst/>
          </a:prstGeom>
        </p:spPr>
      </p:pic>
      <p:sp>
        <p:nvSpPr>
          <p:cNvPr id="7" name="Titre 22">
            <a:extLst>
              <a:ext uri="{FF2B5EF4-FFF2-40B4-BE49-F238E27FC236}">
                <a16:creationId xmlns:a16="http://schemas.microsoft.com/office/drawing/2014/main" id="{2C968E77-2B95-4FAE-ABF0-70C9E636C54E}"/>
              </a:ext>
            </a:extLst>
          </p:cNvPr>
          <p:cNvSpPr>
            <a:spLocks noGrp="1"/>
          </p:cNvSpPr>
          <p:nvPr>
            <p:ph type="title"/>
          </p:nvPr>
        </p:nvSpPr>
        <p:spPr>
          <a:xfrm>
            <a:off x="938758" y="565268"/>
            <a:ext cx="7633742" cy="1492132"/>
          </a:xfrm>
        </p:spPr>
        <p:txBody>
          <a:bodyPr/>
          <a:lstStyle/>
          <a:p>
            <a:pPr algn="ctr"/>
            <a:r>
              <a:rPr lang="fr-FR" dirty="0"/>
              <a:t>Le béton armé</a:t>
            </a:r>
          </a:p>
        </p:txBody>
      </p:sp>
      <p:sp>
        <p:nvSpPr>
          <p:cNvPr id="8" name="object 21">
            <a:extLst>
              <a:ext uri="{FF2B5EF4-FFF2-40B4-BE49-F238E27FC236}">
                <a16:creationId xmlns:a16="http://schemas.microsoft.com/office/drawing/2014/main" id="{604E3A1E-329A-44E0-BE1A-649A8E9DE1FD}"/>
              </a:ext>
            </a:extLst>
          </p:cNvPr>
          <p:cNvSpPr txBox="1"/>
          <p:nvPr/>
        </p:nvSpPr>
        <p:spPr>
          <a:xfrm>
            <a:off x="938758" y="1591234"/>
            <a:ext cx="7633742" cy="566565"/>
          </a:xfrm>
          <a:prstGeom prst="rect">
            <a:avLst/>
          </a:prstGeom>
        </p:spPr>
        <p:txBody>
          <a:bodyPr vert="horz" wrap="square" lIns="0" tIns="71755" rIns="0" bIns="0" rtlCol="0">
            <a:spAutoFit/>
          </a:bodyPr>
          <a:lstStyle/>
          <a:p>
            <a:pPr marL="12065" marR="5080" algn="ctr">
              <a:lnSpc>
                <a:spcPts val="1920"/>
              </a:lnSpc>
              <a:spcBef>
                <a:spcPts val="565"/>
              </a:spcBef>
              <a:tabLst>
                <a:tab pos="355600" algn="l"/>
                <a:tab pos="356235" algn="l"/>
                <a:tab pos="2120900" algn="l"/>
              </a:tabLst>
            </a:pPr>
            <a:r>
              <a:rPr lang="fr-FR" sz="2000" spc="-5" dirty="0">
                <a:solidFill>
                  <a:srgbClr val="374151"/>
                </a:solidFill>
                <a:latin typeface="Söhne"/>
                <a:cs typeface="Calibri"/>
              </a:rPr>
              <a:t>LE BÉTON ARMÉ a été inventé par JOSEPH MONIER aux environs de  1850. il a mis au point une  poutre, un escalier, un réservoir en  béton armé.</a:t>
            </a:r>
          </a:p>
        </p:txBody>
      </p:sp>
      <p:pic>
        <p:nvPicPr>
          <p:cNvPr id="16386" name="Picture 2" descr="Agire sul rapporto a/c per ottenere calcestruzzi impermeabili è condizione  necessaria, ma non sufficiente! | Articoli | Ingenio">
            <a:extLst>
              <a:ext uri="{FF2B5EF4-FFF2-40B4-BE49-F238E27FC236}">
                <a16:creationId xmlns:a16="http://schemas.microsoft.com/office/drawing/2014/main" id="{CE006EF5-5064-491D-842E-AC9CCCDE35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66" r="11667"/>
          <a:stretch/>
        </p:blipFill>
        <p:spPr bwMode="auto">
          <a:xfrm>
            <a:off x="4403937" y="3233446"/>
            <a:ext cx="4168563" cy="2492829"/>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9D22A07F-D2AC-4220-9C5F-C491E85C1121}"/>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31103" y="1744029"/>
            <a:ext cx="7849052" cy="936154"/>
          </a:xfrm>
          <a:prstGeom prst="rect">
            <a:avLst/>
          </a:prstGeom>
        </p:spPr>
        <p:txBody>
          <a:bodyPr vert="horz" wrap="square" lIns="0" tIns="12700" rIns="0" bIns="0" rtlCol="0">
            <a:spAutoFit/>
          </a:bodyPr>
          <a:lstStyle/>
          <a:p>
            <a:pPr marL="12700" marR="5080" algn="ctr">
              <a:lnSpc>
                <a:spcPct val="100000"/>
              </a:lnSpc>
              <a:spcBef>
                <a:spcPts val="100"/>
              </a:spcBef>
              <a:tabLst>
                <a:tab pos="213995" algn="l"/>
              </a:tabLst>
            </a:pPr>
            <a:r>
              <a:rPr lang="fr-FR" sz="2000" spc="-5" dirty="0">
                <a:solidFill>
                  <a:srgbClr val="374151"/>
                </a:solidFill>
                <a:latin typeface="Söhne"/>
                <a:cs typeface="Calibri"/>
              </a:rPr>
              <a:t>L</a:t>
            </a:r>
            <a:r>
              <a:rPr sz="2000" spc="-5" dirty="0">
                <a:solidFill>
                  <a:srgbClr val="374151"/>
                </a:solidFill>
                <a:latin typeface="Söhne"/>
                <a:cs typeface="Calibri"/>
              </a:rPr>
              <a:t>es </a:t>
            </a:r>
            <a:r>
              <a:rPr sz="2000" spc="-10" dirty="0">
                <a:solidFill>
                  <a:srgbClr val="374151"/>
                </a:solidFill>
                <a:latin typeface="Söhne"/>
                <a:cs typeface="Calibri"/>
              </a:rPr>
              <a:t>premiers architectes </a:t>
            </a:r>
            <a:r>
              <a:rPr sz="2000" dirty="0">
                <a:solidFill>
                  <a:srgbClr val="374151"/>
                </a:solidFill>
                <a:latin typeface="Söhne"/>
                <a:cs typeface="Calibri"/>
              </a:rPr>
              <a:t>qui </a:t>
            </a:r>
            <a:r>
              <a:rPr sz="2000" spc="-10" dirty="0">
                <a:solidFill>
                  <a:srgbClr val="374151"/>
                </a:solidFill>
                <a:latin typeface="Söhne"/>
                <a:cs typeface="Calibri"/>
              </a:rPr>
              <a:t>utilisent </a:t>
            </a:r>
            <a:r>
              <a:rPr sz="2000" dirty="0">
                <a:solidFill>
                  <a:srgbClr val="374151"/>
                </a:solidFill>
                <a:latin typeface="Söhne"/>
                <a:cs typeface="Calibri"/>
              </a:rPr>
              <a:t>le </a:t>
            </a:r>
            <a:r>
              <a:rPr sz="2000" spc="-10" dirty="0">
                <a:solidFill>
                  <a:srgbClr val="374151"/>
                </a:solidFill>
                <a:latin typeface="Söhne"/>
                <a:cs typeface="Calibri"/>
              </a:rPr>
              <a:t>béton </a:t>
            </a:r>
            <a:r>
              <a:rPr sz="2000" spc="-5" dirty="0">
                <a:solidFill>
                  <a:srgbClr val="374151"/>
                </a:solidFill>
                <a:latin typeface="Söhne"/>
                <a:cs typeface="Calibri"/>
              </a:rPr>
              <a:t>armé </a:t>
            </a:r>
            <a:r>
              <a:rPr sz="2000" spc="-10" dirty="0">
                <a:solidFill>
                  <a:srgbClr val="374151"/>
                </a:solidFill>
                <a:latin typeface="Söhne"/>
                <a:cs typeface="Calibri"/>
              </a:rPr>
              <a:t>d’une façon complète sont </a:t>
            </a:r>
            <a:r>
              <a:rPr sz="2000" dirty="0">
                <a:solidFill>
                  <a:srgbClr val="374151"/>
                </a:solidFill>
                <a:latin typeface="Söhne"/>
                <a:cs typeface="Calibri"/>
              </a:rPr>
              <a:t>les </a:t>
            </a:r>
            <a:r>
              <a:rPr sz="2000" spc="-10" dirty="0">
                <a:solidFill>
                  <a:srgbClr val="374151"/>
                </a:solidFill>
                <a:latin typeface="Söhne"/>
                <a:cs typeface="Calibri"/>
              </a:rPr>
              <a:t>frères </a:t>
            </a:r>
            <a:r>
              <a:rPr sz="2000" spc="-15" dirty="0">
                <a:solidFill>
                  <a:srgbClr val="374151"/>
                </a:solidFill>
                <a:latin typeface="Söhne"/>
                <a:cs typeface="Calibri"/>
              </a:rPr>
              <a:t>Perret </a:t>
            </a:r>
            <a:r>
              <a:rPr sz="2000" dirty="0">
                <a:solidFill>
                  <a:srgbClr val="374151"/>
                </a:solidFill>
                <a:latin typeface="Söhne"/>
                <a:cs typeface="Calibri"/>
              </a:rPr>
              <a:t>dans immeubles</a:t>
            </a:r>
            <a:r>
              <a:rPr lang="fr-FR" sz="2000" dirty="0">
                <a:solidFill>
                  <a:srgbClr val="374151"/>
                </a:solidFill>
                <a:latin typeface="Söhne"/>
                <a:cs typeface="Calibri"/>
              </a:rPr>
              <a:t> «</a:t>
            </a:r>
            <a:r>
              <a:rPr lang="fr-FR" sz="2000" spc="-15" dirty="0">
                <a:solidFill>
                  <a:srgbClr val="374151"/>
                </a:solidFill>
                <a:latin typeface="Söhne"/>
                <a:cs typeface="Calibri"/>
              </a:rPr>
              <a:t>Perret»</a:t>
            </a:r>
            <a:r>
              <a:rPr sz="2000" dirty="0">
                <a:solidFill>
                  <a:srgbClr val="374151"/>
                </a:solidFill>
                <a:latin typeface="Söhne"/>
                <a:cs typeface="Calibri"/>
              </a:rPr>
              <a:t> de la </a:t>
            </a:r>
            <a:r>
              <a:rPr sz="2000" spc="5" dirty="0">
                <a:solidFill>
                  <a:srgbClr val="374151"/>
                </a:solidFill>
                <a:latin typeface="Söhne"/>
                <a:cs typeface="Calibri"/>
              </a:rPr>
              <a:t> </a:t>
            </a:r>
            <a:r>
              <a:rPr sz="2000" dirty="0">
                <a:solidFill>
                  <a:srgbClr val="374151"/>
                </a:solidFill>
                <a:latin typeface="Söhne"/>
                <a:cs typeface="Calibri"/>
              </a:rPr>
              <a:t>rue </a:t>
            </a:r>
            <a:r>
              <a:rPr sz="2000" spc="-5" dirty="0">
                <a:solidFill>
                  <a:srgbClr val="374151"/>
                </a:solidFill>
                <a:latin typeface="Söhne"/>
                <a:cs typeface="Calibri"/>
              </a:rPr>
              <a:t>Franklin, </a:t>
            </a:r>
            <a:r>
              <a:rPr sz="2000" dirty="0">
                <a:solidFill>
                  <a:srgbClr val="374151"/>
                </a:solidFill>
                <a:latin typeface="Söhne"/>
                <a:cs typeface="Calibri"/>
              </a:rPr>
              <a:t>à </a:t>
            </a:r>
            <a:r>
              <a:rPr sz="2000" spc="-15" dirty="0">
                <a:solidFill>
                  <a:srgbClr val="374151"/>
                </a:solidFill>
                <a:latin typeface="Söhne"/>
                <a:cs typeface="Calibri"/>
              </a:rPr>
              <a:t>Paris </a:t>
            </a:r>
            <a:r>
              <a:rPr sz="2000" dirty="0">
                <a:solidFill>
                  <a:srgbClr val="374151"/>
                </a:solidFill>
                <a:latin typeface="Söhne"/>
                <a:cs typeface="Calibri"/>
              </a:rPr>
              <a:t>(1903) à la même </a:t>
            </a:r>
            <a:r>
              <a:rPr sz="2000" spc="-5" dirty="0">
                <a:solidFill>
                  <a:srgbClr val="374151"/>
                </a:solidFill>
                <a:latin typeface="Söhne"/>
                <a:cs typeface="Calibri"/>
              </a:rPr>
              <a:t>époque, </a:t>
            </a:r>
            <a:r>
              <a:rPr sz="2000" spc="-55" dirty="0">
                <a:solidFill>
                  <a:srgbClr val="374151"/>
                </a:solidFill>
                <a:latin typeface="Söhne"/>
                <a:cs typeface="Calibri"/>
              </a:rPr>
              <a:t>Tony </a:t>
            </a:r>
            <a:r>
              <a:rPr sz="2000" spc="-5" dirty="0">
                <a:solidFill>
                  <a:srgbClr val="374151"/>
                </a:solidFill>
                <a:latin typeface="Söhne"/>
                <a:cs typeface="Calibri"/>
              </a:rPr>
              <a:t>Garnier dans son </a:t>
            </a:r>
            <a:r>
              <a:rPr sz="2000" spc="-10" dirty="0">
                <a:solidFill>
                  <a:srgbClr val="374151"/>
                </a:solidFill>
                <a:latin typeface="Söhne"/>
                <a:cs typeface="Calibri"/>
              </a:rPr>
              <a:t>projet </a:t>
            </a:r>
            <a:r>
              <a:rPr sz="2000" spc="-5" dirty="0">
                <a:solidFill>
                  <a:srgbClr val="374151"/>
                </a:solidFill>
                <a:latin typeface="Söhne"/>
                <a:cs typeface="Calibri"/>
              </a:rPr>
              <a:t>de ville </a:t>
            </a:r>
            <a:r>
              <a:rPr sz="2000" dirty="0">
                <a:solidFill>
                  <a:srgbClr val="374151"/>
                </a:solidFill>
                <a:latin typeface="Söhne"/>
                <a:cs typeface="Calibri"/>
              </a:rPr>
              <a:t> </a:t>
            </a:r>
            <a:r>
              <a:rPr sz="2000" spc="-5" dirty="0">
                <a:solidFill>
                  <a:srgbClr val="374151"/>
                </a:solidFill>
                <a:latin typeface="Söhne"/>
                <a:cs typeface="Calibri"/>
              </a:rPr>
              <a:t>industrielle</a:t>
            </a:r>
            <a:endParaRPr sz="2000" dirty="0">
              <a:solidFill>
                <a:srgbClr val="374151"/>
              </a:solidFill>
              <a:latin typeface="Söhne"/>
              <a:cs typeface="Calibri"/>
            </a:endParaRPr>
          </a:p>
        </p:txBody>
      </p:sp>
      <p:pic>
        <p:nvPicPr>
          <p:cNvPr id="4098" name="Picture 2" descr="L'immeuble des frères Perret de la rue Benjamin Franklin - Histoires de  Paris">
            <a:extLst>
              <a:ext uri="{FF2B5EF4-FFF2-40B4-BE49-F238E27FC236}">
                <a16:creationId xmlns:a16="http://schemas.microsoft.com/office/drawing/2014/main" id="{7656EA80-B155-4166-BAAD-38C072F65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732" y="3200400"/>
            <a:ext cx="4021734" cy="2679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vlc-record-2023-10-01-01h14m33s-Analyse architecturale étudiants de 3eme année - immeuble AUGUSTE PERRET.mp4-">
            <a:hlinkClick r:id="" action="ppaction://media"/>
            <a:extLst>
              <a:ext uri="{FF2B5EF4-FFF2-40B4-BE49-F238E27FC236}">
                <a16:creationId xmlns:a16="http://schemas.microsoft.com/office/drawing/2014/main" id="{2DA8F946-1237-4C3E-8714-8AE50B92B63E}"/>
              </a:ext>
            </a:extLst>
          </p:cNvPr>
          <p:cNvPicPr>
            <a:picLocks noChangeAspect="1"/>
          </p:cNvPicPr>
          <p:nvPr>
            <a:videoFile r:link="rId1"/>
            <p:extLst>
              <p:ext uri="{DAA4B4D4-6D71-4841-9C94-3DE7FCFB9230}">
                <p14:media xmlns:p14="http://schemas.microsoft.com/office/powerpoint/2010/main" r:embed="rId2">
                  <p14:trim end="2135"/>
                </p14:media>
              </p:ext>
            </p:extLst>
          </p:nvPr>
        </p:nvPicPr>
        <p:blipFill rotWithShape="1">
          <a:blip r:embed="rId5"/>
          <a:srcRect l="9173" r="14382"/>
          <a:stretch>
            <a:fillRect/>
          </a:stretch>
        </p:blipFill>
        <p:spPr>
          <a:xfrm>
            <a:off x="4953000" y="3110176"/>
            <a:ext cx="3886652" cy="2859928"/>
          </a:xfrm>
          <a:prstGeom prst="rect">
            <a:avLst/>
          </a:prstGeom>
          <a:ln>
            <a:solidFill>
              <a:schemeClr val="tx1"/>
            </a:solidFill>
          </a:ln>
        </p:spPr>
      </p:pic>
      <p:sp>
        <p:nvSpPr>
          <p:cNvPr id="10" name="ZoneTexte 9">
            <a:extLst>
              <a:ext uri="{FF2B5EF4-FFF2-40B4-BE49-F238E27FC236}">
                <a16:creationId xmlns:a16="http://schemas.microsoft.com/office/drawing/2014/main" id="{545179EF-7EC7-4A20-96D2-CBB3B00375B3}"/>
              </a:ext>
            </a:extLst>
          </p:cNvPr>
          <p:cNvSpPr txBox="1"/>
          <p:nvPr/>
        </p:nvSpPr>
        <p:spPr>
          <a:xfrm>
            <a:off x="3352800" y="6106283"/>
            <a:ext cx="4572000" cy="369332"/>
          </a:xfrm>
          <a:prstGeom prst="rect">
            <a:avLst/>
          </a:prstGeom>
          <a:noFill/>
        </p:spPr>
        <p:txBody>
          <a:bodyPr wrap="square">
            <a:spAutoFit/>
          </a:bodyPr>
          <a:lstStyle/>
          <a:p>
            <a:r>
              <a:rPr lang="fr-FR" sz="1800" spc="-5" dirty="0">
                <a:latin typeface="Calibri"/>
                <a:cs typeface="Calibri"/>
              </a:rPr>
              <a:t>Système poteau-poutre (portique)</a:t>
            </a:r>
            <a:endParaRPr lang="fr-FR" dirty="0"/>
          </a:p>
        </p:txBody>
      </p:sp>
      <p:sp>
        <p:nvSpPr>
          <p:cNvPr id="13" name="Titre 22">
            <a:extLst>
              <a:ext uri="{FF2B5EF4-FFF2-40B4-BE49-F238E27FC236}">
                <a16:creationId xmlns:a16="http://schemas.microsoft.com/office/drawing/2014/main" id="{ED4F0FEB-EFEF-4708-A884-05FA84488F93}"/>
              </a:ext>
            </a:extLst>
          </p:cNvPr>
          <p:cNvSpPr txBox="1">
            <a:spLocks/>
          </p:cNvSpPr>
          <p:nvPr/>
        </p:nvSpPr>
        <p:spPr>
          <a:xfrm>
            <a:off x="938758" y="382385"/>
            <a:ext cx="7633742" cy="1492132"/>
          </a:xfrm>
          <a:prstGeom prst="rect">
            <a:avLst/>
          </a:prstGeom>
        </p:spPr>
        <p:txBody>
          <a:bodyPr/>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Ossatures en béton armé</a:t>
            </a:r>
          </a:p>
          <a:p>
            <a:pPr algn="ctr"/>
            <a:r>
              <a:rPr lang="fr-FR" sz="3600" dirty="0"/>
              <a:t>(Portique poteau-poutre)</a:t>
            </a:r>
          </a:p>
        </p:txBody>
      </p:sp>
      <p:sp>
        <p:nvSpPr>
          <p:cNvPr id="7" name="ZoneTexte 6">
            <a:extLst>
              <a:ext uri="{FF2B5EF4-FFF2-40B4-BE49-F238E27FC236}">
                <a16:creationId xmlns:a16="http://schemas.microsoft.com/office/drawing/2014/main" id="{3E701BE7-AE13-4C7E-800A-5C9141EED8B6}"/>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38758" y="3217227"/>
            <a:ext cx="3733800" cy="948978"/>
          </a:xfrm>
          <a:prstGeom prst="rect">
            <a:avLst/>
          </a:prstGeom>
        </p:spPr>
        <p:txBody>
          <a:bodyPr vert="horz" wrap="square" lIns="0" tIns="12700" rIns="0" bIns="0" rtlCol="0">
            <a:spAutoFit/>
          </a:bodyPr>
          <a:lstStyle/>
          <a:p>
            <a:pPr marL="12700" marR="5080" algn="ctr">
              <a:lnSpc>
                <a:spcPct val="100000"/>
              </a:lnSpc>
              <a:spcBef>
                <a:spcPts val="100"/>
              </a:spcBef>
              <a:tabLst>
                <a:tab pos="213995" algn="l"/>
              </a:tabLst>
            </a:pPr>
            <a:r>
              <a:rPr lang="fr-FR" sz="2000" spc="-5" dirty="0">
                <a:solidFill>
                  <a:srgbClr val="374151"/>
                </a:solidFill>
                <a:latin typeface="Söhne"/>
                <a:cs typeface="Calibri"/>
              </a:rPr>
              <a:t>Bâtiment en </a:t>
            </a:r>
            <a:r>
              <a:rPr lang="fr-FR" sz="2000" b="1" spc="-5" dirty="0">
                <a:solidFill>
                  <a:srgbClr val="374151"/>
                </a:solidFill>
                <a:latin typeface="Söhne"/>
                <a:cs typeface="Calibri"/>
              </a:rPr>
              <a:t>système portique</a:t>
            </a:r>
            <a:r>
              <a:rPr lang="fr-FR" sz="2000" spc="-5" dirty="0">
                <a:solidFill>
                  <a:srgbClr val="374151"/>
                </a:solidFill>
                <a:latin typeface="Söhne"/>
                <a:cs typeface="Calibri"/>
              </a:rPr>
              <a:t>; Usine de Teinture Mars.</a:t>
            </a:r>
          </a:p>
          <a:p>
            <a:pPr marL="12700" marR="5080" algn="ctr">
              <a:lnSpc>
                <a:spcPct val="100000"/>
              </a:lnSpc>
              <a:spcBef>
                <a:spcPts val="100"/>
              </a:spcBef>
              <a:tabLst>
                <a:tab pos="213995" algn="l"/>
              </a:tabLst>
            </a:pPr>
            <a:r>
              <a:rPr lang="fr-FR" sz="2000" spc="-5" dirty="0">
                <a:solidFill>
                  <a:srgbClr val="374151"/>
                </a:solidFill>
                <a:latin typeface="Söhne"/>
                <a:cs typeface="Calibri"/>
              </a:rPr>
              <a:t> (</a:t>
            </a:r>
            <a:r>
              <a:rPr lang="fr-FR" sz="2000" spc="-5" dirty="0" err="1">
                <a:solidFill>
                  <a:srgbClr val="374151"/>
                </a:solidFill>
                <a:latin typeface="Söhne"/>
                <a:cs typeface="Calibri"/>
              </a:rPr>
              <a:t>Entr</a:t>
            </a:r>
            <a:r>
              <a:rPr lang="fr-FR" sz="2000" spc="-5" dirty="0">
                <a:solidFill>
                  <a:srgbClr val="374151"/>
                </a:solidFill>
                <a:latin typeface="Söhne"/>
                <a:cs typeface="Calibri"/>
              </a:rPr>
              <a:t>. </a:t>
            </a:r>
            <a:r>
              <a:rPr lang="fr-FR" sz="2000" spc="-5" dirty="0" err="1">
                <a:solidFill>
                  <a:srgbClr val="374151"/>
                </a:solidFill>
                <a:latin typeface="Söhne"/>
                <a:cs typeface="Calibri"/>
              </a:rPr>
              <a:t>Roquerbe</a:t>
            </a:r>
            <a:r>
              <a:rPr lang="fr-FR" sz="2000" spc="-5" dirty="0">
                <a:solidFill>
                  <a:srgbClr val="374151"/>
                </a:solidFill>
                <a:latin typeface="Söhne"/>
                <a:cs typeface="Calibri"/>
              </a:rPr>
              <a:t> &amp; Cie, 1905-1906.)</a:t>
            </a:r>
            <a:endParaRPr sz="2000" dirty="0">
              <a:solidFill>
                <a:srgbClr val="374151"/>
              </a:solidFill>
              <a:latin typeface="Söhne"/>
              <a:cs typeface="Calibri"/>
            </a:endParaRPr>
          </a:p>
        </p:txBody>
      </p:sp>
      <p:pic>
        <p:nvPicPr>
          <p:cNvPr id="4100" name="Picture 4" descr="Une ponction dans le fonds Paul Guadet : les plans de pose du revêtement de  l'Hôtel Carnot, 1906-1908">
            <a:extLst>
              <a:ext uri="{FF2B5EF4-FFF2-40B4-BE49-F238E27FC236}">
                <a16:creationId xmlns:a16="http://schemas.microsoft.com/office/drawing/2014/main" id="{73197A79-135D-4373-A593-088D41F2C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840" y="1874517"/>
            <a:ext cx="3448309" cy="45833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itre 22">
            <a:extLst>
              <a:ext uri="{FF2B5EF4-FFF2-40B4-BE49-F238E27FC236}">
                <a16:creationId xmlns:a16="http://schemas.microsoft.com/office/drawing/2014/main" id="{0721A8A7-38EA-4463-B87C-28918A9FA828}"/>
              </a:ext>
            </a:extLst>
          </p:cNvPr>
          <p:cNvSpPr txBox="1">
            <a:spLocks/>
          </p:cNvSpPr>
          <p:nvPr/>
        </p:nvSpPr>
        <p:spPr>
          <a:xfrm>
            <a:off x="938758" y="382385"/>
            <a:ext cx="7633742" cy="1492132"/>
          </a:xfrm>
          <a:prstGeom prst="rect">
            <a:avLst/>
          </a:prstGeom>
        </p:spPr>
        <p:txBody>
          <a:bodyPr/>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Ossatures en béton armé</a:t>
            </a:r>
          </a:p>
          <a:p>
            <a:pPr algn="ctr"/>
            <a:r>
              <a:rPr lang="fr-FR" sz="3600" dirty="0"/>
              <a:t>(Portique poteau-poutre)</a:t>
            </a:r>
          </a:p>
        </p:txBody>
      </p:sp>
      <p:sp>
        <p:nvSpPr>
          <p:cNvPr id="5" name="ZoneTexte 4">
            <a:extLst>
              <a:ext uri="{FF2B5EF4-FFF2-40B4-BE49-F238E27FC236}">
                <a16:creationId xmlns:a16="http://schemas.microsoft.com/office/drawing/2014/main" id="{88A588FC-615D-4138-B6C4-D6065FBAF0F2}"/>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Tree>
    <p:extLst>
      <p:ext uri="{BB962C8B-B14F-4D97-AF65-F5344CB8AC3E}">
        <p14:creationId xmlns:p14="http://schemas.microsoft.com/office/powerpoint/2010/main" val="130708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70285" y="1714216"/>
            <a:ext cx="7911075" cy="320601"/>
          </a:xfrm>
          <a:prstGeom prst="rect">
            <a:avLst/>
          </a:prstGeom>
        </p:spPr>
        <p:txBody>
          <a:bodyPr vert="horz" wrap="square" lIns="0" tIns="12700" rIns="0" bIns="0" rtlCol="0">
            <a:spAutoFit/>
          </a:bodyPr>
          <a:lstStyle/>
          <a:p>
            <a:pPr marL="12700" marR="5080" algn="ctr">
              <a:lnSpc>
                <a:spcPct val="100000"/>
              </a:lnSpc>
              <a:spcBef>
                <a:spcPts val="100"/>
              </a:spcBef>
              <a:tabLst>
                <a:tab pos="213995" algn="l"/>
              </a:tabLst>
            </a:pPr>
            <a:r>
              <a:rPr lang="fr-FR" sz="2000" spc="-5" dirty="0">
                <a:solidFill>
                  <a:srgbClr val="374151"/>
                </a:solidFill>
                <a:latin typeface="Söhne"/>
                <a:cs typeface="Calibri"/>
              </a:rPr>
              <a:t>Les types de </a:t>
            </a:r>
            <a:r>
              <a:rPr lang="fr-FR" sz="2000" b="1" u="sng" spc="-5" dirty="0">
                <a:solidFill>
                  <a:srgbClr val="374151"/>
                </a:solidFill>
                <a:latin typeface="Söhne"/>
                <a:cs typeface="Calibri"/>
              </a:rPr>
              <a:t>planchers</a:t>
            </a:r>
            <a:r>
              <a:rPr lang="fr-FR" sz="2000" u="sng" spc="-5" dirty="0">
                <a:solidFill>
                  <a:srgbClr val="374151"/>
                </a:solidFill>
                <a:latin typeface="Söhne"/>
                <a:cs typeface="Calibri"/>
              </a:rPr>
              <a:t> </a:t>
            </a:r>
            <a:r>
              <a:rPr lang="fr-FR" sz="2000" spc="-5" dirty="0">
                <a:solidFill>
                  <a:srgbClr val="374151"/>
                </a:solidFill>
                <a:latin typeface="Söhne"/>
                <a:cs typeface="Calibri"/>
              </a:rPr>
              <a:t>des bâtiment en </a:t>
            </a:r>
            <a:r>
              <a:rPr lang="fr-FR" sz="2000" b="1" spc="-5" dirty="0">
                <a:solidFill>
                  <a:srgbClr val="374151"/>
                </a:solidFill>
                <a:latin typeface="Söhne"/>
                <a:cs typeface="Calibri"/>
              </a:rPr>
              <a:t>système portique </a:t>
            </a:r>
            <a:endParaRPr sz="2000" dirty="0">
              <a:solidFill>
                <a:srgbClr val="374151"/>
              </a:solidFill>
              <a:latin typeface="Söhne"/>
              <a:cs typeface="Calibri"/>
            </a:endParaRPr>
          </a:p>
        </p:txBody>
      </p:sp>
      <p:pic>
        <p:nvPicPr>
          <p:cNvPr id="8" name="object 2">
            <a:extLst>
              <a:ext uri="{FF2B5EF4-FFF2-40B4-BE49-F238E27FC236}">
                <a16:creationId xmlns:a16="http://schemas.microsoft.com/office/drawing/2014/main" id="{0857A824-8D02-4944-9F5C-B584E5E70B9F}"/>
              </a:ext>
            </a:extLst>
          </p:cNvPr>
          <p:cNvPicPr/>
          <p:nvPr/>
        </p:nvPicPr>
        <p:blipFill rotWithShape="1">
          <a:blip r:embed="rId2" cstate="print"/>
          <a:srcRect l="1119" t="2273" r="1538" b="33743"/>
          <a:stretch/>
        </p:blipFill>
        <p:spPr>
          <a:xfrm>
            <a:off x="1402829" y="2209800"/>
            <a:ext cx="6705600" cy="4441639"/>
          </a:xfrm>
          <a:prstGeom prst="rect">
            <a:avLst/>
          </a:prstGeom>
        </p:spPr>
      </p:pic>
      <p:pic>
        <p:nvPicPr>
          <p:cNvPr id="10" name="object 11">
            <a:extLst>
              <a:ext uri="{FF2B5EF4-FFF2-40B4-BE49-F238E27FC236}">
                <a16:creationId xmlns:a16="http://schemas.microsoft.com/office/drawing/2014/main" id="{CFBEFC31-85F2-4081-80F1-B6C399EBFE18}"/>
              </a:ext>
            </a:extLst>
          </p:cNvPr>
          <p:cNvPicPr/>
          <p:nvPr/>
        </p:nvPicPr>
        <p:blipFill rotWithShape="1">
          <a:blip r:embed="rId3" cstate="print"/>
          <a:srcRect t="15736"/>
          <a:stretch/>
        </p:blipFill>
        <p:spPr>
          <a:xfrm>
            <a:off x="5486400" y="2590800"/>
            <a:ext cx="2133600" cy="838200"/>
          </a:xfrm>
          <a:prstGeom prst="rect">
            <a:avLst/>
          </a:prstGeom>
        </p:spPr>
      </p:pic>
      <p:sp>
        <p:nvSpPr>
          <p:cNvPr id="12" name="Titre 22">
            <a:extLst>
              <a:ext uri="{FF2B5EF4-FFF2-40B4-BE49-F238E27FC236}">
                <a16:creationId xmlns:a16="http://schemas.microsoft.com/office/drawing/2014/main" id="{6906E6C5-98D5-45CE-89DC-330802B307DF}"/>
              </a:ext>
            </a:extLst>
          </p:cNvPr>
          <p:cNvSpPr txBox="1">
            <a:spLocks/>
          </p:cNvSpPr>
          <p:nvPr/>
        </p:nvSpPr>
        <p:spPr>
          <a:xfrm>
            <a:off x="938758" y="382385"/>
            <a:ext cx="7633742" cy="1492132"/>
          </a:xfrm>
          <a:prstGeom prst="rect">
            <a:avLst/>
          </a:prstGeom>
        </p:spPr>
        <p:txBody>
          <a:bodyPr/>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Ossatures en béton armé</a:t>
            </a:r>
          </a:p>
          <a:p>
            <a:pPr algn="ctr"/>
            <a:r>
              <a:rPr lang="fr-FR" sz="3600" dirty="0"/>
              <a:t>(Portique poteau-poutre)</a:t>
            </a:r>
          </a:p>
        </p:txBody>
      </p:sp>
      <p:sp>
        <p:nvSpPr>
          <p:cNvPr id="6" name="ZoneTexte 5">
            <a:extLst>
              <a:ext uri="{FF2B5EF4-FFF2-40B4-BE49-F238E27FC236}">
                <a16:creationId xmlns:a16="http://schemas.microsoft.com/office/drawing/2014/main" id="{2941D93B-31C3-4D19-B4C4-051AB515E64A}"/>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Tree>
    <p:extLst>
      <p:ext uri="{BB962C8B-B14F-4D97-AF65-F5344CB8AC3E}">
        <p14:creationId xmlns:p14="http://schemas.microsoft.com/office/powerpoint/2010/main" val="2884003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451A2-A694-4CB7-6D68-361D8897F68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EC708D92-E27D-D4A3-3FDD-FD49956EC452}"/>
              </a:ext>
            </a:extLst>
          </p:cNvPr>
          <p:cNvSpPr txBox="1"/>
          <p:nvPr/>
        </p:nvSpPr>
        <p:spPr>
          <a:xfrm>
            <a:off x="670285" y="1714216"/>
            <a:ext cx="7911075" cy="1243930"/>
          </a:xfrm>
          <a:prstGeom prst="rect">
            <a:avLst/>
          </a:prstGeom>
        </p:spPr>
        <p:txBody>
          <a:bodyPr vert="horz" wrap="square" lIns="0" tIns="12700" rIns="0" bIns="0" rtlCol="0">
            <a:spAutoFit/>
          </a:bodyPr>
          <a:lstStyle/>
          <a:p>
            <a:pPr marL="12700" marR="5080" algn="ctr">
              <a:lnSpc>
                <a:spcPct val="100000"/>
              </a:lnSpc>
              <a:spcBef>
                <a:spcPts val="100"/>
              </a:spcBef>
              <a:tabLst>
                <a:tab pos="213995" algn="l"/>
              </a:tabLst>
            </a:pPr>
            <a:r>
              <a:rPr lang="fr-FR" sz="2000" spc="-5" dirty="0">
                <a:solidFill>
                  <a:srgbClr val="374151"/>
                </a:solidFill>
                <a:latin typeface="Söhne"/>
                <a:cs typeface="Calibri"/>
              </a:rPr>
              <a:t>Les poteaux en béton armé sont des éléments porteurs verticaux avec des armatures incorporées. Ce sont les points d'appui et les éléments porteurs de l'ossature et transmettent des charges concentrées. Ils servent à supporter les poutres et les planchers.</a:t>
            </a:r>
            <a:endParaRPr sz="2000" dirty="0">
              <a:solidFill>
                <a:srgbClr val="374151"/>
              </a:solidFill>
              <a:latin typeface="Söhne"/>
              <a:cs typeface="Calibri"/>
            </a:endParaRPr>
          </a:p>
        </p:txBody>
      </p:sp>
      <p:sp>
        <p:nvSpPr>
          <p:cNvPr id="12" name="Titre 22">
            <a:extLst>
              <a:ext uri="{FF2B5EF4-FFF2-40B4-BE49-F238E27FC236}">
                <a16:creationId xmlns:a16="http://schemas.microsoft.com/office/drawing/2014/main" id="{CEDCBA5D-4BE1-B426-D1BE-F7EC52667961}"/>
              </a:ext>
            </a:extLst>
          </p:cNvPr>
          <p:cNvSpPr txBox="1">
            <a:spLocks/>
          </p:cNvSpPr>
          <p:nvPr/>
        </p:nvSpPr>
        <p:spPr>
          <a:xfrm>
            <a:off x="940530" y="533400"/>
            <a:ext cx="7633742" cy="1492132"/>
          </a:xfrm>
          <a:prstGeom prst="rect">
            <a:avLst/>
          </a:prstGeom>
        </p:spPr>
        <p:txBody>
          <a:bodyPr/>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Poteaux en béton armé</a:t>
            </a:r>
            <a:endParaRPr lang="fr-FR" sz="3600" dirty="0"/>
          </a:p>
        </p:txBody>
      </p:sp>
      <p:sp>
        <p:nvSpPr>
          <p:cNvPr id="6" name="ZoneTexte 5">
            <a:extLst>
              <a:ext uri="{FF2B5EF4-FFF2-40B4-BE49-F238E27FC236}">
                <a16:creationId xmlns:a16="http://schemas.microsoft.com/office/drawing/2014/main" id="{0B6FCB3E-77F7-E78B-2762-FEB3DC6AE8E1}"/>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2" name="Image 1">
            <a:extLst>
              <a:ext uri="{FF2B5EF4-FFF2-40B4-BE49-F238E27FC236}">
                <a16:creationId xmlns:a16="http://schemas.microsoft.com/office/drawing/2014/main" id="{4433ED65-459A-E469-0B21-AFBD9E2679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2487" y="3219401"/>
            <a:ext cx="1863781" cy="3249888"/>
          </a:xfrm>
          <a:prstGeom prst="rect">
            <a:avLst/>
          </a:prstGeom>
          <a:noFill/>
          <a:ln>
            <a:solidFill>
              <a:schemeClr val="tx1"/>
            </a:solidFill>
          </a:ln>
        </p:spPr>
      </p:pic>
      <p:pic>
        <p:nvPicPr>
          <p:cNvPr id="4" name="Image 3" descr="Les poteaux en béton armé - ABC-MACONNERIE">
            <a:extLst>
              <a:ext uri="{FF2B5EF4-FFF2-40B4-BE49-F238E27FC236}">
                <a16:creationId xmlns:a16="http://schemas.microsoft.com/office/drawing/2014/main" id="{B9EFDA39-2839-7590-7DED-E06C907CB0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66800" y="3161581"/>
            <a:ext cx="2576624" cy="3307708"/>
          </a:xfrm>
          <a:prstGeom prst="rect">
            <a:avLst/>
          </a:prstGeom>
          <a:noFill/>
          <a:ln>
            <a:solidFill>
              <a:schemeClr val="tx1"/>
            </a:solidFill>
          </a:ln>
        </p:spPr>
      </p:pic>
      <p:pic>
        <p:nvPicPr>
          <p:cNvPr id="5" name="Image 4" descr="L'ossature en béton armé : tous les détails à savoir - Drix déménagement">
            <a:extLst>
              <a:ext uri="{FF2B5EF4-FFF2-40B4-BE49-F238E27FC236}">
                <a16:creationId xmlns:a16="http://schemas.microsoft.com/office/drawing/2014/main" id="{15C09F46-C1C9-F838-D9D3-7D280563F3D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3329070"/>
            <a:ext cx="2514600" cy="2956937"/>
          </a:xfrm>
          <a:prstGeom prst="rect">
            <a:avLst/>
          </a:prstGeom>
          <a:noFill/>
          <a:ln>
            <a:solidFill>
              <a:schemeClr val="tx1"/>
            </a:solidFill>
          </a:ln>
        </p:spPr>
      </p:pic>
    </p:spTree>
    <p:extLst>
      <p:ext uri="{BB962C8B-B14F-4D97-AF65-F5344CB8AC3E}">
        <p14:creationId xmlns:p14="http://schemas.microsoft.com/office/powerpoint/2010/main" val="1462405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5CA37-FEC2-67E1-7E58-733A0B14AB94}"/>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A5CD7C0B-BC42-5951-B5A7-D6588B83E2DC}"/>
              </a:ext>
            </a:extLst>
          </p:cNvPr>
          <p:cNvSpPr txBox="1"/>
          <p:nvPr/>
        </p:nvSpPr>
        <p:spPr>
          <a:xfrm>
            <a:off x="670285" y="1714216"/>
            <a:ext cx="7911075" cy="961802"/>
          </a:xfrm>
          <a:prstGeom prst="rect">
            <a:avLst/>
          </a:prstGeom>
        </p:spPr>
        <p:txBody>
          <a:bodyPr vert="horz" wrap="square" lIns="0" tIns="12700" rIns="0" bIns="0" rtlCol="0">
            <a:spAutoFit/>
          </a:bodyPr>
          <a:lstStyle/>
          <a:p>
            <a:pPr marL="12700" marR="5080" algn="ctr">
              <a:lnSpc>
                <a:spcPct val="100000"/>
              </a:lnSpc>
              <a:spcBef>
                <a:spcPts val="100"/>
              </a:spcBef>
              <a:tabLst>
                <a:tab pos="213995" algn="l"/>
              </a:tabLst>
            </a:pPr>
            <a:r>
              <a:rPr lang="fr-FR" sz="2000" spc="-5" dirty="0">
                <a:solidFill>
                  <a:srgbClr val="374151"/>
                </a:solidFill>
                <a:latin typeface="Söhne"/>
                <a:cs typeface="Calibri"/>
              </a:rPr>
              <a:t>•	Selon la position du poteau dans l’ossature, on distingue :</a:t>
            </a:r>
          </a:p>
          <a:p>
            <a:pPr marL="12700" marR="5080" algn="ctr">
              <a:lnSpc>
                <a:spcPct val="100000"/>
              </a:lnSpc>
              <a:spcBef>
                <a:spcPts val="100"/>
              </a:spcBef>
              <a:tabLst>
                <a:tab pos="213995" algn="l"/>
              </a:tabLst>
            </a:pPr>
            <a:r>
              <a:rPr lang="fr-FR" sz="2000" spc="-5" dirty="0">
                <a:solidFill>
                  <a:srgbClr val="374151"/>
                </a:solidFill>
                <a:latin typeface="Söhne"/>
                <a:cs typeface="Calibri"/>
              </a:rPr>
              <a:t>-	Poteau intérieur.</a:t>
            </a:r>
          </a:p>
          <a:p>
            <a:pPr marL="12700" marR="5080" algn="ctr">
              <a:lnSpc>
                <a:spcPct val="100000"/>
              </a:lnSpc>
              <a:spcBef>
                <a:spcPts val="100"/>
              </a:spcBef>
              <a:tabLst>
                <a:tab pos="213995" algn="l"/>
              </a:tabLst>
            </a:pPr>
            <a:r>
              <a:rPr lang="fr-FR" sz="2000" spc="-5" dirty="0">
                <a:solidFill>
                  <a:srgbClr val="374151"/>
                </a:solidFill>
                <a:latin typeface="Söhne"/>
                <a:cs typeface="Calibri"/>
              </a:rPr>
              <a:t>-	Poteau- de rive.</a:t>
            </a:r>
          </a:p>
        </p:txBody>
      </p:sp>
      <p:sp>
        <p:nvSpPr>
          <p:cNvPr id="12" name="Titre 22">
            <a:extLst>
              <a:ext uri="{FF2B5EF4-FFF2-40B4-BE49-F238E27FC236}">
                <a16:creationId xmlns:a16="http://schemas.microsoft.com/office/drawing/2014/main" id="{68293C1B-0074-226B-2717-8D446D6513C1}"/>
              </a:ext>
            </a:extLst>
          </p:cNvPr>
          <p:cNvSpPr txBox="1">
            <a:spLocks/>
          </p:cNvSpPr>
          <p:nvPr/>
        </p:nvSpPr>
        <p:spPr>
          <a:xfrm>
            <a:off x="666750" y="678212"/>
            <a:ext cx="8352695" cy="1515944"/>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Classification des poteaux </a:t>
            </a:r>
            <a:endParaRPr lang="fr-FR" sz="3600" dirty="0"/>
          </a:p>
        </p:txBody>
      </p:sp>
      <p:sp>
        <p:nvSpPr>
          <p:cNvPr id="6" name="ZoneTexte 5">
            <a:extLst>
              <a:ext uri="{FF2B5EF4-FFF2-40B4-BE49-F238E27FC236}">
                <a16:creationId xmlns:a16="http://schemas.microsoft.com/office/drawing/2014/main" id="{99D8251C-9717-82E7-24E8-88A612BA0A19}"/>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7" name="Image 6">
            <a:extLst>
              <a:ext uri="{FF2B5EF4-FFF2-40B4-BE49-F238E27FC236}">
                <a16:creationId xmlns:a16="http://schemas.microsoft.com/office/drawing/2014/main" id="{B5F6CA88-2E40-3BF4-D8E5-2BFF799353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895600"/>
            <a:ext cx="5194300" cy="3562350"/>
          </a:xfrm>
          <a:prstGeom prst="rect">
            <a:avLst/>
          </a:prstGeom>
          <a:noFill/>
          <a:ln>
            <a:solidFill>
              <a:schemeClr val="tx1"/>
            </a:solidFill>
          </a:ln>
        </p:spPr>
      </p:pic>
    </p:spTree>
    <p:extLst>
      <p:ext uri="{BB962C8B-B14F-4D97-AF65-F5344CB8AC3E}">
        <p14:creationId xmlns:p14="http://schemas.microsoft.com/office/powerpoint/2010/main" val="4023279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26335-E579-1ADE-4EDE-6AFAC1AE7C9F}"/>
            </a:ext>
          </a:extLst>
        </p:cNvPr>
        <p:cNvGrpSpPr/>
        <p:nvPr/>
      </p:nvGrpSpPr>
      <p:grpSpPr>
        <a:xfrm>
          <a:off x="0" y="0"/>
          <a:ext cx="0" cy="0"/>
          <a:chOff x="0" y="0"/>
          <a:chExt cx="0" cy="0"/>
        </a:xfrm>
      </p:grpSpPr>
      <p:sp>
        <p:nvSpPr>
          <p:cNvPr id="7" name="object 7">
            <a:extLst>
              <a:ext uri="{FF2B5EF4-FFF2-40B4-BE49-F238E27FC236}">
                <a16:creationId xmlns:a16="http://schemas.microsoft.com/office/drawing/2014/main" id="{1E0A6B0F-4A2C-F4C4-F6FF-A72601B950E7}"/>
              </a:ext>
            </a:extLst>
          </p:cNvPr>
          <p:cNvSpPr txBox="1"/>
          <p:nvPr/>
        </p:nvSpPr>
        <p:spPr>
          <a:xfrm>
            <a:off x="990600" y="1752600"/>
            <a:ext cx="7633742" cy="1583126"/>
          </a:xfrm>
          <a:prstGeom prst="rect">
            <a:avLst/>
          </a:prstGeom>
        </p:spPr>
        <p:txBody>
          <a:bodyPr vert="horz" wrap="square" lIns="0" tIns="43815" rIns="0" bIns="0" rtlCol="0">
            <a:spAutoFit/>
          </a:bodyPr>
          <a:lstStyle/>
          <a:p>
            <a:pPr algn="just"/>
            <a:r>
              <a:rPr lang="fr-FR" sz="2000" b="0" i="0" dirty="0">
                <a:solidFill>
                  <a:srgbClr val="374151"/>
                </a:solidFill>
                <a:effectLst/>
                <a:latin typeface="Söhne"/>
              </a:rPr>
              <a:t>L’évolution de la construction a été marquée par des progrès techniques, des innovations matérielles et des changements dans les besoins sociaux et économiques.</a:t>
            </a:r>
          </a:p>
          <a:p>
            <a:pPr algn="just">
              <a:buFont typeface="Arial" panose="020B0604020202020204" pitchFamily="34" charset="0"/>
              <a:buChar char="•"/>
            </a:pPr>
            <a:endParaRPr lang="fr-FR" sz="2000" dirty="0">
              <a:solidFill>
                <a:srgbClr val="374151"/>
              </a:solidFill>
              <a:latin typeface="Söhne"/>
            </a:endParaRPr>
          </a:p>
          <a:p>
            <a:pPr algn="just">
              <a:buFont typeface="Arial" panose="020B0604020202020204" pitchFamily="34" charset="0"/>
              <a:buChar char="•"/>
            </a:pPr>
            <a:endParaRPr lang="fr-FR" sz="2000" b="0" i="0" dirty="0">
              <a:solidFill>
                <a:srgbClr val="374151"/>
              </a:solidFill>
              <a:effectLst/>
              <a:latin typeface="Söhne"/>
            </a:endParaRPr>
          </a:p>
        </p:txBody>
      </p:sp>
      <p:sp>
        <p:nvSpPr>
          <p:cNvPr id="12" name="Titre 11">
            <a:extLst>
              <a:ext uri="{FF2B5EF4-FFF2-40B4-BE49-F238E27FC236}">
                <a16:creationId xmlns:a16="http://schemas.microsoft.com/office/drawing/2014/main" id="{5D5CF03A-5CA3-2676-903D-81E169FCC968}"/>
              </a:ext>
            </a:extLst>
          </p:cNvPr>
          <p:cNvSpPr>
            <a:spLocks noGrp="1"/>
          </p:cNvSpPr>
          <p:nvPr>
            <p:ph type="title"/>
          </p:nvPr>
        </p:nvSpPr>
        <p:spPr>
          <a:xfrm>
            <a:off x="2667000" y="621712"/>
            <a:ext cx="4007715" cy="357075"/>
          </a:xfrm>
        </p:spPr>
        <p:txBody>
          <a:bodyPr>
            <a:normAutofit fontScale="90000"/>
          </a:bodyPr>
          <a:lstStyle/>
          <a:p>
            <a:pPr algn="ctr"/>
            <a:r>
              <a:rPr lang="fr-FR" dirty="0"/>
              <a:t>INTRODUCTION</a:t>
            </a:r>
          </a:p>
        </p:txBody>
      </p:sp>
      <p:sp>
        <p:nvSpPr>
          <p:cNvPr id="2" name="ZoneTexte 1">
            <a:extLst>
              <a:ext uri="{FF2B5EF4-FFF2-40B4-BE49-F238E27FC236}">
                <a16:creationId xmlns:a16="http://schemas.microsoft.com/office/drawing/2014/main" id="{12DB0671-9823-A46D-E2F5-E1FEE088BB19}"/>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1030" name="Picture 6" descr="House Architecture Evolution Infographics 210212638 Vector Illustration  Concept">
            <a:extLst>
              <a:ext uri="{FF2B5EF4-FFF2-40B4-BE49-F238E27FC236}">
                <a16:creationId xmlns:a16="http://schemas.microsoft.com/office/drawing/2014/main" id="{3A49518A-0027-5D35-5329-F5AC3D17EE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329" b="25064"/>
          <a:stretch/>
        </p:blipFill>
        <p:spPr bwMode="auto">
          <a:xfrm>
            <a:off x="838200" y="3200400"/>
            <a:ext cx="8006259" cy="243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647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CFC94-F763-3F53-7210-E0812EF850E4}"/>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44186AF8-A2CE-6289-8AFB-0C0746CB6DF5}"/>
              </a:ext>
            </a:extLst>
          </p:cNvPr>
          <p:cNvSpPr txBox="1"/>
          <p:nvPr/>
        </p:nvSpPr>
        <p:spPr>
          <a:xfrm>
            <a:off x="914400" y="1600200"/>
            <a:ext cx="8092715" cy="1256754"/>
          </a:xfrm>
          <a:prstGeom prst="rect">
            <a:avLst/>
          </a:prstGeom>
        </p:spPr>
        <p:txBody>
          <a:bodyPr vert="horz" wrap="square" lIns="0" tIns="12700" rIns="0" bIns="0" rtlCol="0">
            <a:spAutoFit/>
          </a:bodyPr>
          <a:lstStyle/>
          <a:p>
            <a:pPr marL="12700" marR="5080">
              <a:lnSpc>
                <a:spcPct val="100000"/>
              </a:lnSpc>
              <a:spcBef>
                <a:spcPts val="100"/>
              </a:spcBef>
              <a:tabLst>
                <a:tab pos="213995" algn="l"/>
              </a:tabLst>
            </a:pPr>
            <a:r>
              <a:rPr lang="fr-FR" sz="2000" spc="-5" dirty="0">
                <a:solidFill>
                  <a:srgbClr val="374151"/>
                </a:solidFill>
                <a:latin typeface="Söhne"/>
                <a:cs typeface="Calibri"/>
              </a:rPr>
              <a:t>•	Les aciers verticaux aident le béton en compression et s’opposent au moment de flexion dans zones tendues.</a:t>
            </a:r>
          </a:p>
          <a:p>
            <a:pPr marL="12700" marR="5080">
              <a:lnSpc>
                <a:spcPct val="100000"/>
              </a:lnSpc>
              <a:spcBef>
                <a:spcPts val="100"/>
              </a:spcBef>
              <a:tabLst>
                <a:tab pos="213995" algn="l"/>
              </a:tabLst>
            </a:pPr>
            <a:r>
              <a:rPr lang="fr-FR" sz="2000" spc="-5" dirty="0">
                <a:solidFill>
                  <a:srgbClr val="374151"/>
                </a:solidFill>
                <a:latin typeface="Söhne"/>
                <a:cs typeface="Calibri"/>
              </a:rPr>
              <a:t>•	Les aciers transversaux participent à la résistance du poteau au cisaillement et augmente sa force portante.</a:t>
            </a:r>
          </a:p>
        </p:txBody>
      </p:sp>
      <p:sp>
        <p:nvSpPr>
          <p:cNvPr id="12" name="Titre 22">
            <a:extLst>
              <a:ext uri="{FF2B5EF4-FFF2-40B4-BE49-F238E27FC236}">
                <a16:creationId xmlns:a16="http://schemas.microsoft.com/office/drawing/2014/main" id="{D947EFDD-97D9-5617-744C-CA0C5793B937}"/>
              </a:ext>
            </a:extLst>
          </p:cNvPr>
          <p:cNvSpPr txBox="1">
            <a:spLocks/>
          </p:cNvSpPr>
          <p:nvPr/>
        </p:nvSpPr>
        <p:spPr>
          <a:xfrm>
            <a:off x="762000" y="630587"/>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Ferraillage des poteaux </a:t>
            </a:r>
            <a:endParaRPr lang="fr-FR" sz="3600" dirty="0"/>
          </a:p>
        </p:txBody>
      </p:sp>
      <p:sp>
        <p:nvSpPr>
          <p:cNvPr id="6" name="ZoneTexte 5">
            <a:extLst>
              <a:ext uri="{FF2B5EF4-FFF2-40B4-BE49-F238E27FC236}">
                <a16:creationId xmlns:a16="http://schemas.microsoft.com/office/drawing/2014/main" id="{13A7FD23-54B6-173A-A871-9A81087C6B71}"/>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4" name="Picture 122">
            <a:extLst>
              <a:ext uri="{FF2B5EF4-FFF2-40B4-BE49-F238E27FC236}">
                <a16:creationId xmlns:a16="http://schemas.microsoft.com/office/drawing/2014/main" id="{4EA4CE6F-95F4-AB35-82FA-D0444C59FB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96288"/>
            <a:ext cx="4724400" cy="3433410"/>
          </a:xfrm>
          <a:prstGeom prst="rect">
            <a:avLst/>
          </a:prstGeom>
          <a:noFill/>
          <a:ln>
            <a:solidFill>
              <a:schemeClr val="tx1"/>
            </a:solidFill>
          </a:ln>
        </p:spPr>
      </p:pic>
    </p:spTree>
    <p:extLst>
      <p:ext uri="{BB962C8B-B14F-4D97-AF65-F5344CB8AC3E}">
        <p14:creationId xmlns:p14="http://schemas.microsoft.com/office/powerpoint/2010/main" val="1061215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95C7A-A6F8-905D-DFB8-0A7C6520B14B}"/>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523F3CE3-E7A3-AE2B-BD20-8821BFEC8F74}"/>
              </a:ext>
            </a:extLst>
          </p:cNvPr>
          <p:cNvSpPr txBox="1"/>
          <p:nvPr/>
        </p:nvSpPr>
        <p:spPr>
          <a:xfrm>
            <a:off x="901995" y="1600200"/>
            <a:ext cx="7911075" cy="1590179"/>
          </a:xfrm>
          <a:prstGeom prst="rect">
            <a:avLst/>
          </a:prstGeom>
        </p:spPr>
        <p:txBody>
          <a:bodyPr vert="horz" wrap="square" lIns="0" tIns="12700" rIns="0" bIns="0" rtlCol="0">
            <a:spAutoFit/>
          </a:bodyPr>
          <a:lstStyle/>
          <a:p>
            <a:pPr marL="12700" marR="5080" algn="ctr">
              <a:lnSpc>
                <a:spcPct val="100000"/>
              </a:lnSpc>
              <a:spcBef>
                <a:spcPts val="100"/>
              </a:spcBef>
              <a:tabLst>
                <a:tab pos="213995" algn="l"/>
              </a:tabLst>
            </a:pPr>
            <a:r>
              <a:rPr lang="fr-FR" sz="2000" spc="-5" dirty="0">
                <a:solidFill>
                  <a:srgbClr val="374151"/>
                </a:solidFill>
                <a:latin typeface="Söhne"/>
                <a:cs typeface="Calibri"/>
              </a:rPr>
              <a:t>Le coffrage est utilisé pour maintenir le béton en place pendant son durcissement, avant qu’il ne prenne sa forme définitive. Il existe :</a:t>
            </a:r>
          </a:p>
          <a:p>
            <a:pPr marL="12700" marR="5080" algn="ctr">
              <a:lnSpc>
                <a:spcPct val="100000"/>
              </a:lnSpc>
              <a:spcBef>
                <a:spcPts val="100"/>
              </a:spcBef>
              <a:tabLst>
                <a:tab pos="213995" algn="l"/>
              </a:tabLst>
            </a:pPr>
            <a:r>
              <a:rPr lang="fr-FR" sz="2000" spc="-5" dirty="0">
                <a:solidFill>
                  <a:srgbClr val="374151"/>
                </a:solidFill>
                <a:latin typeface="Söhne"/>
                <a:cs typeface="Calibri"/>
              </a:rPr>
              <a:t>-	Coffrage traditionnel en bois.</a:t>
            </a:r>
          </a:p>
          <a:p>
            <a:pPr marL="12700" marR="5080" algn="ctr">
              <a:lnSpc>
                <a:spcPct val="100000"/>
              </a:lnSpc>
              <a:spcBef>
                <a:spcPts val="100"/>
              </a:spcBef>
              <a:tabLst>
                <a:tab pos="213995" algn="l"/>
              </a:tabLst>
            </a:pPr>
            <a:r>
              <a:rPr lang="fr-FR" sz="2000" spc="-5" dirty="0">
                <a:solidFill>
                  <a:srgbClr val="374151"/>
                </a:solidFill>
                <a:latin typeface="Söhne"/>
                <a:cs typeface="Calibri"/>
              </a:rPr>
              <a:t>-	Coffrage métallique.</a:t>
            </a:r>
          </a:p>
          <a:p>
            <a:pPr marL="12700" marR="5080" algn="ctr">
              <a:lnSpc>
                <a:spcPct val="100000"/>
              </a:lnSpc>
              <a:spcBef>
                <a:spcPts val="100"/>
              </a:spcBef>
              <a:tabLst>
                <a:tab pos="213995" algn="l"/>
              </a:tabLst>
            </a:pPr>
            <a:r>
              <a:rPr lang="fr-FR" sz="2000" spc="-5" dirty="0">
                <a:solidFill>
                  <a:srgbClr val="374151"/>
                </a:solidFill>
                <a:latin typeface="Söhne"/>
                <a:cs typeface="Calibri"/>
              </a:rPr>
              <a:t>-	Coffrage en PVC.</a:t>
            </a:r>
          </a:p>
        </p:txBody>
      </p:sp>
      <p:sp>
        <p:nvSpPr>
          <p:cNvPr id="12" name="Titre 22">
            <a:extLst>
              <a:ext uri="{FF2B5EF4-FFF2-40B4-BE49-F238E27FC236}">
                <a16:creationId xmlns:a16="http://schemas.microsoft.com/office/drawing/2014/main" id="{C80B4DED-FCCB-3478-A2BA-B471093BA0D4}"/>
              </a:ext>
            </a:extLst>
          </p:cNvPr>
          <p:cNvSpPr txBox="1">
            <a:spLocks/>
          </p:cNvSpPr>
          <p:nvPr/>
        </p:nvSpPr>
        <p:spPr>
          <a:xfrm>
            <a:off x="762000" y="630587"/>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Coffrages des poteaux </a:t>
            </a:r>
            <a:endParaRPr lang="fr-FR" sz="3600" dirty="0"/>
          </a:p>
        </p:txBody>
      </p:sp>
      <p:sp>
        <p:nvSpPr>
          <p:cNvPr id="6" name="ZoneTexte 5">
            <a:extLst>
              <a:ext uri="{FF2B5EF4-FFF2-40B4-BE49-F238E27FC236}">
                <a16:creationId xmlns:a16="http://schemas.microsoft.com/office/drawing/2014/main" id="{7DB96F80-3CAD-2501-63AB-3F1135EFABFC}"/>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4" name="Picture 4" descr="165402_505637189473589_447133885_n">
            <a:extLst>
              <a:ext uri="{FF2B5EF4-FFF2-40B4-BE49-F238E27FC236}">
                <a16:creationId xmlns:a16="http://schemas.microsoft.com/office/drawing/2014/main" id="{5E86996A-3F40-D0CA-5A78-A151CA087F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7605" y="3206348"/>
            <a:ext cx="2611395" cy="2955290"/>
          </a:xfrm>
          <a:prstGeom prst="rect">
            <a:avLst/>
          </a:prstGeom>
          <a:noFill/>
          <a:ln>
            <a:solidFill>
              <a:schemeClr val="tx1"/>
            </a:solidFill>
          </a:ln>
        </p:spPr>
      </p:pic>
      <p:pic>
        <p:nvPicPr>
          <p:cNvPr id="5" name="Picture 9">
            <a:extLst>
              <a:ext uri="{FF2B5EF4-FFF2-40B4-BE49-F238E27FC236}">
                <a16:creationId xmlns:a16="http://schemas.microsoft.com/office/drawing/2014/main" id="{440CC79B-70FE-78CB-20C1-EDDEA6D6899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3276601"/>
            <a:ext cx="2261272" cy="2859529"/>
          </a:xfrm>
          <a:prstGeom prst="rect">
            <a:avLst/>
          </a:prstGeom>
          <a:noFill/>
          <a:ln>
            <a:solidFill>
              <a:schemeClr val="tx1"/>
            </a:solidFill>
          </a:ln>
        </p:spPr>
      </p:pic>
      <p:pic>
        <p:nvPicPr>
          <p:cNvPr id="7" name="Picture 2" descr="11259101_867486293329825_7057095708453607928_n">
            <a:extLst>
              <a:ext uri="{FF2B5EF4-FFF2-40B4-BE49-F238E27FC236}">
                <a16:creationId xmlns:a16="http://schemas.microsoft.com/office/drawing/2014/main" id="{0533BA7A-9260-561C-5392-750684847E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3135132"/>
            <a:ext cx="2057400" cy="3000998"/>
          </a:xfrm>
          <a:prstGeom prst="rect">
            <a:avLst/>
          </a:prstGeom>
          <a:noFill/>
          <a:ln>
            <a:solidFill>
              <a:schemeClr val="tx1"/>
            </a:solidFill>
          </a:ln>
        </p:spPr>
      </p:pic>
      <p:sp>
        <p:nvSpPr>
          <p:cNvPr id="8" name="ZoneTexte 7">
            <a:extLst>
              <a:ext uri="{FF2B5EF4-FFF2-40B4-BE49-F238E27FC236}">
                <a16:creationId xmlns:a16="http://schemas.microsoft.com/office/drawing/2014/main" id="{15D3A213-D009-DD4A-AA6A-1C4A81746012}"/>
              </a:ext>
            </a:extLst>
          </p:cNvPr>
          <p:cNvSpPr txBox="1"/>
          <p:nvPr/>
        </p:nvSpPr>
        <p:spPr>
          <a:xfrm>
            <a:off x="609600" y="6211669"/>
            <a:ext cx="3200400" cy="646331"/>
          </a:xfrm>
          <a:prstGeom prst="rect">
            <a:avLst/>
          </a:prstGeom>
          <a:noFill/>
        </p:spPr>
        <p:txBody>
          <a:bodyPr wrap="square">
            <a:spAutoFit/>
          </a:bodyPr>
          <a:lstStyle/>
          <a:p>
            <a:pPr algn="ctr"/>
            <a:r>
              <a:rPr lang="fr-FR" b="0" i="0" dirty="0">
                <a:solidFill>
                  <a:srgbClr val="374151"/>
                </a:solidFill>
                <a:effectLst/>
                <a:latin typeface="Söhne"/>
              </a:rPr>
              <a:t>Coffrage en bois</a:t>
            </a:r>
            <a:endParaRPr lang="fr-FR" dirty="0"/>
          </a:p>
          <a:p>
            <a:pPr algn="ctr"/>
            <a:endParaRPr lang="fr-FR" dirty="0"/>
          </a:p>
        </p:txBody>
      </p:sp>
      <p:sp>
        <p:nvSpPr>
          <p:cNvPr id="9" name="ZoneTexte 8">
            <a:extLst>
              <a:ext uri="{FF2B5EF4-FFF2-40B4-BE49-F238E27FC236}">
                <a16:creationId xmlns:a16="http://schemas.microsoft.com/office/drawing/2014/main" id="{5F2B6468-9E8C-C1CF-436D-93E1DB994466}"/>
              </a:ext>
            </a:extLst>
          </p:cNvPr>
          <p:cNvSpPr txBox="1"/>
          <p:nvPr/>
        </p:nvSpPr>
        <p:spPr>
          <a:xfrm>
            <a:off x="3164958" y="6186161"/>
            <a:ext cx="3200400" cy="646331"/>
          </a:xfrm>
          <a:prstGeom prst="rect">
            <a:avLst/>
          </a:prstGeom>
          <a:noFill/>
        </p:spPr>
        <p:txBody>
          <a:bodyPr wrap="square">
            <a:spAutoFit/>
          </a:bodyPr>
          <a:lstStyle/>
          <a:p>
            <a:pPr algn="ctr"/>
            <a:r>
              <a:rPr lang="fr-FR" b="0" i="0" dirty="0">
                <a:solidFill>
                  <a:srgbClr val="374151"/>
                </a:solidFill>
                <a:effectLst/>
                <a:latin typeface="Söhne"/>
              </a:rPr>
              <a:t>Coffrage métallique</a:t>
            </a:r>
            <a:endParaRPr lang="fr-FR" dirty="0"/>
          </a:p>
          <a:p>
            <a:pPr algn="ctr"/>
            <a:endParaRPr lang="fr-FR" dirty="0"/>
          </a:p>
        </p:txBody>
      </p:sp>
      <p:sp>
        <p:nvSpPr>
          <p:cNvPr id="10" name="ZoneTexte 9">
            <a:extLst>
              <a:ext uri="{FF2B5EF4-FFF2-40B4-BE49-F238E27FC236}">
                <a16:creationId xmlns:a16="http://schemas.microsoft.com/office/drawing/2014/main" id="{C97E5A9E-33F1-65B5-546E-24BBC27306CD}"/>
              </a:ext>
            </a:extLst>
          </p:cNvPr>
          <p:cNvSpPr txBox="1"/>
          <p:nvPr/>
        </p:nvSpPr>
        <p:spPr>
          <a:xfrm>
            <a:off x="5829300" y="6186161"/>
            <a:ext cx="3200400" cy="646331"/>
          </a:xfrm>
          <a:prstGeom prst="rect">
            <a:avLst/>
          </a:prstGeom>
          <a:noFill/>
        </p:spPr>
        <p:txBody>
          <a:bodyPr wrap="square">
            <a:spAutoFit/>
          </a:bodyPr>
          <a:lstStyle/>
          <a:p>
            <a:pPr algn="ctr"/>
            <a:r>
              <a:rPr lang="fr-FR" b="0" i="0" dirty="0">
                <a:solidFill>
                  <a:srgbClr val="374151"/>
                </a:solidFill>
                <a:effectLst/>
                <a:latin typeface="Söhne"/>
              </a:rPr>
              <a:t>Coffrage en PVC</a:t>
            </a:r>
            <a:endParaRPr lang="fr-FR" dirty="0"/>
          </a:p>
          <a:p>
            <a:pPr algn="ctr"/>
            <a:endParaRPr lang="fr-FR" dirty="0"/>
          </a:p>
        </p:txBody>
      </p:sp>
    </p:spTree>
    <p:extLst>
      <p:ext uri="{BB962C8B-B14F-4D97-AF65-F5344CB8AC3E}">
        <p14:creationId xmlns:p14="http://schemas.microsoft.com/office/powerpoint/2010/main" val="3467528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a vibration des bétons #1 - Concrete Know-howConcrete Know-how">
            <a:extLst>
              <a:ext uri="{FF2B5EF4-FFF2-40B4-BE49-F238E27FC236}">
                <a16:creationId xmlns:a16="http://schemas.microsoft.com/office/drawing/2014/main" id="{D07F13A5-3A68-49F7-83AB-A142B7654D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479"/>
          <a:stretch/>
        </p:blipFill>
        <p:spPr bwMode="auto">
          <a:xfrm>
            <a:off x="2362200" y="5105400"/>
            <a:ext cx="4911609" cy="1600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object 21">
            <a:extLst>
              <a:ext uri="{FF2B5EF4-FFF2-40B4-BE49-F238E27FC236}">
                <a16:creationId xmlns:a16="http://schemas.microsoft.com/office/drawing/2014/main" id="{EB5921A5-9B62-4635-B12A-F4EEA18E278B}"/>
              </a:ext>
            </a:extLst>
          </p:cNvPr>
          <p:cNvSpPr txBox="1"/>
          <p:nvPr/>
        </p:nvSpPr>
        <p:spPr>
          <a:xfrm>
            <a:off x="762000" y="1573752"/>
            <a:ext cx="7983855" cy="810222"/>
          </a:xfrm>
          <a:prstGeom prst="rect">
            <a:avLst/>
          </a:prstGeom>
        </p:spPr>
        <p:txBody>
          <a:bodyPr vert="horz" wrap="square" lIns="0" tIns="71755" rIns="0" bIns="0" rtlCol="0">
            <a:spAutoFit/>
          </a:bodyPr>
          <a:lstStyle/>
          <a:p>
            <a:pPr marL="12065" marR="5080" algn="ctr">
              <a:lnSpc>
                <a:spcPts val="1920"/>
              </a:lnSpc>
              <a:spcBef>
                <a:spcPts val="565"/>
              </a:spcBef>
              <a:tabLst>
                <a:tab pos="355600" algn="l"/>
                <a:tab pos="356235" algn="l"/>
                <a:tab pos="2120900" algn="l"/>
              </a:tabLst>
            </a:pPr>
            <a:r>
              <a:rPr lang="fr-FR" sz="2000" b="0" i="0" dirty="0">
                <a:solidFill>
                  <a:srgbClr val="374151"/>
                </a:solidFill>
                <a:effectLst/>
                <a:latin typeface="Söhne"/>
              </a:rPr>
              <a:t>Le béton est généralement fabriqué en place ou livré par camion- toupie. </a:t>
            </a:r>
            <a:r>
              <a:rPr lang="fr-FR" sz="2000" dirty="0">
                <a:solidFill>
                  <a:srgbClr val="374151"/>
                </a:solidFill>
                <a:latin typeface="Söhne"/>
              </a:rPr>
              <a:t>L</a:t>
            </a:r>
            <a:r>
              <a:rPr lang="fr-FR" sz="2000" b="0" i="0" dirty="0">
                <a:solidFill>
                  <a:srgbClr val="374151"/>
                </a:solidFill>
                <a:effectLst/>
                <a:latin typeface="Söhne"/>
              </a:rPr>
              <a:t>a vibration du béton est une étape importante dans le processus de coulée du béton pour garantir sa résistance, sa durabilité et sa qualité globale.</a:t>
            </a:r>
            <a:endParaRPr sz="2000" dirty="0">
              <a:solidFill>
                <a:srgbClr val="374151"/>
              </a:solidFill>
              <a:latin typeface="Söhne"/>
              <a:cs typeface="Calibri"/>
            </a:endParaRPr>
          </a:p>
        </p:txBody>
      </p:sp>
      <p:sp>
        <p:nvSpPr>
          <p:cNvPr id="5" name="ZoneTexte 4">
            <a:extLst>
              <a:ext uri="{FF2B5EF4-FFF2-40B4-BE49-F238E27FC236}">
                <a16:creationId xmlns:a16="http://schemas.microsoft.com/office/drawing/2014/main" id="{77ADF5EB-9FC3-449C-A643-01EC55518B41}"/>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
        <p:nvSpPr>
          <p:cNvPr id="2" name="Titre 22">
            <a:extLst>
              <a:ext uri="{FF2B5EF4-FFF2-40B4-BE49-F238E27FC236}">
                <a16:creationId xmlns:a16="http://schemas.microsoft.com/office/drawing/2014/main" id="{9294B1BB-0CBA-6B72-CDA7-F4F3F04F868D}"/>
              </a:ext>
            </a:extLst>
          </p:cNvPr>
          <p:cNvSpPr txBox="1">
            <a:spLocks/>
          </p:cNvSpPr>
          <p:nvPr/>
        </p:nvSpPr>
        <p:spPr>
          <a:xfrm>
            <a:off x="762000" y="630587"/>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Coulage des poteaux </a:t>
            </a:r>
            <a:endParaRPr lang="fr-FR" sz="3600" dirty="0"/>
          </a:p>
        </p:txBody>
      </p:sp>
      <p:pic>
        <p:nvPicPr>
          <p:cNvPr id="4" name="Image 3">
            <a:extLst>
              <a:ext uri="{FF2B5EF4-FFF2-40B4-BE49-F238E27FC236}">
                <a16:creationId xmlns:a16="http://schemas.microsoft.com/office/drawing/2014/main" id="{F1EC98F8-F197-0EE4-6E85-214DBEBCA64E}"/>
              </a:ext>
            </a:extLst>
          </p:cNvPr>
          <p:cNvPicPr>
            <a:picLocks noChangeAspect="1"/>
          </p:cNvPicPr>
          <p:nvPr/>
        </p:nvPicPr>
        <p:blipFill>
          <a:blip r:embed="rId3">
            <a:extLst>
              <a:ext uri="{28A0092B-C50C-407E-A947-70E740481C1C}">
                <a14:useLocalDpi xmlns:a14="http://schemas.microsoft.com/office/drawing/2010/main" val="0"/>
              </a:ext>
            </a:extLst>
          </a:blip>
          <a:srcRect l="-703"/>
          <a:stretch/>
        </p:blipFill>
        <p:spPr bwMode="auto">
          <a:xfrm>
            <a:off x="1905633" y="2593856"/>
            <a:ext cx="3395578" cy="2374900"/>
          </a:xfrm>
          <a:prstGeom prst="rect">
            <a:avLst/>
          </a:prstGeom>
          <a:noFill/>
          <a:ln>
            <a:solidFill>
              <a:schemeClr val="tx1"/>
            </a:solidFill>
          </a:ln>
        </p:spPr>
      </p:pic>
      <p:pic>
        <p:nvPicPr>
          <p:cNvPr id="6" name="Picture 4" descr="Peut être une image de scierie">
            <a:extLst>
              <a:ext uri="{FF2B5EF4-FFF2-40B4-BE49-F238E27FC236}">
                <a16:creationId xmlns:a16="http://schemas.microsoft.com/office/drawing/2014/main" id="{420DE689-15F7-FC14-1496-4280E664F4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5472" y="2574806"/>
            <a:ext cx="1572895" cy="2413000"/>
          </a:xfrm>
          <a:prstGeom prst="rect">
            <a:avLst/>
          </a:prstGeom>
          <a:noFill/>
          <a:ln>
            <a:solidFill>
              <a:schemeClr val="tx1"/>
            </a:solidFill>
          </a:ln>
        </p:spPr>
      </p:pic>
    </p:spTree>
    <p:extLst>
      <p:ext uri="{BB962C8B-B14F-4D97-AF65-F5344CB8AC3E}">
        <p14:creationId xmlns:p14="http://schemas.microsoft.com/office/powerpoint/2010/main" val="291567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66318-F86F-B293-01E0-22A0A28482A8}"/>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772A0037-EA05-FC32-0605-62CB8596E48D}"/>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
        <p:nvSpPr>
          <p:cNvPr id="7" name="Titre 22">
            <a:extLst>
              <a:ext uri="{FF2B5EF4-FFF2-40B4-BE49-F238E27FC236}">
                <a16:creationId xmlns:a16="http://schemas.microsoft.com/office/drawing/2014/main" id="{C022CE7F-F586-B5BD-4F4A-8043EF8E0A2D}"/>
              </a:ext>
            </a:extLst>
          </p:cNvPr>
          <p:cNvSpPr txBox="1">
            <a:spLocks/>
          </p:cNvSpPr>
          <p:nvPr/>
        </p:nvSpPr>
        <p:spPr>
          <a:xfrm>
            <a:off x="801527" y="2686010"/>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Résistance à la Compression des poteaux </a:t>
            </a:r>
            <a:endParaRPr lang="fr-FR" sz="3600" dirty="0"/>
          </a:p>
        </p:txBody>
      </p:sp>
    </p:spTree>
    <p:extLst>
      <p:ext uri="{BB962C8B-B14F-4D97-AF65-F5344CB8AC3E}">
        <p14:creationId xmlns:p14="http://schemas.microsoft.com/office/powerpoint/2010/main" val="199127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D68F5-F9CA-326E-F6FA-89A374E07941}"/>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EB01AEB-715B-E28B-E57A-56E1BB6E99CE}"/>
              </a:ext>
            </a:extLst>
          </p:cNvPr>
          <p:cNvSpPr txBox="1"/>
          <p:nvPr/>
        </p:nvSpPr>
        <p:spPr>
          <a:xfrm>
            <a:off x="894273" y="2122666"/>
            <a:ext cx="7911075" cy="1243930"/>
          </a:xfrm>
          <a:prstGeom prst="rect">
            <a:avLst/>
          </a:prstGeom>
        </p:spPr>
        <p:txBody>
          <a:bodyPr vert="horz" wrap="square" lIns="0" tIns="12700" rIns="0" bIns="0" rtlCol="0" anchor="t">
            <a:spAutoFit/>
          </a:bodyPr>
          <a:lstStyle/>
          <a:p>
            <a:pPr marL="12700" marR="5080" algn="ctr">
              <a:spcBef>
                <a:spcPts val="100"/>
              </a:spcBef>
              <a:tabLst>
                <a:tab pos="213995" algn="l"/>
              </a:tabLst>
            </a:pPr>
            <a:r>
              <a:rPr lang="fr-FR" sz="2000" spc="-5" dirty="0">
                <a:solidFill>
                  <a:srgbClr val="374151"/>
                </a:solidFill>
                <a:latin typeface="Söhne"/>
                <a:cs typeface="Calibri"/>
              </a:rPr>
              <a:t>Une section droite est soumise à la compression simple (centrée) si l’ensemble des forces agissant au droit de cette section se réduit à une force normale </a:t>
            </a:r>
            <a:r>
              <a:rPr lang="fr-FR" sz="2000" b="1" spc="-5" dirty="0">
                <a:solidFill>
                  <a:srgbClr val="374151"/>
                </a:solidFill>
                <a:latin typeface="Söhne"/>
                <a:cs typeface="Calibri"/>
              </a:rPr>
              <a:t>N</a:t>
            </a:r>
            <a:r>
              <a:rPr lang="fr-FR" sz="2000" spc="-5" dirty="0">
                <a:solidFill>
                  <a:srgbClr val="374151"/>
                </a:solidFill>
                <a:latin typeface="Söhne"/>
                <a:cs typeface="Calibri"/>
              </a:rPr>
              <a:t>, (perpendiculaire à cette section), appliquée au centre de gravité et dirigée vers l’intérieur</a:t>
            </a:r>
          </a:p>
        </p:txBody>
      </p:sp>
      <p:sp>
        <p:nvSpPr>
          <p:cNvPr id="12" name="Titre 22">
            <a:extLst>
              <a:ext uri="{FF2B5EF4-FFF2-40B4-BE49-F238E27FC236}">
                <a16:creationId xmlns:a16="http://schemas.microsoft.com/office/drawing/2014/main" id="{2E08FB57-4549-35C8-BA81-7302F1410454}"/>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Résistance à la Compression des poteaux </a:t>
            </a:r>
            <a:endParaRPr lang="fr-FR" sz="3600" dirty="0"/>
          </a:p>
        </p:txBody>
      </p:sp>
      <p:sp>
        <p:nvSpPr>
          <p:cNvPr id="6" name="ZoneTexte 5">
            <a:extLst>
              <a:ext uri="{FF2B5EF4-FFF2-40B4-BE49-F238E27FC236}">
                <a16:creationId xmlns:a16="http://schemas.microsoft.com/office/drawing/2014/main" id="{24C0CC51-09E8-8E57-8329-1393946CE77A}"/>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4" name="Image 3" descr="Une image contenant diagramme, Dessin technique, ligne, Rectangle&#10;&#10;Le contenu généré par l’IA peut être incorrect.">
            <a:extLst>
              <a:ext uri="{FF2B5EF4-FFF2-40B4-BE49-F238E27FC236}">
                <a16:creationId xmlns:a16="http://schemas.microsoft.com/office/drawing/2014/main" id="{210F0C5A-35B1-90EC-5DB6-7DBFAAEA5780}"/>
              </a:ext>
            </a:extLst>
          </p:cNvPr>
          <p:cNvPicPr>
            <a:picLocks noChangeAspect="1"/>
          </p:cNvPicPr>
          <p:nvPr/>
        </p:nvPicPr>
        <p:blipFill>
          <a:blip r:embed="rId2"/>
          <a:srcRect t="710" r="-103" b="50405"/>
          <a:stretch/>
        </p:blipFill>
        <p:spPr>
          <a:xfrm>
            <a:off x="770990" y="3793099"/>
            <a:ext cx="8372812" cy="2073392"/>
          </a:xfrm>
          <a:prstGeom prst="rect">
            <a:avLst/>
          </a:prstGeom>
        </p:spPr>
      </p:pic>
    </p:spTree>
    <p:extLst>
      <p:ext uri="{BB962C8B-B14F-4D97-AF65-F5344CB8AC3E}">
        <p14:creationId xmlns:p14="http://schemas.microsoft.com/office/powerpoint/2010/main" val="3942444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F207F-E43B-A695-56F7-6E89847914A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FBA581E7-6076-668B-30B7-296D517B7EAA}"/>
              </a:ext>
            </a:extLst>
          </p:cNvPr>
          <p:cNvSpPr txBox="1"/>
          <p:nvPr/>
        </p:nvSpPr>
        <p:spPr>
          <a:xfrm>
            <a:off x="894273" y="1984320"/>
            <a:ext cx="7911075" cy="2534027"/>
          </a:xfrm>
          <a:prstGeom prst="rect">
            <a:avLst/>
          </a:prstGeom>
        </p:spPr>
        <p:txBody>
          <a:bodyPr vert="horz" wrap="square" lIns="0" tIns="12700" rIns="0" bIns="0" rtlCol="0" anchor="t">
            <a:spAutoFit/>
          </a:bodyPr>
          <a:lstStyle/>
          <a:p>
            <a:pPr marL="285750" indent="-285750">
              <a:buFont typeface="Wingdings"/>
              <a:buChar char="•"/>
              <a:tabLst>
                <a:tab pos="213995" algn="l"/>
              </a:tabLst>
            </a:pPr>
            <a:r>
              <a:rPr lang="fr-FR" b="1" spc="-5" dirty="0">
                <a:solidFill>
                  <a:srgbClr val="374151"/>
                </a:solidFill>
                <a:latin typeface="Trebuchet MS"/>
                <a:cs typeface="Calibri"/>
              </a:rPr>
              <a:t>En réalité, la compression simple n’existe pas. La compression est toujours accompagnée d’une flexion provoquée par :</a:t>
            </a:r>
            <a:endParaRPr lang="fr-FR" spc="-5" dirty="0">
              <a:solidFill>
                <a:srgbClr val="374151"/>
              </a:solidFill>
              <a:latin typeface="Trebuchet MS"/>
              <a:cs typeface="Calibri"/>
            </a:endParaRPr>
          </a:p>
          <a:p>
            <a:pPr marL="285750" indent="-285750">
              <a:buFont typeface="Wingdings"/>
              <a:buChar char="•"/>
              <a:tabLst>
                <a:tab pos="213995" algn="l"/>
              </a:tabLst>
            </a:pPr>
            <a:endParaRPr lang="fr-FR" sz="1100" b="1" spc="-5" dirty="0">
              <a:solidFill>
                <a:srgbClr val="374151"/>
              </a:solidFill>
              <a:latin typeface="Trebuchet MS"/>
              <a:cs typeface="Calibri"/>
            </a:endParaRPr>
          </a:p>
          <a:p>
            <a:pPr marL="742950" lvl="1" indent="-285750" algn="just">
              <a:buFont typeface="Wingdings"/>
              <a:buChar char="○"/>
              <a:tabLst>
                <a:tab pos="213995" algn="l"/>
              </a:tabLst>
            </a:pPr>
            <a:r>
              <a:rPr lang="fr-FR" sz="1600" spc="-5" dirty="0">
                <a:solidFill>
                  <a:srgbClr val="374151"/>
                </a:solidFill>
                <a:latin typeface="Trebuchet MS"/>
                <a:cs typeface="Calibri"/>
              </a:rPr>
              <a:t>La transmission des efforts poutre-poteau ne se fait jamais parfaitement à l'axe du poteau;</a:t>
            </a:r>
          </a:p>
          <a:p>
            <a:pPr marL="742950" lvl="1" indent="-285750" algn="just">
              <a:buFont typeface="Wingdings"/>
              <a:buChar char="○"/>
              <a:tabLst>
                <a:tab pos="213995" algn="l"/>
              </a:tabLst>
            </a:pPr>
            <a:r>
              <a:rPr lang="fr-FR" sz="1600" spc="-5" dirty="0">
                <a:solidFill>
                  <a:srgbClr val="374151"/>
                </a:solidFill>
                <a:latin typeface="Trebuchet MS"/>
                <a:cs typeface="Calibri"/>
              </a:rPr>
              <a:t>Des défauts de réalisation ou des imperfections d’exécution (géométrique) d’où création d’une excentricité : ce sont des défauts de verticalité ou de rectitude;</a:t>
            </a:r>
          </a:p>
          <a:p>
            <a:pPr lvl="1" algn="just">
              <a:tabLst>
                <a:tab pos="213995" algn="l"/>
              </a:tabLst>
            </a:pPr>
            <a:endParaRPr lang="fr-FR" sz="1600" spc="-5" dirty="0">
              <a:solidFill>
                <a:srgbClr val="374151"/>
              </a:solidFill>
              <a:latin typeface="Trebuchet MS"/>
              <a:cs typeface="Calibri"/>
            </a:endParaRPr>
          </a:p>
          <a:p>
            <a:pPr marL="12700" marR="5080" algn="ctr">
              <a:spcBef>
                <a:spcPts val="100"/>
              </a:spcBef>
              <a:tabLst>
                <a:tab pos="213995" algn="l"/>
              </a:tabLst>
            </a:pPr>
            <a:endParaRPr lang="fr-FR" sz="2000" spc="-5" dirty="0">
              <a:solidFill>
                <a:srgbClr val="374151"/>
              </a:solidFill>
              <a:latin typeface="Söhne"/>
              <a:cs typeface="Calibri"/>
            </a:endParaRPr>
          </a:p>
        </p:txBody>
      </p:sp>
      <p:sp>
        <p:nvSpPr>
          <p:cNvPr id="12" name="Titre 22">
            <a:extLst>
              <a:ext uri="{FF2B5EF4-FFF2-40B4-BE49-F238E27FC236}">
                <a16:creationId xmlns:a16="http://schemas.microsoft.com/office/drawing/2014/main" id="{C6E44D8D-D0D8-F7E3-6C2B-B0B741FCAA3E}"/>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Résistance à la Compression des poteaux </a:t>
            </a:r>
            <a:endParaRPr lang="fr-FR" sz="3600" dirty="0"/>
          </a:p>
        </p:txBody>
      </p:sp>
      <p:sp>
        <p:nvSpPr>
          <p:cNvPr id="6" name="ZoneTexte 5">
            <a:extLst>
              <a:ext uri="{FF2B5EF4-FFF2-40B4-BE49-F238E27FC236}">
                <a16:creationId xmlns:a16="http://schemas.microsoft.com/office/drawing/2014/main" id="{3D47B421-E1A0-057D-D6E3-2CAE0CAE79DB}"/>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2" name="Image 1" descr="Une image contenant diagramme, Dessin technique, ligne, Parallèle&#10;&#10;Le contenu généré par l’IA peut être incorrect.">
            <a:extLst>
              <a:ext uri="{FF2B5EF4-FFF2-40B4-BE49-F238E27FC236}">
                <a16:creationId xmlns:a16="http://schemas.microsoft.com/office/drawing/2014/main" id="{CA216761-03AB-78D7-D874-6D7BD50C7287}"/>
              </a:ext>
            </a:extLst>
          </p:cNvPr>
          <p:cNvPicPr>
            <a:picLocks noChangeAspect="1"/>
          </p:cNvPicPr>
          <p:nvPr/>
        </p:nvPicPr>
        <p:blipFill>
          <a:blip r:embed="rId2"/>
          <a:srcRect l="-102" t="278" r="46928" b="-1547"/>
          <a:stretch/>
        </p:blipFill>
        <p:spPr>
          <a:xfrm>
            <a:off x="3127531" y="3940008"/>
            <a:ext cx="3307247" cy="2736941"/>
          </a:xfrm>
          <a:prstGeom prst="rect">
            <a:avLst/>
          </a:prstGeom>
          <a:ln>
            <a:solidFill>
              <a:schemeClr val="tx1"/>
            </a:solidFill>
          </a:ln>
        </p:spPr>
      </p:pic>
    </p:spTree>
    <p:extLst>
      <p:ext uri="{BB962C8B-B14F-4D97-AF65-F5344CB8AC3E}">
        <p14:creationId xmlns:p14="http://schemas.microsoft.com/office/powerpoint/2010/main" val="2128243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39C3D-810B-F3DD-07F8-51EAF5DE5F5C}"/>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34A32BC4-3170-F56A-F649-C403A756A048}"/>
              </a:ext>
            </a:extLst>
          </p:cNvPr>
          <p:cNvSpPr txBox="1"/>
          <p:nvPr/>
        </p:nvSpPr>
        <p:spPr>
          <a:xfrm>
            <a:off x="894273" y="1984320"/>
            <a:ext cx="7911075" cy="1056700"/>
          </a:xfrm>
          <a:prstGeom prst="rect">
            <a:avLst/>
          </a:prstGeom>
        </p:spPr>
        <p:txBody>
          <a:bodyPr vert="horz" wrap="square" lIns="0" tIns="12700" rIns="0" bIns="0" rtlCol="0" anchor="t">
            <a:spAutoFit/>
          </a:bodyPr>
          <a:lstStyle/>
          <a:p>
            <a:pPr algn="ctr">
              <a:tabLst>
                <a:tab pos="213995" algn="l"/>
              </a:tabLst>
            </a:pPr>
            <a:r>
              <a:rPr lang="fr-FR" b="1" spc="-5" dirty="0">
                <a:solidFill>
                  <a:srgbClr val="374151"/>
                </a:solidFill>
                <a:latin typeface="Trebuchet MS"/>
                <a:cs typeface="Calibri"/>
              </a:rPr>
              <a:t>Petites excentricités de la force extérieure n’excédant pas la moitié de la dimension du noyau central.</a:t>
            </a:r>
            <a:endParaRPr lang="fr-FR" dirty="0"/>
          </a:p>
          <a:p>
            <a:pPr marL="285750" indent="-285750">
              <a:buFont typeface="Wingdings"/>
              <a:buChar char="•"/>
              <a:tabLst>
                <a:tab pos="213995" algn="l"/>
              </a:tabLst>
            </a:pPr>
            <a:endParaRPr lang="fr-FR" sz="1100" b="1" spc="-5" dirty="0">
              <a:solidFill>
                <a:srgbClr val="374151"/>
              </a:solidFill>
              <a:latin typeface="Trebuchet MS"/>
              <a:cs typeface="Calibri"/>
            </a:endParaRPr>
          </a:p>
          <a:p>
            <a:pPr marL="12700" marR="5080" algn="ctr">
              <a:spcBef>
                <a:spcPts val="100"/>
              </a:spcBef>
              <a:tabLst>
                <a:tab pos="213995" algn="l"/>
              </a:tabLst>
            </a:pPr>
            <a:endParaRPr lang="fr-FR" sz="2000" spc="-5" dirty="0">
              <a:solidFill>
                <a:srgbClr val="374151"/>
              </a:solidFill>
              <a:latin typeface="Söhne"/>
              <a:cs typeface="Calibri"/>
            </a:endParaRPr>
          </a:p>
        </p:txBody>
      </p:sp>
      <p:sp>
        <p:nvSpPr>
          <p:cNvPr id="12" name="Titre 22">
            <a:extLst>
              <a:ext uri="{FF2B5EF4-FFF2-40B4-BE49-F238E27FC236}">
                <a16:creationId xmlns:a16="http://schemas.microsoft.com/office/drawing/2014/main" id="{BDD71EDF-87B2-A6F6-16ED-676C0362E771}"/>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Résistance à la Compression des poteaux </a:t>
            </a:r>
            <a:endParaRPr lang="fr-FR" sz="3600" dirty="0"/>
          </a:p>
        </p:txBody>
      </p:sp>
      <p:sp>
        <p:nvSpPr>
          <p:cNvPr id="6" name="ZoneTexte 5">
            <a:extLst>
              <a:ext uri="{FF2B5EF4-FFF2-40B4-BE49-F238E27FC236}">
                <a16:creationId xmlns:a16="http://schemas.microsoft.com/office/drawing/2014/main" id="{0CE39C93-D91A-972E-47F1-6BCD0E3093D0}"/>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4" name="Image 3" descr="Une image contenant diagramme, Dessin technique, ligne, croquis&#10;&#10;Le contenu généré par l’IA peut être incorrect.">
            <a:extLst>
              <a:ext uri="{FF2B5EF4-FFF2-40B4-BE49-F238E27FC236}">
                <a16:creationId xmlns:a16="http://schemas.microsoft.com/office/drawing/2014/main" id="{AE344822-F6EA-7C34-A27F-582A865C1525}"/>
              </a:ext>
            </a:extLst>
          </p:cNvPr>
          <p:cNvPicPr>
            <a:picLocks noChangeAspect="1"/>
          </p:cNvPicPr>
          <p:nvPr/>
        </p:nvPicPr>
        <p:blipFill>
          <a:blip r:embed="rId2"/>
          <a:stretch>
            <a:fillRect/>
          </a:stretch>
        </p:blipFill>
        <p:spPr>
          <a:xfrm>
            <a:off x="1766070" y="2841437"/>
            <a:ext cx="6025042" cy="1685587"/>
          </a:xfrm>
          <a:prstGeom prst="rect">
            <a:avLst/>
          </a:prstGeom>
          <a:ln>
            <a:solidFill>
              <a:schemeClr val="tx1"/>
            </a:solidFill>
          </a:ln>
        </p:spPr>
      </p:pic>
      <p:pic>
        <p:nvPicPr>
          <p:cNvPr id="5" name="Image 4" descr="Une image contenant croquis, diagramme, conception&#10;&#10;Le contenu généré par l’IA peut être incorrect.">
            <a:extLst>
              <a:ext uri="{FF2B5EF4-FFF2-40B4-BE49-F238E27FC236}">
                <a16:creationId xmlns:a16="http://schemas.microsoft.com/office/drawing/2014/main" id="{E1AF3352-5C65-FA78-7595-18A7E069817A}"/>
              </a:ext>
            </a:extLst>
          </p:cNvPr>
          <p:cNvPicPr>
            <a:picLocks noChangeAspect="1"/>
          </p:cNvPicPr>
          <p:nvPr/>
        </p:nvPicPr>
        <p:blipFill>
          <a:blip r:embed="rId3"/>
          <a:stretch>
            <a:fillRect/>
          </a:stretch>
        </p:blipFill>
        <p:spPr>
          <a:xfrm>
            <a:off x="1678993" y="4675140"/>
            <a:ext cx="6197393" cy="1688405"/>
          </a:xfrm>
          <a:prstGeom prst="rect">
            <a:avLst/>
          </a:prstGeom>
          <a:ln>
            <a:solidFill>
              <a:schemeClr val="tx1"/>
            </a:solidFill>
          </a:ln>
        </p:spPr>
      </p:pic>
    </p:spTree>
    <p:extLst>
      <p:ext uri="{BB962C8B-B14F-4D97-AF65-F5344CB8AC3E}">
        <p14:creationId xmlns:p14="http://schemas.microsoft.com/office/powerpoint/2010/main" val="1354255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15A35-338A-E899-209C-3D7F8F646D68}"/>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1DD5CB12-8FD9-390C-8D22-05AF2964589E}"/>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Résistance à la Compression des poteaux </a:t>
            </a:r>
            <a:endParaRPr lang="fr-FR" sz="3600" dirty="0"/>
          </a:p>
        </p:txBody>
      </p:sp>
      <p:sp>
        <p:nvSpPr>
          <p:cNvPr id="6" name="ZoneTexte 5">
            <a:extLst>
              <a:ext uri="{FF2B5EF4-FFF2-40B4-BE49-F238E27FC236}">
                <a16:creationId xmlns:a16="http://schemas.microsoft.com/office/drawing/2014/main" id="{4C78E9C6-A6DE-1EF5-2FEB-3CB533640551}"/>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
        <p:nvSpPr>
          <p:cNvPr id="5" name="ZoneTexte 4">
            <a:extLst>
              <a:ext uri="{FF2B5EF4-FFF2-40B4-BE49-F238E27FC236}">
                <a16:creationId xmlns:a16="http://schemas.microsoft.com/office/drawing/2014/main" id="{45E972E2-7E5F-0DA5-92D5-763345CE2FF5}"/>
              </a:ext>
            </a:extLst>
          </p:cNvPr>
          <p:cNvSpPr txBox="1"/>
          <p:nvPr/>
        </p:nvSpPr>
        <p:spPr>
          <a:xfrm>
            <a:off x="842962" y="1858962"/>
            <a:ext cx="7862887"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
              <a:buChar char="Ø"/>
            </a:pPr>
            <a:r>
              <a:rPr lang="fr-FR" sz="2000" b="1" u="sng" dirty="0">
                <a:solidFill>
                  <a:srgbClr val="374151"/>
                </a:solidFill>
                <a:latin typeface="Trebuchet MS"/>
                <a:cs typeface="Segoe UI"/>
              </a:rPr>
              <a:t>Evaluation des charges verticales :</a:t>
            </a:r>
            <a:endParaRPr lang="fr-FR" sz="2000" u="sng" dirty="0"/>
          </a:p>
          <a:p>
            <a:pPr algn="ctr"/>
            <a:r>
              <a:rPr lang="fr-FR" b="1" dirty="0">
                <a:solidFill>
                  <a:srgbClr val="374151"/>
                </a:solidFill>
                <a:latin typeface="Trebuchet MS"/>
                <a:cs typeface="Segoe UI"/>
              </a:rPr>
              <a:t>On note deux types de charges,  à savoir la charge permanente G et la charge d'exploitation Q.</a:t>
            </a:r>
          </a:p>
          <a:p>
            <a:pPr algn="ctr"/>
            <a:endParaRPr lang="fr-FR" b="1" dirty="0">
              <a:solidFill>
                <a:srgbClr val="374151"/>
              </a:solidFill>
              <a:latin typeface="Trebuchet MS"/>
              <a:cs typeface="Segoe UI"/>
            </a:endParaRPr>
          </a:p>
          <a:p>
            <a:pPr marL="285750" indent="-285750">
              <a:buFont typeface="Wingdings"/>
              <a:buChar char="Ø"/>
            </a:pPr>
            <a:r>
              <a:rPr lang="fr-FR" b="1" dirty="0">
                <a:solidFill>
                  <a:srgbClr val="374151"/>
                </a:solidFill>
                <a:latin typeface="Trebuchet MS"/>
                <a:cs typeface="Segoe UI"/>
              </a:rPr>
              <a:t>Pour un bâtiment inférieur ou égale à 4 étages</a:t>
            </a:r>
          </a:p>
          <a:p>
            <a:endParaRPr lang="fr-FR" b="1" dirty="0">
              <a:solidFill>
                <a:srgbClr val="374151"/>
              </a:solidFill>
              <a:latin typeface="Trebuchet MS"/>
              <a:cs typeface="Segoe UI"/>
            </a:endParaRPr>
          </a:p>
          <a:p>
            <a:pPr algn="ctr"/>
            <a:endParaRPr lang="en-US">
              <a:solidFill>
                <a:srgbClr val="000000"/>
              </a:solidFill>
              <a:latin typeface="Trebuchet MS"/>
              <a:cs typeface="Segoe UI"/>
            </a:endParaRPr>
          </a:p>
          <a:p>
            <a:pPr algn="ctr"/>
            <a:endParaRPr lang="fr-FR" b="1" dirty="0">
              <a:solidFill>
                <a:srgbClr val="374151"/>
              </a:solidFill>
              <a:latin typeface="Trebuchet MS"/>
              <a:cs typeface="Segoe UI"/>
            </a:endParaRPr>
          </a:p>
          <a:p>
            <a:endParaRPr lang="fr-FR" b="1" dirty="0">
              <a:solidFill>
                <a:srgbClr val="374151"/>
              </a:solidFill>
              <a:latin typeface="Trebuchet MS"/>
              <a:cs typeface="Segoe UI"/>
            </a:endParaRPr>
          </a:p>
          <a:p>
            <a:pPr algn="ctr"/>
            <a:r>
              <a:rPr lang="fr-FR" dirty="0">
                <a:latin typeface="Trebuchet MS"/>
                <a:cs typeface="Segoe UI"/>
              </a:rPr>
              <a:t>​</a:t>
            </a:r>
          </a:p>
        </p:txBody>
      </p:sp>
      <p:pic>
        <p:nvPicPr>
          <p:cNvPr id="4" name="Image 3" descr="Une image contenant texte, capture d’écran, Police, ligne&#10;&#10;Le contenu généré par l’IA peut être incorrect.">
            <a:extLst>
              <a:ext uri="{FF2B5EF4-FFF2-40B4-BE49-F238E27FC236}">
                <a16:creationId xmlns:a16="http://schemas.microsoft.com/office/drawing/2014/main" id="{D2131300-7977-65D0-8956-FE6BC2452E81}"/>
              </a:ext>
            </a:extLst>
          </p:cNvPr>
          <p:cNvPicPr>
            <a:picLocks noChangeAspect="1"/>
          </p:cNvPicPr>
          <p:nvPr/>
        </p:nvPicPr>
        <p:blipFill>
          <a:blip r:embed="rId2"/>
          <a:stretch>
            <a:fillRect/>
          </a:stretch>
        </p:blipFill>
        <p:spPr>
          <a:xfrm>
            <a:off x="1528392" y="3429698"/>
            <a:ext cx="6502254" cy="3292556"/>
          </a:xfrm>
          <a:prstGeom prst="rect">
            <a:avLst/>
          </a:prstGeom>
        </p:spPr>
      </p:pic>
    </p:spTree>
    <p:extLst>
      <p:ext uri="{BB962C8B-B14F-4D97-AF65-F5344CB8AC3E}">
        <p14:creationId xmlns:p14="http://schemas.microsoft.com/office/powerpoint/2010/main" val="2421075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A4960-B43F-3DA1-A4E6-F8A05743138F}"/>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9A31DA7F-F753-362F-3E10-40BA0367914C}"/>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Résistance à la Compression des poteaux </a:t>
            </a:r>
            <a:endParaRPr lang="fr-FR" sz="3600" dirty="0"/>
          </a:p>
        </p:txBody>
      </p:sp>
      <p:sp>
        <p:nvSpPr>
          <p:cNvPr id="6" name="ZoneTexte 5">
            <a:extLst>
              <a:ext uri="{FF2B5EF4-FFF2-40B4-BE49-F238E27FC236}">
                <a16:creationId xmlns:a16="http://schemas.microsoft.com/office/drawing/2014/main" id="{404F944C-4735-BFBB-541D-CF85F08BB0FA}"/>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
        <p:nvSpPr>
          <p:cNvPr id="5" name="ZoneTexte 4">
            <a:extLst>
              <a:ext uri="{FF2B5EF4-FFF2-40B4-BE49-F238E27FC236}">
                <a16:creationId xmlns:a16="http://schemas.microsoft.com/office/drawing/2014/main" id="{F9D2D3D9-E3E6-17FD-E6D2-DA9E3B31F85B}"/>
              </a:ext>
            </a:extLst>
          </p:cNvPr>
          <p:cNvSpPr txBox="1"/>
          <p:nvPr/>
        </p:nvSpPr>
        <p:spPr>
          <a:xfrm>
            <a:off x="842962" y="1858962"/>
            <a:ext cx="7862887"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
              <a:buChar char="Ø"/>
            </a:pPr>
            <a:r>
              <a:rPr lang="fr-FR" sz="2000" b="1" u="sng" dirty="0">
                <a:solidFill>
                  <a:srgbClr val="374151"/>
                </a:solidFill>
                <a:latin typeface="Trebuchet MS"/>
                <a:cs typeface="Segoe UI"/>
              </a:rPr>
              <a:t>Evaluation des charges verticales :</a:t>
            </a:r>
            <a:endParaRPr lang="fr-FR" sz="2000" u="sng" dirty="0"/>
          </a:p>
          <a:p>
            <a:pPr algn="ctr"/>
            <a:r>
              <a:rPr lang="fr-FR" b="1" dirty="0">
                <a:solidFill>
                  <a:srgbClr val="374151"/>
                </a:solidFill>
                <a:latin typeface="Trebuchet MS"/>
                <a:cs typeface="Segoe UI"/>
              </a:rPr>
              <a:t>On note deux types de charges,  à savoir la charge permanente G et la charge d'exploitation Q.</a:t>
            </a:r>
          </a:p>
          <a:p>
            <a:pPr algn="ctr"/>
            <a:endParaRPr lang="fr-FR" b="1" dirty="0">
              <a:solidFill>
                <a:srgbClr val="374151"/>
              </a:solidFill>
              <a:latin typeface="Trebuchet MS"/>
              <a:cs typeface="Segoe UI"/>
            </a:endParaRPr>
          </a:p>
          <a:p>
            <a:pPr marL="285750" indent="-285750">
              <a:buFont typeface="Wingdings"/>
              <a:buChar char="Ø"/>
            </a:pPr>
            <a:r>
              <a:rPr lang="fr-FR" b="1" dirty="0">
                <a:solidFill>
                  <a:srgbClr val="374151"/>
                </a:solidFill>
                <a:latin typeface="Trebuchet MS"/>
                <a:cs typeface="Segoe UI"/>
              </a:rPr>
              <a:t>Pour un bâtiment supérieur ou égale à 5 étages</a:t>
            </a:r>
          </a:p>
          <a:p>
            <a:endParaRPr lang="fr-FR" b="1" dirty="0">
              <a:solidFill>
                <a:srgbClr val="374151"/>
              </a:solidFill>
              <a:latin typeface="Trebuchet MS"/>
              <a:cs typeface="Segoe UI"/>
            </a:endParaRPr>
          </a:p>
          <a:p>
            <a:pPr algn="ctr"/>
            <a:endParaRPr lang="en-US">
              <a:solidFill>
                <a:srgbClr val="000000"/>
              </a:solidFill>
              <a:latin typeface="Trebuchet MS"/>
              <a:cs typeface="Segoe UI"/>
            </a:endParaRPr>
          </a:p>
          <a:p>
            <a:pPr algn="ctr"/>
            <a:endParaRPr lang="fr-FR" b="1" dirty="0">
              <a:solidFill>
                <a:srgbClr val="374151"/>
              </a:solidFill>
              <a:latin typeface="Trebuchet MS"/>
              <a:cs typeface="Segoe UI"/>
            </a:endParaRPr>
          </a:p>
          <a:p>
            <a:endParaRPr lang="fr-FR" b="1" dirty="0">
              <a:solidFill>
                <a:srgbClr val="374151"/>
              </a:solidFill>
              <a:latin typeface="Trebuchet MS"/>
              <a:cs typeface="Segoe UI"/>
            </a:endParaRPr>
          </a:p>
          <a:p>
            <a:pPr algn="ctr"/>
            <a:r>
              <a:rPr lang="fr-FR" dirty="0">
                <a:latin typeface="Trebuchet MS"/>
                <a:cs typeface="Segoe UI"/>
              </a:rPr>
              <a:t>​</a:t>
            </a:r>
          </a:p>
        </p:txBody>
      </p:sp>
      <p:pic>
        <p:nvPicPr>
          <p:cNvPr id="2" name="Image 1" descr="Une image contenant texte, capture d’écran, Police, nombre&#10;&#10;Le contenu généré par l’IA peut être incorrect.">
            <a:extLst>
              <a:ext uri="{FF2B5EF4-FFF2-40B4-BE49-F238E27FC236}">
                <a16:creationId xmlns:a16="http://schemas.microsoft.com/office/drawing/2014/main" id="{FFC227DC-7678-4D28-0E7C-47E37163595A}"/>
              </a:ext>
            </a:extLst>
          </p:cNvPr>
          <p:cNvPicPr>
            <a:picLocks noChangeAspect="1"/>
          </p:cNvPicPr>
          <p:nvPr/>
        </p:nvPicPr>
        <p:blipFill>
          <a:blip r:embed="rId2"/>
          <a:srcRect l="8761" t="30841" r="6162" b="-1712"/>
          <a:stretch/>
        </p:blipFill>
        <p:spPr>
          <a:xfrm>
            <a:off x="1163123" y="4073216"/>
            <a:ext cx="4259373" cy="2696909"/>
          </a:xfrm>
          <a:prstGeom prst="rect">
            <a:avLst/>
          </a:prstGeom>
        </p:spPr>
      </p:pic>
      <p:pic>
        <p:nvPicPr>
          <p:cNvPr id="3" name="Image 2" descr="Une image contenant texte, capture d’écran, nombre, Police&#10;&#10;Le contenu généré par l’IA peut être incorrect.">
            <a:extLst>
              <a:ext uri="{FF2B5EF4-FFF2-40B4-BE49-F238E27FC236}">
                <a16:creationId xmlns:a16="http://schemas.microsoft.com/office/drawing/2014/main" id="{5BAE8EFE-6F5B-B83A-AD8D-20ED6E9EE507}"/>
              </a:ext>
            </a:extLst>
          </p:cNvPr>
          <p:cNvPicPr>
            <a:picLocks noChangeAspect="1"/>
          </p:cNvPicPr>
          <p:nvPr/>
        </p:nvPicPr>
        <p:blipFill>
          <a:blip r:embed="rId3"/>
          <a:stretch>
            <a:fillRect/>
          </a:stretch>
        </p:blipFill>
        <p:spPr>
          <a:xfrm>
            <a:off x="5599689" y="3307124"/>
            <a:ext cx="3102946" cy="3504761"/>
          </a:xfrm>
          <a:prstGeom prst="rect">
            <a:avLst/>
          </a:prstGeom>
        </p:spPr>
      </p:pic>
      <p:pic>
        <p:nvPicPr>
          <p:cNvPr id="7" name="Image 6" descr="Une image contenant texte, Police, blanc, Graphique&#10;&#10;Le contenu généré par l’IA peut être incorrect.">
            <a:extLst>
              <a:ext uri="{FF2B5EF4-FFF2-40B4-BE49-F238E27FC236}">
                <a16:creationId xmlns:a16="http://schemas.microsoft.com/office/drawing/2014/main" id="{4800F263-6530-52B6-DB37-EEBEC672BE7C}"/>
              </a:ext>
            </a:extLst>
          </p:cNvPr>
          <p:cNvPicPr>
            <a:picLocks noChangeAspect="1"/>
          </p:cNvPicPr>
          <p:nvPr/>
        </p:nvPicPr>
        <p:blipFill>
          <a:blip r:embed="rId4"/>
          <a:stretch>
            <a:fillRect/>
          </a:stretch>
        </p:blipFill>
        <p:spPr>
          <a:xfrm>
            <a:off x="1125583" y="3430181"/>
            <a:ext cx="4244500" cy="590550"/>
          </a:xfrm>
          <a:prstGeom prst="rect">
            <a:avLst/>
          </a:prstGeom>
        </p:spPr>
      </p:pic>
    </p:spTree>
    <p:extLst>
      <p:ext uri="{BB962C8B-B14F-4D97-AF65-F5344CB8AC3E}">
        <p14:creationId xmlns:p14="http://schemas.microsoft.com/office/powerpoint/2010/main" val="3204017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42646-4E27-6BF3-C326-BFC2882FAE23}"/>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B2637B68-554F-7C59-441E-6579F98F1255}"/>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Résistance à la Compression des poteaux </a:t>
            </a:r>
            <a:endParaRPr lang="fr-FR" sz="3600" dirty="0"/>
          </a:p>
        </p:txBody>
      </p:sp>
      <p:sp>
        <p:nvSpPr>
          <p:cNvPr id="6" name="ZoneTexte 5">
            <a:extLst>
              <a:ext uri="{FF2B5EF4-FFF2-40B4-BE49-F238E27FC236}">
                <a16:creationId xmlns:a16="http://schemas.microsoft.com/office/drawing/2014/main" id="{2BBC00E5-8F84-1A37-8545-DFAD396631A8}"/>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
        <p:nvSpPr>
          <p:cNvPr id="5" name="ZoneTexte 4">
            <a:extLst>
              <a:ext uri="{FF2B5EF4-FFF2-40B4-BE49-F238E27FC236}">
                <a16:creationId xmlns:a16="http://schemas.microsoft.com/office/drawing/2014/main" id="{C8F9B593-7230-7F22-0D6F-1F0D080F28A8}"/>
              </a:ext>
            </a:extLst>
          </p:cNvPr>
          <p:cNvSpPr txBox="1"/>
          <p:nvPr/>
        </p:nvSpPr>
        <p:spPr>
          <a:xfrm>
            <a:off x="842962" y="1858962"/>
            <a:ext cx="7862887"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Sans-Serif"/>
              <a:buChar char="Ø"/>
            </a:pPr>
            <a:r>
              <a:rPr lang="fr-FR" sz="2000" b="1" u="sng" dirty="0">
                <a:solidFill>
                  <a:srgbClr val="374151"/>
                </a:solidFill>
                <a:latin typeface="Trebuchet MS"/>
                <a:cs typeface="Segoe UI"/>
              </a:rPr>
              <a:t>Evaluation des charges verticales :</a:t>
            </a:r>
            <a:endParaRPr lang="fr-FR" sz="2000" u="sng" dirty="0"/>
          </a:p>
          <a:p>
            <a:pPr algn="ctr"/>
            <a:r>
              <a:rPr lang="fr-FR" b="1" dirty="0">
                <a:solidFill>
                  <a:srgbClr val="374151"/>
                </a:solidFill>
                <a:latin typeface="Trebuchet MS"/>
                <a:cs typeface="Segoe UI"/>
              </a:rPr>
              <a:t>On note deux types de charges,  à savoir la charge permanente G et la charge d'exploitation Q.</a:t>
            </a:r>
          </a:p>
          <a:p>
            <a:endParaRPr lang="fr-FR" b="1" dirty="0">
              <a:solidFill>
                <a:srgbClr val="374151"/>
              </a:solidFill>
              <a:latin typeface="Trebuchet MS"/>
              <a:cs typeface="Segoe UI"/>
            </a:endParaRPr>
          </a:p>
          <a:p>
            <a:pPr algn="ctr"/>
            <a:endParaRPr lang="en-US">
              <a:solidFill>
                <a:srgbClr val="000000"/>
              </a:solidFill>
              <a:latin typeface="Trebuchet MS"/>
              <a:cs typeface="Segoe UI"/>
            </a:endParaRPr>
          </a:p>
          <a:p>
            <a:pPr algn="ctr"/>
            <a:endParaRPr lang="fr-FR" b="1" dirty="0">
              <a:solidFill>
                <a:srgbClr val="374151"/>
              </a:solidFill>
              <a:latin typeface="Trebuchet MS"/>
              <a:cs typeface="Segoe UI"/>
            </a:endParaRPr>
          </a:p>
          <a:p>
            <a:endParaRPr lang="fr-FR" b="1" dirty="0">
              <a:solidFill>
                <a:srgbClr val="374151"/>
              </a:solidFill>
              <a:latin typeface="Trebuchet MS"/>
              <a:cs typeface="Segoe UI"/>
            </a:endParaRPr>
          </a:p>
          <a:p>
            <a:pPr algn="ctr"/>
            <a:r>
              <a:rPr lang="fr-FR" dirty="0">
                <a:latin typeface="Trebuchet MS"/>
                <a:cs typeface="Segoe UI"/>
              </a:rPr>
              <a:t>​</a:t>
            </a:r>
          </a:p>
        </p:txBody>
      </p:sp>
      <p:sp>
        <p:nvSpPr>
          <p:cNvPr id="3" name="ZoneTexte 2">
            <a:extLst>
              <a:ext uri="{FF2B5EF4-FFF2-40B4-BE49-F238E27FC236}">
                <a16:creationId xmlns:a16="http://schemas.microsoft.com/office/drawing/2014/main" id="{C6858391-FA3D-4342-0631-656C5238E169}"/>
              </a:ext>
            </a:extLst>
          </p:cNvPr>
          <p:cNvSpPr txBox="1"/>
          <p:nvPr/>
        </p:nvSpPr>
        <p:spPr>
          <a:xfrm>
            <a:off x="611357" y="3029115"/>
            <a:ext cx="8336322"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b="1" dirty="0">
                <a:solidFill>
                  <a:srgbClr val="374151"/>
                </a:solidFill>
                <a:latin typeface="Trebuchet MS"/>
                <a:cs typeface="Segoe UI"/>
              </a:rPr>
              <a:t>On considère les combinaisons d'action suivante </a:t>
            </a:r>
          </a:p>
          <a:p>
            <a:pPr algn="ctr"/>
            <a:r>
              <a:rPr lang="fr-FR" sz="2800" b="1" dirty="0">
                <a:solidFill>
                  <a:srgbClr val="374151"/>
                </a:solidFill>
                <a:latin typeface="Trebuchet MS"/>
                <a:cs typeface="Segoe UI"/>
              </a:rPr>
              <a:t>- À l'état limite ultime ELU : </a:t>
            </a:r>
          </a:p>
          <a:p>
            <a:pPr indent="182880" algn="ctr"/>
            <a:r>
              <a:rPr lang="fr-FR" sz="2800" b="1" dirty="0">
                <a:solidFill>
                  <a:srgbClr val="374151"/>
                </a:solidFill>
                <a:latin typeface="Trebuchet MS"/>
                <a:cs typeface="Segoe UI"/>
              </a:rPr>
              <a:t>Nu = 1.35G + 1.5Q</a:t>
            </a:r>
            <a:r>
              <a:rPr lang="en-US" sz="2800" dirty="0">
                <a:latin typeface="Trebuchet MS"/>
                <a:cs typeface="Segoe UI"/>
              </a:rPr>
              <a:t>​</a:t>
            </a:r>
            <a:endParaRPr lang="en-US"/>
          </a:p>
          <a:p>
            <a:pPr indent="182880" algn="ctr"/>
            <a:endParaRPr lang="en-US" sz="1400" dirty="0">
              <a:solidFill>
                <a:srgbClr val="000000"/>
              </a:solidFill>
              <a:latin typeface="Trebuchet MS"/>
              <a:cs typeface="Segoe UI"/>
            </a:endParaRPr>
          </a:p>
          <a:p>
            <a:pPr algn="ctr"/>
            <a:r>
              <a:rPr lang="fr-FR" sz="2800" b="1" dirty="0">
                <a:solidFill>
                  <a:srgbClr val="374151"/>
                </a:solidFill>
                <a:latin typeface="Trebuchet MS"/>
                <a:cs typeface="Segoe UI"/>
              </a:rPr>
              <a:t>- À l'état limite de service ELS : </a:t>
            </a:r>
          </a:p>
          <a:p>
            <a:pPr algn="ctr"/>
            <a:r>
              <a:rPr lang="fr-FR" sz="2800" b="1" dirty="0">
                <a:solidFill>
                  <a:srgbClr val="374151"/>
                </a:solidFill>
                <a:latin typeface="Trebuchet MS"/>
                <a:cs typeface="Segoe UI"/>
              </a:rPr>
              <a:t>Ns = G + Q</a:t>
            </a:r>
            <a:r>
              <a:rPr lang="en-US" sz="2800" dirty="0">
                <a:latin typeface="Trebuchet MS"/>
                <a:cs typeface="Segoe UI"/>
              </a:rPr>
              <a:t>​</a:t>
            </a:r>
            <a:endParaRPr lang="en-US"/>
          </a:p>
          <a:p>
            <a:pPr algn="ctr"/>
            <a:r>
              <a:rPr lang="fr-FR" sz="3200" dirty="0">
                <a:latin typeface="Trebuchet MS"/>
                <a:cs typeface="Segoe UI"/>
              </a:rPr>
              <a:t>​</a:t>
            </a:r>
          </a:p>
        </p:txBody>
      </p:sp>
    </p:spTree>
    <p:extLst>
      <p:ext uri="{BB962C8B-B14F-4D97-AF65-F5344CB8AC3E}">
        <p14:creationId xmlns:p14="http://schemas.microsoft.com/office/powerpoint/2010/main" val="3071086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A6642-4467-9719-94A0-B75A0A26E918}"/>
            </a:ext>
          </a:extLst>
        </p:cNvPr>
        <p:cNvGrpSpPr/>
        <p:nvPr/>
      </p:nvGrpSpPr>
      <p:grpSpPr>
        <a:xfrm>
          <a:off x="0" y="0"/>
          <a:ext cx="0" cy="0"/>
          <a:chOff x="0" y="0"/>
          <a:chExt cx="0" cy="0"/>
        </a:xfrm>
      </p:grpSpPr>
      <p:sp>
        <p:nvSpPr>
          <p:cNvPr id="7" name="object 7">
            <a:extLst>
              <a:ext uri="{FF2B5EF4-FFF2-40B4-BE49-F238E27FC236}">
                <a16:creationId xmlns:a16="http://schemas.microsoft.com/office/drawing/2014/main" id="{86954693-DB09-FCD5-FFDB-B77F3EF19522}"/>
              </a:ext>
            </a:extLst>
          </p:cNvPr>
          <p:cNvSpPr txBox="1"/>
          <p:nvPr/>
        </p:nvSpPr>
        <p:spPr>
          <a:xfrm>
            <a:off x="983729" y="1828800"/>
            <a:ext cx="7633742" cy="1275349"/>
          </a:xfrm>
          <a:prstGeom prst="rect">
            <a:avLst/>
          </a:prstGeom>
        </p:spPr>
        <p:txBody>
          <a:bodyPr vert="horz" wrap="square" lIns="0" tIns="43815" rIns="0" bIns="0" rtlCol="0">
            <a:spAutoFit/>
          </a:bodyPr>
          <a:lstStyle/>
          <a:p>
            <a:pPr algn="just"/>
            <a:r>
              <a:rPr lang="fr-FR" sz="2000" b="0" i="0" dirty="0">
                <a:solidFill>
                  <a:srgbClr val="374151"/>
                </a:solidFill>
                <a:effectLst/>
                <a:latin typeface="Söhne"/>
              </a:rPr>
              <a:t>Les murs porteurs ont une longue histoire dans l'architecture, remontant à l'Antiquité. Au fil des siècles jusqu’à la renaissance, leur rôle et leur conception ont évolué en fonction des matériaux disponibles et des avancées techniques.</a:t>
            </a:r>
          </a:p>
        </p:txBody>
      </p:sp>
      <p:sp>
        <p:nvSpPr>
          <p:cNvPr id="12" name="Titre 11">
            <a:extLst>
              <a:ext uri="{FF2B5EF4-FFF2-40B4-BE49-F238E27FC236}">
                <a16:creationId xmlns:a16="http://schemas.microsoft.com/office/drawing/2014/main" id="{4188E6CF-BD45-0E71-AD06-D6CA344019F2}"/>
              </a:ext>
            </a:extLst>
          </p:cNvPr>
          <p:cNvSpPr>
            <a:spLocks noGrp="1"/>
          </p:cNvSpPr>
          <p:nvPr>
            <p:ph type="title"/>
          </p:nvPr>
        </p:nvSpPr>
        <p:spPr>
          <a:xfrm>
            <a:off x="2568142" y="812798"/>
            <a:ext cx="4007715" cy="357075"/>
          </a:xfrm>
        </p:spPr>
        <p:txBody>
          <a:bodyPr>
            <a:normAutofit fontScale="90000"/>
          </a:bodyPr>
          <a:lstStyle/>
          <a:p>
            <a:pPr algn="ctr"/>
            <a:r>
              <a:rPr lang="fr-FR" dirty="0"/>
              <a:t>Historique</a:t>
            </a:r>
          </a:p>
        </p:txBody>
      </p:sp>
      <p:sp>
        <p:nvSpPr>
          <p:cNvPr id="2" name="ZoneTexte 1">
            <a:extLst>
              <a:ext uri="{FF2B5EF4-FFF2-40B4-BE49-F238E27FC236}">
                <a16:creationId xmlns:a16="http://schemas.microsoft.com/office/drawing/2014/main" id="{BDEC785E-5386-73C9-6441-B6F8A3F99067}"/>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4" name="Image 3">
            <a:extLst>
              <a:ext uri="{FF2B5EF4-FFF2-40B4-BE49-F238E27FC236}">
                <a16:creationId xmlns:a16="http://schemas.microsoft.com/office/drawing/2014/main" id="{23117B82-F6DC-B2CB-AE9E-F64B4853B50D}"/>
              </a:ext>
            </a:extLst>
          </p:cNvPr>
          <p:cNvPicPr>
            <a:picLocks noChangeAspect="1"/>
          </p:cNvPicPr>
          <p:nvPr/>
        </p:nvPicPr>
        <p:blipFill>
          <a:blip r:embed="rId2"/>
          <a:stretch>
            <a:fillRect/>
          </a:stretch>
        </p:blipFill>
        <p:spPr>
          <a:xfrm>
            <a:off x="793242" y="3429000"/>
            <a:ext cx="3808883" cy="2319337"/>
          </a:xfrm>
          <a:prstGeom prst="rect">
            <a:avLst/>
          </a:prstGeom>
          <a:ln>
            <a:solidFill>
              <a:schemeClr val="tx1"/>
            </a:solidFill>
          </a:ln>
        </p:spPr>
      </p:pic>
      <p:pic>
        <p:nvPicPr>
          <p:cNvPr id="5" name="Image 4">
            <a:extLst>
              <a:ext uri="{FF2B5EF4-FFF2-40B4-BE49-F238E27FC236}">
                <a16:creationId xmlns:a16="http://schemas.microsoft.com/office/drawing/2014/main" id="{94DB5353-6F08-05A4-98DA-1C2869F80C2F}"/>
              </a:ext>
            </a:extLst>
          </p:cNvPr>
          <p:cNvPicPr>
            <a:picLocks noChangeAspect="1"/>
          </p:cNvPicPr>
          <p:nvPr/>
        </p:nvPicPr>
        <p:blipFill>
          <a:blip r:embed="rId3"/>
          <a:stretch>
            <a:fillRect/>
          </a:stretch>
        </p:blipFill>
        <p:spPr>
          <a:xfrm>
            <a:off x="5105400" y="3276599"/>
            <a:ext cx="3652094" cy="2471737"/>
          </a:xfrm>
          <a:prstGeom prst="rect">
            <a:avLst/>
          </a:prstGeom>
          <a:ln>
            <a:solidFill>
              <a:schemeClr val="tx1"/>
            </a:solidFill>
          </a:ln>
        </p:spPr>
      </p:pic>
      <p:sp>
        <p:nvSpPr>
          <p:cNvPr id="6" name="ZoneTexte 5">
            <a:extLst>
              <a:ext uri="{FF2B5EF4-FFF2-40B4-BE49-F238E27FC236}">
                <a16:creationId xmlns:a16="http://schemas.microsoft.com/office/drawing/2014/main" id="{C510C4E4-6063-EF3A-7AD6-F5ACBFA54B5A}"/>
              </a:ext>
            </a:extLst>
          </p:cNvPr>
          <p:cNvSpPr txBox="1"/>
          <p:nvPr/>
        </p:nvSpPr>
        <p:spPr>
          <a:xfrm>
            <a:off x="1880444" y="5840651"/>
            <a:ext cx="6877050" cy="646331"/>
          </a:xfrm>
          <a:prstGeom prst="rect">
            <a:avLst/>
          </a:prstGeom>
          <a:noFill/>
        </p:spPr>
        <p:txBody>
          <a:bodyPr wrap="square">
            <a:spAutoFit/>
          </a:bodyPr>
          <a:lstStyle/>
          <a:p>
            <a:r>
              <a:rPr lang="nb-NO" b="0" i="0" dirty="0">
                <a:solidFill>
                  <a:srgbClr val="374151"/>
                </a:solidFill>
                <a:effectLst/>
                <a:latin typeface="Söhne"/>
              </a:rPr>
              <a:t>Strucure à l’antiquité                                  Strucure </a:t>
            </a:r>
            <a:r>
              <a:rPr lang="fr-FR" b="0" i="0" dirty="0">
                <a:solidFill>
                  <a:srgbClr val="374151"/>
                </a:solidFill>
                <a:effectLst/>
                <a:latin typeface="Söhne"/>
              </a:rPr>
              <a:t>au moyen âge </a:t>
            </a:r>
            <a:endParaRPr lang="fr-FR" dirty="0"/>
          </a:p>
          <a:p>
            <a:endParaRPr lang="fr-FR" dirty="0"/>
          </a:p>
        </p:txBody>
      </p:sp>
    </p:spTree>
    <p:extLst>
      <p:ext uri="{BB962C8B-B14F-4D97-AF65-F5344CB8AC3E}">
        <p14:creationId xmlns:p14="http://schemas.microsoft.com/office/powerpoint/2010/main" val="285601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CF32F-EB79-C265-C540-EDF2FF870B30}"/>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E797E669-7DA6-EC29-5AC2-FE530AED618D}"/>
              </a:ext>
            </a:extLst>
          </p:cNvPr>
          <p:cNvSpPr txBox="1">
            <a:spLocks/>
          </p:cNvSpPr>
          <p:nvPr/>
        </p:nvSpPr>
        <p:spPr>
          <a:xfrm>
            <a:off x="755412" y="2639895"/>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Prédimensionnement des poteaux en Compression </a:t>
            </a:r>
            <a:endParaRPr lang="fr-FR" sz="3600" dirty="0"/>
          </a:p>
        </p:txBody>
      </p:sp>
      <p:sp>
        <p:nvSpPr>
          <p:cNvPr id="6" name="ZoneTexte 5">
            <a:extLst>
              <a:ext uri="{FF2B5EF4-FFF2-40B4-BE49-F238E27FC236}">
                <a16:creationId xmlns:a16="http://schemas.microsoft.com/office/drawing/2014/main" id="{414F743E-9747-897B-B81E-5D3FCE1A0F0A}"/>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Tree>
    <p:extLst>
      <p:ext uri="{BB962C8B-B14F-4D97-AF65-F5344CB8AC3E}">
        <p14:creationId xmlns:p14="http://schemas.microsoft.com/office/powerpoint/2010/main" val="1752077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960B3-884E-9C30-56AB-2FB951582BC5}"/>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8A67BFF0-540F-BF91-996F-A2BA56A407F3}"/>
              </a:ext>
            </a:extLst>
          </p:cNvPr>
          <p:cNvSpPr txBox="1"/>
          <p:nvPr/>
        </p:nvSpPr>
        <p:spPr>
          <a:xfrm>
            <a:off x="894273" y="1984320"/>
            <a:ext cx="7911075" cy="1056700"/>
          </a:xfrm>
          <a:prstGeom prst="rect">
            <a:avLst/>
          </a:prstGeom>
        </p:spPr>
        <p:txBody>
          <a:bodyPr vert="horz" wrap="square" lIns="0" tIns="12700" rIns="0" bIns="0" rtlCol="0" anchor="t">
            <a:spAutoFit/>
          </a:bodyPr>
          <a:lstStyle/>
          <a:p>
            <a:pPr algn="ctr">
              <a:tabLst>
                <a:tab pos="213995" algn="l"/>
              </a:tabLst>
            </a:pPr>
            <a:r>
              <a:rPr lang="fr-FR" b="1" spc="-5" dirty="0">
                <a:solidFill>
                  <a:srgbClr val="374151"/>
                </a:solidFill>
                <a:latin typeface="Trebuchet MS"/>
                <a:cs typeface="Calibri"/>
              </a:rPr>
              <a:t>Le prédimensionnement de la section transversale des poteaux en compression simple se calcul à l'ELU par la formule suivante : </a:t>
            </a:r>
          </a:p>
          <a:p>
            <a:pPr marL="285750" indent="-285750">
              <a:buFont typeface="Wingdings"/>
              <a:buChar char="•"/>
              <a:tabLst>
                <a:tab pos="213995" algn="l"/>
              </a:tabLst>
            </a:pPr>
            <a:endParaRPr lang="fr-FR" sz="1100" b="1" spc="-5" dirty="0">
              <a:solidFill>
                <a:srgbClr val="374151"/>
              </a:solidFill>
              <a:latin typeface="Trebuchet MS"/>
              <a:cs typeface="Calibri"/>
            </a:endParaRPr>
          </a:p>
          <a:p>
            <a:pPr marL="12700" marR="5080" algn="ctr">
              <a:spcBef>
                <a:spcPts val="100"/>
              </a:spcBef>
              <a:tabLst>
                <a:tab pos="213995" algn="l"/>
              </a:tabLst>
            </a:pPr>
            <a:endParaRPr lang="fr-FR" sz="2000" spc="-5" dirty="0">
              <a:solidFill>
                <a:srgbClr val="374151"/>
              </a:solidFill>
              <a:latin typeface="Söhne"/>
              <a:cs typeface="Calibri"/>
            </a:endParaRPr>
          </a:p>
        </p:txBody>
      </p:sp>
      <p:sp>
        <p:nvSpPr>
          <p:cNvPr id="12" name="Titre 22">
            <a:extLst>
              <a:ext uri="{FF2B5EF4-FFF2-40B4-BE49-F238E27FC236}">
                <a16:creationId xmlns:a16="http://schemas.microsoft.com/office/drawing/2014/main" id="{618C9D35-22DD-45A8-9DE2-D7EB1837DB60}"/>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Prédimensionnement des poteaux en Compression </a:t>
            </a:r>
            <a:endParaRPr lang="fr-FR" sz="3600" dirty="0"/>
          </a:p>
        </p:txBody>
      </p:sp>
      <p:sp>
        <p:nvSpPr>
          <p:cNvPr id="6" name="ZoneTexte 5">
            <a:extLst>
              <a:ext uri="{FF2B5EF4-FFF2-40B4-BE49-F238E27FC236}">
                <a16:creationId xmlns:a16="http://schemas.microsoft.com/office/drawing/2014/main" id="{9B66C61A-D9C3-E3B0-F865-0915B9ADCAA3}"/>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2" name="Image 1" descr="Une image contenant Police, écriture manuscrite, ligne, nombre&#10;&#10;Le contenu généré par l’IA peut être incorrect.">
            <a:extLst>
              <a:ext uri="{FF2B5EF4-FFF2-40B4-BE49-F238E27FC236}">
                <a16:creationId xmlns:a16="http://schemas.microsoft.com/office/drawing/2014/main" id="{5588EFD6-F683-A322-B4D4-0EDCE1D11A6F}"/>
              </a:ext>
            </a:extLst>
          </p:cNvPr>
          <p:cNvPicPr>
            <a:picLocks noChangeAspect="1"/>
          </p:cNvPicPr>
          <p:nvPr/>
        </p:nvPicPr>
        <p:blipFill>
          <a:blip r:embed="rId2"/>
          <a:stretch>
            <a:fillRect/>
          </a:stretch>
        </p:blipFill>
        <p:spPr>
          <a:xfrm>
            <a:off x="3048000" y="2752725"/>
            <a:ext cx="3048000" cy="1352550"/>
          </a:xfrm>
          <a:prstGeom prst="rect">
            <a:avLst/>
          </a:prstGeom>
        </p:spPr>
      </p:pic>
      <p:pic>
        <p:nvPicPr>
          <p:cNvPr id="8" name="Image 7" descr="Une image contenant texte, capture d’écran, Police, blanc&#10;&#10;Le contenu généré par l’IA peut être incorrect.">
            <a:extLst>
              <a:ext uri="{FF2B5EF4-FFF2-40B4-BE49-F238E27FC236}">
                <a16:creationId xmlns:a16="http://schemas.microsoft.com/office/drawing/2014/main" id="{27FF133A-95D6-29CE-5F18-340F00328F4C}"/>
              </a:ext>
            </a:extLst>
          </p:cNvPr>
          <p:cNvPicPr>
            <a:picLocks noChangeAspect="1"/>
          </p:cNvPicPr>
          <p:nvPr/>
        </p:nvPicPr>
        <p:blipFill>
          <a:blip r:embed="rId3"/>
          <a:stretch>
            <a:fillRect/>
          </a:stretch>
        </p:blipFill>
        <p:spPr>
          <a:xfrm>
            <a:off x="1785938" y="4304697"/>
            <a:ext cx="5572125" cy="2407857"/>
          </a:xfrm>
          <a:prstGeom prst="rect">
            <a:avLst/>
          </a:prstGeom>
        </p:spPr>
      </p:pic>
    </p:spTree>
    <p:extLst>
      <p:ext uri="{BB962C8B-B14F-4D97-AF65-F5344CB8AC3E}">
        <p14:creationId xmlns:p14="http://schemas.microsoft.com/office/powerpoint/2010/main" val="4222912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A2A38-729F-2E30-2894-CF3CA56C1C23}"/>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D5648FCE-B1D4-98EF-4F6F-BC1B963F3752}"/>
              </a:ext>
            </a:extLst>
          </p:cNvPr>
          <p:cNvSpPr txBox="1"/>
          <p:nvPr/>
        </p:nvSpPr>
        <p:spPr>
          <a:xfrm>
            <a:off x="900861" y="2043612"/>
            <a:ext cx="7759554" cy="2197634"/>
          </a:xfrm>
          <a:prstGeom prst="rect">
            <a:avLst/>
          </a:prstGeom>
        </p:spPr>
        <p:txBody>
          <a:bodyPr vert="horz" wrap="square" lIns="0" tIns="12700" rIns="0" bIns="0" rtlCol="0" anchor="t">
            <a:spAutoFit/>
          </a:bodyPr>
          <a:lstStyle/>
          <a:p>
            <a:pPr algn="ctr">
              <a:tabLst>
                <a:tab pos="213995" algn="l"/>
              </a:tabLst>
            </a:pPr>
            <a:r>
              <a:rPr lang="fr-FR" b="1" spc="-5" dirty="0">
                <a:solidFill>
                  <a:srgbClr val="374151"/>
                </a:solidFill>
                <a:latin typeface="Trebuchet MS"/>
                <a:cs typeface="Calibri"/>
              </a:rPr>
              <a:t>Les règlements de béton armé (C.B.A 93 ou B.A.E.L.99) apportent de nombreuses corrections qui :</a:t>
            </a:r>
          </a:p>
          <a:p>
            <a:pPr algn="ctr">
              <a:tabLst>
                <a:tab pos="213995" algn="l"/>
              </a:tabLst>
            </a:pPr>
            <a:r>
              <a:rPr lang="fr-FR" b="1" spc="-5" dirty="0">
                <a:solidFill>
                  <a:srgbClr val="374151"/>
                </a:solidFill>
                <a:latin typeface="Trebuchet MS"/>
                <a:cs typeface="Calibri"/>
              </a:rPr>
              <a:t>Pénalisent les poteaux de faible section en remplaçant B par une section réduite Br, obtenue en enlevant 1cm de béton sur toute la périphérie de la section.</a:t>
            </a:r>
          </a:p>
          <a:p>
            <a:pPr algn="ctr">
              <a:tabLst>
                <a:tab pos="213995" algn="l"/>
              </a:tabLst>
            </a:pPr>
            <a:endParaRPr lang="fr-FR" b="1" spc="-5" dirty="0">
              <a:solidFill>
                <a:srgbClr val="374151"/>
              </a:solidFill>
              <a:latin typeface="Trebuchet MS"/>
              <a:cs typeface="Calibri"/>
            </a:endParaRPr>
          </a:p>
          <a:p>
            <a:pPr marL="285750" indent="-285750">
              <a:buFont typeface="Wingdings"/>
              <a:buChar char="•"/>
              <a:tabLst>
                <a:tab pos="213995" algn="l"/>
              </a:tabLst>
            </a:pPr>
            <a:endParaRPr lang="fr-FR" sz="1100" b="1" spc="-5" dirty="0">
              <a:solidFill>
                <a:srgbClr val="374151"/>
              </a:solidFill>
              <a:latin typeface="Trebuchet MS"/>
              <a:cs typeface="Calibri"/>
            </a:endParaRPr>
          </a:p>
          <a:p>
            <a:pPr marL="12700" marR="5080" algn="ctr">
              <a:spcBef>
                <a:spcPts val="100"/>
              </a:spcBef>
              <a:tabLst>
                <a:tab pos="213995" algn="l"/>
              </a:tabLst>
            </a:pPr>
            <a:endParaRPr lang="fr-FR" sz="2000" spc="-5" dirty="0">
              <a:solidFill>
                <a:srgbClr val="374151"/>
              </a:solidFill>
              <a:latin typeface="Söhne"/>
              <a:cs typeface="Calibri"/>
            </a:endParaRPr>
          </a:p>
        </p:txBody>
      </p:sp>
      <p:sp>
        <p:nvSpPr>
          <p:cNvPr id="12" name="Titre 22">
            <a:extLst>
              <a:ext uri="{FF2B5EF4-FFF2-40B4-BE49-F238E27FC236}">
                <a16:creationId xmlns:a16="http://schemas.microsoft.com/office/drawing/2014/main" id="{04FA447B-9FDD-62F1-5A2C-49CD9E726679}"/>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Prédimensionnement des poteaux en Compression </a:t>
            </a:r>
            <a:endParaRPr lang="fr-FR" sz="3600" dirty="0"/>
          </a:p>
        </p:txBody>
      </p:sp>
      <p:sp>
        <p:nvSpPr>
          <p:cNvPr id="6" name="ZoneTexte 5">
            <a:extLst>
              <a:ext uri="{FF2B5EF4-FFF2-40B4-BE49-F238E27FC236}">
                <a16:creationId xmlns:a16="http://schemas.microsoft.com/office/drawing/2014/main" id="{3324A05C-4C4E-45D5-D0D7-A1EDCB9006EF}"/>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4" name="Image 3" descr="Une image contenant texte, diagramme, cercle, ligne&#10;&#10;Le contenu généré par l’IA peut être incorrect.">
            <a:extLst>
              <a:ext uri="{FF2B5EF4-FFF2-40B4-BE49-F238E27FC236}">
                <a16:creationId xmlns:a16="http://schemas.microsoft.com/office/drawing/2014/main" id="{2492F941-A6CA-572D-FCEF-167066EC91DD}"/>
              </a:ext>
            </a:extLst>
          </p:cNvPr>
          <p:cNvPicPr>
            <a:picLocks noChangeAspect="1"/>
          </p:cNvPicPr>
          <p:nvPr/>
        </p:nvPicPr>
        <p:blipFill>
          <a:blip r:embed="rId2"/>
          <a:stretch>
            <a:fillRect/>
          </a:stretch>
        </p:blipFill>
        <p:spPr>
          <a:xfrm>
            <a:off x="1258288" y="3642946"/>
            <a:ext cx="7049049" cy="2991224"/>
          </a:xfrm>
          <a:prstGeom prst="rect">
            <a:avLst/>
          </a:prstGeom>
        </p:spPr>
      </p:pic>
    </p:spTree>
    <p:extLst>
      <p:ext uri="{BB962C8B-B14F-4D97-AF65-F5344CB8AC3E}">
        <p14:creationId xmlns:p14="http://schemas.microsoft.com/office/powerpoint/2010/main" val="781453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3084B-3807-2232-A9D8-7EB23AA217EB}"/>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CF0705B4-E9C9-84CB-5938-3617ABD50029}"/>
              </a:ext>
            </a:extLst>
          </p:cNvPr>
          <p:cNvSpPr txBox="1"/>
          <p:nvPr/>
        </p:nvSpPr>
        <p:spPr>
          <a:xfrm>
            <a:off x="900861" y="1859151"/>
            <a:ext cx="7759554" cy="779701"/>
          </a:xfrm>
          <a:prstGeom prst="rect">
            <a:avLst/>
          </a:prstGeom>
        </p:spPr>
        <p:txBody>
          <a:bodyPr vert="horz" wrap="square" lIns="0" tIns="12700" rIns="0" bIns="0" rtlCol="0" anchor="t">
            <a:spAutoFit/>
          </a:bodyPr>
          <a:lstStyle/>
          <a:p>
            <a:pPr algn="ctr">
              <a:tabLst>
                <a:tab pos="213995" algn="l"/>
              </a:tabLst>
            </a:pPr>
            <a:r>
              <a:rPr lang="fr-FR" b="1" spc="-5" dirty="0">
                <a:solidFill>
                  <a:srgbClr val="374151"/>
                </a:solidFill>
                <a:latin typeface="Trebuchet MS"/>
                <a:cs typeface="Calibri"/>
              </a:rPr>
              <a:t>Les poteaux doivent respecter les dimensions ci-après (RPA 2024) :</a:t>
            </a:r>
            <a:endParaRPr lang="fr-FR" dirty="0"/>
          </a:p>
          <a:p>
            <a:pPr marL="285750" indent="-285750">
              <a:buFont typeface="Wingdings"/>
              <a:buChar char="•"/>
              <a:tabLst>
                <a:tab pos="213995" algn="l"/>
              </a:tabLst>
            </a:pPr>
            <a:endParaRPr lang="fr-FR" sz="1100" b="1" spc="-5" dirty="0">
              <a:solidFill>
                <a:srgbClr val="374151"/>
              </a:solidFill>
              <a:latin typeface="Trebuchet MS"/>
              <a:cs typeface="Calibri"/>
            </a:endParaRPr>
          </a:p>
          <a:p>
            <a:pPr marL="12700" marR="5080" algn="ctr">
              <a:spcBef>
                <a:spcPts val="100"/>
              </a:spcBef>
              <a:tabLst>
                <a:tab pos="213995" algn="l"/>
              </a:tabLst>
            </a:pPr>
            <a:endParaRPr lang="fr-FR" sz="2000" spc="-5" dirty="0">
              <a:solidFill>
                <a:srgbClr val="374151"/>
              </a:solidFill>
              <a:latin typeface="Söhne"/>
              <a:cs typeface="Calibri"/>
            </a:endParaRPr>
          </a:p>
        </p:txBody>
      </p:sp>
      <p:sp>
        <p:nvSpPr>
          <p:cNvPr id="12" name="Titre 22">
            <a:extLst>
              <a:ext uri="{FF2B5EF4-FFF2-40B4-BE49-F238E27FC236}">
                <a16:creationId xmlns:a16="http://schemas.microsoft.com/office/drawing/2014/main" id="{CF927A3F-CA11-0FE5-2D50-17A5DFF7AC21}"/>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Prédimensionnement des poteaux en Compression </a:t>
            </a:r>
            <a:endParaRPr lang="fr-FR" sz="3600" dirty="0"/>
          </a:p>
        </p:txBody>
      </p:sp>
      <p:sp>
        <p:nvSpPr>
          <p:cNvPr id="6" name="ZoneTexte 5">
            <a:extLst>
              <a:ext uri="{FF2B5EF4-FFF2-40B4-BE49-F238E27FC236}">
                <a16:creationId xmlns:a16="http://schemas.microsoft.com/office/drawing/2014/main" id="{13703547-901E-4A0D-05C9-2742511C7C05}"/>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2" name="Image 1" descr="Une image contenant diagramme, texte, Plan, Dessin technique&#10;&#10;Le contenu généré par l’IA peut être incorrect.">
            <a:extLst>
              <a:ext uri="{FF2B5EF4-FFF2-40B4-BE49-F238E27FC236}">
                <a16:creationId xmlns:a16="http://schemas.microsoft.com/office/drawing/2014/main" id="{7E57BF0B-2389-78B9-FE1F-F3EA8DC82A65}"/>
              </a:ext>
            </a:extLst>
          </p:cNvPr>
          <p:cNvPicPr>
            <a:picLocks noChangeAspect="1"/>
          </p:cNvPicPr>
          <p:nvPr/>
        </p:nvPicPr>
        <p:blipFill>
          <a:blip r:embed="rId2"/>
          <a:stretch>
            <a:fillRect/>
          </a:stretch>
        </p:blipFill>
        <p:spPr>
          <a:xfrm>
            <a:off x="5191262" y="2349392"/>
            <a:ext cx="3069960" cy="2165806"/>
          </a:xfrm>
          <a:prstGeom prst="rect">
            <a:avLst/>
          </a:prstGeom>
        </p:spPr>
      </p:pic>
      <p:pic>
        <p:nvPicPr>
          <p:cNvPr id="5" name="Image 4" descr="Une image contenant texte, Police, capture d’écran, ligne&#10;&#10;Le contenu généré par l’IA peut être incorrect.">
            <a:extLst>
              <a:ext uri="{FF2B5EF4-FFF2-40B4-BE49-F238E27FC236}">
                <a16:creationId xmlns:a16="http://schemas.microsoft.com/office/drawing/2014/main" id="{4C74E3BF-A581-6461-62B9-C455AB00059F}"/>
              </a:ext>
            </a:extLst>
          </p:cNvPr>
          <p:cNvPicPr>
            <a:picLocks noChangeAspect="1"/>
          </p:cNvPicPr>
          <p:nvPr/>
        </p:nvPicPr>
        <p:blipFill>
          <a:blip r:embed="rId3"/>
          <a:stretch>
            <a:fillRect/>
          </a:stretch>
        </p:blipFill>
        <p:spPr>
          <a:xfrm>
            <a:off x="1063682" y="2468442"/>
            <a:ext cx="3709510" cy="1927702"/>
          </a:xfrm>
          <a:prstGeom prst="rect">
            <a:avLst/>
          </a:prstGeom>
        </p:spPr>
      </p:pic>
      <p:pic>
        <p:nvPicPr>
          <p:cNvPr id="7" name="Image 6" descr="Une image contenant texte, capture d’écran, Police&#10;&#10;Le contenu généré par l’IA peut être incorrect.">
            <a:extLst>
              <a:ext uri="{FF2B5EF4-FFF2-40B4-BE49-F238E27FC236}">
                <a16:creationId xmlns:a16="http://schemas.microsoft.com/office/drawing/2014/main" id="{F3314EFB-C350-4D3C-AAE9-1248328386C8}"/>
              </a:ext>
            </a:extLst>
          </p:cNvPr>
          <p:cNvPicPr>
            <a:picLocks noChangeAspect="1"/>
          </p:cNvPicPr>
          <p:nvPr/>
        </p:nvPicPr>
        <p:blipFill>
          <a:blip r:embed="rId4"/>
          <a:stretch>
            <a:fillRect/>
          </a:stretch>
        </p:blipFill>
        <p:spPr>
          <a:xfrm>
            <a:off x="1278053" y="4613967"/>
            <a:ext cx="5915929" cy="2070307"/>
          </a:xfrm>
          <a:prstGeom prst="rect">
            <a:avLst/>
          </a:prstGeom>
        </p:spPr>
      </p:pic>
    </p:spTree>
    <p:extLst>
      <p:ext uri="{BB962C8B-B14F-4D97-AF65-F5344CB8AC3E}">
        <p14:creationId xmlns:p14="http://schemas.microsoft.com/office/powerpoint/2010/main" val="2745829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93743-4028-5619-6FB9-8C63798D2AEF}"/>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77074B84-D1DD-04F5-79A4-409052A044CE}"/>
              </a:ext>
            </a:extLst>
          </p:cNvPr>
          <p:cNvSpPr txBox="1">
            <a:spLocks/>
          </p:cNvSpPr>
          <p:nvPr/>
        </p:nvSpPr>
        <p:spPr>
          <a:xfrm>
            <a:off x="794939" y="2580604"/>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a:p>
        </p:txBody>
      </p:sp>
      <p:sp>
        <p:nvSpPr>
          <p:cNvPr id="6" name="ZoneTexte 5">
            <a:extLst>
              <a:ext uri="{FF2B5EF4-FFF2-40B4-BE49-F238E27FC236}">
                <a16:creationId xmlns:a16="http://schemas.microsoft.com/office/drawing/2014/main" id="{8836E79F-9A86-6F5B-A376-98BAD32A9506}"/>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Tree>
    <p:extLst>
      <p:ext uri="{BB962C8B-B14F-4D97-AF65-F5344CB8AC3E}">
        <p14:creationId xmlns:p14="http://schemas.microsoft.com/office/powerpoint/2010/main" val="1052850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C1E10-DC28-84C3-A146-73931073D86B}"/>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925FB0D8-AE23-B435-DB13-CD4592BE679F}"/>
              </a:ext>
            </a:extLst>
          </p:cNvPr>
          <p:cNvSpPr txBox="1"/>
          <p:nvPr/>
        </p:nvSpPr>
        <p:spPr>
          <a:xfrm>
            <a:off x="894273" y="1984320"/>
            <a:ext cx="7911075" cy="1333698"/>
          </a:xfrm>
          <a:prstGeom prst="rect">
            <a:avLst/>
          </a:prstGeom>
        </p:spPr>
        <p:txBody>
          <a:bodyPr vert="horz" wrap="square" lIns="0" tIns="12700" rIns="0" bIns="0" rtlCol="0" anchor="t">
            <a:spAutoFit/>
          </a:bodyPr>
          <a:lstStyle/>
          <a:p>
            <a:pPr algn="ctr">
              <a:tabLst>
                <a:tab pos="213995" algn="l"/>
              </a:tabLst>
            </a:pPr>
            <a:r>
              <a:rPr lang="fr-FR" b="1" spc="-5" dirty="0">
                <a:solidFill>
                  <a:srgbClr val="374151"/>
                </a:solidFill>
                <a:latin typeface="Trebuchet MS"/>
                <a:cs typeface="Calibri"/>
              </a:rPr>
              <a:t>le dimensionnement de la section des poteaux se traduit par le calcul de la quantité de ferraillage à disposer sur la section transversale afin de résister à la compression simple.</a:t>
            </a:r>
          </a:p>
          <a:p>
            <a:pPr marL="285750" indent="-285750">
              <a:buFont typeface="Wingdings"/>
              <a:buChar char="•"/>
              <a:tabLst>
                <a:tab pos="213995" algn="l"/>
              </a:tabLst>
            </a:pPr>
            <a:endParaRPr lang="fr-FR" sz="1100" b="1" spc="-5" dirty="0">
              <a:solidFill>
                <a:srgbClr val="374151"/>
              </a:solidFill>
              <a:latin typeface="Trebuchet MS"/>
              <a:cs typeface="Calibri"/>
            </a:endParaRPr>
          </a:p>
          <a:p>
            <a:pPr marL="12700" marR="5080" algn="ctr">
              <a:spcBef>
                <a:spcPts val="100"/>
              </a:spcBef>
              <a:tabLst>
                <a:tab pos="213995" algn="l"/>
              </a:tabLst>
            </a:pPr>
            <a:endParaRPr lang="fr-FR" sz="2000" spc="-5" dirty="0">
              <a:solidFill>
                <a:srgbClr val="374151"/>
              </a:solidFill>
              <a:latin typeface="Söhne"/>
              <a:cs typeface="Calibri"/>
            </a:endParaRPr>
          </a:p>
        </p:txBody>
      </p:sp>
      <p:sp>
        <p:nvSpPr>
          <p:cNvPr id="12" name="Titre 22">
            <a:extLst>
              <a:ext uri="{FF2B5EF4-FFF2-40B4-BE49-F238E27FC236}">
                <a16:creationId xmlns:a16="http://schemas.microsoft.com/office/drawing/2014/main" id="{A77A2BCE-F8BF-E597-26A1-A5DC3E759D4B}"/>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a:p>
        </p:txBody>
      </p:sp>
      <p:sp>
        <p:nvSpPr>
          <p:cNvPr id="6" name="ZoneTexte 5">
            <a:extLst>
              <a:ext uri="{FF2B5EF4-FFF2-40B4-BE49-F238E27FC236}">
                <a16:creationId xmlns:a16="http://schemas.microsoft.com/office/drawing/2014/main" id="{C90B49AB-078F-7382-01EB-A9189965B3CD}"/>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5" name="Image 4" descr="Une image contenant diagramme, Dessin technique, ligne, Rectangle&#10;&#10;Le contenu généré par l’IA peut être incorrect.">
            <a:extLst>
              <a:ext uri="{FF2B5EF4-FFF2-40B4-BE49-F238E27FC236}">
                <a16:creationId xmlns:a16="http://schemas.microsoft.com/office/drawing/2014/main" id="{58AD476A-E459-9069-815C-E7725CBEFEFA}"/>
              </a:ext>
            </a:extLst>
          </p:cNvPr>
          <p:cNvPicPr>
            <a:picLocks noChangeAspect="1"/>
          </p:cNvPicPr>
          <p:nvPr/>
        </p:nvPicPr>
        <p:blipFill>
          <a:blip r:embed="rId2"/>
          <a:srcRect l="-142" t="-2296" r="-158" b="-1708"/>
          <a:stretch/>
        </p:blipFill>
        <p:spPr>
          <a:xfrm>
            <a:off x="1187348" y="3003982"/>
            <a:ext cx="6768635" cy="3561335"/>
          </a:xfrm>
          <a:prstGeom prst="rect">
            <a:avLst/>
          </a:prstGeom>
        </p:spPr>
      </p:pic>
    </p:spTree>
    <p:extLst>
      <p:ext uri="{BB962C8B-B14F-4D97-AF65-F5344CB8AC3E}">
        <p14:creationId xmlns:p14="http://schemas.microsoft.com/office/powerpoint/2010/main" val="2889654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4A5D3-38A7-11B9-0276-EFADE6AE617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6B971DEE-3B97-A1A2-4F62-D7EF61E41E50}"/>
              </a:ext>
            </a:extLst>
          </p:cNvPr>
          <p:cNvSpPr txBox="1"/>
          <p:nvPr/>
        </p:nvSpPr>
        <p:spPr>
          <a:xfrm>
            <a:off x="894273" y="1984320"/>
            <a:ext cx="7911075" cy="1333698"/>
          </a:xfrm>
          <a:prstGeom prst="rect">
            <a:avLst/>
          </a:prstGeom>
        </p:spPr>
        <p:txBody>
          <a:bodyPr vert="horz" wrap="square" lIns="0" tIns="12700" rIns="0" bIns="0" rtlCol="0" anchor="t">
            <a:spAutoFit/>
          </a:bodyPr>
          <a:lstStyle/>
          <a:p>
            <a:pPr algn="ctr">
              <a:tabLst>
                <a:tab pos="213995" algn="l"/>
              </a:tabLst>
            </a:pPr>
            <a:r>
              <a:rPr lang="fr-FR" b="1" spc="-5" dirty="0">
                <a:solidFill>
                  <a:srgbClr val="374151"/>
                </a:solidFill>
                <a:latin typeface="Trebuchet MS"/>
                <a:cs typeface="Calibri"/>
              </a:rPr>
              <a:t>Le phénomène de flambement est un phénomène d'instabilité de la matière que l’on rencontre sur les éléments sollicités en compression Il est très dangereux car imprévisible et immédiat.</a:t>
            </a:r>
            <a:endParaRPr lang="fr-FR" b="1" spc="-5" dirty="0">
              <a:solidFill>
                <a:srgbClr val="374151"/>
              </a:solidFill>
              <a:latin typeface="Trebuchet MS"/>
            </a:endParaRPr>
          </a:p>
          <a:p>
            <a:pPr marL="285750" indent="-285750">
              <a:buFont typeface="Wingdings"/>
              <a:buChar char="•"/>
              <a:tabLst>
                <a:tab pos="213995" algn="l"/>
              </a:tabLst>
            </a:pPr>
            <a:endParaRPr lang="fr-FR" sz="1100" b="1" spc="-5" dirty="0">
              <a:solidFill>
                <a:srgbClr val="374151"/>
              </a:solidFill>
              <a:latin typeface="Trebuchet MS"/>
              <a:cs typeface="Calibri"/>
            </a:endParaRPr>
          </a:p>
          <a:p>
            <a:pPr marL="12700" marR="5080" algn="ctr">
              <a:spcBef>
                <a:spcPts val="100"/>
              </a:spcBef>
              <a:tabLst>
                <a:tab pos="213995" algn="l"/>
              </a:tabLst>
            </a:pPr>
            <a:endParaRPr lang="fr-FR" sz="2000" spc="-5" dirty="0">
              <a:solidFill>
                <a:srgbClr val="374151"/>
              </a:solidFill>
              <a:latin typeface="Söhne"/>
              <a:cs typeface="Calibri"/>
            </a:endParaRPr>
          </a:p>
        </p:txBody>
      </p:sp>
      <p:sp>
        <p:nvSpPr>
          <p:cNvPr id="12" name="Titre 22">
            <a:extLst>
              <a:ext uri="{FF2B5EF4-FFF2-40B4-BE49-F238E27FC236}">
                <a16:creationId xmlns:a16="http://schemas.microsoft.com/office/drawing/2014/main" id="{0BE5F4F4-27F4-CB5F-B22C-FDE44DCE0C17}"/>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a:p>
        </p:txBody>
      </p:sp>
      <p:sp>
        <p:nvSpPr>
          <p:cNvPr id="6" name="ZoneTexte 5">
            <a:extLst>
              <a:ext uri="{FF2B5EF4-FFF2-40B4-BE49-F238E27FC236}">
                <a16:creationId xmlns:a16="http://schemas.microsoft.com/office/drawing/2014/main" id="{47E70AB1-47A8-DF64-7F91-0F1473EC8D80}"/>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2" name="Image 1" descr="Une image contenant diagramme, Dessin technique, ligne, croquis&#10;&#10;Le contenu généré par l’IA peut être incorrect.">
            <a:extLst>
              <a:ext uri="{FF2B5EF4-FFF2-40B4-BE49-F238E27FC236}">
                <a16:creationId xmlns:a16="http://schemas.microsoft.com/office/drawing/2014/main" id="{E9677834-A926-EB3B-9244-6E0DC671DFBE}"/>
              </a:ext>
            </a:extLst>
          </p:cNvPr>
          <p:cNvPicPr>
            <a:picLocks noChangeAspect="1"/>
          </p:cNvPicPr>
          <p:nvPr/>
        </p:nvPicPr>
        <p:blipFill>
          <a:blip r:embed="rId2"/>
          <a:stretch>
            <a:fillRect/>
          </a:stretch>
        </p:blipFill>
        <p:spPr>
          <a:xfrm>
            <a:off x="1739608" y="3074151"/>
            <a:ext cx="5658020" cy="3421786"/>
          </a:xfrm>
          <a:prstGeom prst="rect">
            <a:avLst/>
          </a:prstGeom>
          <a:ln>
            <a:solidFill>
              <a:schemeClr val="tx1"/>
            </a:solidFill>
          </a:ln>
        </p:spPr>
      </p:pic>
    </p:spTree>
    <p:extLst>
      <p:ext uri="{BB962C8B-B14F-4D97-AF65-F5344CB8AC3E}">
        <p14:creationId xmlns:p14="http://schemas.microsoft.com/office/powerpoint/2010/main" val="1897425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E2CAF-CD17-F5D7-ACCC-A6838F786051}"/>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BBE202A-A08D-9F04-A5CF-1C324281C4A7}"/>
              </a:ext>
            </a:extLst>
          </p:cNvPr>
          <p:cNvSpPr txBox="1"/>
          <p:nvPr/>
        </p:nvSpPr>
        <p:spPr>
          <a:xfrm>
            <a:off x="853694" y="1950504"/>
            <a:ext cx="7951654" cy="1674817"/>
          </a:xfrm>
          <a:prstGeom prst="rect">
            <a:avLst/>
          </a:prstGeom>
        </p:spPr>
        <p:txBody>
          <a:bodyPr vert="horz" wrap="square" lIns="0" tIns="12700" rIns="0" bIns="0" rtlCol="0" anchor="t">
            <a:spAutoFit/>
          </a:bodyPr>
          <a:lstStyle/>
          <a:p>
            <a:pPr marL="285750" indent="-285750" algn="ctr">
              <a:buFont typeface="Wingdings"/>
              <a:buChar char="Ø"/>
              <a:tabLst>
                <a:tab pos="213995" algn="l"/>
              </a:tabLst>
            </a:pPr>
            <a:r>
              <a:rPr lang="fr-FR" b="1" u="sng" spc="-5" dirty="0">
                <a:solidFill>
                  <a:srgbClr val="374151"/>
                </a:solidFill>
                <a:latin typeface="Trebuchet MS"/>
                <a:cs typeface="Calibri"/>
              </a:rPr>
              <a:t>Description du phénomène de flambement</a:t>
            </a:r>
            <a:endParaRPr lang="fr-FR" u="sng" dirty="0"/>
          </a:p>
          <a:p>
            <a:pPr algn="ctr">
              <a:tabLst>
                <a:tab pos="213995" algn="l"/>
              </a:tabLst>
            </a:pPr>
            <a:r>
              <a:rPr lang="fr-FR" b="1" spc="-5" dirty="0">
                <a:solidFill>
                  <a:srgbClr val="374151"/>
                </a:solidFill>
                <a:latin typeface="Trebuchet MS"/>
                <a:cs typeface="Calibri"/>
              </a:rPr>
              <a:t>Considérons une pièce travaillant en compression simple.</a:t>
            </a:r>
          </a:p>
          <a:p>
            <a:pPr algn="ctr">
              <a:tabLst>
                <a:tab pos="213995" algn="l"/>
              </a:tabLst>
            </a:pPr>
            <a:r>
              <a:rPr lang="fr-FR" b="1" spc="-5" dirty="0">
                <a:solidFill>
                  <a:srgbClr val="374151"/>
                </a:solidFill>
                <a:latin typeface="Trebuchet MS"/>
                <a:cs typeface="Calibri"/>
              </a:rPr>
              <a:t>Si sa longueur est importante par rapport à ses dimensions transversales, elle peut-être sujette à cette instabilité transversale (Flambement).</a:t>
            </a:r>
          </a:p>
          <a:p>
            <a:pPr algn="ctr">
              <a:tabLst>
                <a:tab pos="213995" algn="l"/>
              </a:tabLst>
            </a:pPr>
            <a:r>
              <a:rPr lang="fr-FR" b="1" spc="-5" dirty="0">
                <a:solidFill>
                  <a:srgbClr val="374151"/>
                </a:solidFill>
                <a:latin typeface="Trebuchet MS"/>
                <a:cs typeface="Calibri"/>
              </a:rPr>
              <a:t>Lorsque l'on atteint une valeur </a:t>
            </a:r>
            <a:r>
              <a:rPr lang="fr-FR" b="1" spc="-5" dirty="0" err="1">
                <a:solidFill>
                  <a:srgbClr val="374151"/>
                </a:solidFill>
                <a:latin typeface="Trebuchet MS"/>
                <a:cs typeface="Calibri"/>
              </a:rPr>
              <a:t>Nc</a:t>
            </a:r>
            <a:r>
              <a:rPr lang="fr-FR" b="1" spc="-5" dirty="0">
                <a:solidFill>
                  <a:srgbClr val="374151"/>
                </a:solidFill>
                <a:latin typeface="Trebuchet MS"/>
                <a:cs typeface="Calibri"/>
              </a:rPr>
              <a:t> de l'effort normal, il y a rupture de l'équilibre par instabilité entraînant la ruine de l'élément.</a:t>
            </a:r>
          </a:p>
        </p:txBody>
      </p:sp>
      <p:sp>
        <p:nvSpPr>
          <p:cNvPr id="12" name="Titre 22">
            <a:extLst>
              <a:ext uri="{FF2B5EF4-FFF2-40B4-BE49-F238E27FC236}">
                <a16:creationId xmlns:a16="http://schemas.microsoft.com/office/drawing/2014/main" id="{3722FA87-16E2-731C-7D70-30972E193B37}"/>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a:p>
        </p:txBody>
      </p:sp>
      <p:sp>
        <p:nvSpPr>
          <p:cNvPr id="6" name="ZoneTexte 5">
            <a:extLst>
              <a:ext uri="{FF2B5EF4-FFF2-40B4-BE49-F238E27FC236}">
                <a16:creationId xmlns:a16="http://schemas.microsoft.com/office/drawing/2014/main" id="{CF4C99EB-A683-6A6F-BEFE-ED76FE9FDE14}"/>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4" name="Image 3" descr="Une image contenant diagramme, texte, ligne, Police&#10;&#10;Le contenu généré par l’IA peut être incorrect.">
            <a:extLst>
              <a:ext uri="{FF2B5EF4-FFF2-40B4-BE49-F238E27FC236}">
                <a16:creationId xmlns:a16="http://schemas.microsoft.com/office/drawing/2014/main" id="{DCC8F6F2-C93B-80B6-EE95-0B5E34D9A4FE}"/>
              </a:ext>
            </a:extLst>
          </p:cNvPr>
          <p:cNvPicPr>
            <a:picLocks noChangeAspect="1"/>
          </p:cNvPicPr>
          <p:nvPr/>
        </p:nvPicPr>
        <p:blipFill>
          <a:blip r:embed="rId2"/>
          <a:stretch>
            <a:fillRect/>
          </a:stretch>
        </p:blipFill>
        <p:spPr>
          <a:xfrm>
            <a:off x="3034473" y="3792780"/>
            <a:ext cx="3595828" cy="2852202"/>
          </a:xfrm>
          <a:prstGeom prst="rect">
            <a:avLst/>
          </a:prstGeom>
          <a:ln>
            <a:solidFill>
              <a:schemeClr val="tx1"/>
            </a:solidFill>
          </a:ln>
        </p:spPr>
      </p:pic>
    </p:spTree>
    <p:extLst>
      <p:ext uri="{BB962C8B-B14F-4D97-AF65-F5344CB8AC3E}">
        <p14:creationId xmlns:p14="http://schemas.microsoft.com/office/powerpoint/2010/main" val="1628113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B5A81-0C6F-3955-765B-818B2D767089}"/>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EDE58885-A1D8-3C12-5814-7610859E6988}"/>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dirty="0"/>
          </a:p>
        </p:txBody>
      </p:sp>
      <p:sp>
        <p:nvSpPr>
          <p:cNvPr id="6" name="ZoneTexte 5">
            <a:extLst>
              <a:ext uri="{FF2B5EF4-FFF2-40B4-BE49-F238E27FC236}">
                <a16:creationId xmlns:a16="http://schemas.microsoft.com/office/drawing/2014/main" id="{2E0A815E-A7A4-A2D5-F202-C6950E6F28CB}"/>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
        <p:nvSpPr>
          <p:cNvPr id="5" name="ZoneTexte 4">
            <a:extLst>
              <a:ext uri="{FF2B5EF4-FFF2-40B4-BE49-F238E27FC236}">
                <a16:creationId xmlns:a16="http://schemas.microsoft.com/office/drawing/2014/main" id="{3A5C079D-7C58-F508-BF16-86C35916AD6A}"/>
              </a:ext>
            </a:extLst>
          </p:cNvPr>
          <p:cNvSpPr txBox="1"/>
          <p:nvPr/>
        </p:nvSpPr>
        <p:spPr>
          <a:xfrm>
            <a:off x="842962" y="1858962"/>
            <a:ext cx="7862887" cy="2446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lnSpc>
                <a:spcPct val="150000"/>
              </a:lnSpc>
              <a:buFont typeface="Wingdings,Sans-Serif"/>
              <a:buChar char="Ø"/>
            </a:pPr>
            <a:r>
              <a:rPr lang="fr-FR" b="1" u="sng" dirty="0">
                <a:solidFill>
                  <a:srgbClr val="374151"/>
                </a:solidFill>
                <a:latin typeface="Trebuchet MS"/>
                <a:cs typeface="Arial"/>
              </a:rPr>
              <a:t>Paramètres influant sur le flambement</a:t>
            </a:r>
            <a:r>
              <a:rPr lang="en-US" dirty="0">
                <a:latin typeface="Trebuchet MS"/>
                <a:cs typeface="Arial"/>
              </a:rPr>
              <a:t>​</a:t>
            </a:r>
            <a:endParaRPr lang="fr-FR" dirty="0"/>
          </a:p>
          <a:p>
            <a:pPr>
              <a:lnSpc>
                <a:spcPct val="150000"/>
              </a:lnSpc>
            </a:pPr>
            <a:r>
              <a:rPr lang="fr-FR" b="1" dirty="0">
                <a:solidFill>
                  <a:srgbClr val="374151"/>
                </a:solidFill>
                <a:latin typeface="Trebuchet MS"/>
                <a:cs typeface="Segoe UI"/>
              </a:rPr>
              <a:t>- Plus le moment d’inertie est important moins le risque est important,</a:t>
            </a:r>
            <a:r>
              <a:rPr lang="en-US" dirty="0">
                <a:latin typeface="Trebuchet MS"/>
                <a:cs typeface="Segoe UI"/>
              </a:rPr>
              <a:t>​</a:t>
            </a:r>
          </a:p>
          <a:p>
            <a:pPr>
              <a:lnSpc>
                <a:spcPct val="150000"/>
              </a:lnSpc>
            </a:pPr>
            <a:r>
              <a:rPr lang="fr-FR" b="1" dirty="0">
                <a:solidFill>
                  <a:srgbClr val="374151"/>
                </a:solidFill>
                <a:latin typeface="Trebuchet MS"/>
                <a:cs typeface="Segoe UI"/>
              </a:rPr>
              <a:t>- Plus la longueur de flambement est grande plus le risque est grand.</a:t>
            </a:r>
          </a:p>
          <a:p>
            <a:pPr>
              <a:lnSpc>
                <a:spcPct val="150000"/>
              </a:lnSpc>
            </a:pPr>
            <a:r>
              <a:rPr lang="fr-FR" b="1" dirty="0">
                <a:solidFill>
                  <a:srgbClr val="374151"/>
                </a:solidFill>
                <a:latin typeface="Trebuchet MS"/>
                <a:cs typeface="Segoe UI"/>
              </a:rPr>
              <a:t>On utilise donc une grandeur sans dimension, l'élancement λ, qui prend en considération ces deux paramètres</a:t>
            </a:r>
            <a:endParaRPr lang="fr-FR" dirty="0" err="1"/>
          </a:p>
          <a:p>
            <a:pPr algn="ctr"/>
            <a:r>
              <a:rPr lang="fr-FR" dirty="0">
                <a:latin typeface="Trebuchet MS"/>
                <a:cs typeface="Segoe UI"/>
              </a:rPr>
              <a:t>​</a:t>
            </a:r>
          </a:p>
        </p:txBody>
      </p:sp>
      <p:pic>
        <p:nvPicPr>
          <p:cNvPr id="2" name="Image 1" descr="Une image contenant Police, nombre, typographie, conception&#10;&#10;Le contenu généré par l’IA peut être incorrect.">
            <a:extLst>
              <a:ext uri="{FF2B5EF4-FFF2-40B4-BE49-F238E27FC236}">
                <a16:creationId xmlns:a16="http://schemas.microsoft.com/office/drawing/2014/main" id="{29E60A68-2D76-36B4-F315-C222346AB7DD}"/>
              </a:ext>
            </a:extLst>
          </p:cNvPr>
          <p:cNvPicPr>
            <a:picLocks noChangeAspect="1"/>
          </p:cNvPicPr>
          <p:nvPr/>
        </p:nvPicPr>
        <p:blipFill>
          <a:blip r:embed="rId2"/>
          <a:stretch>
            <a:fillRect/>
          </a:stretch>
        </p:blipFill>
        <p:spPr>
          <a:xfrm>
            <a:off x="1414463" y="4506913"/>
            <a:ext cx="2084388" cy="1638300"/>
          </a:xfrm>
          <a:prstGeom prst="rect">
            <a:avLst/>
          </a:prstGeom>
        </p:spPr>
      </p:pic>
      <p:pic>
        <p:nvPicPr>
          <p:cNvPr id="7" name="Image 6" descr="Une image contenant texte, capture d’écran, Police, ligne&#10;&#10;Le contenu généré par l’IA peut être incorrect.">
            <a:extLst>
              <a:ext uri="{FF2B5EF4-FFF2-40B4-BE49-F238E27FC236}">
                <a16:creationId xmlns:a16="http://schemas.microsoft.com/office/drawing/2014/main" id="{65839D9F-2FBB-0C44-5F75-D3DADB431BEA}"/>
              </a:ext>
            </a:extLst>
          </p:cNvPr>
          <p:cNvPicPr>
            <a:picLocks noChangeAspect="1"/>
          </p:cNvPicPr>
          <p:nvPr/>
        </p:nvPicPr>
        <p:blipFill>
          <a:blip r:embed="rId3"/>
          <a:stretch>
            <a:fillRect/>
          </a:stretch>
        </p:blipFill>
        <p:spPr>
          <a:xfrm>
            <a:off x="4103688" y="4113369"/>
            <a:ext cx="4603750" cy="2607949"/>
          </a:xfrm>
          <a:prstGeom prst="rect">
            <a:avLst/>
          </a:prstGeom>
        </p:spPr>
      </p:pic>
    </p:spTree>
    <p:extLst>
      <p:ext uri="{BB962C8B-B14F-4D97-AF65-F5344CB8AC3E}">
        <p14:creationId xmlns:p14="http://schemas.microsoft.com/office/powerpoint/2010/main" val="2254297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668F4-43D4-2A3E-8FCA-BA45BC4CDEFE}"/>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6682A4A4-7751-42C0-CA2F-2C9AC67F3EBC}"/>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dirty="0"/>
          </a:p>
        </p:txBody>
      </p:sp>
      <p:sp>
        <p:nvSpPr>
          <p:cNvPr id="6" name="ZoneTexte 5">
            <a:extLst>
              <a:ext uri="{FF2B5EF4-FFF2-40B4-BE49-F238E27FC236}">
                <a16:creationId xmlns:a16="http://schemas.microsoft.com/office/drawing/2014/main" id="{43F060F0-4111-92C2-0EF9-185250EBD9A0}"/>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
        <p:nvSpPr>
          <p:cNvPr id="5" name="ZoneTexte 4">
            <a:extLst>
              <a:ext uri="{FF2B5EF4-FFF2-40B4-BE49-F238E27FC236}">
                <a16:creationId xmlns:a16="http://schemas.microsoft.com/office/drawing/2014/main" id="{4CF63ECA-0C4E-BF6B-458D-E10C052A1D50}"/>
              </a:ext>
            </a:extLst>
          </p:cNvPr>
          <p:cNvSpPr txBox="1"/>
          <p:nvPr/>
        </p:nvSpPr>
        <p:spPr>
          <a:xfrm>
            <a:off x="842962" y="1858962"/>
            <a:ext cx="786288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Sans-Serif"/>
              <a:buChar char="Ø"/>
            </a:pPr>
            <a:r>
              <a:rPr lang="fr-FR" b="1" dirty="0">
                <a:solidFill>
                  <a:srgbClr val="374151"/>
                </a:solidFill>
                <a:latin typeface="Trebuchet MS"/>
                <a:cs typeface="Segoe UI"/>
              </a:rPr>
              <a:t>La longueur de flambement </a:t>
            </a:r>
            <a:r>
              <a:rPr lang="fr-FR" b="1" err="1">
                <a:solidFill>
                  <a:srgbClr val="374151"/>
                </a:solidFill>
                <a:latin typeface="Trebuchet MS"/>
                <a:cs typeface="Segoe UI"/>
              </a:rPr>
              <a:t>l</a:t>
            </a:r>
            <a:r>
              <a:rPr lang="fr-FR" b="1" baseline="-25000" err="1">
                <a:solidFill>
                  <a:srgbClr val="374151"/>
                </a:solidFill>
                <a:latin typeface="Trebuchet MS"/>
                <a:cs typeface="Segoe UI"/>
              </a:rPr>
              <a:t>f</a:t>
            </a:r>
            <a:r>
              <a:rPr lang="fr-FR" b="1" dirty="0">
                <a:solidFill>
                  <a:srgbClr val="374151"/>
                </a:solidFill>
                <a:latin typeface="Trebuchet MS"/>
                <a:cs typeface="Segoe UI"/>
              </a:rPr>
              <a:t> dépend de la longueur libre l</a:t>
            </a:r>
            <a:r>
              <a:rPr lang="fr-FR" b="1" baseline="-25000" dirty="0">
                <a:solidFill>
                  <a:srgbClr val="374151"/>
                </a:solidFill>
                <a:latin typeface="Trebuchet MS"/>
                <a:cs typeface="Segoe UI"/>
              </a:rPr>
              <a:t>0</a:t>
            </a:r>
            <a:r>
              <a:rPr lang="fr-FR" b="1" dirty="0">
                <a:solidFill>
                  <a:srgbClr val="374151"/>
                </a:solidFill>
                <a:latin typeface="Trebuchet MS"/>
                <a:cs typeface="Segoe UI"/>
              </a:rPr>
              <a:t> du poteau et du type de liaison présente aux extrémités de l’élément considéré.</a:t>
            </a:r>
            <a:endParaRPr lang="fr-FR"/>
          </a:p>
          <a:p>
            <a:endParaRPr lang="fr-FR" b="1" dirty="0">
              <a:solidFill>
                <a:srgbClr val="374151"/>
              </a:solidFill>
              <a:latin typeface="Trebuchet MS"/>
              <a:cs typeface="Segoe UI"/>
            </a:endParaRPr>
          </a:p>
          <a:p>
            <a:pPr algn="ctr"/>
            <a:r>
              <a:rPr lang="fr-FR" dirty="0">
                <a:latin typeface="Trebuchet MS"/>
                <a:cs typeface="Segoe UI"/>
              </a:rPr>
              <a:t>​</a:t>
            </a:r>
          </a:p>
        </p:txBody>
      </p:sp>
      <p:pic>
        <p:nvPicPr>
          <p:cNvPr id="3" name="Image 2" descr="Une image contenant texte, capture d’écran, Police, nombre&#10;&#10;Le contenu généré par l’IA peut être incorrect.">
            <a:extLst>
              <a:ext uri="{FF2B5EF4-FFF2-40B4-BE49-F238E27FC236}">
                <a16:creationId xmlns:a16="http://schemas.microsoft.com/office/drawing/2014/main" id="{6C5230AC-69A5-246E-2420-47F0C620BD57}"/>
              </a:ext>
            </a:extLst>
          </p:cNvPr>
          <p:cNvPicPr>
            <a:picLocks noChangeAspect="1"/>
          </p:cNvPicPr>
          <p:nvPr/>
        </p:nvPicPr>
        <p:blipFill>
          <a:blip r:embed="rId2"/>
          <a:stretch>
            <a:fillRect/>
          </a:stretch>
        </p:blipFill>
        <p:spPr>
          <a:xfrm>
            <a:off x="1919891" y="2844817"/>
            <a:ext cx="5930067" cy="3908928"/>
          </a:xfrm>
          <a:prstGeom prst="rect">
            <a:avLst/>
          </a:prstGeom>
        </p:spPr>
      </p:pic>
    </p:spTree>
    <p:extLst>
      <p:ext uri="{BB962C8B-B14F-4D97-AF65-F5344CB8AC3E}">
        <p14:creationId xmlns:p14="http://schemas.microsoft.com/office/powerpoint/2010/main" val="3343530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A2141-CE72-8060-410F-D5FEF3A1AE5F}"/>
            </a:ext>
          </a:extLst>
        </p:cNvPr>
        <p:cNvGrpSpPr/>
        <p:nvPr/>
      </p:nvGrpSpPr>
      <p:grpSpPr>
        <a:xfrm>
          <a:off x="0" y="0"/>
          <a:ext cx="0" cy="0"/>
          <a:chOff x="0" y="0"/>
          <a:chExt cx="0" cy="0"/>
        </a:xfrm>
      </p:grpSpPr>
      <p:sp>
        <p:nvSpPr>
          <p:cNvPr id="7" name="object 7">
            <a:extLst>
              <a:ext uri="{FF2B5EF4-FFF2-40B4-BE49-F238E27FC236}">
                <a16:creationId xmlns:a16="http://schemas.microsoft.com/office/drawing/2014/main" id="{C31D3E47-F387-8312-DB94-BD6049E60FF9}"/>
              </a:ext>
            </a:extLst>
          </p:cNvPr>
          <p:cNvSpPr txBox="1"/>
          <p:nvPr/>
        </p:nvSpPr>
        <p:spPr>
          <a:xfrm>
            <a:off x="983729" y="1696451"/>
            <a:ext cx="7633742" cy="1275349"/>
          </a:xfrm>
          <a:prstGeom prst="rect">
            <a:avLst/>
          </a:prstGeom>
        </p:spPr>
        <p:txBody>
          <a:bodyPr vert="horz" wrap="square" lIns="0" tIns="43815" rIns="0" bIns="0" rtlCol="0">
            <a:spAutoFit/>
          </a:bodyPr>
          <a:lstStyle/>
          <a:p>
            <a:pPr algn="just"/>
            <a:r>
              <a:rPr lang="fr-FR" sz="2000" b="0" i="0" dirty="0">
                <a:solidFill>
                  <a:srgbClr val="374151"/>
                </a:solidFill>
                <a:effectLst/>
                <a:latin typeface="Söhne"/>
              </a:rPr>
              <a:t>Les murs porteurs sont généralement composés en pierres disposées en couches appelées couches de maçonnerie. Ces murs sont généralement construits avec un mortier (souvent à base de chaux ou de ciment) qui maintient les pierres ensemble.</a:t>
            </a:r>
          </a:p>
        </p:txBody>
      </p:sp>
      <p:sp>
        <p:nvSpPr>
          <p:cNvPr id="12" name="Titre 11">
            <a:extLst>
              <a:ext uri="{FF2B5EF4-FFF2-40B4-BE49-F238E27FC236}">
                <a16:creationId xmlns:a16="http://schemas.microsoft.com/office/drawing/2014/main" id="{0BE12506-278E-3350-713F-D552D8CAEEFD}"/>
              </a:ext>
            </a:extLst>
          </p:cNvPr>
          <p:cNvSpPr>
            <a:spLocks noGrp="1"/>
          </p:cNvSpPr>
          <p:nvPr>
            <p:ph type="title"/>
          </p:nvPr>
        </p:nvSpPr>
        <p:spPr>
          <a:xfrm>
            <a:off x="2568142" y="812798"/>
            <a:ext cx="4007715" cy="357075"/>
          </a:xfrm>
        </p:spPr>
        <p:txBody>
          <a:bodyPr>
            <a:normAutofit fontScale="90000"/>
          </a:bodyPr>
          <a:lstStyle/>
          <a:p>
            <a:pPr algn="ctr"/>
            <a:r>
              <a:rPr lang="fr-FR" dirty="0"/>
              <a:t>Historique</a:t>
            </a:r>
          </a:p>
        </p:txBody>
      </p:sp>
      <p:sp>
        <p:nvSpPr>
          <p:cNvPr id="2" name="ZoneTexte 1">
            <a:extLst>
              <a:ext uri="{FF2B5EF4-FFF2-40B4-BE49-F238E27FC236}">
                <a16:creationId xmlns:a16="http://schemas.microsoft.com/office/drawing/2014/main" id="{4C8FBD37-DBD5-252E-CC5C-EBDFD4B75E27}"/>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3" name="Picture 2" descr="Ouverture sur mur porteur en pierre">
            <a:extLst>
              <a:ext uri="{FF2B5EF4-FFF2-40B4-BE49-F238E27FC236}">
                <a16:creationId xmlns:a16="http://schemas.microsoft.com/office/drawing/2014/main" id="{8857A9C2-C31A-BA77-9BCC-32FBCD6E3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276600"/>
            <a:ext cx="3276600" cy="3276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Mur porteur - Ingénieur en structure">
            <a:extLst>
              <a:ext uri="{FF2B5EF4-FFF2-40B4-BE49-F238E27FC236}">
                <a16:creationId xmlns:a16="http://schemas.microsoft.com/office/drawing/2014/main" id="{072AB19C-86DF-0DB8-CE3E-36C1132C7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831" y="3200400"/>
            <a:ext cx="4014391" cy="35766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336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9E307-1162-3A02-BDFB-C28546009CCE}"/>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165899B8-C99A-03F0-3C86-B4209C8EF22E}"/>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dirty="0"/>
          </a:p>
        </p:txBody>
      </p:sp>
      <p:sp>
        <p:nvSpPr>
          <p:cNvPr id="6" name="ZoneTexte 5">
            <a:extLst>
              <a:ext uri="{FF2B5EF4-FFF2-40B4-BE49-F238E27FC236}">
                <a16:creationId xmlns:a16="http://schemas.microsoft.com/office/drawing/2014/main" id="{82E71ABC-00CD-478A-1E61-7409B0619F66}"/>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
        <p:nvSpPr>
          <p:cNvPr id="5" name="ZoneTexte 4">
            <a:extLst>
              <a:ext uri="{FF2B5EF4-FFF2-40B4-BE49-F238E27FC236}">
                <a16:creationId xmlns:a16="http://schemas.microsoft.com/office/drawing/2014/main" id="{C56E7C19-011E-F034-86AC-8C14E5EC78E1}"/>
              </a:ext>
            </a:extLst>
          </p:cNvPr>
          <p:cNvSpPr txBox="1"/>
          <p:nvPr/>
        </p:nvSpPr>
        <p:spPr>
          <a:xfrm>
            <a:off x="842962" y="1858962"/>
            <a:ext cx="786288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dirty="0">
                <a:solidFill>
                  <a:srgbClr val="374151"/>
                </a:solidFill>
                <a:latin typeface="Trebuchet MS"/>
                <a:cs typeface="Segoe UI"/>
              </a:rPr>
              <a:t>La longueur de flambement pour les bâtiments à étages est égale à :</a:t>
            </a:r>
            <a:endParaRPr lang="fr-FR"/>
          </a:p>
          <a:p>
            <a:pPr marL="285750" indent="-285750">
              <a:buFont typeface="Wingdings,Sans-Serif"/>
              <a:buChar char="Ø"/>
            </a:pPr>
            <a:r>
              <a:rPr lang="fr-FR" b="1" dirty="0" err="1">
                <a:solidFill>
                  <a:srgbClr val="374151"/>
                </a:solidFill>
                <a:latin typeface="Trebuchet MS"/>
                <a:cs typeface="Segoe UI"/>
              </a:rPr>
              <a:t>l</a:t>
            </a:r>
            <a:r>
              <a:rPr lang="fr-FR" sz="1200" b="1" baseline="-25000" dirty="0" err="1">
                <a:solidFill>
                  <a:srgbClr val="374151"/>
                </a:solidFill>
                <a:latin typeface="Trebuchet MS"/>
                <a:cs typeface="Segoe UI"/>
              </a:rPr>
              <a:t>f</a:t>
            </a:r>
            <a:r>
              <a:rPr lang="fr-FR" b="1" dirty="0">
                <a:solidFill>
                  <a:srgbClr val="374151"/>
                </a:solidFill>
                <a:latin typeface="Trebuchet MS"/>
                <a:cs typeface="Segoe UI"/>
              </a:rPr>
              <a:t> = 0,7l</a:t>
            </a:r>
            <a:r>
              <a:rPr lang="fr-FR" b="1" baseline="-25000" dirty="0">
                <a:solidFill>
                  <a:srgbClr val="374151"/>
                </a:solidFill>
                <a:latin typeface="Trebuchet MS"/>
                <a:cs typeface="Segoe UI"/>
              </a:rPr>
              <a:t>0</a:t>
            </a:r>
            <a:r>
              <a:rPr lang="fr-FR" b="1" dirty="0">
                <a:solidFill>
                  <a:srgbClr val="374151"/>
                </a:solidFill>
                <a:latin typeface="Trebuchet MS"/>
                <a:cs typeface="Segoe UI"/>
              </a:rPr>
              <a:t> si le poteau est :</a:t>
            </a:r>
          </a:p>
          <a:p>
            <a:r>
              <a:rPr lang="fr-FR" b="1" dirty="0">
                <a:solidFill>
                  <a:srgbClr val="374151"/>
                </a:solidFill>
                <a:latin typeface="Trebuchet MS"/>
                <a:cs typeface="Segoe UI"/>
              </a:rPr>
              <a:t>     1- encastré dans un massif de fondation,</a:t>
            </a:r>
          </a:p>
          <a:p>
            <a:r>
              <a:rPr lang="fr-FR" b="1" dirty="0">
                <a:solidFill>
                  <a:srgbClr val="374151"/>
                </a:solidFill>
                <a:latin typeface="Trebuchet MS"/>
                <a:cs typeface="Segoe UI"/>
              </a:rPr>
              <a:t>     2- assemblé à des poutres de plancher le traversant de part en part, </a:t>
            </a:r>
          </a:p>
          <a:p>
            <a:pPr marL="285750" indent="-285750">
              <a:buFont typeface="Wingdings,Sans-Serif"/>
              <a:buChar char="Ø"/>
            </a:pPr>
            <a:r>
              <a:rPr lang="fr-FR" b="1" dirty="0" err="1">
                <a:solidFill>
                  <a:srgbClr val="374151"/>
                </a:solidFill>
                <a:latin typeface="Trebuchet MS"/>
                <a:cs typeface="Segoe UI"/>
              </a:rPr>
              <a:t>l</a:t>
            </a:r>
            <a:r>
              <a:rPr lang="fr-FR" sz="1200" b="1" baseline="-25000" dirty="0" err="1">
                <a:solidFill>
                  <a:srgbClr val="374151"/>
                </a:solidFill>
                <a:latin typeface="Trebuchet MS"/>
                <a:cs typeface="Segoe UI"/>
              </a:rPr>
              <a:t>f</a:t>
            </a:r>
            <a:r>
              <a:rPr lang="fr-FR" b="1" dirty="0">
                <a:solidFill>
                  <a:srgbClr val="374151"/>
                </a:solidFill>
                <a:latin typeface="Trebuchet MS"/>
                <a:cs typeface="Segoe UI"/>
              </a:rPr>
              <a:t> = l</a:t>
            </a:r>
            <a:r>
              <a:rPr lang="fr-FR" b="1" baseline="-25000" dirty="0">
                <a:solidFill>
                  <a:srgbClr val="374151"/>
                </a:solidFill>
                <a:latin typeface="Trebuchet MS"/>
                <a:cs typeface="Segoe UI"/>
              </a:rPr>
              <a:t>0</a:t>
            </a:r>
            <a:r>
              <a:rPr lang="fr-FR" b="1" dirty="0">
                <a:solidFill>
                  <a:srgbClr val="374151"/>
                </a:solidFill>
                <a:latin typeface="Trebuchet MS"/>
                <a:cs typeface="Segoe UI"/>
              </a:rPr>
              <a:t> dans tous les autres cas.</a:t>
            </a:r>
            <a:endParaRPr lang="fr-FR" dirty="0"/>
          </a:p>
          <a:p>
            <a:endParaRPr lang="fr-FR" b="1" dirty="0">
              <a:solidFill>
                <a:srgbClr val="374151"/>
              </a:solidFill>
              <a:latin typeface="Trebuchet MS"/>
              <a:cs typeface="Segoe UI"/>
            </a:endParaRPr>
          </a:p>
          <a:p>
            <a:pPr algn="ctr"/>
            <a:r>
              <a:rPr lang="fr-FR" dirty="0">
                <a:latin typeface="Trebuchet MS"/>
                <a:cs typeface="Segoe UI"/>
              </a:rPr>
              <a:t>​</a:t>
            </a:r>
          </a:p>
        </p:txBody>
      </p:sp>
      <p:pic>
        <p:nvPicPr>
          <p:cNvPr id="2" name="Image 1" descr="Une image contenant ligne, diagramme, conception&#10;&#10;Le contenu généré par l’IA peut être incorrect.">
            <a:extLst>
              <a:ext uri="{FF2B5EF4-FFF2-40B4-BE49-F238E27FC236}">
                <a16:creationId xmlns:a16="http://schemas.microsoft.com/office/drawing/2014/main" id="{93D61B60-AA46-2EDA-4A19-52CAD046879D}"/>
              </a:ext>
            </a:extLst>
          </p:cNvPr>
          <p:cNvPicPr>
            <a:picLocks noChangeAspect="1"/>
          </p:cNvPicPr>
          <p:nvPr/>
        </p:nvPicPr>
        <p:blipFill>
          <a:blip r:embed="rId2"/>
          <a:stretch>
            <a:fillRect/>
          </a:stretch>
        </p:blipFill>
        <p:spPr>
          <a:xfrm>
            <a:off x="5374267" y="3702014"/>
            <a:ext cx="2466783" cy="2550284"/>
          </a:xfrm>
          <a:prstGeom prst="rect">
            <a:avLst/>
          </a:prstGeom>
          <a:ln>
            <a:solidFill>
              <a:schemeClr val="tx1"/>
            </a:solidFill>
          </a:ln>
        </p:spPr>
      </p:pic>
      <p:pic>
        <p:nvPicPr>
          <p:cNvPr id="3" name="Image 2" descr="Une image contenant ligne, diagramme, conception&#10;&#10;Le contenu généré par l’IA peut être incorrect.">
            <a:extLst>
              <a:ext uri="{FF2B5EF4-FFF2-40B4-BE49-F238E27FC236}">
                <a16:creationId xmlns:a16="http://schemas.microsoft.com/office/drawing/2014/main" id="{EB6D2CE3-B37A-DF9F-4717-EAFD2CE756FB}"/>
              </a:ext>
            </a:extLst>
          </p:cNvPr>
          <p:cNvPicPr>
            <a:picLocks noChangeAspect="1"/>
          </p:cNvPicPr>
          <p:nvPr/>
        </p:nvPicPr>
        <p:blipFill>
          <a:blip r:embed="rId3"/>
          <a:stretch>
            <a:fillRect/>
          </a:stretch>
        </p:blipFill>
        <p:spPr>
          <a:xfrm>
            <a:off x="1905385" y="3699076"/>
            <a:ext cx="2434556" cy="2516631"/>
          </a:xfrm>
          <a:prstGeom prst="rect">
            <a:avLst/>
          </a:prstGeom>
          <a:ln>
            <a:solidFill>
              <a:schemeClr val="tx1"/>
            </a:solidFill>
          </a:ln>
        </p:spPr>
      </p:pic>
    </p:spTree>
    <p:extLst>
      <p:ext uri="{BB962C8B-B14F-4D97-AF65-F5344CB8AC3E}">
        <p14:creationId xmlns:p14="http://schemas.microsoft.com/office/powerpoint/2010/main" val="2124989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53C1A-74FC-D3C9-4F23-07098E0486F7}"/>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CBB23DF6-A686-FE99-EED4-D6631E30522F}"/>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dirty="0"/>
          </a:p>
        </p:txBody>
      </p:sp>
      <p:sp>
        <p:nvSpPr>
          <p:cNvPr id="6" name="ZoneTexte 5">
            <a:extLst>
              <a:ext uri="{FF2B5EF4-FFF2-40B4-BE49-F238E27FC236}">
                <a16:creationId xmlns:a16="http://schemas.microsoft.com/office/drawing/2014/main" id="{BDAA924A-EA51-B6BC-AB5C-39FCB87778EA}"/>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
        <p:nvSpPr>
          <p:cNvPr id="5" name="ZoneTexte 4">
            <a:extLst>
              <a:ext uri="{FF2B5EF4-FFF2-40B4-BE49-F238E27FC236}">
                <a16:creationId xmlns:a16="http://schemas.microsoft.com/office/drawing/2014/main" id="{1C25165B-C048-8E97-24BB-BF5989E6810E}"/>
              </a:ext>
            </a:extLst>
          </p:cNvPr>
          <p:cNvSpPr txBox="1"/>
          <p:nvPr/>
        </p:nvSpPr>
        <p:spPr>
          <a:xfrm>
            <a:off x="842962" y="1858962"/>
            <a:ext cx="78628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Sans-Serif"/>
              <a:buChar char="Ø"/>
            </a:pPr>
            <a:r>
              <a:rPr lang="fr-FR" b="1" dirty="0">
                <a:solidFill>
                  <a:srgbClr val="374151"/>
                </a:solidFill>
                <a:latin typeface="Trebuchet MS"/>
                <a:cs typeface="Segoe UI"/>
              </a:rPr>
              <a:t>Valeurs de l'élancement λ selon la section transversale :</a:t>
            </a:r>
            <a:endParaRPr lang="fr-FR" dirty="0"/>
          </a:p>
          <a:p>
            <a:endParaRPr lang="fr-FR" b="1" dirty="0">
              <a:solidFill>
                <a:srgbClr val="374151"/>
              </a:solidFill>
              <a:latin typeface="Trebuchet MS"/>
              <a:cs typeface="Segoe UI"/>
            </a:endParaRPr>
          </a:p>
          <a:p>
            <a:pPr algn="ctr"/>
            <a:r>
              <a:rPr lang="fr-FR" dirty="0">
                <a:latin typeface="Trebuchet MS"/>
                <a:cs typeface="Segoe UI"/>
              </a:rPr>
              <a:t>​</a:t>
            </a:r>
          </a:p>
        </p:txBody>
      </p:sp>
      <p:pic>
        <p:nvPicPr>
          <p:cNvPr id="2" name="Image 1" descr="Une image contenant capture d’écran, texte, carré&#10;&#10;Le contenu généré par l’IA peut être incorrect.">
            <a:extLst>
              <a:ext uri="{FF2B5EF4-FFF2-40B4-BE49-F238E27FC236}">
                <a16:creationId xmlns:a16="http://schemas.microsoft.com/office/drawing/2014/main" id="{BE30A216-8A9F-BF5D-6035-B5CFF0873B87}"/>
              </a:ext>
            </a:extLst>
          </p:cNvPr>
          <p:cNvPicPr>
            <a:picLocks noChangeAspect="1"/>
          </p:cNvPicPr>
          <p:nvPr/>
        </p:nvPicPr>
        <p:blipFill>
          <a:blip r:embed="rId2"/>
          <a:stretch>
            <a:fillRect/>
          </a:stretch>
        </p:blipFill>
        <p:spPr>
          <a:xfrm>
            <a:off x="2062849" y="2284751"/>
            <a:ext cx="5018303" cy="4304395"/>
          </a:xfrm>
          <a:prstGeom prst="rect">
            <a:avLst/>
          </a:prstGeom>
        </p:spPr>
      </p:pic>
    </p:spTree>
    <p:extLst>
      <p:ext uri="{BB962C8B-B14F-4D97-AF65-F5344CB8AC3E}">
        <p14:creationId xmlns:p14="http://schemas.microsoft.com/office/powerpoint/2010/main" val="4084093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D3B61-7AA8-B33F-E3F2-2280AED8BCAA}"/>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8C7E2DEE-3779-E628-8F83-D376C3B86C7A}"/>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dirty="0"/>
          </a:p>
        </p:txBody>
      </p:sp>
      <p:sp>
        <p:nvSpPr>
          <p:cNvPr id="6" name="ZoneTexte 5">
            <a:extLst>
              <a:ext uri="{FF2B5EF4-FFF2-40B4-BE49-F238E27FC236}">
                <a16:creationId xmlns:a16="http://schemas.microsoft.com/office/drawing/2014/main" id="{186C43AC-855B-E94B-8AE0-9C60DCF6866B}"/>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
        <p:nvSpPr>
          <p:cNvPr id="5" name="ZoneTexte 4">
            <a:extLst>
              <a:ext uri="{FF2B5EF4-FFF2-40B4-BE49-F238E27FC236}">
                <a16:creationId xmlns:a16="http://schemas.microsoft.com/office/drawing/2014/main" id="{555FDD04-3680-26C5-8F3E-56547679CEFC}"/>
              </a:ext>
            </a:extLst>
          </p:cNvPr>
          <p:cNvSpPr txBox="1"/>
          <p:nvPr/>
        </p:nvSpPr>
        <p:spPr>
          <a:xfrm>
            <a:off x="842962" y="1858962"/>
            <a:ext cx="786288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Sans-Serif"/>
              <a:buChar char="Ø"/>
            </a:pPr>
            <a:r>
              <a:rPr lang="fr-FR" b="1" dirty="0">
                <a:solidFill>
                  <a:srgbClr val="374151"/>
                </a:solidFill>
                <a:latin typeface="Trebuchet MS"/>
                <a:cs typeface="Segoe UI"/>
              </a:rPr>
              <a:t>le dimensionnement de la section du poteau se fait à l'ELU par la loi d'équilibre entre la charge et la résistance combinée à la compression du béton et des armatures longitudinales avec la prise en compte du risque de flambement par α</a:t>
            </a:r>
          </a:p>
          <a:p>
            <a:endParaRPr lang="fr-FR" b="1" dirty="0">
              <a:solidFill>
                <a:srgbClr val="374151"/>
              </a:solidFill>
              <a:latin typeface="Trebuchet MS"/>
              <a:cs typeface="Segoe UI"/>
            </a:endParaRPr>
          </a:p>
          <a:p>
            <a:pPr algn="ctr"/>
            <a:r>
              <a:rPr lang="fr-FR" dirty="0">
                <a:latin typeface="Trebuchet MS"/>
                <a:cs typeface="Segoe UI"/>
              </a:rPr>
              <a:t>​</a:t>
            </a:r>
          </a:p>
        </p:txBody>
      </p:sp>
      <p:pic>
        <p:nvPicPr>
          <p:cNvPr id="4" name="Image 3" descr="Une image contenant texte, écriture manuscrite, Police, calligraphie&#10;&#10;Le contenu généré par l’IA peut être incorrect.">
            <a:extLst>
              <a:ext uri="{FF2B5EF4-FFF2-40B4-BE49-F238E27FC236}">
                <a16:creationId xmlns:a16="http://schemas.microsoft.com/office/drawing/2014/main" id="{F7472A3D-B825-3446-B4DF-0866B5C62E15}"/>
              </a:ext>
            </a:extLst>
          </p:cNvPr>
          <p:cNvPicPr>
            <a:picLocks noChangeAspect="1"/>
          </p:cNvPicPr>
          <p:nvPr/>
        </p:nvPicPr>
        <p:blipFill>
          <a:blip r:embed="rId2"/>
          <a:srcRect l="295" t="72" r="-139" b="68599"/>
          <a:stretch/>
        </p:blipFill>
        <p:spPr>
          <a:xfrm>
            <a:off x="2974580" y="3125608"/>
            <a:ext cx="3610722" cy="963414"/>
          </a:xfrm>
          <a:prstGeom prst="rect">
            <a:avLst/>
          </a:prstGeom>
        </p:spPr>
      </p:pic>
      <p:pic>
        <p:nvPicPr>
          <p:cNvPr id="7" name="Image 6" descr="Une image contenant texte, capture d’écran, Police&#10;&#10;Le contenu généré par l’IA peut être incorrect.">
            <a:extLst>
              <a:ext uri="{FF2B5EF4-FFF2-40B4-BE49-F238E27FC236}">
                <a16:creationId xmlns:a16="http://schemas.microsoft.com/office/drawing/2014/main" id="{00B26D11-0882-A671-1BE2-B2626CDEFAE1}"/>
              </a:ext>
            </a:extLst>
          </p:cNvPr>
          <p:cNvPicPr>
            <a:picLocks noChangeAspect="1"/>
          </p:cNvPicPr>
          <p:nvPr/>
        </p:nvPicPr>
        <p:blipFill>
          <a:blip r:embed="rId3"/>
          <a:stretch>
            <a:fillRect/>
          </a:stretch>
        </p:blipFill>
        <p:spPr>
          <a:xfrm>
            <a:off x="2244181" y="4222250"/>
            <a:ext cx="5077265" cy="2497994"/>
          </a:xfrm>
          <a:prstGeom prst="rect">
            <a:avLst/>
          </a:prstGeom>
        </p:spPr>
      </p:pic>
    </p:spTree>
    <p:extLst>
      <p:ext uri="{BB962C8B-B14F-4D97-AF65-F5344CB8AC3E}">
        <p14:creationId xmlns:p14="http://schemas.microsoft.com/office/powerpoint/2010/main" val="3446482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CC2EA-64BF-B721-783E-F36517BA1153}"/>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69E07BA6-1374-65A0-4638-594FA1DDB480}"/>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dirty="0"/>
          </a:p>
        </p:txBody>
      </p:sp>
      <p:sp>
        <p:nvSpPr>
          <p:cNvPr id="6" name="ZoneTexte 5">
            <a:extLst>
              <a:ext uri="{FF2B5EF4-FFF2-40B4-BE49-F238E27FC236}">
                <a16:creationId xmlns:a16="http://schemas.microsoft.com/office/drawing/2014/main" id="{55876379-C4E0-CA14-278C-92801EA39141}"/>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
        <p:nvSpPr>
          <p:cNvPr id="5" name="ZoneTexte 4">
            <a:extLst>
              <a:ext uri="{FF2B5EF4-FFF2-40B4-BE49-F238E27FC236}">
                <a16:creationId xmlns:a16="http://schemas.microsoft.com/office/drawing/2014/main" id="{8CA99C5C-0884-4BFE-90C4-E3D9C09CD44D}"/>
              </a:ext>
            </a:extLst>
          </p:cNvPr>
          <p:cNvSpPr txBox="1"/>
          <p:nvPr/>
        </p:nvSpPr>
        <p:spPr>
          <a:xfrm>
            <a:off x="842962" y="1858962"/>
            <a:ext cx="78628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Sans-Serif"/>
              <a:buChar char="Ø"/>
            </a:pPr>
            <a:r>
              <a:rPr lang="fr-FR" b="1" dirty="0">
                <a:solidFill>
                  <a:srgbClr val="374151"/>
                </a:solidFill>
                <a:latin typeface="Trebuchet MS"/>
                <a:cs typeface="Segoe UI"/>
              </a:rPr>
              <a:t>Ainsi on peut calculer la section d'armature longitudinale de la section transversale des poteaux en compression.</a:t>
            </a:r>
          </a:p>
          <a:p>
            <a:endParaRPr lang="fr-FR" b="1" dirty="0">
              <a:solidFill>
                <a:srgbClr val="374151"/>
              </a:solidFill>
              <a:latin typeface="Trebuchet MS"/>
              <a:cs typeface="Segoe UI"/>
            </a:endParaRPr>
          </a:p>
          <a:p>
            <a:pPr algn="ctr"/>
            <a:r>
              <a:rPr lang="fr-FR" dirty="0">
                <a:latin typeface="Trebuchet MS"/>
                <a:cs typeface="Segoe UI"/>
              </a:rPr>
              <a:t>​</a:t>
            </a:r>
          </a:p>
        </p:txBody>
      </p:sp>
      <p:pic>
        <p:nvPicPr>
          <p:cNvPr id="2" name="Image 1" descr="Une image contenant Police, écriture manuscrite, texte, blanc&#10;&#10;Le contenu généré par l’IA peut être incorrect.">
            <a:extLst>
              <a:ext uri="{FF2B5EF4-FFF2-40B4-BE49-F238E27FC236}">
                <a16:creationId xmlns:a16="http://schemas.microsoft.com/office/drawing/2014/main" id="{A4E03B82-E766-A83B-B718-D64BF5BBC9FA}"/>
              </a:ext>
            </a:extLst>
          </p:cNvPr>
          <p:cNvPicPr>
            <a:picLocks noChangeAspect="1"/>
          </p:cNvPicPr>
          <p:nvPr/>
        </p:nvPicPr>
        <p:blipFill>
          <a:blip r:embed="rId2"/>
          <a:stretch>
            <a:fillRect/>
          </a:stretch>
        </p:blipFill>
        <p:spPr>
          <a:xfrm>
            <a:off x="2839383" y="2699486"/>
            <a:ext cx="3886859" cy="1228450"/>
          </a:xfrm>
          <a:prstGeom prst="rect">
            <a:avLst/>
          </a:prstGeom>
        </p:spPr>
      </p:pic>
      <p:pic>
        <p:nvPicPr>
          <p:cNvPr id="3" name="Image 2" descr="Une image contenant texte, Police, écriture manuscrite, diagramme&#10;&#10;Le contenu généré par l’IA peut être incorrect.">
            <a:extLst>
              <a:ext uri="{FF2B5EF4-FFF2-40B4-BE49-F238E27FC236}">
                <a16:creationId xmlns:a16="http://schemas.microsoft.com/office/drawing/2014/main" id="{A2C3D79F-102C-B41C-E03A-355FAB61BDFA}"/>
              </a:ext>
            </a:extLst>
          </p:cNvPr>
          <p:cNvPicPr>
            <a:picLocks noChangeAspect="1"/>
          </p:cNvPicPr>
          <p:nvPr/>
        </p:nvPicPr>
        <p:blipFill>
          <a:blip r:embed="rId3"/>
          <a:stretch>
            <a:fillRect/>
          </a:stretch>
        </p:blipFill>
        <p:spPr>
          <a:xfrm>
            <a:off x="2608807" y="4131480"/>
            <a:ext cx="4321660" cy="2587305"/>
          </a:xfrm>
          <a:prstGeom prst="rect">
            <a:avLst/>
          </a:prstGeom>
        </p:spPr>
      </p:pic>
    </p:spTree>
    <p:extLst>
      <p:ext uri="{BB962C8B-B14F-4D97-AF65-F5344CB8AC3E}">
        <p14:creationId xmlns:p14="http://schemas.microsoft.com/office/powerpoint/2010/main" val="946449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00916-6B66-0767-4B32-1EE0C27F379D}"/>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81B0ABD6-746C-D1A5-D66E-D13A5E208154}"/>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dirty="0"/>
          </a:p>
        </p:txBody>
      </p:sp>
      <p:sp>
        <p:nvSpPr>
          <p:cNvPr id="6" name="ZoneTexte 5">
            <a:extLst>
              <a:ext uri="{FF2B5EF4-FFF2-40B4-BE49-F238E27FC236}">
                <a16:creationId xmlns:a16="http://schemas.microsoft.com/office/drawing/2014/main" id="{0A724259-A002-F672-602B-B66E2E64D24C}"/>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
        <p:nvSpPr>
          <p:cNvPr id="9" name="ZoneTexte 8">
            <a:extLst>
              <a:ext uri="{FF2B5EF4-FFF2-40B4-BE49-F238E27FC236}">
                <a16:creationId xmlns:a16="http://schemas.microsoft.com/office/drawing/2014/main" id="{0C179EB5-2E81-4AF8-A56E-014AD87DCEF6}"/>
              </a:ext>
            </a:extLst>
          </p:cNvPr>
          <p:cNvSpPr txBox="1"/>
          <p:nvPr/>
        </p:nvSpPr>
        <p:spPr>
          <a:xfrm>
            <a:off x="842962" y="1858962"/>
            <a:ext cx="786288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Sans-Serif"/>
              <a:buChar char="Ø"/>
            </a:pPr>
            <a:r>
              <a:rPr lang="fr-FR" b="1" dirty="0">
                <a:solidFill>
                  <a:srgbClr val="374151"/>
                </a:solidFill>
                <a:latin typeface="Trebuchet MS"/>
                <a:cs typeface="Segoe UI"/>
              </a:rPr>
              <a:t>La section 𝐴𝑠 une fois déterminée, on déduit le diamètre ∅ et le nombre 𝑛 des barres nécessaires par le tableau des sections </a:t>
            </a:r>
          </a:p>
          <a:p>
            <a:pPr marL="285750" indent="-285750">
              <a:buFont typeface="Wingdings,Sans-Serif"/>
              <a:buChar char="Ø"/>
            </a:pPr>
            <a:endParaRPr lang="fr-FR" b="1" dirty="0">
              <a:solidFill>
                <a:srgbClr val="374151"/>
              </a:solidFill>
              <a:latin typeface="Trebuchet MS"/>
              <a:cs typeface="Segoe UI"/>
            </a:endParaRPr>
          </a:p>
          <a:p>
            <a:pPr marL="285750" indent="-285750">
              <a:buFont typeface="Wingdings,Sans-Serif"/>
              <a:buChar char="Ø"/>
            </a:pPr>
            <a:endParaRPr lang="fr-FR" b="1" dirty="0">
              <a:solidFill>
                <a:srgbClr val="374151"/>
              </a:solidFill>
              <a:latin typeface="Trebuchet MS"/>
              <a:cs typeface="Segoe UI"/>
            </a:endParaRPr>
          </a:p>
          <a:p>
            <a:pPr marL="285750" indent="-285750">
              <a:buFont typeface="Wingdings,Sans-Serif"/>
              <a:buChar char="Ø"/>
            </a:pPr>
            <a:endParaRPr lang="fr-FR" b="1" dirty="0">
              <a:solidFill>
                <a:srgbClr val="374151"/>
              </a:solidFill>
              <a:latin typeface="Trebuchet MS"/>
              <a:cs typeface="Segoe UI"/>
            </a:endParaRPr>
          </a:p>
          <a:p>
            <a:endParaRPr lang="fr-FR" b="1" dirty="0">
              <a:solidFill>
                <a:srgbClr val="374151"/>
              </a:solidFill>
              <a:latin typeface="Trebuchet MS"/>
              <a:cs typeface="Segoe UI"/>
            </a:endParaRPr>
          </a:p>
          <a:p>
            <a:pPr algn="ctr"/>
            <a:r>
              <a:rPr lang="fr-FR" dirty="0">
                <a:latin typeface="Trebuchet MS"/>
                <a:cs typeface="Segoe UI"/>
              </a:rPr>
              <a:t>​</a:t>
            </a:r>
          </a:p>
        </p:txBody>
      </p:sp>
      <p:pic>
        <p:nvPicPr>
          <p:cNvPr id="2" name="Image 1" descr="Une image contenant texte, capture d’écran, nombre, Police&#10;&#10;Le contenu généré par l’IA peut être incorrect.">
            <a:extLst>
              <a:ext uri="{FF2B5EF4-FFF2-40B4-BE49-F238E27FC236}">
                <a16:creationId xmlns:a16="http://schemas.microsoft.com/office/drawing/2014/main" id="{7875B561-339B-90C8-FE5B-DC1F3D60EF0D}"/>
              </a:ext>
            </a:extLst>
          </p:cNvPr>
          <p:cNvPicPr>
            <a:picLocks noChangeAspect="1"/>
          </p:cNvPicPr>
          <p:nvPr/>
        </p:nvPicPr>
        <p:blipFill>
          <a:blip r:embed="rId2"/>
          <a:stretch>
            <a:fillRect/>
          </a:stretch>
        </p:blipFill>
        <p:spPr>
          <a:xfrm>
            <a:off x="1235450" y="2603138"/>
            <a:ext cx="7074961" cy="3924547"/>
          </a:xfrm>
          <a:prstGeom prst="rect">
            <a:avLst/>
          </a:prstGeom>
        </p:spPr>
      </p:pic>
    </p:spTree>
    <p:extLst>
      <p:ext uri="{BB962C8B-B14F-4D97-AF65-F5344CB8AC3E}">
        <p14:creationId xmlns:p14="http://schemas.microsoft.com/office/powerpoint/2010/main" val="1113986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986DF-F55C-0683-9200-4EA3BBC4D2F3}"/>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15A676CB-1BBE-46B7-D00B-F1CEA35FE15F}"/>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4" name="Image 3" descr="Une image contenant capture d’écran, texte, conception&#10;&#10;Le contenu généré par l’IA peut être incorrect.">
            <a:extLst>
              <a:ext uri="{FF2B5EF4-FFF2-40B4-BE49-F238E27FC236}">
                <a16:creationId xmlns:a16="http://schemas.microsoft.com/office/drawing/2014/main" id="{8AC23EAC-6E3D-D835-C3FE-6F86BA415EF0}"/>
              </a:ext>
            </a:extLst>
          </p:cNvPr>
          <p:cNvPicPr>
            <a:picLocks noChangeAspect="1"/>
          </p:cNvPicPr>
          <p:nvPr/>
        </p:nvPicPr>
        <p:blipFill>
          <a:blip r:embed="rId2"/>
          <a:stretch>
            <a:fillRect/>
          </a:stretch>
        </p:blipFill>
        <p:spPr>
          <a:xfrm>
            <a:off x="1478502" y="2416106"/>
            <a:ext cx="6603328" cy="3774608"/>
          </a:xfrm>
          <a:prstGeom prst="rect">
            <a:avLst/>
          </a:prstGeom>
        </p:spPr>
      </p:pic>
      <p:sp>
        <p:nvSpPr>
          <p:cNvPr id="3" name="Titre 22">
            <a:extLst>
              <a:ext uri="{FF2B5EF4-FFF2-40B4-BE49-F238E27FC236}">
                <a16:creationId xmlns:a16="http://schemas.microsoft.com/office/drawing/2014/main" id="{8F3B74B5-BF88-22AD-9E5D-433EDFECAFF4}"/>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dirty="0"/>
          </a:p>
        </p:txBody>
      </p:sp>
      <p:sp>
        <p:nvSpPr>
          <p:cNvPr id="7" name="ZoneTexte 6">
            <a:extLst>
              <a:ext uri="{FF2B5EF4-FFF2-40B4-BE49-F238E27FC236}">
                <a16:creationId xmlns:a16="http://schemas.microsoft.com/office/drawing/2014/main" id="{719C823D-5009-2EB9-FB20-9617BD33736A}"/>
              </a:ext>
            </a:extLst>
          </p:cNvPr>
          <p:cNvSpPr txBox="1"/>
          <p:nvPr/>
        </p:nvSpPr>
        <p:spPr>
          <a:xfrm>
            <a:off x="842962" y="1858962"/>
            <a:ext cx="78628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Sans-Serif"/>
              <a:buChar char="Ø"/>
            </a:pPr>
            <a:r>
              <a:rPr lang="fr-FR" b="1" dirty="0">
                <a:solidFill>
                  <a:srgbClr val="374151"/>
                </a:solidFill>
                <a:latin typeface="Trebuchet MS"/>
                <a:cs typeface="Segoe UI"/>
              </a:rPr>
              <a:t>Disposition des armatures longitudinales et transversales</a:t>
            </a:r>
            <a:endParaRPr lang="fr-FR" dirty="0"/>
          </a:p>
          <a:p>
            <a:endParaRPr lang="fr-FR" b="1" dirty="0">
              <a:solidFill>
                <a:srgbClr val="374151"/>
              </a:solidFill>
              <a:latin typeface="Trebuchet MS"/>
              <a:cs typeface="Segoe UI"/>
            </a:endParaRPr>
          </a:p>
          <a:p>
            <a:pPr algn="ctr"/>
            <a:r>
              <a:rPr lang="fr-FR" dirty="0">
                <a:latin typeface="Trebuchet MS"/>
                <a:cs typeface="Segoe UI"/>
              </a:rPr>
              <a:t>​</a:t>
            </a:r>
          </a:p>
        </p:txBody>
      </p:sp>
    </p:spTree>
    <p:extLst>
      <p:ext uri="{BB962C8B-B14F-4D97-AF65-F5344CB8AC3E}">
        <p14:creationId xmlns:p14="http://schemas.microsoft.com/office/powerpoint/2010/main" val="3847947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47975-FD68-BA6D-8341-46BF389EB11B}"/>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30CE2A23-5049-12BC-8B70-496168581104}"/>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dirty="0"/>
          </a:p>
        </p:txBody>
      </p:sp>
      <p:sp>
        <p:nvSpPr>
          <p:cNvPr id="6" name="ZoneTexte 5">
            <a:extLst>
              <a:ext uri="{FF2B5EF4-FFF2-40B4-BE49-F238E27FC236}">
                <a16:creationId xmlns:a16="http://schemas.microsoft.com/office/drawing/2014/main" id="{5FD635F9-CDB6-70B5-432D-2EDDD60A5F47}"/>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4" name="Image 3" descr="Une image contenant texte, Police, capture d’écran, diagramme&#10;&#10;Le contenu généré par l’IA peut être incorrect.">
            <a:extLst>
              <a:ext uri="{FF2B5EF4-FFF2-40B4-BE49-F238E27FC236}">
                <a16:creationId xmlns:a16="http://schemas.microsoft.com/office/drawing/2014/main" id="{B68ABC61-B4CD-ED00-EAA1-FF708D66432A}"/>
              </a:ext>
            </a:extLst>
          </p:cNvPr>
          <p:cNvPicPr>
            <a:picLocks noChangeAspect="1"/>
          </p:cNvPicPr>
          <p:nvPr/>
        </p:nvPicPr>
        <p:blipFill>
          <a:blip r:embed="rId2"/>
          <a:stretch>
            <a:fillRect/>
          </a:stretch>
        </p:blipFill>
        <p:spPr>
          <a:xfrm>
            <a:off x="2042248" y="2206523"/>
            <a:ext cx="5138560" cy="1542412"/>
          </a:xfrm>
          <a:prstGeom prst="rect">
            <a:avLst/>
          </a:prstGeom>
        </p:spPr>
      </p:pic>
      <p:sp>
        <p:nvSpPr>
          <p:cNvPr id="9" name="ZoneTexte 8">
            <a:extLst>
              <a:ext uri="{FF2B5EF4-FFF2-40B4-BE49-F238E27FC236}">
                <a16:creationId xmlns:a16="http://schemas.microsoft.com/office/drawing/2014/main" id="{72DD89C9-68F4-78F2-0918-C60EA3FC89DD}"/>
              </a:ext>
            </a:extLst>
          </p:cNvPr>
          <p:cNvSpPr txBox="1"/>
          <p:nvPr/>
        </p:nvSpPr>
        <p:spPr>
          <a:xfrm>
            <a:off x="842962" y="1858962"/>
            <a:ext cx="78628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Sans-Serif"/>
              <a:buChar char="Ø"/>
            </a:pPr>
            <a:r>
              <a:rPr lang="fr-FR" b="1" dirty="0">
                <a:solidFill>
                  <a:srgbClr val="374151"/>
                </a:solidFill>
                <a:latin typeface="Trebuchet MS"/>
                <a:cs typeface="Segoe UI"/>
              </a:rPr>
              <a:t>Armatures longitudinales minimale et maximale selon BAEL99</a:t>
            </a:r>
            <a:endParaRPr lang="fr-FR" dirty="0"/>
          </a:p>
          <a:p>
            <a:endParaRPr lang="fr-FR" b="1" dirty="0">
              <a:solidFill>
                <a:srgbClr val="374151"/>
              </a:solidFill>
              <a:latin typeface="Trebuchet MS"/>
              <a:cs typeface="Segoe UI"/>
            </a:endParaRPr>
          </a:p>
          <a:p>
            <a:pPr algn="ctr"/>
            <a:r>
              <a:rPr lang="fr-FR" dirty="0">
                <a:latin typeface="Trebuchet MS"/>
                <a:cs typeface="Segoe UI"/>
              </a:rPr>
              <a:t>​</a:t>
            </a:r>
          </a:p>
        </p:txBody>
      </p:sp>
      <p:pic>
        <p:nvPicPr>
          <p:cNvPr id="2" name="Image 1" descr="Une image contenant texte, capture d’écran, Police&#10;&#10;Le contenu généré par l’IA peut être incorrect.">
            <a:extLst>
              <a:ext uri="{FF2B5EF4-FFF2-40B4-BE49-F238E27FC236}">
                <a16:creationId xmlns:a16="http://schemas.microsoft.com/office/drawing/2014/main" id="{2AEFAD1E-9CAC-8194-7521-A29944F834EE}"/>
              </a:ext>
            </a:extLst>
          </p:cNvPr>
          <p:cNvPicPr>
            <a:picLocks noChangeAspect="1"/>
          </p:cNvPicPr>
          <p:nvPr/>
        </p:nvPicPr>
        <p:blipFill>
          <a:blip r:embed="rId3"/>
          <a:stretch>
            <a:fillRect/>
          </a:stretch>
        </p:blipFill>
        <p:spPr>
          <a:xfrm>
            <a:off x="2285879" y="4214631"/>
            <a:ext cx="4282875" cy="2472642"/>
          </a:xfrm>
          <a:prstGeom prst="rect">
            <a:avLst/>
          </a:prstGeom>
        </p:spPr>
      </p:pic>
      <p:sp>
        <p:nvSpPr>
          <p:cNvPr id="3" name="ZoneTexte 2">
            <a:extLst>
              <a:ext uri="{FF2B5EF4-FFF2-40B4-BE49-F238E27FC236}">
                <a16:creationId xmlns:a16="http://schemas.microsoft.com/office/drawing/2014/main" id="{4EB9B70F-4DB1-5B66-9AAE-4B1C2DF44EA8}"/>
              </a:ext>
            </a:extLst>
          </p:cNvPr>
          <p:cNvSpPr txBox="1"/>
          <p:nvPr/>
        </p:nvSpPr>
        <p:spPr>
          <a:xfrm>
            <a:off x="531892" y="3776019"/>
            <a:ext cx="78628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Sans-Serif"/>
              <a:buChar char="Ø"/>
            </a:pPr>
            <a:r>
              <a:rPr lang="fr-FR" b="1" dirty="0">
                <a:solidFill>
                  <a:srgbClr val="374151"/>
                </a:solidFill>
                <a:latin typeface="Trebuchet MS"/>
                <a:cs typeface="Segoe UI"/>
              </a:rPr>
              <a:t>Armatures longitudinales minimale et maximale selon RPA 2024</a:t>
            </a:r>
            <a:endParaRPr lang="fr-FR" dirty="0"/>
          </a:p>
          <a:p>
            <a:endParaRPr lang="fr-FR" b="1" dirty="0">
              <a:solidFill>
                <a:srgbClr val="374151"/>
              </a:solidFill>
              <a:latin typeface="Trebuchet MS"/>
              <a:cs typeface="Segoe UI"/>
            </a:endParaRPr>
          </a:p>
          <a:p>
            <a:pPr algn="ctr"/>
            <a:r>
              <a:rPr lang="fr-FR" dirty="0">
                <a:latin typeface="Trebuchet MS"/>
                <a:cs typeface="Segoe UI"/>
              </a:rPr>
              <a:t>​</a:t>
            </a:r>
          </a:p>
        </p:txBody>
      </p:sp>
    </p:spTree>
    <p:extLst>
      <p:ext uri="{BB962C8B-B14F-4D97-AF65-F5344CB8AC3E}">
        <p14:creationId xmlns:p14="http://schemas.microsoft.com/office/powerpoint/2010/main" val="3040198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3E06E-2D7B-739B-18A3-2DE296B24622}"/>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AFFF5A98-96BD-4B46-CFF3-99ABBA0DDEB3}"/>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dirty="0"/>
          </a:p>
        </p:txBody>
      </p:sp>
      <p:sp>
        <p:nvSpPr>
          <p:cNvPr id="6" name="ZoneTexte 5">
            <a:extLst>
              <a:ext uri="{FF2B5EF4-FFF2-40B4-BE49-F238E27FC236}">
                <a16:creationId xmlns:a16="http://schemas.microsoft.com/office/drawing/2014/main" id="{1EFF93C9-3BCA-2715-7650-5228E0F71DF8}"/>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7" name="Image 6" descr="Une image contenant texte, capture d’écran, Police, ligne&#10;&#10;Le contenu généré par l’IA peut être incorrect.">
            <a:extLst>
              <a:ext uri="{FF2B5EF4-FFF2-40B4-BE49-F238E27FC236}">
                <a16:creationId xmlns:a16="http://schemas.microsoft.com/office/drawing/2014/main" id="{00839384-531B-5202-2351-7E0A8382AF06}"/>
              </a:ext>
            </a:extLst>
          </p:cNvPr>
          <p:cNvPicPr>
            <a:picLocks noChangeAspect="1"/>
          </p:cNvPicPr>
          <p:nvPr/>
        </p:nvPicPr>
        <p:blipFill>
          <a:blip r:embed="rId2"/>
          <a:stretch>
            <a:fillRect/>
          </a:stretch>
        </p:blipFill>
        <p:spPr>
          <a:xfrm>
            <a:off x="1253868" y="2557589"/>
            <a:ext cx="7050925" cy="3612386"/>
          </a:xfrm>
          <a:prstGeom prst="rect">
            <a:avLst/>
          </a:prstGeom>
        </p:spPr>
      </p:pic>
      <p:sp>
        <p:nvSpPr>
          <p:cNvPr id="9" name="ZoneTexte 8">
            <a:extLst>
              <a:ext uri="{FF2B5EF4-FFF2-40B4-BE49-F238E27FC236}">
                <a16:creationId xmlns:a16="http://schemas.microsoft.com/office/drawing/2014/main" id="{5F45D9B3-253E-59B3-6C02-C8EC729BE309}"/>
              </a:ext>
            </a:extLst>
          </p:cNvPr>
          <p:cNvSpPr txBox="1"/>
          <p:nvPr/>
        </p:nvSpPr>
        <p:spPr>
          <a:xfrm>
            <a:off x="842962" y="1858962"/>
            <a:ext cx="78628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Sans-Serif"/>
              <a:buChar char="Ø"/>
            </a:pPr>
            <a:r>
              <a:rPr lang="fr-FR" b="1" dirty="0">
                <a:solidFill>
                  <a:srgbClr val="374151"/>
                </a:solidFill>
                <a:latin typeface="Trebuchet MS"/>
                <a:cs typeface="Segoe UI"/>
              </a:rPr>
              <a:t>Armatures longitudinales minimale et maximale</a:t>
            </a:r>
            <a:endParaRPr lang="fr-FR" dirty="0"/>
          </a:p>
          <a:p>
            <a:endParaRPr lang="fr-FR" b="1" dirty="0">
              <a:solidFill>
                <a:srgbClr val="374151"/>
              </a:solidFill>
              <a:latin typeface="Trebuchet MS"/>
              <a:cs typeface="Segoe UI"/>
            </a:endParaRPr>
          </a:p>
          <a:p>
            <a:pPr algn="ctr"/>
            <a:r>
              <a:rPr lang="fr-FR" dirty="0">
                <a:latin typeface="Trebuchet MS"/>
                <a:cs typeface="Segoe UI"/>
              </a:rPr>
              <a:t>​</a:t>
            </a:r>
          </a:p>
        </p:txBody>
      </p:sp>
    </p:spTree>
    <p:extLst>
      <p:ext uri="{BB962C8B-B14F-4D97-AF65-F5344CB8AC3E}">
        <p14:creationId xmlns:p14="http://schemas.microsoft.com/office/powerpoint/2010/main" val="3712785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4DB18-24A9-E20B-869B-AFC425A6B1B0}"/>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92D418A0-540B-3E29-5908-51A0AEE4746C}"/>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dirty="0"/>
          </a:p>
        </p:txBody>
      </p:sp>
      <p:sp>
        <p:nvSpPr>
          <p:cNvPr id="6" name="ZoneTexte 5">
            <a:extLst>
              <a:ext uri="{FF2B5EF4-FFF2-40B4-BE49-F238E27FC236}">
                <a16:creationId xmlns:a16="http://schemas.microsoft.com/office/drawing/2014/main" id="{E85F0F8E-120E-E49B-75E2-549E34013CD6}"/>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
        <p:nvSpPr>
          <p:cNvPr id="9" name="ZoneTexte 8">
            <a:extLst>
              <a:ext uri="{FF2B5EF4-FFF2-40B4-BE49-F238E27FC236}">
                <a16:creationId xmlns:a16="http://schemas.microsoft.com/office/drawing/2014/main" id="{C378F7C3-6303-9E09-0D65-3338BFAF1FF8}"/>
              </a:ext>
            </a:extLst>
          </p:cNvPr>
          <p:cNvSpPr txBox="1"/>
          <p:nvPr/>
        </p:nvSpPr>
        <p:spPr>
          <a:xfrm>
            <a:off x="842962" y="1858962"/>
            <a:ext cx="78628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Sans-Serif"/>
              <a:buChar char="Ø"/>
            </a:pPr>
            <a:r>
              <a:rPr lang="fr-FR" b="1" dirty="0">
                <a:solidFill>
                  <a:srgbClr val="374151"/>
                </a:solidFill>
                <a:latin typeface="Trebuchet MS"/>
                <a:cs typeface="Segoe UI"/>
              </a:rPr>
              <a:t>Disposition constructive des armatures longitudinales</a:t>
            </a:r>
            <a:endParaRPr lang="fr-FR" dirty="0"/>
          </a:p>
          <a:p>
            <a:endParaRPr lang="fr-FR" b="1" dirty="0">
              <a:solidFill>
                <a:srgbClr val="374151"/>
              </a:solidFill>
              <a:latin typeface="Trebuchet MS"/>
              <a:cs typeface="Segoe UI"/>
            </a:endParaRPr>
          </a:p>
          <a:p>
            <a:pPr algn="ctr"/>
            <a:r>
              <a:rPr lang="fr-FR" dirty="0">
                <a:latin typeface="Trebuchet MS"/>
                <a:cs typeface="Segoe UI"/>
              </a:rPr>
              <a:t>​</a:t>
            </a:r>
          </a:p>
        </p:txBody>
      </p:sp>
      <p:pic>
        <p:nvPicPr>
          <p:cNvPr id="13" name="Image 12" descr="Une image contenant texte, Police, capture d’écran, ligne&#10;&#10;Le contenu généré par l’IA peut être incorrect.">
            <a:extLst>
              <a:ext uri="{FF2B5EF4-FFF2-40B4-BE49-F238E27FC236}">
                <a16:creationId xmlns:a16="http://schemas.microsoft.com/office/drawing/2014/main" id="{697A7097-9246-0053-ECD5-EDF848BD95A3}"/>
              </a:ext>
            </a:extLst>
          </p:cNvPr>
          <p:cNvPicPr>
            <a:picLocks noChangeAspect="1"/>
          </p:cNvPicPr>
          <p:nvPr/>
        </p:nvPicPr>
        <p:blipFill>
          <a:blip r:embed="rId2"/>
          <a:stretch>
            <a:fillRect/>
          </a:stretch>
        </p:blipFill>
        <p:spPr>
          <a:xfrm>
            <a:off x="1143000" y="2354691"/>
            <a:ext cx="6858000" cy="853702"/>
          </a:xfrm>
          <a:prstGeom prst="rect">
            <a:avLst/>
          </a:prstGeom>
        </p:spPr>
      </p:pic>
      <p:pic>
        <p:nvPicPr>
          <p:cNvPr id="14" name="Image 13" descr="Une image contenant croquis, Rectangle, diagramme, ligne&#10;&#10;Le contenu généré par l’IA peut être incorrect.">
            <a:extLst>
              <a:ext uri="{FF2B5EF4-FFF2-40B4-BE49-F238E27FC236}">
                <a16:creationId xmlns:a16="http://schemas.microsoft.com/office/drawing/2014/main" id="{570019F5-9873-5479-1363-46F9E269B29D}"/>
              </a:ext>
            </a:extLst>
          </p:cNvPr>
          <p:cNvPicPr>
            <a:picLocks noChangeAspect="1"/>
          </p:cNvPicPr>
          <p:nvPr/>
        </p:nvPicPr>
        <p:blipFill>
          <a:blip r:embed="rId3"/>
          <a:stretch>
            <a:fillRect/>
          </a:stretch>
        </p:blipFill>
        <p:spPr>
          <a:xfrm>
            <a:off x="3117931" y="3213077"/>
            <a:ext cx="2908141" cy="1010586"/>
          </a:xfrm>
          <a:prstGeom prst="rect">
            <a:avLst/>
          </a:prstGeom>
        </p:spPr>
      </p:pic>
      <p:pic>
        <p:nvPicPr>
          <p:cNvPr id="17" name="Image 16" descr="Une image contenant diagramme, texte, ligne, Parallèle&#10;&#10;Le contenu généré par l’IA peut être incorrect.">
            <a:extLst>
              <a:ext uri="{FF2B5EF4-FFF2-40B4-BE49-F238E27FC236}">
                <a16:creationId xmlns:a16="http://schemas.microsoft.com/office/drawing/2014/main" id="{2F91C344-CB47-9516-8F79-FD60C0940328}"/>
              </a:ext>
            </a:extLst>
          </p:cNvPr>
          <p:cNvPicPr>
            <a:picLocks noChangeAspect="1"/>
          </p:cNvPicPr>
          <p:nvPr/>
        </p:nvPicPr>
        <p:blipFill>
          <a:blip r:embed="rId4"/>
          <a:stretch>
            <a:fillRect/>
          </a:stretch>
        </p:blipFill>
        <p:spPr>
          <a:xfrm>
            <a:off x="3653327" y="5056690"/>
            <a:ext cx="1887986" cy="1757905"/>
          </a:xfrm>
          <a:prstGeom prst="rect">
            <a:avLst/>
          </a:prstGeom>
        </p:spPr>
      </p:pic>
      <p:pic>
        <p:nvPicPr>
          <p:cNvPr id="2" name="Image 1" descr="Une image contenant texte, Police, capture d’écran, blanc&#10;&#10;Le contenu généré par l’IA peut être incorrect.">
            <a:extLst>
              <a:ext uri="{FF2B5EF4-FFF2-40B4-BE49-F238E27FC236}">
                <a16:creationId xmlns:a16="http://schemas.microsoft.com/office/drawing/2014/main" id="{D5A4244D-AABD-39C3-07A5-AC17221C04BD}"/>
              </a:ext>
            </a:extLst>
          </p:cNvPr>
          <p:cNvPicPr>
            <a:picLocks noChangeAspect="1"/>
          </p:cNvPicPr>
          <p:nvPr/>
        </p:nvPicPr>
        <p:blipFill>
          <a:blip r:embed="rId5"/>
          <a:stretch>
            <a:fillRect/>
          </a:stretch>
        </p:blipFill>
        <p:spPr>
          <a:xfrm>
            <a:off x="1248603" y="4287285"/>
            <a:ext cx="4298673" cy="706092"/>
          </a:xfrm>
          <a:prstGeom prst="rect">
            <a:avLst/>
          </a:prstGeom>
        </p:spPr>
      </p:pic>
    </p:spTree>
    <p:extLst>
      <p:ext uri="{BB962C8B-B14F-4D97-AF65-F5344CB8AC3E}">
        <p14:creationId xmlns:p14="http://schemas.microsoft.com/office/powerpoint/2010/main" val="25742419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2BA79-9F15-39CC-4C02-79C15645B8B5}"/>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25506E36-CE29-CA19-EE6F-5B08E31363F2}"/>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dirty="0"/>
          </a:p>
        </p:txBody>
      </p:sp>
      <p:sp>
        <p:nvSpPr>
          <p:cNvPr id="6" name="ZoneTexte 5">
            <a:extLst>
              <a:ext uri="{FF2B5EF4-FFF2-40B4-BE49-F238E27FC236}">
                <a16:creationId xmlns:a16="http://schemas.microsoft.com/office/drawing/2014/main" id="{23B96C8E-E33F-15CE-7DFD-EDEEFD6D4518}"/>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
        <p:nvSpPr>
          <p:cNvPr id="9" name="ZoneTexte 8">
            <a:extLst>
              <a:ext uri="{FF2B5EF4-FFF2-40B4-BE49-F238E27FC236}">
                <a16:creationId xmlns:a16="http://schemas.microsoft.com/office/drawing/2014/main" id="{D0E7463C-359F-6D8E-A4CC-83DAEA7D57D2}"/>
              </a:ext>
            </a:extLst>
          </p:cNvPr>
          <p:cNvSpPr txBox="1"/>
          <p:nvPr/>
        </p:nvSpPr>
        <p:spPr>
          <a:xfrm>
            <a:off x="842962" y="1858962"/>
            <a:ext cx="78628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Sans-Serif"/>
              <a:buChar char="Ø"/>
            </a:pPr>
            <a:r>
              <a:rPr lang="fr-FR" b="1" dirty="0">
                <a:solidFill>
                  <a:srgbClr val="374151"/>
                </a:solidFill>
                <a:latin typeface="Trebuchet MS"/>
                <a:cs typeface="Segoe UI"/>
              </a:rPr>
              <a:t>Enrobage des barres</a:t>
            </a:r>
            <a:endParaRPr lang="fr-FR" dirty="0"/>
          </a:p>
          <a:p>
            <a:endParaRPr lang="fr-FR" b="1" dirty="0">
              <a:solidFill>
                <a:srgbClr val="374151"/>
              </a:solidFill>
              <a:latin typeface="Trebuchet MS"/>
              <a:cs typeface="Segoe UI"/>
            </a:endParaRPr>
          </a:p>
          <a:p>
            <a:pPr algn="ctr"/>
            <a:r>
              <a:rPr lang="fr-FR" dirty="0">
                <a:latin typeface="Trebuchet MS"/>
                <a:cs typeface="Segoe UI"/>
              </a:rPr>
              <a:t>​</a:t>
            </a:r>
          </a:p>
        </p:txBody>
      </p:sp>
      <p:pic>
        <p:nvPicPr>
          <p:cNvPr id="18" name="Image 17" descr="Une image contenant texte, capture d’écran, Police, nombre&#10;&#10;Le contenu généré par l’IA peut être incorrect.">
            <a:extLst>
              <a:ext uri="{FF2B5EF4-FFF2-40B4-BE49-F238E27FC236}">
                <a16:creationId xmlns:a16="http://schemas.microsoft.com/office/drawing/2014/main" id="{E4392445-7E04-DECD-DFF4-521989795945}"/>
              </a:ext>
            </a:extLst>
          </p:cNvPr>
          <p:cNvPicPr>
            <a:picLocks noChangeAspect="1"/>
          </p:cNvPicPr>
          <p:nvPr/>
        </p:nvPicPr>
        <p:blipFill>
          <a:blip r:embed="rId2"/>
          <a:stretch>
            <a:fillRect/>
          </a:stretch>
        </p:blipFill>
        <p:spPr>
          <a:xfrm>
            <a:off x="1388139" y="2285004"/>
            <a:ext cx="6899348" cy="4249107"/>
          </a:xfrm>
          <a:prstGeom prst="rect">
            <a:avLst/>
          </a:prstGeom>
        </p:spPr>
      </p:pic>
    </p:spTree>
    <p:extLst>
      <p:ext uri="{BB962C8B-B14F-4D97-AF65-F5344CB8AC3E}">
        <p14:creationId xmlns:p14="http://schemas.microsoft.com/office/powerpoint/2010/main" val="2914959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C0587-0AC7-950A-BCF1-B717A2540FD4}"/>
            </a:ext>
          </a:extLst>
        </p:cNvPr>
        <p:cNvGrpSpPr/>
        <p:nvPr/>
      </p:nvGrpSpPr>
      <p:grpSpPr>
        <a:xfrm>
          <a:off x="0" y="0"/>
          <a:ext cx="0" cy="0"/>
          <a:chOff x="0" y="0"/>
          <a:chExt cx="0" cy="0"/>
        </a:xfrm>
      </p:grpSpPr>
      <p:sp>
        <p:nvSpPr>
          <p:cNvPr id="7" name="object 7">
            <a:extLst>
              <a:ext uri="{FF2B5EF4-FFF2-40B4-BE49-F238E27FC236}">
                <a16:creationId xmlns:a16="http://schemas.microsoft.com/office/drawing/2014/main" id="{6F4ED9F5-5619-14EA-F5C5-A76B24327588}"/>
              </a:ext>
            </a:extLst>
          </p:cNvPr>
          <p:cNvSpPr txBox="1"/>
          <p:nvPr/>
        </p:nvSpPr>
        <p:spPr>
          <a:xfrm>
            <a:off x="983729" y="1828800"/>
            <a:ext cx="7633742" cy="1275349"/>
          </a:xfrm>
          <a:prstGeom prst="rect">
            <a:avLst/>
          </a:prstGeom>
        </p:spPr>
        <p:txBody>
          <a:bodyPr vert="horz" wrap="square" lIns="0" tIns="43815" rIns="0" bIns="0" rtlCol="0">
            <a:spAutoFit/>
          </a:bodyPr>
          <a:lstStyle/>
          <a:p>
            <a:pPr algn="just"/>
            <a:r>
              <a:rPr lang="fr-FR" sz="2000" b="0" i="0" dirty="0">
                <a:solidFill>
                  <a:srgbClr val="374151"/>
                </a:solidFill>
                <a:effectLst/>
                <a:latin typeface="Söhne"/>
              </a:rPr>
              <a:t>Les planchers avec les murs porteurs sont construits soit avec des charpentes en bois avec des solives ou des planches, de la maçonnerie en forme d’arc ou bien avec des solives métalliques avec de la maçonnerie en voutes. </a:t>
            </a:r>
          </a:p>
        </p:txBody>
      </p:sp>
      <p:sp>
        <p:nvSpPr>
          <p:cNvPr id="12" name="Titre 11">
            <a:extLst>
              <a:ext uri="{FF2B5EF4-FFF2-40B4-BE49-F238E27FC236}">
                <a16:creationId xmlns:a16="http://schemas.microsoft.com/office/drawing/2014/main" id="{582E1440-2DFF-4729-9667-31C5DC643653}"/>
              </a:ext>
            </a:extLst>
          </p:cNvPr>
          <p:cNvSpPr>
            <a:spLocks noGrp="1"/>
          </p:cNvSpPr>
          <p:nvPr>
            <p:ph type="title"/>
          </p:nvPr>
        </p:nvSpPr>
        <p:spPr>
          <a:xfrm>
            <a:off x="2568142" y="812798"/>
            <a:ext cx="4007715" cy="357075"/>
          </a:xfrm>
        </p:spPr>
        <p:txBody>
          <a:bodyPr>
            <a:normAutofit fontScale="90000"/>
          </a:bodyPr>
          <a:lstStyle/>
          <a:p>
            <a:pPr algn="ctr"/>
            <a:r>
              <a:rPr lang="fr-FR" dirty="0"/>
              <a:t>Historique</a:t>
            </a:r>
          </a:p>
        </p:txBody>
      </p:sp>
      <p:sp>
        <p:nvSpPr>
          <p:cNvPr id="2" name="ZoneTexte 1">
            <a:extLst>
              <a:ext uri="{FF2B5EF4-FFF2-40B4-BE49-F238E27FC236}">
                <a16:creationId xmlns:a16="http://schemas.microsoft.com/office/drawing/2014/main" id="{99E49B9F-9CBD-CE5E-2863-6341D1C86F63}"/>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pic>
        <p:nvPicPr>
          <p:cNvPr id="1028" name="Picture 4" descr="Renforcer poutre bois par IPN">
            <a:extLst>
              <a:ext uri="{FF2B5EF4-FFF2-40B4-BE49-F238E27FC236}">
                <a16:creationId xmlns:a16="http://schemas.microsoft.com/office/drawing/2014/main" id="{D34198D6-F9DB-DB5F-0F2B-28CDC4EA4D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3299677"/>
            <a:ext cx="3423630" cy="25677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Rénovation voussettes | Page 2">
            <a:extLst>
              <a:ext uri="{FF2B5EF4-FFF2-40B4-BE49-F238E27FC236}">
                <a16:creationId xmlns:a16="http://schemas.microsoft.com/office/drawing/2014/main" id="{84328E17-ACFE-8109-127C-BEDD17BE64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389934"/>
            <a:ext cx="4173094" cy="23473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511555DA-CA47-1B78-62AA-5F23C913C8BB}"/>
              </a:ext>
            </a:extLst>
          </p:cNvPr>
          <p:cNvSpPr txBox="1"/>
          <p:nvPr/>
        </p:nvSpPr>
        <p:spPr>
          <a:xfrm>
            <a:off x="1905000" y="5943600"/>
            <a:ext cx="7474471" cy="646331"/>
          </a:xfrm>
          <a:prstGeom prst="rect">
            <a:avLst/>
          </a:prstGeom>
          <a:noFill/>
        </p:spPr>
        <p:txBody>
          <a:bodyPr wrap="square">
            <a:spAutoFit/>
          </a:bodyPr>
          <a:lstStyle/>
          <a:p>
            <a:r>
              <a:rPr lang="fr-FR" b="0" i="0" dirty="0">
                <a:solidFill>
                  <a:srgbClr val="374151"/>
                </a:solidFill>
                <a:effectLst/>
                <a:latin typeface="Söhne"/>
              </a:rPr>
              <a:t>Plancher en bois</a:t>
            </a:r>
            <a:endParaRPr lang="fr-FR" dirty="0"/>
          </a:p>
          <a:p>
            <a:endParaRPr lang="fr-FR" dirty="0"/>
          </a:p>
        </p:txBody>
      </p:sp>
      <p:sp>
        <p:nvSpPr>
          <p:cNvPr id="5" name="ZoneTexte 4">
            <a:extLst>
              <a:ext uri="{FF2B5EF4-FFF2-40B4-BE49-F238E27FC236}">
                <a16:creationId xmlns:a16="http://schemas.microsoft.com/office/drawing/2014/main" id="{B2F5C6B1-9327-65C3-8F93-661D614F59E6}"/>
              </a:ext>
            </a:extLst>
          </p:cNvPr>
          <p:cNvSpPr txBox="1"/>
          <p:nvPr/>
        </p:nvSpPr>
        <p:spPr>
          <a:xfrm>
            <a:off x="5334000" y="5867400"/>
            <a:ext cx="3200400" cy="923330"/>
          </a:xfrm>
          <a:prstGeom prst="rect">
            <a:avLst/>
          </a:prstGeom>
          <a:noFill/>
        </p:spPr>
        <p:txBody>
          <a:bodyPr wrap="square">
            <a:spAutoFit/>
          </a:bodyPr>
          <a:lstStyle/>
          <a:p>
            <a:pPr algn="ctr"/>
            <a:r>
              <a:rPr lang="fr-FR" b="0" i="0" dirty="0">
                <a:solidFill>
                  <a:srgbClr val="374151"/>
                </a:solidFill>
                <a:effectLst/>
                <a:latin typeface="Söhne"/>
              </a:rPr>
              <a:t>Plancher en voute renforcé par </a:t>
            </a:r>
          </a:p>
          <a:p>
            <a:pPr algn="ctr"/>
            <a:r>
              <a:rPr lang="fr-FR" b="0" i="0" dirty="0">
                <a:solidFill>
                  <a:srgbClr val="374151"/>
                </a:solidFill>
                <a:effectLst/>
                <a:latin typeface="Söhne"/>
              </a:rPr>
              <a:t>des solives métalliques</a:t>
            </a:r>
            <a:endParaRPr lang="fr-FR" dirty="0"/>
          </a:p>
          <a:p>
            <a:pPr algn="ctr"/>
            <a:endParaRPr lang="fr-FR" dirty="0"/>
          </a:p>
        </p:txBody>
      </p:sp>
    </p:spTree>
    <p:extLst>
      <p:ext uri="{BB962C8B-B14F-4D97-AF65-F5344CB8AC3E}">
        <p14:creationId xmlns:p14="http://schemas.microsoft.com/office/powerpoint/2010/main" val="3669166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53544-905D-22BF-A2B3-84655BF07DA5}"/>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8C38F67E-2591-89CB-AF6F-DC3D3613CCBF}"/>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dirty="0"/>
          </a:p>
        </p:txBody>
      </p:sp>
      <p:sp>
        <p:nvSpPr>
          <p:cNvPr id="6" name="ZoneTexte 5">
            <a:extLst>
              <a:ext uri="{FF2B5EF4-FFF2-40B4-BE49-F238E27FC236}">
                <a16:creationId xmlns:a16="http://schemas.microsoft.com/office/drawing/2014/main" id="{129DBECD-9F0E-0A92-7EE2-C6731EADC8AD}"/>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
        <p:nvSpPr>
          <p:cNvPr id="9" name="ZoneTexte 8">
            <a:extLst>
              <a:ext uri="{FF2B5EF4-FFF2-40B4-BE49-F238E27FC236}">
                <a16:creationId xmlns:a16="http://schemas.microsoft.com/office/drawing/2014/main" id="{B696C7AC-C86E-D048-6432-96958B087A77}"/>
              </a:ext>
            </a:extLst>
          </p:cNvPr>
          <p:cNvSpPr txBox="1"/>
          <p:nvPr/>
        </p:nvSpPr>
        <p:spPr>
          <a:xfrm>
            <a:off x="842962" y="1858962"/>
            <a:ext cx="78628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Sans-Serif"/>
              <a:buChar char="Ø"/>
            </a:pPr>
            <a:r>
              <a:rPr lang="fr-FR" b="1" dirty="0">
                <a:solidFill>
                  <a:srgbClr val="374151"/>
                </a:solidFill>
                <a:latin typeface="Trebuchet MS"/>
                <a:cs typeface="Segoe UI"/>
              </a:rPr>
              <a:t>Armatures transversales (cadres)</a:t>
            </a:r>
            <a:endParaRPr lang="fr-FR" dirty="0"/>
          </a:p>
          <a:p>
            <a:endParaRPr lang="fr-FR" b="1" dirty="0">
              <a:solidFill>
                <a:srgbClr val="374151"/>
              </a:solidFill>
              <a:latin typeface="Trebuchet MS"/>
              <a:cs typeface="Segoe UI"/>
            </a:endParaRPr>
          </a:p>
          <a:p>
            <a:pPr algn="ctr"/>
            <a:r>
              <a:rPr lang="fr-FR" dirty="0">
                <a:latin typeface="Trebuchet MS"/>
                <a:cs typeface="Segoe UI"/>
              </a:rPr>
              <a:t>​</a:t>
            </a:r>
          </a:p>
        </p:txBody>
      </p:sp>
      <p:pic>
        <p:nvPicPr>
          <p:cNvPr id="2" name="Image 1" descr="Une image contenant Police, Graphique, clipart, typographie&#10;&#10;Le contenu généré par l’IA peut être incorrect.">
            <a:extLst>
              <a:ext uri="{FF2B5EF4-FFF2-40B4-BE49-F238E27FC236}">
                <a16:creationId xmlns:a16="http://schemas.microsoft.com/office/drawing/2014/main" id="{1140DF19-B142-CD94-C2BD-47CA2F401DC8}"/>
              </a:ext>
            </a:extLst>
          </p:cNvPr>
          <p:cNvPicPr>
            <a:picLocks noChangeAspect="1"/>
          </p:cNvPicPr>
          <p:nvPr/>
        </p:nvPicPr>
        <p:blipFill>
          <a:blip r:embed="rId2"/>
          <a:stretch>
            <a:fillRect/>
          </a:stretch>
        </p:blipFill>
        <p:spPr>
          <a:xfrm>
            <a:off x="3952212" y="2344355"/>
            <a:ext cx="1651925" cy="874372"/>
          </a:xfrm>
          <a:prstGeom prst="rect">
            <a:avLst/>
          </a:prstGeom>
        </p:spPr>
      </p:pic>
      <p:pic>
        <p:nvPicPr>
          <p:cNvPr id="3" name="Image 2" descr="Une image contenant texte, Police, blanc, typographie&#10;&#10;Le contenu généré par l’IA peut être incorrect.">
            <a:extLst>
              <a:ext uri="{FF2B5EF4-FFF2-40B4-BE49-F238E27FC236}">
                <a16:creationId xmlns:a16="http://schemas.microsoft.com/office/drawing/2014/main" id="{0DAA082F-DC8D-4EE3-B81C-009E6F85E4D2}"/>
              </a:ext>
            </a:extLst>
          </p:cNvPr>
          <p:cNvPicPr>
            <a:picLocks noChangeAspect="1"/>
          </p:cNvPicPr>
          <p:nvPr/>
        </p:nvPicPr>
        <p:blipFill>
          <a:blip r:embed="rId3"/>
          <a:stretch>
            <a:fillRect/>
          </a:stretch>
        </p:blipFill>
        <p:spPr>
          <a:xfrm>
            <a:off x="860306" y="3936005"/>
            <a:ext cx="5555848" cy="1127307"/>
          </a:xfrm>
          <a:prstGeom prst="rect">
            <a:avLst/>
          </a:prstGeom>
        </p:spPr>
      </p:pic>
      <p:sp>
        <p:nvSpPr>
          <p:cNvPr id="5" name="ZoneTexte 4">
            <a:extLst>
              <a:ext uri="{FF2B5EF4-FFF2-40B4-BE49-F238E27FC236}">
                <a16:creationId xmlns:a16="http://schemas.microsoft.com/office/drawing/2014/main" id="{796F0C7F-1C01-6B49-93A4-6215614A479B}"/>
              </a:ext>
            </a:extLst>
          </p:cNvPr>
          <p:cNvSpPr txBox="1"/>
          <p:nvPr/>
        </p:nvSpPr>
        <p:spPr>
          <a:xfrm>
            <a:off x="850196" y="3218987"/>
            <a:ext cx="78628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Sans-Serif"/>
              <a:buChar char="Ø"/>
            </a:pPr>
            <a:r>
              <a:rPr lang="fr-FR" b="1" dirty="0">
                <a:solidFill>
                  <a:srgbClr val="374151"/>
                </a:solidFill>
                <a:latin typeface="Trebuchet MS"/>
                <a:cs typeface="Segoe UI"/>
              </a:rPr>
              <a:t>Espacement entre les armatures transversales (cadres)</a:t>
            </a:r>
            <a:endParaRPr lang="fr-FR" dirty="0"/>
          </a:p>
          <a:p>
            <a:endParaRPr lang="fr-FR" b="1" dirty="0">
              <a:solidFill>
                <a:srgbClr val="374151"/>
              </a:solidFill>
              <a:latin typeface="Trebuchet MS"/>
              <a:cs typeface="Segoe UI"/>
            </a:endParaRPr>
          </a:p>
          <a:p>
            <a:pPr algn="ctr"/>
            <a:r>
              <a:rPr lang="fr-FR" dirty="0">
                <a:latin typeface="Trebuchet MS"/>
                <a:cs typeface="Segoe UI"/>
              </a:rPr>
              <a:t>​</a:t>
            </a:r>
          </a:p>
        </p:txBody>
      </p:sp>
      <p:pic>
        <p:nvPicPr>
          <p:cNvPr id="8" name="Image 7" descr="Une image contenant texte, Police, blanc, calligraphie&#10;&#10;Le contenu généré par l’IA peut être incorrect.">
            <a:extLst>
              <a:ext uri="{FF2B5EF4-FFF2-40B4-BE49-F238E27FC236}">
                <a16:creationId xmlns:a16="http://schemas.microsoft.com/office/drawing/2014/main" id="{E6CD0FEF-AF43-0DC1-4014-D06AD362E344}"/>
              </a:ext>
            </a:extLst>
          </p:cNvPr>
          <p:cNvPicPr>
            <a:picLocks noChangeAspect="1"/>
          </p:cNvPicPr>
          <p:nvPr/>
        </p:nvPicPr>
        <p:blipFill>
          <a:blip r:embed="rId4"/>
          <a:stretch>
            <a:fillRect/>
          </a:stretch>
        </p:blipFill>
        <p:spPr>
          <a:xfrm>
            <a:off x="938979" y="5601483"/>
            <a:ext cx="5579358" cy="1145774"/>
          </a:xfrm>
          <a:prstGeom prst="rect">
            <a:avLst/>
          </a:prstGeom>
        </p:spPr>
      </p:pic>
      <p:sp>
        <p:nvSpPr>
          <p:cNvPr id="10" name="ZoneTexte 9">
            <a:extLst>
              <a:ext uri="{FF2B5EF4-FFF2-40B4-BE49-F238E27FC236}">
                <a16:creationId xmlns:a16="http://schemas.microsoft.com/office/drawing/2014/main" id="{B2A07409-5274-EEDA-6E21-26680E54F28D}"/>
              </a:ext>
            </a:extLst>
          </p:cNvPr>
          <p:cNvSpPr txBox="1"/>
          <p:nvPr/>
        </p:nvSpPr>
        <p:spPr>
          <a:xfrm>
            <a:off x="1139954" y="3595164"/>
            <a:ext cx="22346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Sans-Serif"/>
              <a:buChar char="Ø"/>
            </a:pPr>
            <a:r>
              <a:rPr lang="fr-FR" b="1" dirty="0">
                <a:solidFill>
                  <a:srgbClr val="374151"/>
                </a:solidFill>
                <a:latin typeface="Trebuchet MS"/>
                <a:cs typeface="Segoe UI"/>
              </a:rPr>
              <a:t>Zones nodales</a:t>
            </a:r>
          </a:p>
          <a:p>
            <a:endParaRPr lang="fr-FR" b="1" dirty="0">
              <a:solidFill>
                <a:srgbClr val="374151"/>
              </a:solidFill>
              <a:latin typeface="Trebuchet MS"/>
              <a:cs typeface="Segoe UI"/>
            </a:endParaRPr>
          </a:p>
          <a:p>
            <a:pPr algn="ctr"/>
            <a:r>
              <a:rPr lang="fr-FR" dirty="0">
                <a:latin typeface="Trebuchet MS"/>
                <a:cs typeface="Segoe UI"/>
              </a:rPr>
              <a:t>​</a:t>
            </a:r>
          </a:p>
        </p:txBody>
      </p:sp>
      <p:sp>
        <p:nvSpPr>
          <p:cNvPr id="11" name="ZoneTexte 10">
            <a:extLst>
              <a:ext uri="{FF2B5EF4-FFF2-40B4-BE49-F238E27FC236}">
                <a16:creationId xmlns:a16="http://schemas.microsoft.com/office/drawing/2014/main" id="{8338E753-6048-2340-C1A9-A3FA4D8E833D}"/>
              </a:ext>
            </a:extLst>
          </p:cNvPr>
          <p:cNvSpPr txBox="1"/>
          <p:nvPr/>
        </p:nvSpPr>
        <p:spPr>
          <a:xfrm>
            <a:off x="1183358" y="5136043"/>
            <a:ext cx="22346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Sans-Serif"/>
              <a:buChar char="Ø"/>
            </a:pPr>
            <a:r>
              <a:rPr lang="fr-FR" b="1" dirty="0">
                <a:solidFill>
                  <a:srgbClr val="374151"/>
                </a:solidFill>
                <a:latin typeface="Trebuchet MS"/>
                <a:cs typeface="Segoe UI"/>
              </a:rPr>
              <a:t>Zones courantes</a:t>
            </a:r>
          </a:p>
          <a:p>
            <a:endParaRPr lang="fr-FR" b="1" dirty="0">
              <a:solidFill>
                <a:srgbClr val="374151"/>
              </a:solidFill>
              <a:latin typeface="Trebuchet MS"/>
              <a:cs typeface="Segoe UI"/>
            </a:endParaRPr>
          </a:p>
          <a:p>
            <a:pPr algn="ctr"/>
            <a:r>
              <a:rPr lang="fr-FR" dirty="0">
                <a:latin typeface="Trebuchet MS"/>
                <a:cs typeface="Segoe UI"/>
              </a:rPr>
              <a:t>​</a:t>
            </a:r>
          </a:p>
        </p:txBody>
      </p:sp>
      <p:pic>
        <p:nvPicPr>
          <p:cNvPr id="15" name="Image 14" descr="Une image contenant diagramme, capture d’écran, croquis, conception&#10;&#10;Le contenu généré par l’IA peut être incorrect.">
            <a:extLst>
              <a:ext uri="{FF2B5EF4-FFF2-40B4-BE49-F238E27FC236}">
                <a16:creationId xmlns:a16="http://schemas.microsoft.com/office/drawing/2014/main" id="{83A09F19-A757-9D1D-1136-CEF936117C31}"/>
              </a:ext>
            </a:extLst>
          </p:cNvPr>
          <p:cNvPicPr>
            <a:picLocks noChangeAspect="1"/>
          </p:cNvPicPr>
          <p:nvPr/>
        </p:nvPicPr>
        <p:blipFill>
          <a:blip r:embed="rId5"/>
          <a:stretch>
            <a:fillRect/>
          </a:stretch>
        </p:blipFill>
        <p:spPr>
          <a:xfrm>
            <a:off x="6834442" y="3591442"/>
            <a:ext cx="1884186" cy="3195676"/>
          </a:xfrm>
          <a:prstGeom prst="rect">
            <a:avLst/>
          </a:prstGeom>
        </p:spPr>
      </p:pic>
    </p:spTree>
    <p:extLst>
      <p:ext uri="{BB962C8B-B14F-4D97-AF65-F5344CB8AC3E}">
        <p14:creationId xmlns:p14="http://schemas.microsoft.com/office/powerpoint/2010/main" val="25611845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9B520-C149-07BD-38B2-B81AB97D48B5}"/>
            </a:ext>
          </a:extLst>
        </p:cNvPr>
        <p:cNvGrpSpPr/>
        <p:nvPr/>
      </p:nvGrpSpPr>
      <p:grpSpPr>
        <a:xfrm>
          <a:off x="0" y="0"/>
          <a:ext cx="0" cy="0"/>
          <a:chOff x="0" y="0"/>
          <a:chExt cx="0" cy="0"/>
        </a:xfrm>
      </p:grpSpPr>
      <p:sp>
        <p:nvSpPr>
          <p:cNvPr id="12" name="Titre 22">
            <a:extLst>
              <a:ext uri="{FF2B5EF4-FFF2-40B4-BE49-F238E27FC236}">
                <a16:creationId xmlns:a16="http://schemas.microsoft.com/office/drawing/2014/main" id="{F9EBCE00-F6FA-5674-3634-005290E7B1DE}"/>
              </a:ext>
            </a:extLst>
          </p:cNvPr>
          <p:cNvSpPr txBox="1">
            <a:spLocks/>
          </p:cNvSpPr>
          <p:nvPr/>
        </p:nvSpPr>
        <p:spPr>
          <a:xfrm>
            <a:off x="755412" y="367071"/>
            <a:ext cx="8051070" cy="1492132"/>
          </a:xfrm>
          <a:prstGeom prst="rect">
            <a:avLst/>
          </a:prstGeom>
        </p:spPr>
        <p:txBody>
          <a:bodyPr lIns="91440" tIns="45720" rIns="91440" bIns="45720" anchor="t"/>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fr-FR" dirty="0"/>
              <a:t>dimensionnement des poteaux en Compression </a:t>
            </a:r>
            <a:endParaRPr lang="fr-FR" sz="3600" dirty="0"/>
          </a:p>
        </p:txBody>
      </p:sp>
      <p:sp>
        <p:nvSpPr>
          <p:cNvPr id="6" name="ZoneTexte 5">
            <a:extLst>
              <a:ext uri="{FF2B5EF4-FFF2-40B4-BE49-F238E27FC236}">
                <a16:creationId xmlns:a16="http://schemas.microsoft.com/office/drawing/2014/main" id="{227FAB23-A3D4-226D-AEB0-B3972A0F891C}"/>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
        <p:nvSpPr>
          <p:cNvPr id="9" name="ZoneTexte 8">
            <a:extLst>
              <a:ext uri="{FF2B5EF4-FFF2-40B4-BE49-F238E27FC236}">
                <a16:creationId xmlns:a16="http://schemas.microsoft.com/office/drawing/2014/main" id="{E8D0B4A9-CAA9-DC47-C39F-52A5139250C4}"/>
              </a:ext>
            </a:extLst>
          </p:cNvPr>
          <p:cNvSpPr txBox="1"/>
          <p:nvPr/>
        </p:nvSpPr>
        <p:spPr>
          <a:xfrm>
            <a:off x="842962" y="1858962"/>
            <a:ext cx="78628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Sans-Serif"/>
              <a:buChar char="Ø"/>
            </a:pPr>
            <a:r>
              <a:rPr lang="fr-FR" b="1" dirty="0">
                <a:solidFill>
                  <a:srgbClr val="374151"/>
                </a:solidFill>
                <a:latin typeface="Trebuchet MS"/>
                <a:cs typeface="Segoe UI"/>
              </a:rPr>
              <a:t>Disposition des armatures transversales (cadres)</a:t>
            </a:r>
            <a:endParaRPr lang="fr-FR" dirty="0"/>
          </a:p>
          <a:p>
            <a:endParaRPr lang="fr-FR" b="1" dirty="0">
              <a:solidFill>
                <a:srgbClr val="374151"/>
              </a:solidFill>
              <a:latin typeface="Trebuchet MS"/>
              <a:cs typeface="Segoe UI"/>
            </a:endParaRPr>
          </a:p>
          <a:p>
            <a:pPr algn="ctr"/>
            <a:r>
              <a:rPr lang="fr-FR" dirty="0">
                <a:latin typeface="Trebuchet MS"/>
                <a:cs typeface="Segoe UI"/>
              </a:rPr>
              <a:t>​</a:t>
            </a:r>
          </a:p>
        </p:txBody>
      </p:sp>
      <p:pic>
        <p:nvPicPr>
          <p:cNvPr id="16" name="Image 15" descr="Une image contenant diagramme, texte, Dessin technique, motif&#10;&#10;Le contenu généré par l’IA peut être incorrect.">
            <a:extLst>
              <a:ext uri="{FF2B5EF4-FFF2-40B4-BE49-F238E27FC236}">
                <a16:creationId xmlns:a16="http://schemas.microsoft.com/office/drawing/2014/main" id="{E1E05F72-7640-2E24-E29A-4716E4F1AA7A}"/>
              </a:ext>
            </a:extLst>
          </p:cNvPr>
          <p:cNvPicPr>
            <a:picLocks noChangeAspect="1"/>
          </p:cNvPicPr>
          <p:nvPr/>
        </p:nvPicPr>
        <p:blipFill>
          <a:blip r:embed="rId2"/>
          <a:stretch>
            <a:fillRect/>
          </a:stretch>
        </p:blipFill>
        <p:spPr>
          <a:xfrm>
            <a:off x="2340266" y="2285999"/>
            <a:ext cx="4534352" cy="4442046"/>
          </a:xfrm>
          <a:prstGeom prst="rect">
            <a:avLst/>
          </a:prstGeom>
        </p:spPr>
      </p:pic>
    </p:spTree>
    <p:extLst>
      <p:ext uri="{BB962C8B-B14F-4D97-AF65-F5344CB8AC3E}">
        <p14:creationId xmlns:p14="http://schemas.microsoft.com/office/powerpoint/2010/main" val="1981630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938758" y="1538098"/>
            <a:ext cx="7633742" cy="4968668"/>
          </a:xfrm>
          <a:prstGeom prst="rect">
            <a:avLst/>
          </a:prstGeom>
        </p:spPr>
        <p:txBody>
          <a:bodyPr vert="horz" wrap="square" lIns="0" tIns="43815" rIns="0" bIns="0" rtlCol="0">
            <a:spAutoFit/>
          </a:bodyPr>
          <a:lstStyle/>
          <a:p>
            <a:pPr algn="just">
              <a:buFont typeface="Arial" panose="020B0604020202020204" pitchFamily="34" charset="0"/>
              <a:buChar char="•"/>
            </a:pPr>
            <a:r>
              <a:rPr lang="fr-FR" sz="2000" b="0" i="0" dirty="0">
                <a:solidFill>
                  <a:srgbClr val="374151"/>
                </a:solidFill>
                <a:effectLst/>
                <a:latin typeface="Söhne"/>
              </a:rPr>
              <a:t> Depuis son invention vers 1850, le béton est devenu l'un des matériaux de construction les plus utilisés.</a:t>
            </a:r>
          </a:p>
          <a:p>
            <a:pPr algn="just">
              <a:buFont typeface="Arial" panose="020B0604020202020204" pitchFamily="34" charset="0"/>
              <a:buChar char="•"/>
            </a:pPr>
            <a:endParaRPr lang="fr-FR" sz="2000" b="0" i="0" dirty="0">
              <a:solidFill>
                <a:srgbClr val="374151"/>
              </a:solidFill>
              <a:effectLst/>
              <a:latin typeface="Söhne"/>
            </a:endParaRPr>
          </a:p>
          <a:p>
            <a:pPr algn="just">
              <a:buFont typeface="Arial" panose="020B0604020202020204" pitchFamily="34" charset="0"/>
              <a:buChar char="•"/>
            </a:pPr>
            <a:endParaRPr lang="fr-FR" sz="2000" dirty="0">
              <a:solidFill>
                <a:srgbClr val="374151"/>
              </a:solidFill>
              <a:latin typeface="Söhne"/>
            </a:endParaRPr>
          </a:p>
          <a:p>
            <a:pPr algn="just">
              <a:buFont typeface="Arial" panose="020B0604020202020204" pitchFamily="34" charset="0"/>
              <a:buChar char="•"/>
            </a:pPr>
            <a:endParaRPr lang="fr-FR" sz="2000" b="0" i="0" dirty="0">
              <a:solidFill>
                <a:srgbClr val="374151"/>
              </a:solidFill>
              <a:effectLst/>
              <a:latin typeface="Söhne"/>
            </a:endParaRPr>
          </a:p>
          <a:p>
            <a:pPr algn="just">
              <a:buFont typeface="Arial" panose="020B0604020202020204" pitchFamily="34" charset="0"/>
              <a:buChar char="•"/>
            </a:pPr>
            <a:endParaRPr lang="fr-FR" sz="2000" dirty="0">
              <a:solidFill>
                <a:srgbClr val="374151"/>
              </a:solidFill>
              <a:latin typeface="Söhne"/>
            </a:endParaRPr>
          </a:p>
          <a:p>
            <a:pPr algn="just">
              <a:buFont typeface="Arial" panose="020B0604020202020204" pitchFamily="34" charset="0"/>
              <a:buChar char="•"/>
            </a:pPr>
            <a:endParaRPr lang="fr-FR" sz="2000" b="0" i="0" dirty="0">
              <a:solidFill>
                <a:srgbClr val="374151"/>
              </a:solidFill>
              <a:effectLst/>
              <a:latin typeface="Söhne"/>
            </a:endParaRPr>
          </a:p>
          <a:p>
            <a:pPr algn="just">
              <a:buFont typeface="Arial" panose="020B0604020202020204" pitchFamily="34" charset="0"/>
              <a:buChar char="•"/>
            </a:pPr>
            <a:endParaRPr lang="fr-FR" sz="2000" dirty="0">
              <a:solidFill>
                <a:srgbClr val="374151"/>
              </a:solidFill>
              <a:latin typeface="Söhne"/>
            </a:endParaRPr>
          </a:p>
          <a:p>
            <a:pPr algn="just">
              <a:buFont typeface="Arial" panose="020B0604020202020204" pitchFamily="34" charset="0"/>
              <a:buChar char="•"/>
            </a:pPr>
            <a:endParaRPr lang="fr-FR" sz="2000" b="0" i="0" dirty="0">
              <a:solidFill>
                <a:srgbClr val="374151"/>
              </a:solidFill>
              <a:effectLst/>
              <a:latin typeface="Söhne"/>
            </a:endParaRPr>
          </a:p>
          <a:p>
            <a:pPr algn="just">
              <a:buFont typeface="Arial" panose="020B0604020202020204" pitchFamily="34" charset="0"/>
              <a:buChar char="•"/>
            </a:pPr>
            <a:endParaRPr lang="fr-FR" sz="2000" dirty="0">
              <a:solidFill>
                <a:srgbClr val="374151"/>
              </a:solidFill>
              <a:latin typeface="Söhne"/>
            </a:endParaRPr>
          </a:p>
          <a:p>
            <a:pPr algn="just">
              <a:buFont typeface="Arial" panose="020B0604020202020204" pitchFamily="34" charset="0"/>
              <a:buChar char="•"/>
            </a:pPr>
            <a:endParaRPr lang="fr-FR" sz="2000" b="0" i="0" dirty="0">
              <a:solidFill>
                <a:srgbClr val="374151"/>
              </a:solidFill>
              <a:effectLst/>
              <a:latin typeface="Söhne"/>
            </a:endParaRPr>
          </a:p>
          <a:p>
            <a:pPr algn="just">
              <a:buFont typeface="Arial" panose="020B0604020202020204" pitchFamily="34" charset="0"/>
              <a:buChar char="•"/>
            </a:pPr>
            <a:endParaRPr lang="fr-FR" sz="2000" dirty="0">
              <a:solidFill>
                <a:srgbClr val="374151"/>
              </a:solidFill>
              <a:latin typeface="Söhne"/>
            </a:endParaRPr>
          </a:p>
          <a:p>
            <a:pPr algn="just">
              <a:buFont typeface="Arial" panose="020B0604020202020204" pitchFamily="34" charset="0"/>
              <a:buChar char="•"/>
            </a:pPr>
            <a:endParaRPr lang="fr-FR" sz="2000" b="0" i="0" dirty="0">
              <a:solidFill>
                <a:srgbClr val="374151"/>
              </a:solidFill>
              <a:effectLst/>
              <a:latin typeface="Söhne"/>
            </a:endParaRPr>
          </a:p>
          <a:p>
            <a:pPr algn="just">
              <a:buFont typeface="Arial" panose="020B0604020202020204" pitchFamily="34" charset="0"/>
              <a:buChar char="•"/>
            </a:pPr>
            <a:r>
              <a:rPr lang="fr-FR" sz="2000" b="0" i="0" dirty="0">
                <a:solidFill>
                  <a:srgbClr val="374151"/>
                </a:solidFill>
                <a:effectLst/>
                <a:latin typeface="Söhne"/>
              </a:rPr>
              <a:t> Les architectes le considèrent comme le symbole de l'architecture moderne, permettant différentes solutions techniques telles que l'ossature, le porte-à-faux, les coques et voiles minces.</a:t>
            </a:r>
          </a:p>
        </p:txBody>
      </p:sp>
      <p:pic>
        <p:nvPicPr>
          <p:cNvPr id="1026" name="Picture 2" descr="Le béton : un matériau aux solides atouts - TRAITS D'CO Magazine">
            <a:extLst>
              <a:ext uri="{FF2B5EF4-FFF2-40B4-BE49-F238E27FC236}">
                <a16:creationId xmlns:a16="http://schemas.microsoft.com/office/drawing/2014/main" id="{B8CBB79F-4210-4A3C-8988-CC804FA70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429998"/>
            <a:ext cx="3907938" cy="28899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itre 11">
            <a:extLst>
              <a:ext uri="{FF2B5EF4-FFF2-40B4-BE49-F238E27FC236}">
                <a16:creationId xmlns:a16="http://schemas.microsoft.com/office/drawing/2014/main" id="{E805FBAE-2E7C-495F-8658-2392308668AD}"/>
              </a:ext>
            </a:extLst>
          </p:cNvPr>
          <p:cNvSpPr>
            <a:spLocks noGrp="1"/>
          </p:cNvSpPr>
          <p:nvPr>
            <p:ph type="title"/>
          </p:nvPr>
        </p:nvSpPr>
        <p:spPr>
          <a:xfrm>
            <a:off x="954707" y="491916"/>
            <a:ext cx="7633742" cy="1492132"/>
          </a:xfrm>
        </p:spPr>
        <p:txBody>
          <a:bodyPr/>
          <a:lstStyle/>
          <a:p>
            <a:pPr algn="ctr"/>
            <a:r>
              <a:rPr lang="fr-FR" dirty="0"/>
              <a:t>Historique</a:t>
            </a:r>
          </a:p>
        </p:txBody>
      </p:sp>
      <p:sp>
        <p:nvSpPr>
          <p:cNvPr id="2" name="ZoneTexte 1">
            <a:extLst>
              <a:ext uri="{FF2B5EF4-FFF2-40B4-BE49-F238E27FC236}">
                <a16:creationId xmlns:a16="http://schemas.microsoft.com/office/drawing/2014/main" id="{343C9869-4A19-4128-99DA-82037F97021B}"/>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7">
            <a:extLst>
              <a:ext uri="{FF2B5EF4-FFF2-40B4-BE49-F238E27FC236}">
                <a16:creationId xmlns:a16="http://schemas.microsoft.com/office/drawing/2014/main" id="{256D6C68-B3E4-4C78-B1E4-AC5528959FAA}"/>
              </a:ext>
            </a:extLst>
          </p:cNvPr>
          <p:cNvSpPr txBox="1"/>
          <p:nvPr/>
        </p:nvSpPr>
        <p:spPr>
          <a:xfrm>
            <a:off x="938758" y="1594446"/>
            <a:ext cx="7620000" cy="659796"/>
          </a:xfrm>
          <a:prstGeom prst="rect">
            <a:avLst/>
          </a:prstGeom>
        </p:spPr>
        <p:txBody>
          <a:bodyPr vert="horz" wrap="square" lIns="0" tIns="43815" rIns="0" bIns="0" rtlCol="0">
            <a:spAutoFit/>
          </a:bodyPr>
          <a:lstStyle/>
          <a:p>
            <a:pPr algn="ctr"/>
            <a:r>
              <a:rPr lang="fr-FR" sz="2000" b="0" i="0" dirty="0">
                <a:solidFill>
                  <a:srgbClr val="374151"/>
                </a:solidFill>
                <a:effectLst/>
                <a:latin typeface="Söhne"/>
              </a:rPr>
              <a:t>On retrouve les première trace de l’utilisation du béton coulé dans l’ère de l'empire romain (</a:t>
            </a:r>
            <a:r>
              <a:rPr lang="nb-NO" sz="2000" b="0" i="0" dirty="0">
                <a:solidFill>
                  <a:srgbClr val="374151"/>
                </a:solidFill>
                <a:effectLst/>
                <a:latin typeface="Söhne"/>
              </a:rPr>
              <a:t>27 av. J.-C. et 476 apr. J.-C)</a:t>
            </a:r>
            <a:endParaRPr lang="fr-FR" sz="2000" b="0" i="0" dirty="0">
              <a:solidFill>
                <a:srgbClr val="374151"/>
              </a:solidFill>
              <a:effectLst/>
              <a:latin typeface="Söhne"/>
            </a:endParaRPr>
          </a:p>
        </p:txBody>
      </p:sp>
      <p:pic>
        <p:nvPicPr>
          <p:cNvPr id="2052" name="Picture 4">
            <a:extLst>
              <a:ext uri="{FF2B5EF4-FFF2-40B4-BE49-F238E27FC236}">
                <a16:creationId xmlns:a16="http://schemas.microsoft.com/office/drawing/2014/main" id="{70213C37-3917-4381-9EC3-CE978C2FA58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0000"/>
          <a:stretch/>
        </p:blipFill>
        <p:spPr bwMode="auto">
          <a:xfrm>
            <a:off x="2514600" y="2462716"/>
            <a:ext cx="4419600" cy="35189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C85B9F5D-171A-4E48-B914-40AA92B6EB79}"/>
              </a:ext>
            </a:extLst>
          </p:cNvPr>
          <p:cNvSpPr txBox="1"/>
          <p:nvPr/>
        </p:nvSpPr>
        <p:spPr>
          <a:xfrm>
            <a:off x="2971800" y="6168443"/>
            <a:ext cx="6877050" cy="369332"/>
          </a:xfrm>
          <a:prstGeom prst="rect">
            <a:avLst/>
          </a:prstGeom>
          <a:noFill/>
        </p:spPr>
        <p:txBody>
          <a:bodyPr wrap="square">
            <a:spAutoFit/>
          </a:bodyPr>
          <a:lstStyle/>
          <a:p>
            <a:r>
              <a:rPr lang="nb-NO" b="0" i="0" dirty="0">
                <a:solidFill>
                  <a:srgbClr val="374151"/>
                </a:solidFill>
                <a:effectLst/>
                <a:latin typeface="Söhne"/>
              </a:rPr>
              <a:t>Le Panthéon de Rome (125 apr. J.-C) </a:t>
            </a:r>
            <a:endParaRPr lang="fr-FR" dirty="0"/>
          </a:p>
        </p:txBody>
      </p:sp>
      <p:sp>
        <p:nvSpPr>
          <p:cNvPr id="18" name="Titre 17">
            <a:extLst>
              <a:ext uri="{FF2B5EF4-FFF2-40B4-BE49-F238E27FC236}">
                <a16:creationId xmlns:a16="http://schemas.microsoft.com/office/drawing/2014/main" id="{964612DC-E1E6-44F8-803F-44E83A286D6E}"/>
              </a:ext>
            </a:extLst>
          </p:cNvPr>
          <p:cNvSpPr>
            <a:spLocks noGrp="1"/>
          </p:cNvSpPr>
          <p:nvPr>
            <p:ph type="title"/>
          </p:nvPr>
        </p:nvSpPr>
        <p:spPr>
          <a:xfrm>
            <a:off x="925016" y="565268"/>
            <a:ext cx="7633742" cy="1492132"/>
          </a:xfrm>
        </p:spPr>
        <p:txBody>
          <a:bodyPr/>
          <a:lstStyle/>
          <a:p>
            <a:pPr algn="ctr"/>
            <a:r>
              <a:rPr lang="fr-FR" dirty="0"/>
              <a:t>HISTORIQUE</a:t>
            </a:r>
          </a:p>
        </p:txBody>
      </p:sp>
      <p:sp>
        <p:nvSpPr>
          <p:cNvPr id="6" name="ZoneTexte 5">
            <a:extLst>
              <a:ext uri="{FF2B5EF4-FFF2-40B4-BE49-F238E27FC236}">
                <a16:creationId xmlns:a16="http://schemas.microsoft.com/office/drawing/2014/main" id="{4EDA9186-4587-49DA-83A8-2BB07DEF2CE5}"/>
              </a:ext>
            </a:extLst>
          </p:cNvPr>
          <p:cNvSpPr txBox="1"/>
          <p:nvPr/>
        </p:nvSpPr>
        <p:spPr>
          <a:xfrm>
            <a:off x="533400" y="11668"/>
            <a:ext cx="3423630" cy="369332"/>
          </a:xfrm>
          <a:prstGeom prst="rect">
            <a:avLst/>
          </a:prstGeom>
          <a:noFill/>
        </p:spPr>
        <p:txBody>
          <a:bodyPr wrap="none" rtlCol="0">
            <a:spAutoFit/>
          </a:bodyPr>
          <a:lstStyle/>
          <a:p>
            <a:r>
              <a:rPr lang="fr-FR" dirty="0"/>
              <a:t>Dr. TABET-DERRAZ Moulay Idriss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txBox="1"/>
          <p:nvPr/>
        </p:nvSpPr>
        <p:spPr>
          <a:xfrm>
            <a:off x="712660" y="1346834"/>
            <a:ext cx="7983855" cy="819150"/>
          </a:xfrm>
          <a:prstGeom prst="rect">
            <a:avLst/>
          </a:prstGeom>
        </p:spPr>
        <p:txBody>
          <a:bodyPr vert="horz" wrap="square" lIns="0" tIns="71755" rIns="0" bIns="0" rtlCol="0">
            <a:spAutoFit/>
          </a:bodyPr>
          <a:lstStyle/>
          <a:p>
            <a:pPr marL="12065" marR="5080" algn="ctr">
              <a:lnSpc>
                <a:spcPts val="1920"/>
              </a:lnSpc>
              <a:spcBef>
                <a:spcPts val="565"/>
              </a:spcBef>
              <a:tabLst>
                <a:tab pos="355600" algn="l"/>
                <a:tab pos="356235" algn="l"/>
                <a:tab pos="2120900" algn="l"/>
              </a:tabLst>
            </a:pPr>
            <a:r>
              <a:rPr sz="2000" spc="-5" dirty="0">
                <a:solidFill>
                  <a:srgbClr val="374151"/>
                </a:solidFill>
                <a:latin typeface="Söhne"/>
                <a:cs typeface="Calibri"/>
              </a:rPr>
              <a:t>Le</a:t>
            </a:r>
            <a:r>
              <a:rPr sz="2000" spc="-10" dirty="0">
                <a:solidFill>
                  <a:srgbClr val="374151"/>
                </a:solidFill>
                <a:latin typeface="Söhne"/>
                <a:cs typeface="Calibri"/>
              </a:rPr>
              <a:t> Béton</a:t>
            </a:r>
            <a:r>
              <a:rPr sz="2000" spc="10" dirty="0">
                <a:solidFill>
                  <a:srgbClr val="374151"/>
                </a:solidFill>
                <a:latin typeface="Söhne"/>
                <a:cs typeface="Calibri"/>
              </a:rPr>
              <a:t> </a:t>
            </a:r>
            <a:r>
              <a:rPr sz="2000" spc="-10" dirty="0" err="1">
                <a:solidFill>
                  <a:srgbClr val="374151"/>
                </a:solidFill>
                <a:latin typeface="Söhne"/>
                <a:cs typeface="Calibri"/>
              </a:rPr>
              <a:t>est</a:t>
            </a:r>
            <a:r>
              <a:rPr sz="2000" spc="20" dirty="0">
                <a:solidFill>
                  <a:srgbClr val="374151"/>
                </a:solidFill>
                <a:latin typeface="Söhne"/>
                <a:cs typeface="Calibri"/>
              </a:rPr>
              <a:t> </a:t>
            </a:r>
            <a:r>
              <a:rPr sz="2000" dirty="0">
                <a:solidFill>
                  <a:srgbClr val="374151"/>
                </a:solidFill>
                <a:latin typeface="Söhne"/>
                <a:cs typeface="Calibri"/>
              </a:rPr>
              <a:t>un</a:t>
            </a:r>
            <a:r>
              <a:rPr lang="fr-FR" sz="2000" dirty="0">
                <a:solidFill>
                  <a:srgbClr val="374151"/>
                </a:solidFill>
                <a:latin typeface="Söhne"/>
                <a:cs typeface="Calibri"/>
              </a:rPr>
              <a:t> </a:t>
            </a:r>
            <a:r>
              <a:rPr sz="2000" spc="-10" dirty="0" err="1">
                <a:solidFill>
                  <a:srgbClr val="374151"/>
                </a:solidFill>
                <a:latin typeface="Söhne"/>
                <a:cs typeface="Calibri"/>
              </a:rPr>
              <a:t>matériau</a:t>
            </a:r>
            <a:r>
              <a:rPr sz="2000" spc="35" dirty="0">
                <a:solidFill>
                  <a:srgbClr val="374151"/>
                </a:solidFill>
                <a:latin typeface="Söhne"/>
                <a:cs typeface="Calibri"/>
              </a:rPr>
              <a:t> </a:t>
            </a:r>
            <a:r>
              <a:rPr sz="2000" dirty="0">
                <a:solidFill>
                  <a:srgbClr val="374151"/>
                </a:solidFill>
                <a:latin typeface="Söhne"/>
                <a:cs typeface="Calibri"/>
              </a:rPr>
              <a:t>de </a:t>
            </a:r>
            <a:r>
              <a:rPr sz="2000" spc="-5" dirty="0">
                <a:solidFill>
                  <a:srgbClr val="374151"/>
                </a:solidFill>
                <a:latin typeface="Söhne"/>
                <a:cs typeface="Calibri"/>
              </a:rPr>
              <a:t>construction</a:t>
            </a:r>
            <a:r>
              <a:rPr sz="2000" spc="5" dirty="0">
                <a:solidFill>
                  <a:srgbClr val="374151"/>
                </a:solidFill>
                <a:latin typeface="Söhne"/>
                <a:cs typeface="Calibri"/>
              </a:rPr>
              <a:t> </a:t>
            </a:r>
            <a:r>
              <a:rPr sz="2000" spc="-10" dirty="0">
                <a:solidFill>
                  <a:srgbClr val="374151"/>
                </a:solidFill>
                <a:latin typeface="Söhne"/>
                <a:cs typeface="Calibri"/>
              </a:rPr>
              <a:t>composite</a:t>
            </a:r>
            <a:r>
              <a:rPr sz="2000" spc="10" dirty="0">
                <a:solidFill>
                  <a:srgbClr val="374151"/>
                </a:solidFill>
                <a:latin typeface="Söhne"/>
                <a:cs typeface="Calibri"/>
              </a:rPr>
              <a:t> </a:t>
            </a:r>
            <a:r>
              <a:rPr sz="2000" spc="-5" dirty="0">
                <a:solidFill>
                  <a:srgbClr val="374151"/>
                </a:solidFill>
                <a:latin typeface="Söhne"/>
                <a:cs typeface="Calibri"/>
              </a:rPr>
              <a:t>fabriqué </a:t>
            </a:r>
            <a:r>
              <a:rPr sz="2000" dirty="0">
                <a:solidFill>
                  <a:srgbClr val="374151"/>
                </a:solidFill>
                <a:latin typeface="Söhne"/>
                <a:cs typeface="Calibri"/>
              </a:rPr>
              <a:t>a </a:t>
            </a:r>
            <a:r>
              <a:rPr sz="2000" spc="-5" dirty="0">
                <a:solidFill>
                  <a:srgbClr val="374151"/>
                </a:solidFill>
                <a:latin typeface="Söhne"/>
                <a:cs typeface="Calibri"/>
              </a:rPr>
              <a:t>partir</a:t>
            </a:r>
            <a:r>
              <a:rPr sz="2000" spc="15" dirty="0">
                <a:solidFill>
                  <a:srgbClr val="374151"/>
                </a:solidFill>
                <a:latin typeface="Söhne"/>
                <a:cs typeface="Calibri"/>
              </a:rPr>
              <a:t> </a:t>
            </a:r>
            <a:r>
              <a:rPr sz="2000" dirty="0">
                <a:solidFill>
                  <a:srgbClr val="374151"/>
                </a:solidFill>
                <a:latin typeface="Söhne"/>
                <a:cs typeface="Calibri"/>
              </a:rPr>
              <a:t>de </a:t>
            </a:r>
            <a:r>
              <a:rPr sz="2000" spc="5" dirty="0">
                <a:solidFill>
                  <a:srgbClr val="374151"/>
                </a:solidFill>
                <a:latin typeface="Söhne"/>
                <a:cs typeface="Calibri"/>
              </a:rPr>
              <a:t> </a:t>
            </a:r>
            <a:r>
              <a:rPr sz="2000" spc="-10" dirty="0">
                <a:solidFill>
                  <a:srgbClr val="374151"/>
                </a:solidFill>
                <a:latin typeface="Söhne"/>
                <a:cs typeface="Calibri"/>
              </a:rPr>
              <a:t>granulats, </a:t>
            </a:r>
            <a:r>
              <a:rPr sz="2000" spc="-5" dirty="0">
                <a:solidFill>
                  <a:srgbClr val="374151"/>
                </a:solidFill>
                <a:latin typeface="Söhne"/>
                <a:cs typeface="Calibri"/>
              </a:rPr>
              <a:t>sable,</a:t>
            </a:r>
            <a:r>
              <a:rPr sz="2000" spc="20" dirty="0">
                <a:solidFill>
                  <a:srgbClr val="374151"/>
                </a:solidFill>
                <a:latin typeface="Söhne"/>
                <a:cs typeface="Calibri"/>
              </a:rPr>
              <a:t> </a:t>
            </a:r>
            <a:r>
              <a:rPr sz="2000" spc="-5" dirty="0">
                <a:solidFill>
                  <a:srgbClr val="374151"/>
                </a:solidFill>
                <a:latin typeface="Söhne"/>
                <a:cs typeface="Calibri"/>
              </a:rPr>
              <a:t>ciment</a:t>
            </a:r>
            <a:r>
              <a:rPr sz="2000" spc="20" dirty="0">
                <a:solidFill>
                  <a:srgbClr val="374151"/>
                </a:solidFill>
                <a:latin typeface="Söhne"/>
                <a:cs typeface="Calibri"/>
              </a:rPr>
              <a:t> </a:t>
            </a:r>
            <a:r>
              <a:rPr sz="2000" spc="-10" dirty="0">
                <a:solidFill>
                  <a:srgbClr val="374151"/>
                </a:solidFill>
                <a:latin typeface="Söhne"/>
                <a:cs typeface="Calibri"/>
              </a:rPr>
              <a:t>et</a:t>
            </a:r>
            <a:r>
              <a:rPr sz="2000" spc="10" dirty="0">
                <a:solidFill>
                  <a:srgbClr val="374151"/>
                </a:solidFill>
                <a:latin typeface="Söhne"/>
                <a:cs typeface="Calibri"/>
              </a:rPr>
              <a:t> </a:t>
            </a:r>
            <a:r>
              <a:rPr sz="2000" spc="-30" dirty="0">
                <a:solidFill>
                  <a:srgbClr val="374151"/>
                </a:solidFill>
                <a:latin typeface="Söhne"/>
                <a:cs typeface="Calibri"/>
              </a:rPr>
              <a:t>d’eau</a:t>
            </a:r>
            <a:r>
              <a:rPr sz="2000" spc="10" dirty="0">
                <a:solidFill>
                  <a:srgbClr val="374151"/>
                </a:solidFill>
                <a:latin typeface="Söhne"/>
                <a:cs typeface="Calibri"/>
              </a:rPr>
              <a:t> </a:t>
            </a:r>
            <a:r>
              <a:rPr sz="2000" spc="-10" dirty="0">
                <a:solidFill>
                  <a:srgbClr val="374151"/>
                </a:solidFill>
                <a:latin typeface="Söhne"/>
                <a:cs typeface="Calibri"/>
              </a:rPr>
              <a:t>et</a:t>
            </a:r>
            <a:r>
              <a:rPr sz="2000" spc="10" dirty="0">
                <a:solidFill>
                  <a:srgbClr val="374151"/>
                </a:solidFill>
                <a:latin typeface="Söhne"/>
                <a:cs typeface="Calibri"/>
              </a:rPr>
              <a:t> </a:t>
            </a:r>
            <a:r>
              <a:rPr sz="2000" spc="-10" dirty="0">
                <a:solidFill>
                  <a:srgbClr val="374151"/>
                </a:solidFill>
                <a:latin typeface="Söhne"/>
                <a:cs typeface="Calibri"/>
              </a:rPr>
              <a:t>éventuellement</a:t>
            </a:r>
            <a:r>
              <a:rPr sz="2000" spc="50" dirty="0">
                <a:solidFill>
                  <a:srgbClr val="374151"/>
                </a:solidFill>
                <a:latin typeface="Söhne"/>
                <a:cs typeface="Calibri"/>
              </a:rPr>
              <a:t> </a:t>
            </a:r>
            <a:r>
              <a:rPr sz="2000" spc="-20" dirty="0">
                <a:solidFill>
                  <a:srgbClr val="374151"/>
                </a:solidFill>
                <a:latin typeface="Söhne"/>
                <a:cs typeface="Calibri"/>
              </a:rPr>
              <a:t>d’adjuvants</a:t>
            </a:r>
            <a:r>
              <a:rPr sz="2000" spc="-15" dirty="0">
                <a:solidFill>
                  <a:srgbClr val="374151"/>
                </a:solidFill>
                <a:latin typeface="Söhne"/>
                <a:cs typeface="Calibri"/>
              </a:rPr>
              <a:t> </a:t>
            </a:r>
            <a:r>
              <a:rPr sz="2000" dirty="0">
                <a:solidFill>
                  <a:srgbClr val="374151"/>
                </a:solidFill>
                <a:latin typeface="Söhne"/>
                <a:cs typeface="Calibri"/>
              </a:rPr>
              <a:t>pour</a:t>
            </a:r>
            <a:r>
              <a:rPr sz="2000" spc="-15" dirty="0">
                <a:solidFill>
                  <a:srgbClr val="374151"/>
                </a:solidFill>
                <a:latin typeface="Söhne"/>
                <a:cs typeface="Calibri"/>
              </a:rPr>
              <a:t> </a:t>
            </a:r>
            <a:r>
              <a:rPr sz="2000" dirty="0">
                <a:solidFill>
                  <a:srgbClr val="374151"/>
                </a:solidFill>
                <a:latin typeface="Söhne"/>
                <a:cs typeface="Calibri"/>
              </a:rPr>
              <a:t>en </a:t>
            </a:r>
            <a:r>
              <a:rPr sz="2000" spc="5" dirty="0">
                <a:solidFill>
                  <a:srgbClr val="374151"/>
                </a:solidFill>
                <a:latin typeface="Söhne"/>
                <a:cs typeface="Calibri"/>
              </a:rPr>
              <a:t> </a:t>
            </a:r>
            <a:r>
              <a:rPr sz="2000" dirty="0">
                <a:solidFill>
                  <a:srgbClr val="374151"/>
                </a:solidFill>
                <a:latin typeface="Söhne"/>
                <a:cs typeface="Calibri"/>
              </a:rPr>
              <a:t>modifier les</a:t>
            </a:r>
            <a:r>
              <a:rPr sz="2000" spc="20" dirty="0">
                <a:solidFill>
                  <a:srgbClr val="374151"/>
                </a:solidFill>
                <a:latin typeface="Söhne"/>
                <a:cs typeface="Calibri"/>
              </a:rPr>
              <a:t> </a:t>
            </a:r>
            <a:r>
              <a:rPr sz="2000" spc="-10" dirty="0">
                <a:solidFill>
                  <a:srgbClr val="374151"/>
                </a:solidFill>
                <a:latin typeface="Söhne"/>
                <a:cs typeface="Calibri"/>
              </a:rPr>
              <a:t>propriétés</a:t>
            </a:r>
            <a:r>
              <a:rPr sz="2000" spc="15" dirty="0">
                <a:solidFill>
                  <a:srgbClr val="374151"/>
                </a:solidFill>
                <a:latin typeface="Söhne"/>
                <a:cs typeface="Calibri"/>
              </a:rPr>
              <a:t> </a:t>
            </a:r>
            <a:r>
              <a:rPr sz="2000" spc="-5" dirty="0">
                <a:solidFill>
                  <a:srgbClr val="374151"/>
                </a:solidFill>
                <a:latin typeface="Söhne"/>
                <a:cs typeface="Calibri"/>
              </a:rPr>
              <a:t>(plastifiants,</a:t>
            </a:r>
            <a:r>
              <a:rPr sz="2000" spc="50" dirty="0">
                <a:solidFill>
                  <a:srgbClr val="374151"/>
                </a:solidFill>
                <a:latin typeface="Söhne"/>
                <a:cs typeface="Calibri"/>
              </a:rPr>
              <a:t> </a:t>
            </a:r>
            <a:r>
              <a:rPr sz="2000" spc="-30" dirty="0">
                <a:solidFill>
                  <a:srgbClr val="374151"/>
                </a:solidFill>
                <a:latin typeface="Söhne"/>
                <a:cs typeface="Calibri"/>
              </a:rPr>
              <a:t>retardateur,</a:t>
            </a:r>
            <a:r>
              <a:rPr sz="2000" spc="15" dirty="0">
                <a:solidFill>
                  <a:srgbClr val="374151"/>
                </a:solidFill>
                <a:latin typeface="Söhne"/>
                <a:cs typeface="Calibri"/>
              </a:rPr>
              <a:t> </a:t>
            </a:r>
            <a:r>
              <a:rPr sz="2000" spc="-20" dirty="0">
                <a:solidFill>
                  <a:srgbClr val="374151"/>
                </a:solidFill>
                <a:latin typeface="Söhne"/>
                <a:cs typeface="Calibri"/>
              </a:rPr>
              <a:t>accélérateur,</a:t>
            </a:r>
            <a:r>
              <a:rPr sz="2000" spc="30" dirty="0">
                <a:solidFill>
                  <a:srgbClr val="374151"/>
                </a:solidFill>
                <a:latin typeface="Söhne"/>
                <a:cs typeface="Calibri"/>
              </a:rPr>
              <a:t> </a:t>
            </a:r>
            <a:r>
              <a:rPr sz="2000" spc="-10" dirty="0">
                <a:solidFill>
                  <a:srgbClr val="374151"/>
                </a:solidFill>
                <a:latin typeface="Söhne"/>
                <a:cs typeface="Calibri"/>
              </a:rPr>
              <a:t>colorants…)</a:t>
            </a:r>
            <a:endParaRPr sz="2000" dirty="0">
              <a:solidFill>
                <a:srgbClr val="374151"/>
              </a:solidFill>
              <a:latin typeface="Söhne"/>
              <a:cs typeface="Calibri"/>
            </a:endParaRPr>
          </a:p>
        </p:txBody>
      </p:sp>
      <p:pic>
        <p:nvPicPr>
          <p:cNvPr id="6146" name="Picture 2" descr="La fabrication manuelle du béton">
            <a:extLst>
              <a:ext uri="{FF2B5EF4-FFF2-40B4-BE49-F238E27FC236}">
                <a16:creationId xmlns:a16="http://schemas.microsoft.com/office/drawing/2014/main" id="{9DFB5792-AC29-4BA2-B36E-9D07570CD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787" y="2286000"/>
            <a:ext cx="4419600" cy="4419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Titre 22">
            <a:extLst>
              <a:ext uri="{FF2B5EF4-FFF2-40B4-BE49-F238E27FC236}">
                <a16:creationId xmlns:a16="http://schemas.microsoft.com/office/drawing/2014/main" id="{5974D9AF-30D6-485C-8103-FB54AE3E33BC}"/>
              </a:ext>
            </a:extLst>
          </p:cNvPr>
          <p:cNvSpPr>
            <a:spLocks noGrp="1"/>
          </p:cNvSpPr>
          <p:nvPr>
            <p:ph type="title"/>
          </p:nvPr>
        </p:nvSpPr>
        <p:spPr/>
        <p:txBody>
          <a:bodyPr/>
          <a:lstStyle/>
          <a:p>
            <a:pPr algn="ctr"/>
            <a:r>
              <a:rPr lang="fr-FR" dirty="0"/>
              <a:t>DÉFINITION</a:t>
            </a:r>
          </a:p>
        </p:txBody>
      </p:sp>
      <p:sp>
        <p:nvSpPr>
          <p:cNvPr id="5" name="ZoneTexte 4">
            <a:extLst>
              <a:ext uri="{FF2B5EF4-FFF2-40B4-BE49-F238E27FC236}">
                <a16:creationId xmlns:a16="http://schemas.microsoft.com/office/drawing/2014/main" id="{3E08929C-DB0D-4249-8B4B-A96134859069}"/>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Tree>
    <p:extLst>
      <p:ext uri="{BB962C8B-B14F-4D97-AF65-F5344CB8AC3E}">
        <p14:creationId xmlns:p14="http://schemas.microsoft.com/office/powerpoint/2010/main" val="571395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22">
            <a:extLst>
              <a:ext uri="{FF2B5EF4-FFF2-40B4-BE49-F238E27FC236}">
                <a16:creationId xmlns:a16="http://schemas.microsoft.com/office/drawing/2014/main" id="{5974D9AF-30D6-485C-8103-FB54AE3E33BC}"/>
              </a:ext>
            </a:extLst>
          </p:cNvPr>
          <p:cNvSpPr>
            <a:spLocks noGrp="1"/>
          </p:cNvSpPr>
          <p:nvPr>
            <p:ph type="title"/>
          </p:nvPr>
        </p:nvSpPr>
        <p:spPr/>
        <p:txBody>
          <a:bodyPr/>
          <a:lstStyle/>
          <a:p>
            <a:pPr algn="ctr"/>
            <a:r>
              <a:rPr lang="fr-FR" dirty="0"/>
              <a:t>Comportement du béton</a:t>
            </a:r>
          </a:p>
        </p:txBody>
      </p:sp>
      <p:pic>
        <p:nvPicPr>
          <p:cNvPr id="12290" name="Picture 2" descr="Essais en laboratoire sur bétons durcis – 06 59 09 02 04">
            <a:extLst>
              <a:ext uri="{FF2B5EF4-FFF2-40B4-BE49-F238E27FC236}">
                <a16:creationId xmlns:a16="http://schemas.microsoft.com/office/drawing/2014/main" id="{C540899C-6455-4289-9507-9AA872A90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1657" y="2926861"/>
            <a:ext cx="2994143" cy="29941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292" name="Picture 4" descr="Essais, compression, éprouvette, béton, NF EN 1230-4 - YouTube">
            <a:extLst>
              <a:ext uri="{FF2B5EF4-FFF2-40B4-BE49-F238E27FC236}">
                <a16:creationId xmlns:a16="http://schemas.microsoft.com/office/drawing/2014/main" id="{8EC74812-6CE1-4BA3-9AB7-D575BE8E20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67" r="32500" b="6008"/>
          <a:stretch/>
        </p:blipFill>
        <p:spPr bwMode="auto">
          <a:xfrm>
            <a:off x="1676400" y="2667000"/>
            <a:ext cx="2667000" cy="32540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object 21">
            <a:extLst>
              <a:ext uri="{FF2B5EF4-FFF2-40B4-BE49-F238E27FC236}">
                <a16:creationId xmlns:a16="http://schemas.microsoft.com/office/drawing/2014/main" id="{8250C8E7-95FE-4304-B0E8-C2E374170B77}"/>
              </a:ext>
            </a:extLst>
          </p:cNvPr>
          <p:cNvSpPr txBox="1"/>
          <p:nvPr/>
        </p:nvSpPr>
        <p:spPr>
          <a:xfrm>
            <a:off x="507479" y="6176519"/>
            <a:ext cx="5004842" cy="322909"/>
          </a:xfrm>
          <a:prstGeom prst="rect">
            <a:avLst/>
          </a:prstGeom>
        </p:spPr>
        <p:txBody>
          <a:bodyPr vert="horz" wrap="square" lIns="0" tIns="71755" rIns="0" bIns="0" rtlCol="0">
            <a:spAutoFit/>
          </a:bodyPr>
          <a:lstStyle/>
          <a:p>
            <a:pPr marL="12065" marR="5080" algn="ctr">
              <a:lnSpc>
                <a:spcPts val="1920"/>
              </a:lnSpc>
              <a:spcBef>
                <a:spcPts val="565"/>
              </a:spcBef>
              <a:tabLst>
                <a:tab pos="355600" algn="l"/>
                <a:tab pos="356235" algn="l"/>
                <a:tab pos="2120900" algn="l"/>
              </a:tabLst>
            </a:pPr>
            <a:r>
              <a:rPr lang="fr-FR" sz="2000" spc="-5" dirty="0">
                <a:solidFill>
                  <a:srgbClr val="374151"/>
                </a:solidFill>
                <a:latin typeface="Söhne"/>
                <a:cs typeface="Calibri"/>
              </a:rPr>
              <a:t>Essai d’écrasement (compression) </a:t>
            </a:r>
            <a:endParaRPr sz="2000" dirty="0">
              <a:solidFill>
                <a:srgbClr val="374151"/>
              </a:solidFill>
              <a:latin typeface="Söhne"/>
              <a:cs typeface="Calibri"/>
            </a:endParaRPr>
          </a:p>
        </p:txBody>
      </p:sp>
      <p:sp>
        <p:nvSpPr>
          <p:cNvPr id="9" name="object 21">
            <a:extLst>
              <a:ext uri="{FF2B5EF4-FFF2-40B4-BE49-F238E27FC236}">
                <a16:creationId xmlns:a16="http://schemas.microsoft.com/office/drawing/2014/main" id="{A2BC1BC9-67E8-4EF0-8C23-A2FF3187CF31}"/>
              </a:ext>
            </a:extLst>
          </p:cNvPr>
          <p:cNvSpPr txBox="1"/>
          <p:nvPr/>
        </p:nvSpPr>
        <p:spPr>
          <a:xfrm>
            <a:off x="5358117" y="6172200"/>
            <a:ext cx="2847124" cy="322909"/>
          </a:xfrm>
          <a:prstGeom prst="rect">
            <a:avLst/>
          </a:prstGeom>
        </p:spPr>
        <p:txBody>
          <a:bodyPr vert="horz" wrap="square" lIns="0" tIns="71755" rIns="0" bIns="0" rtlCol="0">
            <a:spAutoFit/>
          </a:bodyPr>
          <a:lstStyle/>
          <a:p>
            <a:pPr marL="12065" marR="5080" algn="ctr">
              <a:lnSpc>
                <a:spcPts val="1920"/>
              </a:lnSpc>
              <a:spcBef>
                <a:spcPts val="565"/>
              </a:spcBef>
              <a:tabLst>
                <a:tab pos="355600" algn="l"/>
                <a:tab pos="356235" algn="l"/>
                <a:tab pos="2120900" algn="l"/>
              </a:tabLst>
            </a:pPr>
            <a:r>
              <a:rPr lang="fr-FR" sz="2000" spc="-5" dirty="0">
                <a:solidFill>
                  <a:srgbClr val="374151"/>
                </a:solidFill>
                <a:latin typeface="Söhne"/>
                <a:cs typeface="Calibri"/>
              </a:rPr>
              <a:t>Essai de Fendage (Traction) </a:t>
            </a:r>
            <a:endParaRPr sz="2000" dirty="0">
              <a:solidFill>
                <a:srgbClr val="374151"/>
              </a:solidFill>
              <a:latin typeface="Söhne"/>
              <a:cs typeface="Calibri"/>
            </a:endParaRPr>
          </a:p>
        </p:txBody>
      </p:sp>
      <p:sp>
        <p:nvSpPr>
          <p:cNvPr id="10" name="object 21">
            <a:extLst>
              <a:ext uri="{FF2B5EF4-FFF2-40B4-BE49-F238E27FC236}">
                <a16:creationId xmlns:a16="http://schemas.microsoft.com/office/drawing/2014/main" id="{55F507FA-36A9-4C46-A5F6-36658F69EC05}"/>
              </a:ext>
            </a:extLst>
          </p:cNvPr>
          <p:cNvSpPr txBox="1"/>
          <p:nvPr/>
        </p:nvSpPr>
        <p:spPr>
          <a:xfrm>
            <a:off x="945846" y="1476882"/>
            <a:ext cx="7778421" cy="810222"/>
          </a:xfrm>
          <a:prstGeom prst="rect">
            <a:avLst/>
          </a:prstGeom>
        </p:spPr>
        <p:txBody>
          <a:bodyPr vert="horz" wrap="square" lIns="0" tIns="71755" rIns="0" bIns="0" rtlCol="0">
            <a:spAutoFit/>
          </a:bodyPr>
          <a:lstStyle/>
          <a:p>
            <a:pPr marL="12065" marR="5080" algn="ctr">
              <a:lnSpc>
                <a:spcPts val="1920"/>
              </a:lnSpc>
              <a:spcBef>
                <a:spcPts val="565"/>
              </a:spcBef>
              <a:tabLst>
                <a:tab pos="355600" algn="l"/>
                <a:tab pos="356235" algn="l"/>
                <a:tab pos="2120900" algn="l"/>
              </a:tabLst>
            </a:pPr>
            <a:r>
              <a:rPr lang="fr-FR" sz="2000" spc="-5" dirty="0">
                <a:solidFill>
                  <a:srgbClr val="374151"/>
                </a:solidFill>
                <a:latin typeface="Söhne"/>
                <a:cs typeface="Calibri"/>
              </a:rPr>
              <a:t>Les propriétés mécaniques du béton peuvent être obtenues en effectuant des essais standard de traction et de compression sur des éprouvettes cylindriques de (160x320)conformément à la norme de l’Eurocode 2 </a:t>
            </a:r>
            <a:endParaRPr sz="2000" dirty="0">
              <a:solidFill>
                <a:srgbClr val="374151"/>
              </a:solidFill>
              <a:latin typeface="Söhne"/>
              <a:cs typeface="Calibri"/>
            </a:endParaRPr>
          </a:p>
        </p:txBody>
      </p:sp>
      <p:sp>
        <p:nvSpPr>
          <p:cNvPr id="11" name="ZoneTexte 10">
            <a:extLst>
              <a:ext uri="{FF2B5EF4-FFF2-40B4-BE49-F238E27FC236}">
                <a16:creationId xmlns:a16="http://schemas.microsoft.com/office/drawing/2014/main" id="{F576C0B0-42EB-4431-A527-0E32DA6CBDC9}"/>
              </a:ext>
            </a:extLst>
          </p:cNvPr>
          <p:cNvSpPr txBox="1"/>
          <p:nvPr/>
        </p:nvSpPr>
        <p:spPr>
          <a:xfrm>
            <a:off x="533400" y="0"/>
            <a:ext cx="3423630" cy="369332"/>
          </a:xfrm>
          <a:prstGeom prst="rect">
            <a:avLst/>
          </a:prstGeom>
          <a:noFill/>
        </p:spPr>
        <p:txBody>
          <a:bodyPr wrap="none" rtlCol="0">
            <a:spAutoFit/>
          </a:bodyPr>
          <a:lstStyle/>
          <a:p>
            <a:r>
              <a:rPr lang="fr-FR" dirty="0"/>
              <a:t>Dr. TABET-DERRAZ Moulay Idriss</a:t>
            </a:r>
          </a:p>
        </p:txBody>
      </p:sp>
    </p:spTree>
    <p:extLst>
      <p:ext uri="{BB962C8B-B14F-4D97-AF65-F5344CB8AC3E}">
        <p14:creationId xmlns:p14="http://schemas.microsoft.com/office/powerpoint/2010/main" val="1787117973"/>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387</TotalTime>
  <Words>984</Words>
  <Application>Microsoft Office PowerPoint</Application>
  <PresentationFormat>Affichage à l'écran (4:3)</PresentationFormat>
  <Paragraphs>108</Paragraphs>
  <Slides>51</Slides>
  <Notes>1</Notes>
  <HiddenSlides>0</HiddenSlides>
  <MMClips>1</MMClips>
  <ScaleCrop>false</ScaleCrop>
  <HeadingPairs>
    <vt:vector size="4" baseType="variant">
      <vt:variant>
        <vt:lpstr>Thème</vt:lpstr>
      </vt:variant>
      <vt:variant>
        <vt:i4>1</vt:i4>
      </vt:variant>
      <vt:variant>
        <vt:lpstr>Titres des diapositives</vt:lpstr>
      </vt:variant>
      <vt:variant>
        <vt:i4>51</vt:i4>
      </vt:variant>
    </vt:vector>
  </HeadingPairs>
  <TitlesOfParts>
    <vt:vector size="52" baseType="lpstr">
      <vt:lpstr>Badge</vt:lpstr>
      <vt:lpstr>Poteaux en béton armé</vt:lpstr>
      <vt:lpstr>INTRODUCTION</vt:lpstr>
      <vt:lpstr>Historique</vt:lpstr>
      <vt:lpstr>Historique</vt:lpstr>
      <vt:lpstr>Historique</vt:lpstr>
      <vt:lpstr>Historique</vt:lpstr>
      <vt:lpstr>HISTORIQUE</vt:lpstr>
      <vt:lpstr>DÉFINITION</vt:lpstr>
      <vt:lpstr>Comportement du béton</vt:lpstr>
      <vt:lpstr>Comportement du béton</vt:lpstr>
      <vt:lpstr>Comportement du béton</vt:lpstr>
      <vt:lpstr>Comportement du béton</vt:lpstr>
      <vt:lpstr>Le béton armé</vt:lpstr>
      <vt:lpstr>Le béton armé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École Polytechnique d’Architecture et d’Urbanisme</dc:title>
  <dc:creator>Administrateur</dc:creator>
  <cp:lastModifiedBy>Moulay Tabet derraz</cp:lastModifiedBy>
  <cp:revision>617</cp:revision>
  <dcterms:created xsi:type="dcterms:W3CDTF">2023-09-30T22:16:35Z</dcterms:created>
  <dcterms:modified xsi:type="dcterms:W3CDTF">2025-02-19T10:24:50Z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2013-06-07T00:00:00Z</vt:filetime>
  </property>
  <property fmtid="{D5CDD505-2E9C-101B-9397-08002B2CF9AE}" pid="3" name="Creator">
    <vt:lpwstr>Microsoft® Office PowerPoint® 2007</vt:lpwstr>
  </property>
  <property fmtid="{D5CDD505-2E9C-101B-9397-08002B2CF9AE}" pid="4" name="LastSaved">
    <vt:filetime>2023-09-30T00:00:00Z</vt:filetime>
  </property>
</Properties>
</file>