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Lst>
  <p:notesMasterIdLst>
    <p:notesMasterId r:id="rId29"/>
  </p:notesMasterIdLst>
  <p:sldIdLst>
    <p:sldId id="256" r:id="rId3"/>
    <p:sldId id="262" r:id="rId4"/>
    <p:sldId id="257" r:id="rId5"/>
    <p:sldId id="263" r:id="rId6"/>
    <p:sldId id="258" r:id="rId7"/>
    <p:sldId id="281" r:id="rId8"/>
    <p:sldId id="259" r:id="rId9"/>
    <p:sldId id="295" r:id="rId10"/>
    <p:sldId id="277" r:id="rId11"/>
    <p:sldId id="264" r:id="rId12"/>
    <p:sldId id="279" r:id="rId13"/>
    <p:sldId id="280" r:id="rId14"/>
    <p:sldId id="293" r:id="rId15"/>
    <p:sldId id="292" r:id="rId16"/>
    <p:sldId id="287" r:id="rId17"/>
    <p:sldId id="282" r:id="rId18"/>
    <p:sldId id="294" r:id="rId19"/>
    <p:sldId id="288" r:id="rId20"/>
    <p:sldId id="289" r:id="rId21"/>
    <p:sldId id="291" r:id="rId22"/>
    <p:sldId id="266" r:id="rId23"/>
    <p:sldId id="269" r:id="rId24"/>
    <p:sldId id="268" r:id="rId25"/>
    <p:sldId id="284" r:id="rId26"/>
    <p:sldId id="267" r:id="rId27"/>
    <p:sldId id="261" r:id="rId28"/>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5" d="100"/>
          <a:sy n="65" d="100"/>
        </p:scale>
        <p:origin x="-978"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4BED6BC-2BBD-43D0-9819-E95C80747A95}" type="datetimeFigureOut">
              <a:rPr lang="fr-FR" smtClean="0"/>
              <a:pPr/>
              <a:t>10/12/2023</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4FAB607-E2AB-42F0-88D4-B3BDC8873295}" type="slidenum">
              <a:rPr lang="fr-FR" smtClean="0"/>
              <a:pPr/>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F4FAB607-E2AB-42F0-88D4-B3BDC8873295}" type="slidenum">
              <a:rPr lang="fr-FR" smtClean="0"/>
              <a:pPr/>
              <a:t>12</a:t>
            </a:fld>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fr-FR" dirty="0"/>
          </a:p>
        </p:txBody>
      </p:sp>
      <p:sp>
        <p:nvSpPr>
          <p:cNvPr id="4" name="Espace réservé du numéro de diapositive 3"/>
          <p:cNvSpPr>
            <a:spLocks noGrp="1"/>
          </p:cNvSpPr>
          <p:nvPr>
            <p:ph type="sldNum" sz="quarter" idx="10"/>
          </p:nvPr>
        </p:nvSpPr>
        <p:spPr/>
        <p:txBody>
          <a:bodyPr/>
          <a:lstStyle/>
          <a:p>
            <a:fld id="{F4FAB607-E2AB-42F0-88D4-B3BDC8873295}" type="slidenum">
              <a:rPr lang="fr-FR" smtClean="0"/>
              <a:pPr/>
              <a:t>16</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857364"/>
            <a:ext cx="7772400" cy="1470025"/>
          </a:xfrm>
        </p:spPr>
        <p:txBody>
          <a:bodyPr/>
          <a:lstStyle>
            <a:lvl1pPr algn="r">
              <a:defRPr>
                <a:gradFill flip="none" rotWithShape="1">
                  <a:gsLst>
                    <a:gs pos="0">
                      <a:schemeClr val="accent2"/>
                    </a:gs>
                    <a:gs pos="45000">
                      <a:schemeClr val="accent2">
                        <a:tint val="60000"/>
                      </a:schemeClr>
                    </a:gs>
                    <a:gs pos="90000">
                      <a:schemeClr val="accent2">
                        <a:tint val="40000"/>
                      </a:schemeClr>
                    </a:gs>
                    <a:gs pos="100000">
                      <a:schemeClr val="accent2">
                        <a:tint val="20000"/>
                      </a:schemeClr>
                    </a:gs>
                  </a:gsLst>
                  <a:lin ang="16200000" scaled="1"/>
                  <a:tileRect/>
                </a:gradFill>
              </a:defRPr>
            </a:lvl1pPr>
          </a:lstStyle>
          <a:p>
            <a:r>
              <a:rPr lang="fr-FR" smtClean="0"/>
              <a:t>Cliquez pour modifier le style du titre</a:t>
            </a:r>
            <a:endParaRPr lang="en-US"/>
          </a:p>
        </p:txBody>
      </p:sp>
      <p:sp>
        <p:nvSpPr>
          <p:cNvPr id="3" name="Subtitle 2"/>
          <p:cNvSpPr>
            <a:spLocks noGrp="1"/>
          </p:cNvSpPr>
          <p:nvPr>
            <p:ph type="subTitle" idx="1"/>
          </p:nvPr>
        </p:nvSpPr>
        <p:spPr>
          <a:xfrm>
            <a:off x="2062792" y="3357562"/>
            <a:ext cx="6400800" cy="1752600"/>
          </a:xfrm>
        </p:spPr>
        <p:txBody>
          <a:bodyPr/>
          <a:lstStyle>
            <a:lvl1pPr marL="0" indent="0" algn="r">
              <a:buNone/>
              <a:defRPr sz="2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en-US"/>
          </a:p>
        </p:txBody>
      </p:sp>
      <p:sp>
        <p:nvSpPr>
          <p:cNvPr id="4" name="Date Placeholder 3"/>
          <p:cNvSpPr>
            <a:spLocks noGrp="1"/>
          </p:cNvSpPr>
          <p:nvPr>
            <p:ph type="dt" sz="half" idx="10"/>
          </p:nvPr>
        </p:nvSpPr>
        <p:spPr/>
        <p:txBody>
          <a:bodyPr/>
          <a:lstStyle>
            <a:lvl1pPr>
              <a:defRPr/>
            </a:lvl1pPr>
          </a:lstStyle>
          <a:p>
            <a:fld id="{16FC09C9-A5DF-4529-BF51-5AAD32A62316}" type="datetimeFigureOut">
              <a:rPr lang="fr-FR" smtClean="0"/>
              <a:pPr/>
              <a:t>10/12/2023</a:t>
            </a:fld>
            <a:endParaRPr lang="fr-FR"/>
          </a:p>
        </p:txBody>
      </p:sp>
      <p:sp>
        <p:nvSpPr>
          <p:cNvPr id="5" name="Footer Placeholder 4"/>
          <p:cNvSpPr>
            <a:spLocks noGrp="1"/>
          </p:cNvSpPr>
          <p:nvPr>
            <p:ph type="ftr" sz="quarter" idx="11"/>
          </p:nvPr>
        </p:nvSpPr>
        <p:spPr/>
        <p:txBody>
          <a:bodyPr/>
          <a:lstStyle>
            <a:lvl1pPr>
              <a:defRPr/>
            </a:lvl1pPr>
          </a:lstStyle>
          <a:p>
            <a:endParaRPr lang="fr-FR"/>
          </a:p>
        </p:txBody>
      </p:sp>
      <p:sp>
        <p:nvSpPr>
          <p:cNvPr id="6" name="Slide Number Placeholder 5"/>
          <p:cNvSpPr>
            <a:spLocks noGrp="1"/>
          </p:cNvSpPr>
          <p:nvPr>
            <p:ph type="sldNum" sz="quarter" idx="12"/>
          </p:nvPr>
        </p:nvSpPr>
        <p:spPr/>
        <p:txBody>
          <a:bodyPr/>
          <a:lstStyle>
            <a:lvl1pPr>
              <a:defRPr/>
            </a:lvl1pPr>
          </a:lstStyle>
          <a:p>
            <a:fld id="{FBD8A561-4DBD-4645-BBC8-C51DF056E2D8}" type="slidenum">
              <a:rPr lang="fr-FR" smtClean="0"/>
              <a:pPr/>
              <a:t>‹N°›</a:t>
            </a:fld>
            <a:endParaRPr lang="fr-F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grpSp>
        <p:nvGrpSpPr>
          <p:cNvPr id="4" name="Group 6"/>
          <p:cNvGrpSpPr>
            <a:grpSpLocks/>
          </p:cNvGrpSpPr>
          <p:nvPr/>
        </p:nvGrpSpPr>
        <p:grpSpPr bwMode="auto">
          <a:xfrm>
            <a:off x="2208213" y="1331913"/>
            <a:ext cx="6481762" cy="144462"/>
            <a:chOff x="2214546" y="1427612"/>
            <a:chExt cx="6482858" cy="144000"/>
          </a:xfrm>
        </p:grpSpPr>
        <p:sp>
          <p:nvSpPr>
            <p:cNvPr id="5" name="Chevron 4"/>
            <p:cNvSpPr/>
            <p:nvPr userDrawn="1"/>
          </p:nvSpPr>
          <p:spPr>
            <a:xfrm flipH="1">
              <a:off x="8643420" y="1427612"/>
              <a:ext cx="53984" cy="144000"/>
            </a:xfrm>
            <a:prstGeom prst="chevron">
              <a:avLst>
                <a:gd name="adj" fmla="val 50000"/>
              </a:avLst>
            </a:prstGeom>
            <a:gradFill flip="none" rotWithShape="1">
              <a:gsLst>
                <a:gs pos="0">
                  <a:schemeClr val="accent1">
                    <a:alpha val="20000"/>
                  </a:schemeClr>
                </a:gs>
                <a:gs pos="100000">
                  <a:schemeClr val="accent1">
                    <a:alpha val="15000"/>
                  </a:schemeClr>
                </a:gs>
              </a:gsLst>
              <a:lin ang="10800000" scaled="1"/>
              <a:tileRect/>
            </a:gradFill>
            <a:ln w="254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solidFill>
              </a:endParaRPr>
            </a:p>
          </p:txBody>
        </p:sp>
        <p:sp>
          <p:nvSpPr>
            <p:cNvPr id="6" name="Rectangle 5"/>
            <p:cNvSpPr/>
            <p:nvPr userDrawn="1"/>
          </p:nvSpPr>
          <p:spPr>
            <a:xfrm>
              <a:off x="2214546" y="1490909"/>
              <a:ext cx="6428874" cy="17406"/>
            </a:xfrm>
            <a:prstGeom prst="rect">
              <a:avLst/>
            </a:prstGeom>
            <a:gradFill flip="none" rotWithShape="1">
              <a:gsLst>
                <a:gs pos="0">
                  <a:schemeClr val="accent1">
                    <a:alpha val="20000"/>
                  </a:schemeClr>
                </a:gs>
                <a:gs pos="100000">
                  <a:schemeClr val="accent1">
                    <a:alpha val="4000"/>
                  </a:schemeClr>
                </a:gs>
              </a:gsLst>
              <a:lin ang="10800000" scaled="1"/>
              <a:tileRect/>
            </a:gradFill>
            <a:ln w="254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sp>
        <p:nvSpPr>
          <p:cNvPr id="2" name="Title 1"/>
          <p:cNvSpPr>
            <a:spLocks noGrp="1"/>
          </p:cNvSpPr>
          <p:nvPr>
            <p:ph type="title"/>
          </p:nvPr>
        </p:nvSpPr>
        <p:spPr/>
        <p:txBody>
          <a:bodyPr/>
          <a:lstStyle/>
          <a:p>
            <a:r>
              <a:rPr lang="fr-FR" smtClean="0"/>
              <a:t>Cliquez pour modifier le style du titre</a:t>
            </a:r>
            <a:endParaRPr lang="en-US"/>
          </a:p>
        </p:txBody>
      </p:sp>
      <p:sp>
        <p:nvSpPr>
          <p:cNvPr id="3" name="Vertical Text Placeholder 2"/>
          <p:cNvSpPr>
            <a:spLocks noGrp="1"/>
          </p:cNvSpPr>
          <p:nvPr>
            <p:ph type="body" orient="vert" idx="1"/>
          </p:nvPr>
        </p:nvSpPr>
        <p:spPr>
          <a:xfrm>
            <a:off x="457200" y="1600200"/>
            <a:ext cx="8229600" cy="4829196"/>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7" name="Date Placeholder 3"/>
          <p:cNvSpPr>
            <a:spLocks noGrp="1"/>
          </p:cNvSpPr>
          <p:nvPr>
            <p:ph type="dt" sz="half" idx="10"/>
          </p:nvPr>
        </p:nvSpPr>
        <p:spPr/>
        <p:txBody>
          <a:bodyPr/>
          <a:lstStyle>
            <a:lvl1pPr>
              <a:defRPr/>
            </a:lvl1pPr>
          </a:lstStyle>
          <a:p>
            <a:fld id="{16FC09C9-A5DF-4529-BF51-5AAD32A62316}" type="datetimeFigureOut">
              <a:rPr lang="fr-FR" smtClean="0"/>
              <a:pPr/>
              <a:t>10/12/2023</a:t>
            </a:fld>
            <a:endParaRPr lang="fr-FR"/>
          </a:p>
        </p:txBody>
      </p:sp>
      <p:sp>
        <p:nvSpPr>
          <p:cNvPr id="8" name="Footer Placeholder 4"/>
          <p:cNvSpPr>
            <a:spLocks noGrp="1"/>
          </p:cNvSpPr>
          <p:nvPr>
            <p:ph type="ftr" sz="quarter" idx="11"/>
          </p:nvPr>
        </p:nvSpPr>
        <p:spPr/>
        <p:txBody>
          <a:bodyPr/>
          <a:lstStyle>
            <a:lvl1pPr>
              <a:defRPr/>
            </a:lvl1pPr>
          </a:lstStyle>
          <a:p>
            <a:endParaRPr lang="fr-FR"/>
          </a:p>
        </p:txBody>
      </p:sp>
      <p:sp>
        <p:nvSpPr>
          <p:cNvPr id="9" name="Slide Number Placeholder 5"/>
          <p:cNvSpPr>
            <a:spLocks noGrp="1"/>
          </p:cNvSpPr>
          <p:nvPr>
            <p:ph type="sldNum" sz="quarter" idx="12"/>
          </p:nvPr>
        </p:nvSpPr>
        <p:spPr/>
        <p:txBody>
          <a:bodyPr/>
          <a:lstStyle>
            <a:lvl1pPr>
              <a:defRPr/>
            </a:lvl1pPr>
          </a:lstStyle>
          <a:p>
            <a:fld id="{FBD8A561-4DBD-4645-BBC8-C51DF056E2D8}"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15206" y="274638"/>
            <a:ext cx="1471594" cy="6154758"/>
          </a:xfrm>
        </p:spPr>
        <p:txBody>
          <a:bodyPr vert="eaVert"/>
          <a:lstStyle>
            <a:lvl1pPr>
              <a:defRPr>
                <a:effectLst>
                  <a:outerShdw blurRad="50800" dist="50800" dir="18900000" algn="tl" rotWithShape="0">
                    <a:srgbClr val="000000">
                      <a:alpha val="43137"/>
                    </a:srgbClr>
                  </a:outerShdw>
                </a:effectLst>
              </a:defRPr>
            </a:lvl1pPr>
          </a:lstStyle>
          <a:p>
            <a:r>
              <a:rPr lang="fr-FR" smtClean="0"/>
              <a:t>Cliquez pour modifier le style du titre</a:t>
            </a:r>
            <a:endParaRPr lang="en-US"/>
          </a:p>
        </p:txBody>
      </p:sp>
      <p:sp>
        <p:nvSpPr>
          <p:cNvPr id="3" name="Vertical Text Placeholder 2"/>
          <p:cNvSpPr>
            <a:spLocks noGrp="1"/>
          </p:cNvSpPr>
          <p:nvPr>
            <p:ph type="body" orient="vert" idx="1"/>
          </p:nvPr>
        </p:nvSpPr>
        <p:spPr>
          <a:xfrm>
            <a:off x="457200" y="274638"/>
            <a:ext cx="6686568" cy="6154758"/>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lvl1pPr>
              <a:defRPr/>
            </a:lvl1pPr>
          </a:lstStyle>
          <a:p>
            <a:fld id="{16FC09C9-A5DF-4529-BF51-5AAD32A62316}" type="datetimeFigureOut">
              <a:rPr lang="fr-FR" smtClean="0"/>
              <a:pPr/>
              <a:t>10/12/2023</a:t>
            </a:fld>
            <a:endParaRPr lang="fr-FR"/>
          </a:p>
        </p:txBody>
      </p:sp>
      <p:sp>
        <p:nvSpPr>
          <p:cNvPr id="5" name="Footer Placeholder 4"/>
          <p:cNvSpPr>
            <a:spLocks noGrp="1"/>
          </p:cNvSpPr>
          <p:nvPr>
            <p:ph type="ftr" sz="quarter" idx="11"/>
          </p:nvPr>
        </p:nvSpPr>
        <p:spPr/>
        <p:txBody>
          <a:bodyPr/>
          <a:lstStyle>
            <a:lvl1pPr>
              <a:defRPr/>
            </a:lvl1pPr>
          </a:lstStyle>
          <a:p>
            <a:endParaRPr lang="fr-FR"/>
          </a:p>
        </p:txBody>
      </p:sp>
      <p:sp>
        <p:nvSpPr>
          <p:cNvPr id="6" name="Slide Number Placeholder 5"/>
          <p:cNvSpPr>
            <a:spLocks noGrp="1"/>
          </p:cNvSpPr>
          <p:nvPr>
            <p:ph type="sldNum" sz="quarter" idx="12"/>
          </p:nvPr>
        </p:nvSpPr>
        <p:spPr/>
        <p:txBody>
          <a:bodyPr/>
          <a:lstStyle>
            <a:lvl1pPr>
              <a:defRPr/>
            </a:lvl1pPr>
          </a:lstStyle>
          <a:p>
            <a:fld id="{FBD8A561-4DBD-4645-BBC8-C51DF056E2D8}" type="slidenum">
              <a:rPr lang="fr-FR" smtClean="0"/>
              <a:pPr/>
              <a:t>‹N°›</a:t>
            </a:fld>
            <a:endParaRPr lang="fr-F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re et tableau">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p>
            <a:r>
              <a:rPr lang="fr-FR" smtClean="0"/>
              <a:t>Cliquez pour modifier le style du titre</a:t>
            </a:r>
            <a:endParaRPr lang="fr-FR"/>
          </a:p>
        </p:txBody>
      </p:sp>
      <p:sp>
        <p:nvSpPr>
          <p:cNvPr id="3" name="Espace réservé du tableau 2"/>
          <p:cNvSpPr>
            <a:spLocks noGrp="1"/>
          </p:cNvSpPr>
          <p:nvPr>
            <p:ph type="tbl" idx="1"/>
          </p:nvPr>
        </p:nvSpPr>
        <p:spPr>
          <a:xfrm>
            <a:off x="457200" y="1600200"/>
            <a:ext cx="8229600" cy="4525963"/>
          </a:xfrm>
        </p:spPr>
        <p:txBody>
          <a:bodyPr rtlCol="0">
            <a:normAutofit/>
          </a:bodyPr>
          <a:lstStyle/>
          <a:p>
            <a:pPr lvl="0"/>
            <a:r>
              <a:rPr lang="fr-FR" noProof="0" smtClean="0"/>
              <a:t>Cliquez sur l'icône pour ajouter un tableau</a:t>
            </a:r>
            <a:endParaRPr lang="fr-FR" noProof="0"/>
          </a:p>
        </p:txBody>
      </p:sp>
      <p:sp>
        <p:nvSpPr>
          <p:cNvPr id="4" name="Espace réservé de la date 3"/>
          <p:cNvSpPr>
            <a:spLocks noGrp="1"/>
          </p:cNvSpPr>
          <p:nvPr>
            <p:ph type="dt" sz="half" idx="10"/>
          </p:nvPr>
        </p:nvSpPr>
        <p:spPr>
          <a:xfrm>
            <a:off x="457200" y="6245225"/>
            <a:ext cx="2133600" cy="476250"/>
          </a:xfrm>
        </p:spPr>
        <p:txBody>
          <a:bodyPr/>
          <a:lstStyle>
            <a:lvl1pPr>
              <a:defRPr/>
            </a:lvl1pPr>
          </a:lstStyle>
          <a:p>
            <a:fld id="{16FC09C9-A5DF-4529-BF51-5AAD32A62316}" type="datetimeFigureOut">
              <a:rPr lang="fr-FR" smtClean="0"/>
              <a:pPr/>
              <a:t>10/12/2023</a:t>
            </a:fld>
            <a:endParaRPr lang="fr-FR"/>
          </a:p>
        </p:txBody>
      </p:sp>
      <p:sp>
        <p:nvSpPr>
          <p:cNvPr id="5" name="Espace réservé du pied de page 4"/>
          <p:cNvSpPr>
            <a:spLocks noGrp="1"/>
          </p:cNvSpPr>
          <p:nvPr>
            <p:ph type="ftr" sz="quarter" idx="11"/>
          </p:nvPr>
        </p:nvSpPr>
        <p:spPr>
          <a:xfrm>
            <a:off x="3124200" y="6245225"/>
            <a:ext cx="2895600" cy="476250"/>
          </a:xfrm>
        </p:spPr>
        <p:txBody>
          <a:bodyPr/>
          <a:lstStyle>
            <a:lvl1pPr>
              <a:defRPr/>
            </a:lvl1pPr>
          </a:lstStyle>
          <a:p>
            <a:endParaRPr lang="fr-FR"/>
          </a:p>
        </p:txBody>
      </p:sp>
      <p:sp>
        <p:nvSpPr>
          <p:cNvPr id="6" name="Espace réservé du numéro de diapositive 5"/>
          <p:cNvSpPr>
            <a:spLocks noGrp="1"/>
          </p:cNvSpPr>
          <p:nvPr>
            <p:ph type="sldNum" sz="quarter" idx="12"/>
          </p:nvPr>
        </p:nvSpPr>
        <p:spPr>
          <a:xfrm>
            <a:off x="6553200" y="6245225"/>
            <a:ext cx="2133600" cy="476250"/>
          </a:xfrm>
        </p:spPr>
        <p:txBody>
          <a:bodyPr/>
          <a:lstStyle>
            <a:lvl1pPr>
              <a:defRPr/>
            </a:lvl1pPr>
          </a:lstStyle>
          <a:p>
            <a:fld id="{FBD8A561-4DBD-4645-BBC8-C51DF056E2D8}" type="slidenum">
              <a:rPr lang="fr-FR" smtClean="0"/>
              <a:pPr/>
              <a:t>‹N°›</a:t>
            </a:fld>
            <a:endParaRPr lang="fr-F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15" name="Rectangle à coins arrondis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ectangle à coins arrondis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re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fr-FR" smtClean="0"/>
              <a:t>Cliquez pour modifier le style du titre</a:t>
            </a:r>
            <a:endParaRPr kumimoji="0" lang="en-US"/>
          </a:p>
        </p:txBody>
      </p:sp>
      <p:sp>
        <p:nvSpPr>
          <p:cNvPr id="20" name="Sous-titre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fr-FR" smtClean="0"/>
              <a:t>Cliquez pour modifier le style des sous-titres du masque</a:t>
            </a:r>
            <a:endParaRPr kumimoji="0" lang="en-US"/>
          </a:p>
        </p:txBody>
      </p:sp>
      <p:sp>
        <p:nvSpPr>
          <p:cNvPr id="19" name="Espace réservé de la date 18"/>
          <p:cNvSpPr>
            <a:spLocks noGrp="1"/>
          </p:cNvSpPr>
          <p:nvPr>
            <p:ph type="dt" sz="half" idx="10"/>
          </p:nvPr>
        </p:nvSpPr>
        <p:spPr/>
        <p:txBody>
          <a:bodyPr/>
          <a:lstStyle>
            <a:extLst/>
          </a:lstStyle>
          <a:p>
            <a:fld id="{E1824B6C-C361-4856-B22A-8AE07C7CC11C}" type="datetime1">
              <a:rPr lang="fr-FR" smtClean="0"/>
              <a:pPr/>
              <a:t>10/12/2023</a:t>
            </a:fld>
            <a:endParaRPr lang="fr-FR"/>
          </a:p>
        </p:txBody>
      </p:sp>
      <p:sp>
        <p:nvSpPr>
          <p:cNvPr id="8" name="Espace réservé du pied de page 7"/>
          <p:cNvSpPr>
            <a:spLocks noGrp="1"/>
          </p:cNvSpPr>
          <p:nvPr>
            <p:ph type="ftr" sz="quarter" idx="11"/>
          </p:nvPr>
        </p:nvSpPr>
        <p:spPr/>
        <p:txBody>
          <a:bodyPr/>
          <a:lstStyle>
            <a:extLst/>
          </a:lstStyle>
          <a:p>
            <a:endParaRPr lang="fr-FR"/>
          </a:p>
        </p:txBody>
      </p:sp>
      <p:sp>
        <p:nvSpPr>
          <p:cNvPr id="11" name="Espace réservé du numéro de diapositive 10"/>
          <p:cNvSpPr>
            <a:spLocks noGrp="1"/>
          </p:cNvSpPr>
          <p:nvPr>
            <p:ph type="sldNum" sz="quarter" idx="12"/>
          </p:nvPr>
        </p:nvSpPr>
        <p:spPr/>
        <p:txBody>
          <a:bodyPr/>
          <a:lstStyle>
            <a:extLst/>
          </a:lstStyle>
          <a:p>
            <a:fld id="{948A2A9D-921F-4AF4-857E-F26907433488}" type="slidenum">
              <a:rPr lang="fr-FR" smtClean="0"/>
              <a:pPr/>
              <a:t>‹N°›</a:t>
            </a:fld>
            <a:endParaRPr lang="fr-F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502920" y="4983480"/>
            <a:ext cx="8183880" cy="1051560"/>
          </a:xfrm>
        </p:spPr>
        <p:txBody>
          <a:bodyPr/>
          <a:lstStyle>
            <a:extLst/>
          </a:lstStyle>
          <a:p>
            <a:r>
              <a:rPr kumimoji="0" lang="fr-FR" smtClean="0"/>
              <a:t>Cliquez pour modifier le style du titre</a:t>
            </a:r>
            <a:endParaRPr kumimoji="0" lang="en-US"/>
          </a:p>
        </p:txBody>
      </p:sp>
      <p:sp>
        <p:nvSpPr>
          <p:cNvPr id="3" name="Espace réservé du contenu 2"/>
          <p:cNvSpPr>
            <a:spLocks noGrp="1"/>
          </p:cNvSpPr>
          <p:nvPr>
            <p:ph idx="1"/>
          </p:nvPr>
        </p:nvSpPr>
        <p:spPr>
          <a:xfrm>
            <a:off x="502920" y="530352"/>
            <a:ext cx="8183880" cy="4187952"/>
          </a:xfrm>
        </p:spPr>
        <p:txBody>
          <a:bodyPr/>
          <a:lstStyle>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extLst/>
          </a:lstStyle>
          <a:p>
            <a:fld id="{97CFC55C-EA54-46D0-B27D-C11E80CA289E}" type="datetime1">
              <a:rPr lang="fr-FR" smtClean="0"/>
              <a:pPr/>
              <a:t>10/12/2023</a:t>
            </a:fld>
            <a:endParaRPr lang="fr-FR"/>
          </a:p>
        </p:txBody>
      </p:sp>
      <p:sp>
        <p:nvSpPr>
          <p:cNvPr id="5" name="Espace réservé du pied de page 4"/>
          <p:cNvSpPr>
            <a:spLocks noGrp="1"/>
          </p:cNvSpPr>
          <p:nvPr>
            <p:ph type="ftr" sz="quarter" idx="11"/>
          </p:nvPr>
        </p:nvSpPr>
        <p:spPr/>
        <p:txBody>
          <a:bodyPr/>
          <a:lstStyle>
            <a:extLst/>
          </a:lstStyle>
          <a:p>
            <a:endParaRPr lang="fr-FR"/>
          </a:p>
        </p:txBody>
      </p:sp>
      <p:sp>
        <p:nvSpPr>
          <p:cNvPr id="6" name="Espace réservé du numéro de diapositive 5"/>
          <p:cNvSpPr>
            <a:spLocks noGrp="1"/>
          </p:cNvSpPr>
          <p:nvPr>
            <p:ph type="sldNum" sz="quarter" idx="12"/>
          </p:nvPr>
        </p:nvSpPr>
        <p:spPr/>
        <p:txBody>
          <a:bodyPr/>
          <a:lstStyle>
            <a:extLst/>
          </a:lstStyle>
          <a:p>
            <a:fld id="{948A2A9D-921F-4AF4-857E-F26907433488}" type="slidenum">
              <a:rPr lang="fr-FR" smtClean="0"/>
              <a:pPr/>
              <a:t>‹N°›</a:t>
            </a:fld>
            <a:endParaRPr lang="fr-F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sp>
        <p:nvSpPr>
          <p:cNvPr id="14" name="Rectangle à coins arrondis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à coins arrondis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re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fr-FR" smtClean="0"/>
              <a:t>Cliquez pour modifier les styles du texte du masque</a:t>
            </a:r>
          </a:p>
        </p:txBody>
      </p:sp>
      <p:sp>
        <p:nvSpPr>
          <p:cNvPr id="4" name="Espace réservé de la date 3"/>
          <p:cNvSpPr>
            <a:spLocks noGrp="1"/>
          </p:cNvSpPr>
          <p:nvPr>
            <p:ph type="dt" sz="half" idx="10"/>
          </p:nvPr>
        </p:nvSpPr>
        <p:spPr/>
        <p:txBody>
          <a:bodyPr/>
          <a:lstStyle>
            <a:extLst/>
          </a:lstStyle>
          <a:p>
            <a:fld id="{C09296C9-D1F3-4BE7-8703-CA2C8BA781C9}" type="datetime1">
              <a:rPr lang="fr-FR" smtClean="0"/>
              <a:pPr/>
              <a:t>10/12/2023</a:t>
            </a:fld>
            <a:endParaRPr lang="fr-FR"/>
          </a:p>
        </p:txBody>
      </p:sp>
      <p:sp>
        <p:nvSpPr>
          <p:cNvPr id="5" name="Espace réservé du pied de page 4"/>
          <p:cNvSpPr>
            <a:spLocks noGrp="1"/>
          </p:cNvSpPr>
          <p:nvPr>
            <p:ph type="ftr" sz="quarter" idx="11"/>
          </p:nvPr>
        </p:nvSpPr>
        <p:spPr/>
        <p:txBody>
          <a:bodyPr/>
          <a:lstStyle>
            <a:extLst/>
          </a:lstStyle>
          <a:p>
            <a:endParaRPr lang="fr-FR"/>
          </a:p>
        </p:txBody>
      </p:sp>
      <p:sp>
        <p:nvSpPr>
          <p:cNvPr id="6" name="Espace réservé du numéro de diapositive 5"/>
          <p:cNvSpPr>
            <a:spLocks noGrp="1"/>
          </p:cNvSpPr>
          <p:nvPr>
            <p:ph type="sldNum" sz="quarter" idx="12"/>
          </p:nvPr>
        </p:nvSpPr>
        <p:spPr/>
        <p:txBody>
          <a:bodyPr/>
          <a:lstStyle>
            <a:extLst/>
          </a:lstStyle>
          <a:p>
            <a:fld id="{948A2A9D-921F-4AF4-857E-F26907433488}" type="slidenum">
              <a:rPr lang="fr-FR" smtClean="0"/>
              <a:pPr/>
              <a:t>‹N°›</a:t>
            </a:fld>
            <a:endParaRPr lang="fr-F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extLst/>
          </a:lstStyle>
          <a:p>
            <a:r>
              <a:rPr kumimoji="0" lang="fr-FR" smtClean="0"/>
              <a:t>Cliquez pour modifier le style du titre</a:t>
            </a:r>
            <a:endParaRPr kumimoji="0" lang="en-US"/>
          </a:p>
        </p:txBody>
      </p:sp>
      <p:sp>
        <p:nvSpPr>
          <p:cNvPr id="3" name="Espace réservé du contenu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u contenu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extLst/>
          </a:lstStyle>
          <a:p>
            <a:fld id="{78024F3B-A453-439F-8F45-2500E0AACCAE}" type="datetime1">
              <a:rPr lang="fr-FR" smtClean="0"/>
              <a:pPr/>
              <a:t>10/12/2023</a:t>
            </a:fld>
            <a:endParaRPr lang="fr-FR"/>
          </a:p>
        </p:txBody>
      </p:sp>
      <p:sp>
        <p:nvSpPr>
          <p:cNvPr id="6" name="Espace réservé du pied de page 5"/>
          <p:cNvSpPr>
            <a:spLocks noGrp="1"/>
          </p:cNvSpPr>
          <p:nvPr>
            <p:ph type="ftr" sz="quarter" idx="11"/>
          </p:nvPr>
        </p:nvSpPr>
        <p:spPr/>
        <p:txBody>
          <a:bodyPr/>
          <a:lstStyle>
            <a:extLst/>
          </a:lstStyle>
          <a:p>
            <a:endParaRPr lang="fr-FR"/>
          </a:p>
        </p:txBody>
      </p:sp>
      <p:sp>
        <p:nvSpPr>
          <p:cNvPr id="7" name="Espace réservé du numéro de diapositive 6"/>
          <p:cNvSpPr>
            <a:spLocks noGrp="1"/>
          </p:cNvSpPr>
          <p:nvPr>
            <p:ph type="sldNum" sz="quarter" idx="12"/>
          </p:nvPr>
        </p:nvSpPr>
        <p:spPr/>
        <p:txBody>
          <a:bodyPr/>
          <a:lstStyle>
            <a:extLst/>
          </a:lstStyle>
          <a:p>
            <a:fld id="{948A2A9D-921F-4AF4-857E-F26907433488}" type="slidenum">
              <a:rPr lang="fr-FR" smtClean="0"/>
              <a:pPr/>
              <a:t>‹N°›</a:t>
            </a:fld>
            <a:endParaRPr lang="fr-F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502920" y="4983480"/>
            <a:ext cx="8183880" cy="1051560"/>
          </a:xfrm>
        </p:spPr>
        <p:txBody>
          <a:bodyPr anchor="b"/>
          <a:lstStyle>
            <a:lvl1pPr>
              <a:defRPr b="1"/>
            </a:lvl1pPr>
            <a:extLst/>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fr-FR" smtClean="0"/>
              <a:t>Cliquez pour modifier les styles du texte du masque</a:t>
            </a:r>
          </a:p>
        </p:txBody>
      </p:sp>
      <p:sp>
        <p:nvSpPr>
          <p:cNvPr id="4" name="Espace réservé du texte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fr-FR" smtClean="0"/>
              <a:t>Cliquez pour modifier les styles du texte du masque</a:t>
            </a:r>
          </a:p>
        </p:txBody>
      </p:sp>
      <p:sp>
        <p:nvSpPr>
          <p:cNvPr id="5" name="Espace réservé du contenu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6" name="Espace réservé du contenu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0"/>
          </p:nvPr>
        </p:nvSpPr>
        <p:spPr/>
        <p:txBody>
          <a:bodyPr/>
          <a:lstStyle>
            <a:extLst/>
          </a:lstStyle>
          <a:p>
            <a:fld id="{B14E2A2E-BC34-436E-83EC-0CA68D1A774E}" type="datetime1">
              <a:rPr lang="fr-FR" smtClean="0"/>
              <a:pPr/>
              <a:t>10/12/2023</a:t>
            </a:fld>
            <a:endParaRPr lang="fr-FR"/>
          </a:p>
        </p:txBody>
      </p:sp>
      <p:sp>
        <p:nvSpPr>
          <p:cNvPr id="8" name="Espace réservé du pied de page 7"/>
          <p:cNvSpPr>
            <a:spLocks noGrp="1"/>
          </p:cNvSpPr>
          <p:nvPr>
            <p:ph type="ftr" sz="quarter" idx="11"/>
          </p:nvPr>
        </p:nvSpPr>
        <p:spPr/>
        <p:txBody>
          <a:bodyPr/>
          <a:lstStyle>
            <a:extLst/>
          </a:lstStyle>
          <a:p>
            <a:endParaRPr lang="fr-FR"/>
          </a:p>
        </p:txBody>
      </p:sp>
      <p:sp>
        <p:nvSpPr>
          <p:cNvPr id="9" name="Espace réservé du numéro de diapositive 8"/>
          <p:cNvSpPr>
            <a:spLocks noGrp="1"/>
          </p:cNvSpPr>
          <p:nvPr>
            <p:ph type="sldNum" sz="quarter" idx="12"/>
          </p:nvPr>
        </p:nvSpPr>
        <p:spPr/>
        <p:txBody>
          <a:bodyPr/>
          <a:lstStyle>
            <a:extLst/>
          </a:lstStyle>
          <a:p>
            <a:fld id="{948A2A9D-921F-4AF4-857E-F26907433488}" type="slidenum">
              <a:rPr lang="fr-FR" smtClean="0"/>
              <a:pPr/>
              <a:t>‹N°›</a:t>
            </a:fld>
            <a:endParaRPr lang="fr-F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extLst/>
          </a:lstStyle>
          <a:p>
            <a:r>
              <a:rPr kumimoji="0" lang="fr-FR" smtClean="0"/>
              <a:t>Cliquez pour modifier le style du titre</a:t>
            </a:r>
            <a:endParaRPr kumimoji="0" lang="en-US"/>
          </a:p>
        </p:txBody>
      </p:sp>
      <p:sp>
        <p:nvSpPr>
          <p:cNvPr id="3" name="Espace réservé de la date 2"/>
          <p:cNvSpPr>
            <a:spLocks noGrp="1"/>
          </p:cNvSpPr>
          <p:nvPr>
            <p:ph type="dt" sz="half" idx="10"/>
          </p:nvPr>
        </p:nvSpPr>
        <p:spPr/>
        <p:txBody>
          <a:bodyPr/>
          <a:lstStyle>
            <a:extLst/>
          </a:lstStyle>
          <a:p>
            <a:fld id="{C8EB8C4A-EB13-47BF-9FF1-54BC9B1E9655}" type="datetime1">
              <a:rPr lang="fr-FR" smtClean="0"/>
              <a:pPr/>
              <a:t>10/12/2023</a:t>
            </a:fld>
            <a:endParaRPr lang="fr-FR"/>
          </a:p>
        </p:txBody>
      </p:sp>
      <p:sp>
        <p:nvSpPr>
          <p:cNvPr id="4" name="Espace réservé du pied de page 3"/>
          <p:cNvSpPr>
            <a:spLocks noGrp="1"/>
          </p:cNvSpPr>
          <p:nvPr>
            <p:ph type="ftr" sz="quarter" idx="11"/>
          </p:nvPr>
        </p:nvSpPr>
        <p:spPr/>
        <p:txBody>
          <a:bodyPr/>
          <a:lstStyle>
            <a:extLst/>
          </a:lstStyle>
          <a:p>
            <a:endParaRPr lang="fr-FR"/>
          </a:p>
        </p:txBody>
      </p:sp>
      <p:sp>
        <p:nvSpPr>
          <p:cNvPr id="5" name="Espace réservé du numéro de diapositive 4"/>
          <p:cNvSpPr>
            <a:spLocks noGrp="1"/>
          </p:cNvSpPr>
          <p:nvPr>
            <p:ph type="sldNum" sz="quarter" idx="12"/>
          </p:nvPr>
        </p:nvSpPr>
        <p:spPr/>
        <p:txBody>
          <a:bodyPr/>
          <a:lstStyle>
            <a:extLst/>
          </a:lstStyle>
          <a:p>
            <a:fld id="{948A2A9D-921F-4AF4-857E-F26907433488}" type="slidenum">
              <a:rPr lang="fr-FR" smtClean="0"/>
              <a:pPr/>
              <a:t>‹N°›</a:t>
            </a:fld>
            <a:endParaRPr lang="fr-F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7" name="Rectangle à coins arrondis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Espace réservé de la date 1"/>
          <p:cNvSpPr>
            <a:spLocks noGrp="1"/>
          </p:cNvSpPr>
          <p:nvPr>
            <p:ph type="dt" sz="half" idx="10"/>
          </p:nvPr>
        </p:nvSpPr>
        <p:spPr/>
        <p:txBody>
          <a:bodyPr/>
          <a:lstStyle>
            <a:extLst/>
          </a:lstStyle>
          <a:p>
            <a:fld id="{D21DD207-0BDB-4A15-A406-75C4EA27B8B5}" type="datetime1">
              <a:rPr lang="fr-FR" smtClean="0"/>
              <a:pPr/>
              <a:t>10/12/2023</a:t>
            </a:fld>
            <a:endParaRPr lang="fr-FR"/>
          </a:p>
        </p:txBody>
      </p:sp>
      <p:sp>
        <p:nvSpPr>
          <p:cNvPr id="3" name="Espace réservé du pied de page 2"/>
          <p:cNvSpPr>
            <a:spLocks noGrp="1"/>
          </p:cNvSpPr>
          <p:nvPr>
            <p:ph type="ftr" sz="quarter" idx="11"/>
          </p:nvPr>
        </p:nvSpPr>
        <p:spPr/>
        <p:txBody>
          <a:bodyPr/>
          <a:lstStyle>
            <a:extLst/>
          </a:lstStyle>
          <a:p>
            <a:endParaRPr lang="fr-FR"/>
          </a:p>
        </p:txBody>
      </p:sp>
      <p:sp>
        <p:nvSpPr>
          <p:cNvPr id="4" name="Espace réservé du numéro de diapositive 3"/>
          <p:cNvSpPr>
            <a:spLocks noGrp="1"/>
          </p:cNvSpPr>
          <p:nvPr>
            <p:ph type="sldNum" sz="quarter" idx="12"/>
          </p:nvPr>
        </p:nvSpPr>
        <p:spPr/>
        <p:txBody>
          <a:bodyPr/>
          <a:lstStyle>
            <a:extLst/>
          </a:lstStyle>
          <a:p>
            <a:fld id="{948A2A9D-921F-4AF4-857E-F26907433488}"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grpSp>
        <p:nvGrpSpPr>
          <p:cNvPr id="4" name="Group 23"/>
          <p:cNvGrpSpPr>
            <a:grpSpLocks/>
          </p:cNvGrpSpPr>
          <p:nvPr/>
        </p:nvGrpSpPr>
        <p:grpSpPr bwMode="auto">
          <a:xfrm>
            <a:off x="2208213" y="1331913"/>
            <a:ext cx="6481762" cy="144462"/>
            <a:chOff x="2214546" y="1427612"/>
            <a:chExt cx="6482858" cy="144000"/>
          </a:xfrm>
        </p:grpSpPr>
        <p:sp>
          <p:nvSpPr>
            <p:cNvPr id="5" name="Chevron 4"/>
            <p:cNvSpPr/>
            <p:nvPr userDrawn="1"/>
          </p:nvSpPr>
          <p:spPr>
            <a:xfrm flipH="1">
              <a:off x="8643420" y="1427612"/>
              <a:ext cx="53984" cy="144000"/>
            </a:xfrm>
            <a:prstGeom prst="chevron">
              <a:avLst>
                <a:gd name="adj" fmla="val 50000"/>
              </a:avLst>
            </a:prstGeom>
            <a:gradFill flip="none" rotWithShape="1">
              <a:gsLst>
                <a:gs pos="0">
                  <a:schemeClr val="accent1">
                    <a:alpha val="20000"/>
                  </a:schemeClr>
                </a:gs>
                <a:gs pos="100000">
                  <a:schemeClr val="accent1">
                    <a:alpha val="15000"/>
                  </a:schemeClr>
                </a:gs>
              </a:gsLst>
              <a:lin ang="10800000" scaled="1"/>
              <a:tileRect/>
            </a:gradFill>
            <a:ln w="254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solidFill>
              </a:endParaRPr>
            </a:p>
          </p:txBody>
        </p:sp>
        <p:sp>
          <p:nvSpPr>
            <p:cNvPr id="6" name="Rectangle 5"/>
            <p:cNvSpPr/>
            <p:nvPr userDrawn="1"/>
          </p:nvSpPr>
          <p:spPr>
            <a:xfrm>
              <a:off x="2214546" y="1490909"/>
              <a:ext cx="6428874" cy="17406"/>
            </a:xfrm>
            <a:prstGeom prst="rect">
              <a:avLst/>
            </a:prstGeom>
            <a:gradFill flip="none" rotWithShape="1">
              <a:gsLst>
                <a:gs pos="0">
                  <a:schemeClr val="accent1">
                    <a:alpha val="20000"/>
                  </a:schemeClr>
                </a:gs>
                <a:gs pos="100000">
                  <a:schemeClr val="accent1">
                    <a:alpha val="4000"/>
                  </a:schemeClr>
                </a:gs>
              </a:gsLst>
              <a:lin ang="10800000" scaled="1"/>
              <a:tileRect/>
            </a:gradFill>
            <a:ln w="254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sp>
        <p:nvSpPr>
          <p:cNvPr id="2" name="Title 1"/>
          <p:cNvSpPr>
            <a:spLocks noGrp="1"/>
          </p:cNvSpPr>
          <p:nvPr>
            <p:ph type="title"/>
          </p:nvPr>
        </p:nvSpPr>
        <p:spPr/>
        <p:txBody>
          <a:bodyPr/>
          <a:lstStyle/>
          <a:p>
            <a:r>
              <a:rPr lang="fr-FR" smtClean="0"/>
              <a:t>Cliquez pour modifier le style du titre</a:t>
            </a:r>
            <a:endParaRPr lang="en-US"/>
          </a:p>
        </p:txBody>
      </p:sp>
      <p:sp>
        <p:nvSpPr>
          <p:cNvPr id="3" name="Content Placeholder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7" name="Date Placeholder 3"/>
          <p:cNvSpPr>
            <a:spLocks noGrp="1"/>
          </p:cNvSpPr>
          <p:nvPr>
            <p:ph type="dt" sz="half" idx="10"/>
          </p:nvPr>
        </p:nvSpPr>
        <p:spPr/>
        <p:txBody>
          <a:bodyPr/>
          <a:lstStyle>
            <a:lvl1pPr>
              <a:defRPr/>
            </a:lvl1pPr>
          </a:lstStyle>
          <a:p>
            <a:fld id="{16FC09C9-A5DF-4529-BF51-5AAD32A62316}" type="datetimeFigureOut">
              <a:rPr lang="fr-FR" smtClean="0"/>
              <a:pPr/>
              <a:t>10/12/2023</a:t>
            </a:fld>
            <a:endParaRPr lang="fr-FR"/>
          </a:p>
        </p:txBody>
      </p:sp>
      <p:sp>
        <p:nvSpPr>
          <p:cNvPr id="8" name="Footer Placeholder 4"/>
          <p:cNvSpPr>
            <a:spLocks noGrp="1"/>
          </p:cNvSpPr>
          <p:nvPr>
            <p:ph type="ftr" sz="quarter" idx="11"/>
          </p:nvPr>
        </p:nvSpPr>
        <p:spPr/>
        <p:txBody>
          <a:bodyPr/>
          <a:lstStyle>
            <a:lvl1pPr>
              <a:defRPr/>
            </a:lvl1pPr>
          </a:lstStyle>
          <a:p>
            <a:endParaRPr lang="fr-FR"/>
          </a:p>
        </p:txBody>
      </p:sp>
      <p:sp>
        <p:nvSpPr>
          <p:cNvPr id="9" name="Slide Number Placeholder 5"/>
          <p:cNvSpPr>
            <a:spLocks noGrp="1"/>
          </p:cNvSpPr>
          <p:nvPr>
            <p:ph type="sldNum" sz="quarter" idx="12"/>
          </p:nvPr>
        </p:nvSpPr>
        <p:spPr/>
        <p:txBody>
          <a:bodyPr/>
          <a:lstStyle>
            <a:lvl1pPr>
              <a:defRPr/>
            </a:lvl1pPr>
          </a:lstStyle>
          <a:p>
            <a:fld id="{FBD8A561-4DBD-4645-BBC8-C51DF056E2D8}" type="slidenum">
              <a:rPr lang="fr-FR" smtClean="0"/>
              <a:pPr/>
              <a:t>‹N°›</a:t>
            </a:fld>
            <a:endParaRPr lang="fr-F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u contenu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extLst/>
          </a:lstStyle>
          <a:p>
            <a:fld id="{3FF24D9B-3E3D-4D7A-A6A4-4E68016DFA05}" type="datetime1">
              <a:rPr lang="fr-FR" smtClean="0"/>
              <a:pPr/>
              <a:t>10/12/2023</a:t>
            </a:fld>
            <a:endParaRPr lang="fr-FR"/>
          </a:p>
        </p:txBody>
      </p:sp>
      <p:sp>
        <p:nvSpPr>
          <p:cNvPr id="6" name="Espace réservé du pied de page 5"/>
          <p:cNvSpPr>
            <a:spLocks noGrp="1"/>
          </p:cNvSpPr>
          <p:nvPr>
            <p:ph type="ftr" sz="quarter" idx="11"/>
          </p:nvPr>
        </p:nvSpPr>
        <p:spPr/>
        <p:txBody>
          <a:bodyPr/>
          <a:lstStyle>
            <a:extLst/>
          </a:lstStyle>
          <a:p>
            <a:endParaRPr lang="fr-FR"/>
          </a:p>
        </p:txBody>
      </p:sp>
      <p:sp>
        <p:nvSpPr>
          <p:cNvPr id="7" name="Espace réservé du numéro de diapositive 6"/>
          <p:cNvSpPr>
            <a:spLocks noGrp="1"/>
          </p:cNvSpPr>
          <p:nvPr>
            <p:ph type="sldNum" sz="quarter" idx="12"/>
          </p:nvPr>
        </p:nvSpPr>
        <p:spPr/>
        <p:txBody>
          <a:bodyPr/>
          <a:lstStyle>
            <a:extLst/>
          </a:lstStyle>
          <a:p>
            <a:fld id="{948A2A9D-921F-4AF4-857E-F26907433488}" type="slidenum">
              <a:rPr lang="fr-FR" smtClean="0"/>
              <a:pPr/>
              <a:t>‹N°›</a:t>
            </a:fld>
            <a:endParaRPr lang="fr-F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15" name="Rectangle à coins arrondis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Arrondir un rectangle à un seul coin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re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fr-FR" smtClean="0"/>
              <a:t>Cliquez pour modifier le style du titre</a:t>
            </a:r>
            <a:endParaRPr kumimoji="0" lang="en-US"/>
          </a:p>
        </p:txBody>
      </p:sp>
      <p:sp>
        <p:nvSpPr>
          <p:cNvPr id="4" name="Espace réservé du texte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extLst/>
          </a:lstStyle>
          <a:p>
            <a:fld id="{AEE4A5C2-142C-409A-9909-A239309DC712}" type="datetime1">
              <a:rPr lang="fr-FR" smtClean="0"/>
              <a:pPr/>
              <a:t>10/12/2023</a:t>
            </a:fld>
            <a:endParaRPr lang="fr-FR"/>
          </a:p>
        </p:txBody>
      </p:sp>
      <p:sp>
        <p:nvSpPr>
          <p:cNvPr id="6" name="Espace réservé du pied de page 5"/>
          <p:cNvSpPr>
            <a:spLocks noGrp="1"/>
          </p:cNvSpPr>
          <p:nvPr>
            <p:ph type="ftr" sz="quarter" idx="11"/>
          </p:nvPr>
        </p:nvSpPr>
        <p:spPr/>
        <p:txBody>
          <a:bodyPr/>
          <a:lstStyle>
            <a:extLst/>
          </a:lstStyle>
          <a:p>
            <a:endParaRPr lang="fr-FR"/>
          </a:p>
        </p:txBody>
      </p:sp>
      <p:sp>
        <p:nvSpPr>
          <p:cNvPr id="7" name="Espace réservé du numéro de diapositive 6"/>
          <p:cNvSpPr>
            <a:spLocks noGrp="1"/>
          </p:cNvSpPr>
          <p:nvPr>
            <p:ph type="sldNum" sz="quarter" idx="12"/>
          </p:nvPr>
        </p:nvSpPr>
        <p:spPr/>
        <p:txBody>
          <a:bodyPr/>
          <a:lstStyle>
            <a:extLst/>
          </a:lstStyle>
          <a:p>
            <a:fld id="{948A2A9D-921F-4AF4-857E-F26907433488}" type="slidenum">
              <a:rPr lang="fr-FR" smtClean="0"/>
              <a:pPr/>
              <a:t>‹N°›</a:t>
            </a:fld>
            <a:endParaRPr lang="fr-FR"/>
          </a:p>
        </p:txBody>
      </p:sp>
      <p:sp>
        <p:nvSpPr>
          <p:cNvPr id="3" name="Espace réservé pour une image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fr-FR" smtClean="0"/>
              <a:t>Cliquez sur l'icône pour ajouter une image</a:t>
            </a:r>
            <a:endParaRPr kumimoji="0"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a:xfrm>
            <a:off x="502920" y="4983480"/>
            <a:ext cx="8183880" cy="1051560"/>
          </a:xfrm>
        </p:spPr>
        <p:txBody>
          <a:bodyPr/>
          <a:lstStyle>
            <a:extLs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502920" y="530352"/>
            <a:ext cx="8183880" cy="4187952"/>
          </a:xfrm>
        </p:spPr>
        <p:txBody>
          <a:bodyPr vert="eaVert"/>
          <a:lstStyle>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extLst/>
          </a:lstStyle>
          <a:p>
            <a:fld id="{95A46247-2773-4FBE-A71D-4C3AB4F95449}" type="datetime1">
              <a:rPr lang="fr-FR" smtClean="0"/>
              <a:pPr/>
              <a:t>10/12/2023</a:t>
            </a:fld>
            <a:endParaRPr lang="fr-FR"/>
          </a:p>
        </p:txBody>
      </p:sp>
      <p:sp>
        <p:nvSpPr>
          <p:cNvPr id="5" name="Espace réservé du pied de page 4"/>
          <p:cNvSpPr>
            <a:spLocks noGrp="1"/>
          </p:cNvSpPr>
          <p:nvPr>
            <p:ph type="ftr" sz="quarter" idx="11"/>
          </p:nvPr>
        </p:nvSpPr>
        <p:spPr/>
        <p:txBody>
          <a:bodyPr/>
          <a:lstStyle>
            <a:extLst/>
          </a:lstStyle>
          <a:p>
            <a:endParaRPr lang="fr-FR"/>
          </a:p>
        </p:txBody>
      </p:sp>
      <p:sp>
        <p:nvSpPr>
          <p:cNvPr id="6" name="Espace réservé du numéro de diapositive 5"/>
          <p:cNvSpPr>
            <a:spLocks noGrp="1"/>
          </p:cNvSpPr>
          <p:nvPr>
            <p:ph type="sldNum" sz="quarter" idx="12"/>
          </p:nvPr>
        </p:nvSpPr>
        <p:spPr/>
        <p:txBody>
          <a:bodyPr/>
          <a:lstStyle>
            <a:extLst/>
          </a:lstStyle>
          <a:p>
            <a:fld id="{948A2A9D-921F-4AF4-857E-F26907433488}" type="slidenum">
              <a:rPr lang="fr-FR" smtClean="0"/>
              <a:pPr/>
              <a:t>‹N°›</a:t>
            </a:fld>
            <a:endParaRPr lang="fr-F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533404"/>
            <a:ext cx="1981200" cy="5257799"/>
          </a:xfrm>
        </p:spPr>
        <p:txBody>
          <a:bodyPr vert="eaVert"/>
          <a:lstStyle>
            <a:extLs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533400" y="533402"/>
            <a:ext cx="5943600" cy="5257801"/>
          </a:xfrm>
        </p:spPr>
        <p:txBody>
          <a:bodyPr vert="eaVert"/>
          <a:lstStyle>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extLst/>
          </a:lstStyle>
          <a:p>
            <a:fld id="{69EB796A-17DC-467B-9706-30075A83B67F}" type="datetime1">
              <a:rPr lang="fr-FR" smtClean="0"/>
              <a:pPr/>
              <a:t>10/12/2023</a:t>
            </a:fld>
            <a:endParaRPr lang="fr-FR"/>
          </a:p>
        </p:txBody>
      </p:sp>
      <p:sp>
        <p:nvSpPr>
          <p:cNvPr id="5" name="Espace réservé du pied de page 4"/>
          <p:cNvSpPr>
            <a:spLocks noGrp="1"/>
          </p:cNvSpPr>
          <p:nvPr>
            <p:ph type="ftr" sz="quarter" idx="11"/>
          </p:nvPr>
        </p:nvSpPr>
        <p:spPr/>
        <p:txBody>
          <a:bodyPr/>
          <a:lstStyle>
            <a:extLst/>
          </a:lstStyle>
          <a:p>
            <a:endParaRPr lang="fr-FR"/>
          </a:p>
        </p:txBody>
      </p:sp>
      <p:sp>
        <p:nvSpPr>
          <p:cNvPr id="6" name="Espace réservé du numéro de diapositive 5"/>
          <p:cNvSpPr>
            <a:spLocks noGrp="1"/>
          </p:cNvSpPr>
          <p:nvPr>
            <p:ph type="sldNum" sz="quarter" idx="12"/>
          </p:nvPr>
        </p:nvSpPr>
        <p:spPr/>
        <p:txBody>
          <a:bodyPr/>
          <a:lstStyle>
            <a:extLst/>
          </a:lstStyle>
          <a:p>
            <a:fld id="{948A2A9D-921F-4AF4-857E-F26907433488}"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722313" y="3286113"/>
            <a:ext cx="7772400" cy="1362075"/>
          </a:xfrm>
        </p:spPr>
        <p:txBody>
          <a:bodyPr anchor="t"/>
          <a:lstStyle>
            <a:lvl1pPr algn="r">
              <a:defRPr sz="4000" b="0" cap="all">
                <a:gradFill flip="none" rotWithShape="1">
                  <a:gsLst>
                    <a:gs pos="0">
                      <a:schemeClr val="accent2"/>
                    </a:gs>
                    <a:gs pos="45000">
                      <a:schemeClr val="accent2">
                        <a:tint val="60000"/>
                      </a:schemeClr>
                    </a:gs>
                    <a:gs pos="90000">
                      <a:schemeClr val="accent2">
                        <a:tint val="40000"/>
                      </a:schemeClr>
                    </a:gs>
                    <a:gs pos="100000">
                      <a:schemeClr val="accent2">
                        <a:tint val="20000"/>
                      </a:schemeClr>
                    </a:gs>
                  </a:gsLst>
                  <a:lin ang="16200000" scaled="1"/>
                  <a:tileRect/>
                </a:gradFill>
              </a:defRPr>
            </a:lvl1pPr>
          </a:lstStyle>
          <a:p>
            <a:r>
              <a:rPr lang="fr-FR" smtClean="0"/>
              <a:t>Cliquez pour modifier le style du titre</a:t>
            </a:r>
            <a:endParaRPr lang="en-US"/>
          </a:p>
        </p:txBody>
      </p:sp>
      <p:sp>
        <p:nvSpPr>
          <p:cNvPr id="3" name="Text Placeholder 2"/>
          <p:cNvSpPr>
            <a:spLocks noGrp="1"/>
          </p:cNvSpPr>
          <p:nvPr>
            <p:ph type="body" idx="1"/>
          </p:nvPr>
        </p:nvSpPr>
        <p:spPr>
          <a:xfrm>
            <a:off x="722313" y="1785926"/>
            <a:ext cx="7772400" cy="1500187"/>
          </a:xfrm>
        </p:spPr>
        <p:txBody>
          <a:bodyPr anchor="b"/>
          <a:lstStyle>
            <a:lvl1pPr marL="0" indent="0" algn="r">
              <a:buNone/>
              <a:defRPr sz="2000">
                <a:solidFill>
                  <a:schemeClr val="tx1">
                    <a:tint val="75000"/>
                  </a:schemeClr>
                </a:solidFill>
              </a:defRPr>
            </a:lvl1pPr>
            <a:lvl2pPr marL="457200" indent="0" algn="r">
              <a:buNone/>
              <a:defRPr sz="1800">
                <a:solidFill>
                  <a:schemeClr val="tx1">
                    <a:tint val="75000"/>
                  </a:schemeClr>
                </a:solidFill>
              </a:defRPr>
            </a:lvl2pPr>
            <a:lvl3pPr marL="914400" indent="0" algn="r">
              <a:buNone/>
              <a:defRPr sz="1600">
                <a:solidFill>
                  <a:schemeClr val="tx1">
                    <a:tint val="75000"/>
                  </a:schemeClr>
                </a:solidFill>
              </a:defRPr>
            </a:lvl3pPr>
            <a:lvl4pPr marL="1371600" indent="0" algn="r">
              <a:buNone/>
              <a:defRPr sz="1400">
                <a:solidFill>
                  <a:schemeClr val="tx1">
                    <a:tint val="75000"/>
                  </a:schemeClr>
                </a:solidFill>
              </a:defRPr>
            </a:lvl4pPr>
            <a:lvl5pPr marL="1828800" indent="0" algn="r">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lvl1pPr>
              <a:defRPr/>
            </a:lvl1pPr>
          </a:lstStyle>
          <a:p>
            <a:fld id="{16FC09C9-A5DF-4529-BF51-5AAD32A62316}" type="datetimeFigureOut">
              <a:rPr lang="fr-FR" smtClean="0"/>
              <a:pPr/>
              <a:t>10/12/2023</a:t>
            </a:fld>
            <a:endParaRPr lang="fr-FR"/>
          </a:p>
        </p:txBody>
      </p:sp>
      <p:sp>
        <p:nvSpPr>
          <p:cNvPr id="5" name="Footer Placeholder 4"/>
          <p:cNvSpPr>
            <a:spLocks noGrp="1"/>
          </p:cNvSpPr>
          <p:nvPr>
            <p:ph type="ftr" sz="quarter" idx="11"/>
          </p:nvPr>
        </p:nvSpPr>
        <p:spPr/>
        <p:txBody>
          <a:bodyPr/>
          <a:lstStyle>
            <a:lvl1pPr>
              <a:defRPr/>
            </a:lvl1pPr>
          </a:lstStyle>
          <a:p>
            <a:endParaRPr lang="fr-FR"/>
          </a:p>
        </p:txBody>
      </p:sp>
      <p:sp>
        <p:nvSpPr>
          <p:cNvPr id="6" name="Slide Number Placeholder 5"/>
          <p:cNvSpPr>
            <a:spLocks noGrp="1"/>
          </p:cNvSpPr>
          <p:nvPr>
            <p:ph type="sldNum" sz="quarter" idx="12"/>
          </p:nvPr>
        </p:nvSpPr>
        <p:spPr/>
        <p:txBody>
          <a:bodyPr/>
          <a:lstStyle>
            <a:lvl1pPr>
              <a:defRPr/>
            </a:lvl1pPr>
          </a:lstStyle>
          <a:p>
            <a:fld id="{FBD8A561-4DBD-4645-BBC8-C51DF056E2D8}" type="slidenum">
              <a:rPr lang="fr-FR" smtClean="0"/>
              <a:pPr/>
              <a:t>‹N°›</a:t>
            </a:fld>
            <a:endParaRPr lang="fr-F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grpSp>
        <p:nvGrpSpPr>
          <p:cNvPr id="5" name="Group 7"/>
          <p:cNvGrpSpPr>
            <a:grpSpLocks/>
          </p:cNvGrpSpPr>
          <p:nvPr/>
        </p:nvGrpSpPr>
        <p:grpSpPr bwMode="auto">
          <a:xfrm>
            <a:off x="2208213" y="1331913"/>
            <a:ext cx="6481762" cy="144462"/>
            <a:chOff x="2214546" y="1427612"/>
            <a:chExt cx="6482858" cy="144000"/>
          </a:xfrm>
        </p:grpSpPr>
        <p:sp>
          <p:nvSpPr>
            <p:cNvPr id="6" name="Chevron 5"/>
            <p:cNvSpPr/>
            <p:nvPr userDrawn="1"/>
          </p:nvSpPr>
          <p:spPr>
            <a:xfrm flipH="1">
              <a:off x="8643420" y="1427612"/>
              <a:ext cx="53984" cy="144000"/>
            </a:xfrm>
            <a:prstGeom prst="chevron">
              <a:avLst>
                <a:gd name="adj" fmla="val 50000"/>
              </a:avLst>
            </a:prstGeom>
            <a:gradFill flip="none" rotWithShape="1">
              <a:gsLst>
                <a:gs pos="0">
                  <a:schemeClr val="accent1">
                    <a:alpha val="20000"/>
                  </a:schemeClr>
                </a:gs>
                <a:gs pos="100000">
                  <a:schemeClr val="accent1">
                    <a:alpha val="15000"/>
                  </a:schemeClr>
                </a:gs>
              </a:gsLst>
              <a:lin ang="10800000" scaled="1"/>
              <a:tileRect/>
            </a:gradFill>
            <a:ln w="254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solidFill>
              </a:endParaRPr>
            </a:p>
          </p:txBody>
        </p:sp>
        <p:sp>
          <p:nvSpPr>
            <p:cNvPr id="7" name="Rectangle 6"/>
            <p:cNvSpPr/>
            <p:nvPr userDrawn="1"/>
          </p:nvSpPr>
          <p:spPr>
            <a:xfrm>
              <a:off x="2214546" y="1490909"/>
              <a:ext cx="6428874" cy="17406"/>
            </a:xfrm>
            <a:prstGeom prst="rect">
              <a:avLst/>
            </a:prstGeom>
            <a:gradFill flip="none" rotWithShape="1">
              <a:gsLst>
                <a:gs pos="0">
                  <a:schemeClr val="accent1">
                    <a:alpha val="20000"/>
                  </a:schemeClr>
                </a:gs>
                <a:gs pos="100000">
                  <a:schemeClr val="accent1">
                    <a:alpha val="4000"/>
                  </a:schemeClr>
                </a:gs>
              </a:gsLst>
              <a:lin ang="10800000" scaled="1"/>
              <a:tileRect/>
            </a:gradFill>
            <a:ln w="254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sp>
        <p:nvSpPr>
          <p:cNvPr id="2" name="Title 1"/>
          <p:cNvSpPr>
            <a:spLocks noGrp="1"/>
          </p:cNvSpPr>
          <p:nvPr>
            <p:ph type="title"/>
          </p:nvPr>
        </p:nvSpPr>
        <p:spPr/>
        <p:txBody>
          <a:bodyPr/>
          <a:lstStyle/>
          <a:p>
            <a:r>
              <a:rPr lang="fr-FR" smtClean="0"/>
              <a:t>Cliquez pour modifier le style du titre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8" name="Date Placeholder 4"/>
          <p:cNvSpPr>
            <a:spLocks noGrp="1"/>
          </p:cNvSpPr>
          <p:nvPr>
            <p:ph type="dt" sz="half" idx="10"/>
          </p:nvPr>
        </p:nvSpPr>
        <p:spPr/>
        <p:txBody>
          <a:bodyPr/>
          <a:lstStyle>
            <a:lvl1pPr>
              <a:defRPr/>
            </a:lvl1pPr>
          </a:lstStyle>
          <a:p>
            <a:fld id="{16FC09C9-A5DF-4529-BF51-5AAD32A62316}" type="datetimeFigureOut">
              <a:rPr lang="fr-FR" smtClean="0"/>
              <a:pPr/>
              <a:t>10/12/2023</a:t>
            </a:fld>
            <a:endParaRPr lang="fr-FR"/>
          </a:p>
        </p:txBody>
      </p:sp>
      <p:sp>
        <p:nvSpPr>
          <p:cNvPr id="9" name="Footer Placeholder 5"/>
          <p:cNvSpPr>
            <a:spLocks noGrp="1"/>
          </p:cNvSpPr>
          <p:nvPr>
            <p:ph type="ftr" sz="quarter" idx="11"/>
          </p:nvPr>
        </p:nvSpPr>
        <p:spPr/>
        <p:txBody>
          <a:bodyPr/>
          <a:lstStyle>
            <a:lvl1pPr>
              <a:defRPr/>
            </a:lvl1pPr>
          </a:lstStyle>
          <a:p>
            <a:endParaRPr lang="fr-FR"/>
          </a:p>
        </p:txBody>
      </p:sp>
      <p:sp>
        <p:nvSpPr>
          <p:cNvPr id="10" name="Slide Number Placeholder 6"/>
          <p:cNvSpPr>
            <a:spLocks noGrp="1"/>
          </p:cNvSpPr>
          <p:nvPr>
            <p:ph type="sldNum" sz="quarter" idx="12"/>
          </p:nvPr>
        </p:nvSpPr>
        <p:spPr/>
        <p:txBody>
          <a:bodyPr/>
          <a:lstStyle>
            <a:lvl1pPr>
              <a:defRPr/>
            </a:lvl1pPr>
          </a:lstStyle>
          <a:p>
            <a:fld id="{FBD8A561-4DBD-4645-BBC8-C51DF056E2D8}"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grpSp>
        <p:nvGrpSpPr>
          <p:cNvPr id="7" name="Group 9"/>
          <p:cNvGrpSpPr>
            <a:grpSpLocks/>
          </p:cNvGrpSpPr>
          <p:nvPr/>
        </p:nvGrpSpPr>
        <p:grpSpPr bwMode="auto">
          <a:xfrm>
            <a:off x="2208213" y="1331913"/>
            <a:ext cx="6481762" cy="144462"/>
            <a:chOff x="2214546" y="1427612"/>
            <a:chExt cx="6482858" cy="144000"/>
          </a:xfrm>
        </p:grpSpPr>
        <p:sp>
          <p:nvSpPr>
            <p:cNvPr id="8" name="Chevron 7"/>
            <p:cNvSpPr/>
            <p:nvPr userDrawn="1"/>
          </p:nvSpPr>
          <p:spPr>
            <a:xfrm flipH="1">
              <a:off x="8643420" y="1427612"/>
              <a:ext cx="53984" cy="144000"/>
            </a:xfrm>
            <a:prstGeom prst="chevron">
              <a:avLst>
                <a:gd name="adj" fmla="val 50000"/>
              </a:avLst>
            </a:prstGeom>
            <a:gradFill flip="none" rotWithShape="1">
              <a:gsLst>
                <a:gs pos="0">
                  <a:schemeClr val="accent1">
                    <a:alpha val="20000"/>
                  </a:schemeClr>
                </a:gs>
                <a:gs pos="100000">
                  <a:schemeClr val="accent1">
                    <a:alpha val="15000"/>
                  </a:schemeClr>
                </a:gs>
              </a:gsLst>
              <a:lin ang="10800000" scaled="1"/>
              <a:tileRect/>
            </a:gradFill>
            <a:ln w="254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solidFill>
              </a:endParaRPr>
            </a:p>
          </p:txBody>
        </p:sp>
        <p:sp>
          <p:nvSpPr>
            <p:cNvPr id="9" name="Rectangle 8"/>
            <p:cNvSpPr/>
            <p:nvPr userDrawn="1"/>
          </p:nvSpPr>
          <p:spPr>
            <a:xfrm>
              <a:off x="2214546" y="1490909"/>
              <a:ext cx="6428874" cy="17406"/>
            </a:xfrm>
            <a:prstGeom prst="rect">
              <a:avLst/>
            </a:prstGeom>
            <a:gradFill flip="none" rotWithShape="1">
              <a:gsLst>
                <a:gs pos="0">
                  <a:schemeClr val="accent1">
                    <a:alpha val="20000"/>
                  </a:schemeClr>
                </a:gs>
                <a:gs pos="100000">
                  <a:schemeClr val="accent1">
                    <a:alpha val="4000"/>
                  </a:schemeClr>
                </a:gs>
              </a:gsLst>
              <a:lin ang="10800000" scaled="1"/>
              <a:tileRect/>
            </a:gradFill>
            <a:ln w="254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sp>
        <p:nvSpPr>
          <p:cNvPr id="2" name="Title 1"/>
          <p:cNvSpPr>
            <a:spLocks noGrp="1"/>
          </p:cNvSpPr>
          <p:nvPr>
            <p:ph type="title"/>
          </p:nvPr>
        </p:nvSpPr>
        <p:spPr/>
        <p:txBody>
          <a:bodyPr/>
          <a:lstStyle>
            <a:lvl1pPr>
              <a:defRPr/>
            </a:lvl1pPr>
          </a:lstStyle>
          <a:p>
            <a:r>
              <a:rPr lang="fr-FR" smtClean="0"/>
              <a:t>Cliquez pour modifier le style du titre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10" name="Date Placeholder 6"/>
          <p:cNvSpPr>
            <a:spLocks noGrp="1"/>
          </p:cNvSpPr>
          <p:nvPr>
            <p:ph type="dt" sz="half" idx="10"/>
          </p:nvPr>
        </p:nvSpPr>
        <p:spPr/>
        <p:txBody>
          <a:bodyPr/>
          <a:lstStyle>
            <a:lvl1pPr>
              <a:defRPr/>
            </a:lvl1pPr>
          </a:lstStyle>
          <a:p>
            <a:fld id="{16FC09C9-A5DF-4529-BF51-5AAD32A62316}" type="datetimeFigureOut">
              <a:rPr lang="fr-FR" smtClean="0"/>
              <a:pPr/>
              <a:t>10/12/2023</a:t>
            </a:fld>
            <a:endParaRPr lang="fr-FR"/>
          </a:p>
        </p:txBody>
      </p:sp>
      <p:sp>
        <p:nvSpPr>
          <p:cNvPr id="11" name="Footer Placeholder 7"/>
          <p:cNvSpPr>
            <a:spLocks noGrp="1"/>
          </p:cNvSpPr>
          <p:nvPr>
            <p:ph type="ftr" sz="quarter" idx="11"/>
          </p:nvPr>
        </p:nvSpPr>
        <p:spPr/>
        <p:txBody>
          <a:bodyPr/>
          <a:lstStyle>
            <a:lvl1pPr>
              <a:defRPr/>
            </a:lvl1pPr>
          </a:lstStyle>
          <a:p>
            <a:endParaRPr lang="fr-FR"/>
          </a:p>
        </p:txBody>
      </p:sp>
      <p:sp>
        <p:nvSpPr>
          <p:cNvPr id="12" name="Slide Number Placeholder 8"/>
          <p:cNvSpPr>
            <a:spLocks noGrp="1"/>
          </p:cNvSpPr>
          <p:nvPr>
            <p:ph type="sldNum" sz="quarter" idx="12"/>
          </p:nvPr>
        </p:nvSpPr>
        <p:spPr/>
        <p:txBody>
          <a:bodyPr/>
          <a:lstStyle>
            <a:lvl1pPr>
              <a:defRPr/>
            </a:lvl1pPr>
          </a:lstStyle>
          <a:p>
            <a:fld id="{FBD8A561-4DBD-4645-BBC8-C51DF056E2D8}"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grpSp>
        <p:nvGrpSpPr>
          <p:cNvPr id="3" name="Group 5"/>
          <p:cNvGrpSpPr>
            <a:grpSpLocks/>
          </p:cNvGrpSpPr>
          <p:nvPr/>
        </p:nvGrpSpPr>
        <p:grpSpPr bwMode="auto">
          <a:xfrm>
            <a:off x="2208213" y="1331913"/>
            <a:ext cx="6481762" cy="144462"/>
            <a:chOff x="2214546" y="1427612"/>
            <a:chExt cx="6482858" cy="144000"/>
          </a:xfrm>
        </p:grpSpPr>
        <p:sp>
          <p:nvSpPr>
            <p:cNvPr id="4" name="Chevron 3"/>
            <p:cNvSpPr/>
            <p:nvPr userDrawn="1"/>
          </p:nvSpPr>
          <p:spPr>
            <a:xfrm flipH="1">
              <a:off x="8643420" y="1427612"/>
              <a:ext cx="53984" cy="144000"/>
            </a:xfrm>
            <a:prstGeom prst="chevron">
              <a:avLst>
                <a:gd name="adj" fmla="val 50000"/>
              </a:avLst>
            </a:prstGeom>
            <a:gradFill flip="none" rotWithShape="1">
              <a:gsLst>
                <a:gs pos="0">
                  <a:schemeClr val="accent1">
                    <a:alpha val="20000"/>
                  </a:schemeClr>
                </a:gs>
                <a:gs pos="100000">
                  <a:schemeClr val="accent1">
                    <a:alpha val="15000"/>
                  </a:schemeClr>
                </a:gs>
              </a:gsLst>
              <a:lin ang="10800000" scaled="1"/>
              <a:tileRect/>
            </a:gradFill>
            <a:ln w="254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solidFill>
              </a:endParaRPr>
            </a:p>
          </p:txBody>
        </p:sp>
        <p:sp>
          <p:nvSpPr>
            <p:cNvPr id="5" name="Rectangle 4"/>
            <p:cNvSpPr/>
            <p:nvPr userDrawn="1"/>
          </p:nvSpPr>
          <p:spPr>
            <a:xfrm>
              <a:off x="2214546" y="1490909"/>
              <a:ext cx="6428874" cy="17406"/>
            </a:xfrm>
            <a:prstGeom prst="rect">
              <a:avLst/>
            </a:prstGeom>
            <a:gradFill flip="none" rotWithShape="1">
              <a:gsLst>
                <a:gs pos="0">
                  <a:schemeClr val="accent1">
                    <a:alpha val="20000"/>
                  </a:schemeClr>
                </a:gs>
                <a:gs pos="100000">
                  <a:schemeClr val="accent1">
                    <a:alpha val="4000"/>
                  </a:schemeClr>
                </a:gs>
              </a:gsLst>
              <a:lin ang="10800000" scaled="1"/>
              <a:tileRect/>
            </a:gradFill>
            <a:ln w="254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sp>
        <p:nvSpPr>
          <p:cNvPr id="2" name="Title 1"/>
          <p:cNvSpPr>
            <a:spLocks noGrp="1"/>
          </p:cNvSpPr>
          <p:nvPr>
            <p:ph type="title"/>
          </p:nvPr>
        </p:nvSpPr>
        <p:spPr/>
        <p:txBody>
          <a:bodyPr/>
          <a:lstStyle/>
          <a:p>
            <a:r>
              <a:rPr lang="fr-FR" smtClean="0"/>
              <a:t>Cliquez pour modifier le style du titre</a:t>
            </a:r>
            <a:endParaRPr lang="en-US"/>
          </a:p>
        </p:txBody>
      </p:sp>
      <p:sp>
        <p:nvSpPr>
          <p:cNvPr id="6" name="Date Placeholder 2"/>
          <p:cNvSpPr>
            <a:spLocks noGrp="1"/>
          </p:cNvSpPr>
          <p:nvPr>
            <p:ph type="dt" sz="half" idx="10"/>
          </p:nvPr>
        </p:nvSpPr>
        <p:spPr/>
        <p:txBody>
          <a:bodyPr/>
          <a:lstStyle>
            <a:lvl1pPr>
              <a:defRPr/>
            </a:lvl1pPr>
          </a:lstStyle>
          <a:p>
            <a:fld id="{16FC09C9-A5DF-4529-BF51-5AAD32A62316}" type="datetimeFigureOut">
              <a:rPr lang="fr-FR" smtClean="0"/>
              <a:pPr/>
              <a:t>10/12/2023</a:t>
            </a:fld>
            <a:endParaRPr lang="fr-FR"/>
          </a:p>
        </p:txBody>
      </p:sp>
      <p:sp>
        <p:nvSpPr>
          <p:cNvPr id="7" name="Footer Placeholder 3"/>
          <p:cNvSpPr>
            <a:spLocks noGrp="1"/>
          </p:cNvSpPr>
          <p:nvPr>
            <p:ph type="ftr" sz="quarter" idx="11"/>
          </p:nvPr>
        </p:nvSpPr>
        <p:spPr/>
        <p:txBody>
          <a:bodyPr/>
          <a:lstStyle>
            <a:lvl1pPr>
              <a:defRPr/>
            </a:lvl1pPr>
          </a:lstStyle>
          <a:p>
            <a:endParaRPr lang="fr-FR"/>
          </a:p>
        </p:txBody>
      </p:sp>
      <p:sp>
        <p:nvSpPr>
          <p:cNvPr id="8" name="Slide Number Placeholder 4"/>
          <p:cNvSpPr>
            <a:spLocks noGrp="1"/>
          </p:cNvSpPr>
          <p:nvPr>
            <p:ph type="sldNum" sz="quarter" idx="12"/>
          </p:nvPr>
        </p:nvSpPr>
        <p:spPr/>
        <p:txBody>
          <a:bodyPr/>
          <a:lstStyle>
            <a:lvl1pPr>
              <a:defRPr/>
            </a:lvl1pPr>
          </a:lstStyle>
          <a:p>
            <a:fld id="{FBD8A561-4DBD-4645-BBC8-C51DF056E2D8}"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16FC09C9-A5DF-4529-BF51-5AAD32A62316}" type="datetimeFigureOut">
              <a:rPr lang="fr-FR" smtClean="0"/>
              <a:pPr/>
              <a:t>10/12/2023</a:t>
            </a:fld>
            <a:endParaRPr lang="fr-FR"/>
          </a:p>
        </p:txBody>
      </p:sp>
      <p:sp>
        <p:nvSpPr>
          <p:cNvPr id="3" name="Footer Placeholder 4"/>
          <p:cNvSpPr>
            <a:spLocks noGrp="1"/>
          </p:cNvSpPr>
          <p:nvPr>
            <p:ph type="ftr" sz="quarter" idx="11"/>
          </p:nvPr>
        </p:nvSpPr>
        <p:spPr/>
        <p:txBody>
          <a:bodyPr/>
          <a:lstStyle>
            <a:lvl1pPr>
              <a:defRPr/>
            </a:lvl1pPr>
          </a:lstStyle>
          <a:p>
            <a:endParaRPr lang="fr-FR"/>
          </a:p>
        </p:txBody>
      </p:sp>
      <p:sp>
        <p:nvSpPr>
          <p:cNvPr id="4" name="Slide Number Placeholder 5"/>
          <p:cNvSpPr>
            <a:spLocks noGrp="1"/>
          </p:cNvSpPr>
          <p:nvPr>
            <p:ph type="sldNum" sz="quarter" idx="12"/>
          </p:nvPr>
        </p:nvSpPr>
        <p:spPr/>
        <p:txBody>
          <a:bodyPr/>
          <a:lstStyle>
            <a:lvl1pPr>
              <a:defRPr/>
            </a:lvl1pPr>
          </a:lstStyle>
          <a:p>
            <a:fld id="{FBD8A561-4DBD-4645-BBC8-C51DF056E2D8}"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3580745" y="285728"/>
            <a:ext cx="5106055" cy="1162050"/>
          </a:xfrm>
        </p:spPr>
        <p:txBody>
          <a:bodyPr/>
          <a:lstStyle>
            <a:lvl1pPr algn="ctr">
              <a:defRPr sz="3200" b="0" kern="1200" cap="all">
                <a:ln w="11430"/>
                <a:gradFill flip="none" rotWithShape="1">
                  <a:gsLst>
                    <a:gs pos="0">
                      <a:schemeClr val="accent2"/>
                    </a:gs>
                    <a:gs pos="45000">
                      <a:schemeClr val="accent2">
                        <a:tint val="60000"/>
                      </a:schemeClr>
                    </a:gs>
                    <a:gs pos="90000">
                      <a:schemeClr val="accent2">
                        <a:tint val="40000"/>
                      </a:schemeClr>
                    </a:gs>
                    <a:gs pos="100000">
                      <a:schemeClr val="accent2">
                        <a:tint val="20000"/>
                      </a:schemeClr>
                    </a:gs>
                  </a:gsLst>
                  <a:lin ang="16200000" scaled="1"/>
                  <a:tileRect/>
                </a:gradFill>
                <a:effectLst>
                  <a:outerShdw blurRad="44450" dist="41910" dir="3600000" algn="tl">
                    <a:srgbClr val="000000">
                      <a:alpha val="50000"/>
                    </a:srgbClr>
                  </a:outerShdw>
                </a:effectLst>
                <a:latin typeface="+mj-lt"/>
                <a:ea typeface="+mj-ea"/>
                <a:cs typeface="+mj-cs"/>
              </a:defRPr>
            </a:lvl1pPr>
          </a:lstStyle>
          <a:p>
            <a:r>
              <a:rPr lang="fr-FR" smtClean="0"/>
              <a:t>Cliquez pour modifier le style du titre</a:t>
            </a:r>
            <a:endParaRPr lang="en-US"/>
          </a:p>
        </p:txBody>
      </p:sp>
      <p:sp>
        <p:nvSpPr>
          <p:cNvPr id="3" name="Content Placeholder 2"/>
          <p:cNvSpPr>
            <a:spLocks noGrp="1"/>
          </p:cNvSpPr>
          <p:nvPr>
            <p:ph idx="1"/>
          </p:nvPr>
        </p:nvSpPr>
        <p:spPr>
          <a:xfrm>
            <a:off x="3575050" y="1446218"/>
            <a:ext cx="5111750" cy="467967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Text Placeholder 3"/>
          <p:cNvSpPr>
            <a:spLocks noGrp="1"/>
          </p:cNvSpPr>
          <p:nvPr>
            <p:ph type="body" sz="half" idx="2"/>
          </p:nvPr>
        </p:nvSpPr>
        <p:spPr>
          <a:xfrm>
            <a:off x="457201" y="285729"/>
            <a:ext cx="3008313" cy="5840435"/>
          </a:xfrm>
        </p:spPr>
        <p:txBody>
          <a:bodyPr anchor="b"/>
          <a:lstStyle>
            <a:lvl1pPr marL="0" indent="0">
              <a:spcAft>
                <a:spcPts val="0"/>
              </a:spcAft>
              <a:buNone/>
              <a:defRPr sz="1400"/>
            </a:lvl1pPr>
            <a:lvl2pPr marL="457200" indent="0">
              <a:spcAft>
                <a:spcPts val="0"/>
              </a:spcAft>
              <a:buNone/>
              <a:defRPr sz="1200"/>
            </a:lvl2pPr>
            <a:lvl3pPr marL="914400" indent="0">
              <a:spcAft>
                <a:spcPts val="0"/>
              </a:spcAft>
              <a:buNone/>
              <a:defRPr sz="1000"/>
            </a:lvl3pPr>
            <a:lvl4pPr marL="1371600" indent="0">
              <a:spcAft>
                <a:spcPts val="0"/>
              </a:spcAft>
              <a:buNone/>
              <a:defRPr sz="900"/>
            </a:lvl4pPr>
            <a:lvl5pPr marL="1828800" indent="0">
              <a:spcAft>
                <a:spcPts val="0"/>
              </a:spcAft>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Date Placeholder 3"/>
          <p:cNvSpPr>
            <a:spLocks noGrp="1"/>
          </p:cNvSpPr>
          <p:nvPr>
            <p:ph type="dt" sz="half" idx="10"/>
          </p:nvPr>
        </p:nvSpPr>
        <p:spPr/>
        <p:txBody>
          <a:bodyPr/>
          <a:lstStyle>
            <a:lvl1pPr>
              <a:defRPr/>
            </a:lvl1pPr>
          </a:lstStyle>
          <a:p>
            <a:fld id="{16FC09C9-A5DF-4529-BF51-5AAD32A62316}" type="datetimeFigureOut">
              <a:rPr lang="fr-FR" smtClean="0"/>
              <a:pPr/>
              <a:t>10/12/2023</a:t>
            </a:fld>
            <a:endParaRPr lang="fr-FR"/>
          </a:p>
        </p:txBody>
      </p:sp>
      <p:sp>
        <p:nvSpPr>
          <p:cNvPr id="6" name="Footer Placeholder 4"/>
          <p:cNvSpPr>
            <a:spLocks noGrp="1"/>
          </p:cNvSpPr>
          <p:nvPr>
            <p:ph type="ftr" sz="quarter" idx="11"/>
          </p:nvPr>
        </p:nvSpPr>
        <p:spPr/>
        <p:txBody>
          <a:bodyPr/>
          <a:lstStyle>
            <a:lvl1pPr>
              <a:defRPr/>
            </a:lvl1pPr>
          </a:lstStyle>
          <a:p>
            <a:endParaRPr lang="fr-FR"/>
          </a:p>
        </p:txBody>
      </p:sp>
      <p:sp>
        <p:nvSpPr>
          <p:cNvPr id="7" name="Slide Number Placeholder 5"/>
          <p:cNvSpPr>
            <a:spLocks noGrp="1"/>
          </p:cNvSpPr>
          <p:nvPr>
            <p:ph type="sldNum" sz="quarter" idx="12"/>
          </p:nvPr>
        </p:nvSpPr>
        <p:spPr/>
        <p:txBody>
          <a:bodyPr/>
          <a:lstStyle>
            <a:lvl1pPr>
              <a:defRPr/>
            </a:lvl1pPr>
          </a:lstStyle>
          <a:p>
            <a:fld id="{FBD8A561-4DBD-4645-BBC8-C51DF056E2D8}"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7715272" y="615868"/>
            <a:ext cx="928694" cy="5813528"/>
          </a:xfrm>
        </p:spPr>
        <p:txBody>
          <a:bodyPr vert="eaVert"/>
          <a:lstStyle>
            <a:lvl1pPr algn="l">
              <a:defRPr sz="2800" b="0" kern="1200" cap="all">
                <a:ln w="11430"/>
                <a:gradFill flip="none" rotWithShape="1">
                  <a:gsLst>
                    <a:gs pos="0">
                      <a:schemeClr val="accent2"/>
                    </a:gs>
                    <a:gs pos="45000">
                      <a:schemeClr val="accent2">
                        <a:tint val="60000"/>
                      </a:schemeClr>
                    </a:gs>
                    <a:gs pos="90000">
                      <a:schemeClr val="accent2">
                        <a:tint val="40000"/>
                      </a:schemeClr>
                    </a:gs>
                    <a:gs pos="100000">
                      <a:schemeClr val="accent2">
                        <a:tint val="20000"/>
                      </a:schemeClr>
                    </a:gs>
                  </a:gsLst>
                  <a:lin ang="16200000" scaled="1"/>
                  <a:tileRect/>
                </a:gradFill>
                <a:effectLst>
                  <a:outerShdw blurRad="44450" dist="41910" dir="18600000" algn="tl">
                    <a:srgbClr val="000000">
                      <a:alpha val="50000"/>
                    </a:srgbClr>
                  </a:outerShdw>
                </a:effectLst>
                <a:latin typeface="+mj-lt"/>
                <a:ea typeface="+mj-ea"/>
                <a:cs typeface="+mj-cs"/>
              </a:defRPr>
            </a:lvl1pPr>
          </a:lstStyle>
          <a:p>
            <a:r>
              <a:rPr lang="fr-FR" smtClean="0"/>
              <a:t>Cliquez pour modifier le style du titre</a:t>
            </a:r>
            <a:endParaRPr lang="en-US"/>
          </a:p>
        </p:txBody>
      </p:sp>
      <p:sp>
        <p:nvSpPr>
          <p:cNvPr id="3" name="Picture Placeholder 2"/>
          <p:cNvSpPr>
            <a:spLocks noGrp="1"/>
          </p:cNvSpPr>
          <p:nvPr>
            <p:ph type="pic" idx="1"/>
          </p:nvPr>
        </p:nvSpPr>
        <p:spPr>
          <a:xfrm>
            <a:off x="714348" y="612777"/>
            <a:ext cx="6858048" cy="4745051"/>
          </a:xfrm>
          <a:ln w="38100" cap="flat" cmpd="sng" algn="ctr">
            <a:gradFill flip="none" rotWithShape="1">
              <a:gsLst>
                <a:gs pos="0">
                  <a:srgbClr val="000082"/>
                </a:gs>
                <a:gs pos="30000">
                  <a:srgbClr val="66008F"/>
                </a:gs>
                <a:gs pos="64999">
                  <a:srgbClr val="BA0066"/>
                </a:gs>
                <a:gs pos="89999">
                  <a:srgbClr val="FF0000"/>
                </a:gs>
                <a:gs pos="100000">
                  <a:srgbClr val="FF8200"/>
                </a:gs>
              </a:gsLst>
              <a:path path="rect">
                <a:fillToRect l="100000" t="100000"/>
              </a:path>
              <a:tileRect r="-100000" b="-100000"/>
            </a:gradFill>
            <a:prstDash val="solid"/>
          </a:ln>
          <a:effectLst>
            <a:outerShdw blurRad="38100" dist="50800" dir="5400000" algn="tl" rotWithShape="0">
              <a:srgbClr val="000000">
                <a:alpha val="50000"/>
              </a:srgbClr>
            </a:outerShdw>
          </a:effectLst>
        </p:spPr>
        <p:style>
          <a:lnRef idx="2">
            <a:schemeClr val="accent1"/>
          </a:lnRef>
          <a:fillRef idx="1">
            <a:schemeClr val="lt1"/>
          </a:fillRef>
          <a:effectRef idx="0">
            <a:schemeClr val="accent1"/>
          </a:effectRef>
          <a:fontRef idx="minor">
            <a:schemeClr val="dk1"/>
          </a:fontRef>
        </p:style>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smtClean="0"/>
              <a:t>Cliquez sur l'icône pour ajouter une image</a:t>
            </a:r>
            <a:endParaRPr lang="en-US" noProof="0"/>
          </a:p>
        </p:txBody>
      </p:sp>
      <p:sp>
        <p:nvSpPr>
          <p:cNvPr id="4" name="Text Placeholder 3"/>
          <p:cNvSpPr>
            <a:spLocks noGrp="1"/>
          </p:cNvSpPr>
          <p:nvPr>
            <p:ph type="body" sz="half" idx="2"/>
          </p:nvPr>
        </p:nvSpPr>
        <p:spPr>
          <a:xfrm>
            <a:off x="714348" y="5500702"/>
            <a:ext cx="6858048" cy="92869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Date Placeholder 4"/>
          <p:cNvSpPr>
            <a:spLocks noGrp="1"/>
          </p:cNvSpPr>
          <p:nvPr>
            <p:ph type="dt" sz="half" idx="10"/>
          </p:nvPr>
        </p:nvSpPr>
        <p:spPr/>
        <p:txBody>
          <a:bodyPr/>
          <a:lstStyle>
            <a:lvl1pPr>
              <a:defRPr/>
            </a:lvl1pPr>
          </a:lstStyle>
          <a:p>
            <a:fld id="{16FC09C9-A5DF-4529-BF51-5AAD32A62316}" type="datetimeFigureOut">
              <a:rPr lang="fr-FR" smtClean="0"/>
              <a:pPr/>
              <a:t>10/12/2023</a:t>
            </a:fld>
            <a:endParaRPr lang="fr-FR"/>
          </a:p>
        </p:txBody>
      </p:sp>
      <p:sp>
        <p:nvSpPr>
          <p:cNvPr id="6" name="Footer Placeholder 5"/>
          <p:cNvSpPr>
            <a:spLocks noGrp="1"/>
          </p:cNvSpPr>
          <p:nvPr>
            <p:ph type="ftr" sz="quarter" idx="11"/>
          </p:nvPr>
        </p:nvSpPr>
        <p:spPr/>
        <p:txBody>
          <a:bodyPr/>
          <a:lstStyle>
            <a:lvl1pPr>
              <a:defRPr/>
            </a:lvl1pPr>
          </a:lstStyle>
          <a:p>
            <a:endParaRPr lang="fr-FR"/>
          </a:p>
        </p:txBody>
      </p:sp>
      <p:sp>
        <p:nvSpPr>
          <p:cNvPr id="7" name="Slide Number Placeholder 6"/>
          <p:cNvSpPr>
            <a:spLocks noGrp="1"/>
          </p:cNvSpPr>
          <p:nvPr>
            <p:ph type="sldNum" sz="quarter" idx="12"/>
          </p:nvPr>
        </p:nvSpPr>
        <p:spPr/>
        <p:txBody>
          <a:bodyPr/>
          <a:lstStyle>
            <a:lvl1pPr>
              <a:defRPr/>
            </a:lvl1pPr>
          </a:lstStyle>
          <a:p>
            <a:fld id="{FBD8A561-4DBD-4645-BBC8-C51DF056E2D8}" type="slidenum">
              <a:rPr lang="fr-FR" smtClean="0"/>
              <a:pPr/>
              <a:t>‹N°›</a:t>
            </a:fld>
            <a:endParaRPr lang="fr-FR"/>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1">
            <a:lumMod val="50000"/>
            <a:alpha val="6000"/>
          </a:schemeClr>
        </a:solidFill>
        <a:effectLst/>
      </p:bgPr>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blipFill>
            <a:blip r:embed="rId14" cstate="print">
              <a:alphaModFix amt="30000"/>
              <a:duotone>
                <a:schemeClr val="accent1"/>
                <a:srgbClr val="FFFFFF"/>
              </a:duotone>
            </a:blip>
            <a:tile tx="0" ty="0" sx="100000" sy="100000" flip="none" algn="tl"/>
          </a:blipFill>
          <a:ln w="25400" cap="flat" cmpd="sng" algn="ctr">
            <a:noFill/>
            <a:prstDash val="solid"/>
          </a:ln>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nvGrpSpPr>
          <p:cNvPr id="3" name="Group 17"/>
          <p:cNvGrpSpPr>
            <a:grpSpLocks/>
          </p:cNvGrpSpPr>
          <p:nvPr/>
        </p:nvGrpSpPr>
        <p:grpSpPr bwMode="auto">
          <a:xfrm>
            <a:off x="0" y="6570663"/>
            <a:ext cx="9144000" cy="287337"/>
            <a:chOff x="0" y="6353387"/>
            <a:chExt cx="9144000" cy="361763"/>
          </a:xfrm>
        </p:grpSpPr>
        <p:grpSp>
          <p:nvGrpSpPr>
            <p:cNvPr id="8" name="Group 16"/>
            <p:cNvGrpSpPr>
              <a:grpSpLocks/>
            </p:cNvGrpSpPr>
            <p:nvPr/>
          </p:nvGrpSpPr>
          <p:grpSpPr bwMode="auto">
            <a:xfrm>
              <a:off x="0" y="6353387"/>
              <a:ext cx="8756597" cy="360000"/>
              <a:chOff x="1" y="6353387"/>
              <a:chExt cx="8756597" cy="360000"/>
            </a:xfrm>
          </p:grpSpPr>
          <p:sp>
            <p:nvSpPr>
              <p:cNvPr id="10" name="Freeform 9"/>
              <p:cNvSpPr/>
              <p:nvPr userDrawn="1"/>
            </p:nvSpPr>
            <p:spPr>
              <a:xfrm>
                <a:off x="1" y="6533387"/>
                <a:ext cx="8756597" cy="180000"/>
              </a:xfrm>
              <a:custGeom>
                <a:avLst/>
                <a:gdLst/>
                <a:ahLst/>
                <a:cxnLst/>
                <a:rect l="0" t="0" r="0" b="0"/>
                <a:pathLst>
                  <a:path w="7867650" h="177288">
                    <a:moveTo>
                      <a:pt x="7867650" y="177288"/>
                    </a:moveTo>
                    <a:lnTo>
                      <a:pt x="0" y="171450"/>
                    </a:lnTo>
                    <a:lnTo>
                      <a:pt x="0" y="0"/>
                    </a:lnTo>
                    <a:lnTo>
                      <a:pt x="7753350" y="0"/>
                    </a:lnTo>
                    <a:close/>
                  </a:path>
                </a:pathLst>
              </a:custGeom>
              <a:gradFill flip="none" rotWithShape="1">
                <a:gsLst>
                  <a:gs pos="25000">
                    <a:schemeClr val="accent1">
                      <a:shade val="50000"/>
                      <a:alpha val="75000"/>
                    </a:schemeClr>
                  </a:gs>
                  <a:gs pos="100000">
                    <a:schemeClr val="accent1">
                      <a:tint val="40000"/>
                      <a:alpha val="50000"/>
                    </a:schemeClr>
                  </a:gs>
                </a:gsLst>
                <a:lin ang="10800000" scaled="1"/>
                <a:tileRect/>
              </a:gradFill>
              <a:ln w="254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1" name="Freeform 10"/>
              <p:cNvSpPr/>
              <p:nvPr userDrawn="1"/>
            </p:nvSpPr>
            <p:spPr>
              <a:xfrm flipV="1">
                <a:off x="1" y="6353387"/>
                <a:ext cx="8756597" cy="180000"/>
              </a:xfrm>
              <a:custGeom>
                <a:avLst/>
                <a:gdLst/>
                <a:ahLst/>
                <a:cxnLst/>
                <a:rect l="0" t="0" r="0" b="0"/>
                <a:pathLst>
                  <a:path w="7867650" h="177288">
                    <a:moveTo>
                      <a:pt x="7867650" y="177288"/>
                    </a:moveTo>
                    <a:lnTo>
                      <a:pt x="0" y="171450"/>
                    </a:lnTo>
                    <a:lnTo>
                      <a:pt x="0" y="0"/>
                    </a:lnTo>
                    <a:lnTo>
                      <a:pt x="7753350" y="0"/>
                    </a:lnTo>
                    <a:close/>
                  </a:path>
                </a:pathLst>
              </a:custGeom>
              <a:gradFill flip="none" rotWithShape="1">
                <a:gsLst>
                  <a:gs pos="25000">
                    <a:schemeClr val="accent1">
                      <a:shade val="75000"/>
                      <a:alpha val="75000"/>
                    </a:schemeClr>
                  </a:gs>
                  <a:gs pos="100000">
                    <a:schemeClr val="accent1">
                      <a:tint val="40000"/>
                      <a:alpha val="50000"/>
                    </a:schemeClr>
                  </a:gs>
                </a:gsLst>
                <a:lin ang="10800000" scaled="1"/>
                <a:tileRect/>
              </a:gradFill>
              <a:ln w="254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grpSp>
          <p:nvGrpSpPr>
            <p:cNvPr id="9" name="Group 15"/>
            <p:cNvGrpSpPr>
              <a:grpSpLocks/>
            </p:cNvGrpSpPr>
            <p:nvPr/>
          </p:nvGrpSpPr>
          <p:grpSpPr bwMode="auto">
            <a:xfrm>
              <a:off x="8640700" y="6354583"/>
              <a:ext cx="503300" cy="360567"/>
              <a:chOff x="8640700" y="6354583"/>
              <a:chExt cx="503300" cy="360567"/>
            </a:xfrm>
          </p:grpSpPr>
          <p:sp>
            <p:nvSpPr>
              <p:cNvPr id="12" name="Chevron 11"/>
              <p:cNvSpPr/>
              <p:nvPr userDrawn="1"/>
            </p:nvSpPr>
            <p:spPr>
              <a:xfrm flipH="1">
                <a:off x="8640763" y="6355385"/>
                <a:ext cx="249237" cy="359765"/>
              </a:xfrm>
              <a:prstGeom prst="chevron">
                <a:avLst>
                  <a:gd name="adj" fmla="val 50000"/>
                </a:avLst>
              </a:prstGeom>
              <a:gradFill flip="none" rotWithShape="1">
                <a:gsLst>
                  <a:gs pos="0">
                    <a:schemeClr val="accent1">
                      <a:alpha val="60000"/>
                    </a:schemeClr>
                  </a:gs>
                  <a:gs pos="100000">
                    <a:schemeClr val="accent1"/>
                  </a:gs>
                </a:gsLst>
                <a:lin ang="10800000" scaled="1"/>
                <a:tileRect/>
              </a:gradFill>
              <a:ln w="254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solidFill>
                </a:endParaRPr>
              </a:p>
            </p:txBody>
          </p:sp>
          <p:sp>
            <p:nvSpPr>
              <p:cNvPr id="13" name="Chevron 12"/>
              <p:cNvSpPr/>
              <p:nvPr userDrawn="1"/>
            </p:nvSpPr>
            <p:spPr>
              <a:xfrm flipH="1">
                <a:off x="8767763" y="6355385"/>
                <a:ext cx="249237" cy="359765"/>
              </a:xfrm>
              <a:prstGeom prst="chevron">
                <a:avLst>
                  <a:gd name="adj" fmla="val 50000"/>
                </a:avLst>
              </a:prstGeom>
              <a:gradFill flip="none" rotWithShape="1">
                <a:gsLst>
                  <a:gs pos="0">
                    <a:schemeClr val="accent1"/>
                  </a:gs>
                  <a:gs pos="100000">
                    <a:schemeClr val="accent1">
                      <a:shade val="75000"/>
                    </a:schemeClr>
                  </a:gs>
                </a:gsLst>
                <a:lin ang="10800000" scaled="1"/>
                <a:tileRect/>
              </a:gradFill>
              <a:ln w="254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solidFill>
                </a:endParaRPr>
              </a:p>
            </p:txBody>
          </p:sp>
          <p:sp>
            <p:nvSpPr>
              <p:cNvPr id="14" name="Chevron 13"/>
              <p:cNvSpPr/>
              <p:nvPr userDrawn="1"/>
            </p:nvSpPr>
            <p:spPr>
              <a:xfrm flipH="1">
                <a:off x="8894763" y="6355385"/>
                <a:ext cx="249237" cy="359765"/>
              </a:xfrm>
              <a:prstGeom prst="chevron">
                <a:avLst>
                  <a:gd name="adj" fmla="val 50000"/>
                </a:avLst>
              </a:prstGeom>
              <a:gradFill flip="none" rotWithShape="1">
                <a:gsLst>
                  <a:gs pos="0">
                    <a:schemeClr val="accent1">
                      <a:shade val="75000"/>
                    </a:schemeClr>
                  </a:gs>
                  <a:gs pos="100000">
                    <a:schemeClr val="accent1">
                      <a:shade val="50000"/>
                      <a:shade val="20000"/>
                    </a:schemeClr>
                  </a:gs>
                </a:gsLst>
                <a:lin ang="10800000" scaled="1"/>
                <a:tileRect/>
              </a:gradFill>
              <a:ln w="254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solidFill>
                </a:endParaRPr>
              </a:p>
            </p:txBody>
          </p:sp>
        </p:grpSp>
      </p:grpSp>
      <p:sp>
        <p:nvSpPr>
          <p:cNvPr id="2" name="Title Placeholder 1"/>
          <p:cNvSpPr>
            <a:spLocks noGrp="1"/>
          </p:cNvSpPr>
          <p:nvPr>
            <p:ph type="title"/>
          </p:nvPr>
        </p:nvSpPr>
        <p:spPr>
          <a:xfrm>
            <a:off x="457200" y="274638"/>
            <a:ext cx="8229600" cy="1143000"/>
          </a:xfrm>
          <a:prstGeom prst="rect">
            <a:avLst/>
          </a:prstGeom>
        </p:spPr>
        <p:txBody>
          <a:bodyPr vert="horz" rtlCol="0" anchor="ctr">
            <a:normAutofit/>
            <a:scene3d>
              <a:camera prst="orthographicFront"/>
              <a:lightRig rig="threePt" dir="tl">
                <a:rot lat="0" lon="0" rev="7200000"/>
              </a:lightRig>
            </a:scene3d>
            <a:sp3d contourW="6350">
              <a:contourClr>
                <a:schemeClr val="accent1"/>
              </a:contourClr>
            </a:sp3d>
          </a:bodyPr>
          <a:lstStyle/>
          <a:p>
            <a:r>
              <a:rPr lang="fr-FR" smtClean="0"/>
              <a:t>Cliquez pour modifier le style du titre</a:t>
            </a:r>
            <a:endParaRPr lang="en-US"/>
          </a:p>
        </p:txBody>
      </p:sp>
      <p:sp>
        <p:nvSpPr>
          <p:cNvPr id="1029"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smtClean="0"/>
          </a:p>
        </p:txBody>
      </p:sp>
      <p:sp>
        <p:nvSpPr>
          <p:cNvPr id="4" name="Date Placeholder 3"/>
          <p:cNvSpPr>
            <a:spLocks noGrp="1"/>
          </p:cNvSpPr>
          <p:nvPr>
            <p:ph type="dt" sz="half" idx="2"/>
          </p:nvPr>
        </p:nvSpPr>
        <p:spPr>
          <a:xfrm>
            <a:off x="0" y="6570663"/>
            <a:ext cx="1643063" cy="287337"/>
          </a:xfrm>
          <a:prstGeom prst="rect">
            <a:avLst/>
          </a:prstGeom>
        </p:spPr>
        <p:txBody>
          <a:bodyPr vert="horz" rtlCol="0" anchor="ctr"/>
          <a:lstStyle>
            <a:lvl1pPr algn="l" eaLnBrk="1" fontAlgn="auto" latinLnBrk="0" hangingPunct="1">
              <a:spcBef>
                <a:spcPts val="0"/>
              </a:spcBef>
              <a:spcAft>
                <a:spcPts val="0"/>
              </a:spcAft>
              <a:defRPr kumimoji="0" sz="1200">
                <a:solidFill>
                  <a:schemeClr val="tx1">
                    <a:tint val="75000"/>
                  </a:schemeClr>
                </a:solidFill>
                <a:latin typeface="+mn-lt"/>
                <a:cs typeface="+mn-cs"/>
              </a:defRPr>
            </a:lvl1pPr>
          </a:lstStyle>
          <a:p>
            <a:fld id="{16FC09C9-A5DF-4529-BF51-5AAD32A62316}" type="datetimeFigureOut">
              <a:rPr lang="fr-FR" smtClean="0"/>
              <a:pPr/>
              <a:t>10/12/2023</a:t>
            </a:fld>
            <a:endParaRPr lang="fr-FR"/>
          </a:p>
        </p:txBody>
      </p:sp>
      <p:sp>
        <p:nvSpPr>
          <p:cNvPr id="5" name="Footer Placeholder 4"/>
          <p:cNvSpPr>
            <a:spLocks noGrp="1"/>
          </p:cNvSpPr>
          <p:nvPr>
            <p:ph type="ftr" sz="quarter" idx="3"/>
          </p:nvPr>
        </p:nvSpPr>
        <p:spPr>
          <a:xfrm>
            <a:off x="1643063" y="6570663"/>
            <a:ext cx="4214812" cy="287337"/>
          </a:xfrm>
          <a:prstGeom prst="rect">
            <a:avLst/>
          </a:prstGeom>
        </p:spPr>
        <p:txBody>
          <a:bodyPr vert="horz" rtlCol="0" anchor="ctr"/>
          <a:lstStyle>
            <a:lvl1pPr algn="l" eaLnBrk="1" fontAlgn="auto" latinLnBrk="0" hangingPunct="1">
              <a:spcBef>
                <a:spcPts val="0"/>
              </a:spcBef>
              <a:spcAft>
                <a:spcPts val="0"/>
              </a:spcAft>
              <a:defRPr kumimoji="0" sz="1200">
                <a:solidFill>
                  <a:schemeClr val="tx1">
                    <a:tint val="85000"/>
                  </a:schemeClr>
                </a:solidFill>
                <a:latin typeface="+mn-lt"/>
                <a:cs typeface="+mn-cs"/>
              </a:defRPr>
            </a:lvl1pPr>
          </a:lstStyle>
          <a:p>
            <a:endParaRPr lang="fr-FR"/>
          </a:p>
        </p:txBody>
      </p:sp>
      <p:sp>
        <p:nvSpPr>
          <p:cNvPr id="6" name="Slide Number Placeholder 5"/>
          <p:cNvSpPr>
            <a:spLocks noGrp="1"/>
          </p:cNvSpPr>
          <p:nvPr>
            <p:ph type="sldNum" sz="quarter" idx="4"/>
          </p:nvPr>
        </p:nvSpPr>
        <p:spPr>
          <a:xfrm>
            <a:off x="8572500" y="6570663"/>
            <a:ext cx="571500" cy="287337"/>
          </a:xfrm>
          <a:prstGeom prst="rect">
            <a:avLst/>
          </a:prstGeom>
        </p:spPr>
        <p:txBody>
          <a:bodyPr vert="horz" rtlCol="0" anchor="ctr"/>
          <a:lstStyle>
            <a:lvl1pPr algn="ctr" eaLnBrk="1" fontAlgn="auto" latinLnBrk="0" hangingPunct="1">
              <a:spcBef>
                <a:spcPts val="0"/>
              </a:spcBef>
              <a:spcAft>
                <a:spcPts val="0"/>
              </a:spcAft>
              <a:defRPr kumimoji="0" sz="1200">
                <a:solidFill>
                  <a:schemeClr val="tx1">
                    <a:tint val="95000"/>
                  </a:schemeClr>
                </a:solidFill>
                <a:latin typeface="+mn-lt"/>
                <a:cs typeface="+mn-cs"/>
              </a:defRPr>
            </a:lvl1pPr>
          </a:lstStyle>
          <a:p>
            <a:fld id="{FBD8A561-4DBD-4645-BBC8-C51DF056E2D8}"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rtl="0" eaLnBrk="1" fontAlgn="base" hangingPunct="1">
        <a:spcBef>
          <a:spcPct val="0"/>
        </a:spcBef>
        <a:spcAft>
          <a:spcPct val="0"/>
        </a:spcAft>
        <a:defRPr lang="zh-CN" altLang="en-US" sz="4400" b="1" kern="1200" dirty="0">
          <a:ln w="11430"/>
          <a:gradFill flip="none" rotWithShape="1">
            <a:gsLst>
              <a:gs pos="0">
                <a:schemeClr val="accent2"/>
              </a:gs>
              <a:gs pos="45000">
                <a:schemeClr val="accent2">
                  <a:tint val="60000"/>
                </a:schemeClr>
              </a:gs>
              <a:gs pos="90000">
                <a:schemeClr val="accent2">
                  <a:tint val="40000"/>
                </a:schemeClr>
              </a:gs>
              <a:gs pos="100000">
                <a:schemeClr val="accent2">
                  <a:tint val="20000"/>
                </a:schemeClr>
              </a:gs>
            </a:gsLst>
            <a:lin ang="5400000" scaled="1"/>
            <a:tileRect/>
          </a:gradFill>
          <a:effectLst>
            <a:outerShdw blurRad="44450" dist="41910" dir="3600000" algn="tl">
              <a:srgbClr val="000000">
                <a:alpha val="50000"/>
              </a:srgbClr>
            </a:outerShdw>
          </a:effectLst>
          <a:latin typeface="+mj-lt"/>
          <a:ea typeface="+mj-ea"/>
          <a:cs typeface="+mj-cs"/>
        </a:defRPr>
      </a:lvl1pPr>
      <a:lvl2pPr algn="ctr" rtl="0" eaLnBrk="1" fontAlgn="base" hangingPunct="1">
        <a:spcBef>
          <a:spcPct val="0"/>
        </a:spcBef>
        <a:spcAft>
          <a:spcPct val="0"/>
        </a:spcAft>
        <a:defRPr sz="4400" b="1">
          <a:solidFill>
            <a:schemeClr val="tx1"/>
          </a:solidFill>
          <a:latin typeface="Book Antiqua" pitchFamily="18" charset="0"/>
        </a:defRPr>
      </a:lvl2pPr>
      <a:lvl3pPr algn="ctr" rtl="0" eaLnBrk="1" fontAlgn="base" hangingPunct="1">
        <a:spcBef>
          <a:spcPct val="0"/>
        </a:spcBef>
        <a:spcAft>
          <a:spcPct val="0"/>
        </a:spcAft>
        <a:defRPr sz="4400" b="1">
          <a:solidFill>
            <a:schemeClr val="tx1"/>
          </a:solidFill>
          <a:latin typeface="Book Antiqua" pitchFamily="18" charset="0"/>
        </a:defRPr>
      </a:lvl3pPr>
      <a:lvl4pPr algn="ctr" rtl="0" eaLnBrk="1" fontAlgn="base" hangingPunct="1">
        <a:spcBef>
          <a:spcPct val="0"/>
        </a:spcBef>
        <a:spcAft>
          <a:spcPct val="0"/>
        </a:spcAft>
        <a:defRPr sz="4400" b="1">
          <a:solidFill>
            <a:schemeClr val="tx1"/>
          </a:solidFill>
          <a:latin typeface="Book Antiqua" pitchFamily="18" charset="0"/>
        </a:defRPr>
      </a:lvl4pPr>
      <a:lvl5pPr algn="ctr" rtl="0" eaLnBrk="1" fontAlgn="base" hangingPunct="1">
        <a:spcBef>
          <a:spcPct val="0"/>
        </a:spcBef>
        <a:spcAft>
          <a:spcPct val="0"/>
        </a:spcAft>
        <a:defRPr sz="4400" b="1">
          <a:solidFill>
            <a:schemeClr val="tx1"/>
          </a:solidFill>
          <a:latin typeface="Book Antiqua" pitchFamily="18" charset="0"/>
        </a:defRPr>
      </a:lvl5pPr>
      <a:lvl6pPr eaLnBrk="1" latinLnBrk="0" hangingPunct="1">
        <a:defRPr kumimoji="0">
          <a:solidFill>
            <a:schemeClr val="tx2"/>
          </a:solidFill>
        </a:defRPr>
      </a:lvl6pPr>
      <a:lvl7pPr eaLnBrk="1" latinLnBrk="0" hangingPunct="1">
        <a:defRPr kumimoji="0">
          <a:solidFill>
            <a:schemeClr val="tx2"/>
          </a:solidFill>
        </a:defRPr>
      </a:lvl7pPr>
      <a:lvl8pPr eaLnBrk="1" latinLnBrk="0" hangingPunct="1">
        <a:defRPr kumimoji="0">
          <a:solidFill>
            <a:schemeClr val="tx2"/>
          </a:solidFill>
        </a:defRPr>
      </a:lvl8pPr>
      <a:lvl9pPr eaLnBrk="1" latinLnBrk="0" hangingPunct="1">
        <a:defRPr kumimoji="0">
          <a:solidFill>
            <a:schemeClr val="tx2"/>
          </a:solidFill>
        </a:defRPr>
      </a:lvl9pPr>
    </p:titleStyle>
    <p:bodyStyle>
      <a:lvl1pPr marL="342900" indent="-342900" algn="l" rtl="0" eaLnBrk="1" fontAlgn="base" hangingPunct="1">
        <a:spcBef>
          <a:spcPct val="20000"/>
        </a:spcBef>
        <a:spcAft>
          <a:spcPct val="0"/>
        </a:spcAft>
        <a:buClr>
          <a:schemeClr val="tx2"/>
        </a:buClr>
        <a:buSzPct val="50000"/>
        <a:buFont typeface="Wingdings 2" pitchFamily="18" charset="2"/>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lr>
          <a:schemeClr val="tx2"/>
        </a:buClr>
        <a:buSzPct val="60000"/>
        <a:buFont typeface="Wingdings 2" pitchFamily="18" charset="2"/>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lr>
          <a:schemeClr val="tx2"/>
        </a:buClr>
        <a:buSzPct val="60000"/>
        <a:buFont typeface="Wingdings 2" pitchFamily="18" charset="2"/>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lr>
          <a:schemeClr val="tx2"/>
        </a:buClr>
        <a:buSzPct val="60000"/>
        <a:buFont typeface="Wingdings 2" pitchFamily="18" charset="2"/>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lr>
          <a:schemeClr val="tx2"/>
        </a:buClr>
        <a:buSzPct val="60000"/>
        <a:buFont typeface="Wingdings 2" pitchFamily="18" charset="2"/>
        <a:buChar char=""/>
        <a:defRPr sz="20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0"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0"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0"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0" sz="20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7" name="Rectangle à coins arrondis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ectangle à coins arrondis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Espace réservé du titre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fr-FR" smtClean="0"/>
              <a:t>Cliquez pour modifier le style du titre</a:t>
            </a:r>
            <a:endParaRPr kumimoji="0" lang="en-US"/>
          </a:p>
        </p:txBody>
      </p:sp>
      <p:sp>
        <p:nvSpPr>
          <p:cNvPr id="4" name="Espace réservé du texte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25" name="Espace réservé de la date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7F9D8F3E-6AF2-412C-A49C-3A52F168B7F5}" type="datetime1">
              <a:rPr lang="fr-FR" smtClean="0"/>
              <a:pPr/>
              <a:t>10/12/2023</a:t>
            </a:fld>
            <a:endParaRPr lang="fr-FR"/>
          </a:p>
        </p:txBody>
      </p:sp>
      <p:sp>
        <p:nvSpPr>
          <p:cNvPr id="18" name="Espace réservé du pied de page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fr-FR"/>
          </a:p>
        </p:txBody>
      </p:sp>
      <p:sp>
        <p:nvSpPr>
          <p:cNvPr id="5" name="Espace réservé du numéro de diapositive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948A2A9D-921F-4AF4-857E-F26907433488}"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hf sldNum="0" hdr="0" ftr="0" dt="0"/>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s://upload.wikimedia.org/wikipedia/commons/c/c2/Vue_ant%C3%A9rieure_et_post%C3%A9rieure_des_muscles_du_corps_de_l'homme.jpg" TargetMode="Externa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395536" y="1628800"/>
            <a:ext cx="8208912" cy="2308324"/>
          </a:xfrm>
          <a:prstGeom prst="rect">
            <a:avLst/>
          </a:prstGeom>
          <a:noFill/>
        </p:spPr>
        <p:txBody>
          <a:bodyPr wrap="square" rtlCol="0">
            <a:spAutoFit/>
          </a:bodyPr>
          <a:lstStyle/>
          <a:p>
            <a:pPr algn="ctr"/>
            <a:r>
              <a:rPr lang="fr-FR" sz="7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Physiologie des grandes fonctions</a:t>
            </a:r>
            <a:endParaRPr lang="fr-FR" sz="7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5" name="ZoneTexte 4"/>
          <p:cNvSpPr txBox="1"/>
          <p:nvPr/>
        </p:nvSpPr>
        <p:spPr>
          <a:xfrm>
            <a:off x="5220072" y="5805264"/>
            <a:ext cx="3923928" cy="646331"/>
          </a:xfrm>
          <a:prstGeom prst="rect">
            <a:avLst/>
          </a:prstGeom>
          <a:noFill/>
        </p:spPr>
        <p:txBody>
          <a:bodyPr wrap="square" rtlCol="0">
            <a:spAutoFit/>
          </a:bodyPr>
          <a:lstStyle/>
          <a:p>
            <a:r>
              <a:rPr lang="fr-FR" b="1" dirty="0" smtClean="0"/>
              <a:t>Dr. </a:t>
            </a:r>
            <a:r>
              <a:rPr lang="fr-FR" b="1" dirty="0" err="1" smtClean="0"/>
              <a:t>Belkacem</a:t>
            </a:r>
            <a:r>
              <a:rPr lang="fr-FR" b="1" dirty="0" smtClean="0"/>
              <a:t> </a:t>
            </a:r>
            <a:r>
              <a:rPr lang="fr-FR" b="1" dirty="0" err="1" smtClean="0"/>
              <a:t>Nacéra</a:t>
            </a:r>
            <a:endParaRPr lang="fr-FR" b="1" dirty="0" smtClean="0"/>
          </a:p>
          <a:p>
            <a:r>
              <a:rPr lang="fr-FR" b="1" dirty="0" smtClean="0"/>
              <a:t>b_nacera511@yahoo.fr </a:t>
            </a:r>
            <a:endParaRPr lang="fr-FR" b="1" dirty="0"/>
          </a:p>
        </p:txBody>
      </p:sp>
      <p:sp>
        <p:nvSpPr>
          <p:cNvPr id="6" name="ZoneTexte 5"/>
          <p:cNvSpPr txBox="1"/>
          <p:nvPr/>
        </p:nvSpPr>
        <p:spPr>
          <a:xfrm>
            <a:off x="395536" y="4005064"/>
            <a:ext cx="8424936" cy="707886"/>
          </a:xfrm>
          <a:prstGeom prst="rect">
            <a:avLst/>
          </a:prstGeom>
          <a:noFill/>
        </p:spPr>
        <p:txBody>
          <a:bodyPr wrap="square" rtlCol="0">
            <a:spAutoFit/>
          </a:bodyPr>
          <a:lstStyle/>
          <a:p>
            <a:pPr algn="ctr"/>
            <a:r>
              <a:rPr lang="fr-FR"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6. Le système musculaire</a:t>
            </a:r>
            <a:endParaRPr lang="fr-FR"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7" name="ZoneTexte 6"/>
          <p:cNvSpPr txBox="1"/>
          <p:nvPr/>
        </p:nvSpPr>
        <p:spPr>
          <a:xfrm>
            <a:off x="0" y="0"/>
            <a:ext cx="7632848" cy="1200329"/>
          </a:xfrm>
          <a:prstGeom prst="rect">
            <a:avLst/>
          </a:prstGeom>
          <a:noFill/>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b="1" dirty="0" smtClean="0"/>
              <a:t>Université </a:t>
            </a:r>
            <a:r>
              <a:rPr lang="fr-FR" b="1" dirty="0" err="1" smtClean="0"/>
              <a:t>Aboubekr</a:t>
            </a:r>
            <a:r>
              <a:rPr lang="fr-FR" b="1" dirty="0" smtClean="0"/>
              <a:t> </a:t>
            </a:r>
            <a:r>
              <a:rPr lang="fr-FR" b="1" dirty="0" err="1" smtClean="0"/>
              <a:t>Belkaïd</a:t>
            </a:r>
            <a:r>
              <a:rPr lang="fr-FR" b="1" dirty="0" smtClean="0"/>
              <a:t>-Tlemcen-</a:t>
            </a:r>
          </a:p>
          <a:p>
            <a:r>
              <a:rPr lang="fr-FR" b="1" dirty="0" smtClean="0"/>
              <a:t>Faculté SNV-STU</a:t>
            </a:r>
          </a:p>
          <a:p>
            <a:r>
              <a:rPr lang="fr-FR" b="1" dirty="0" smtClean="0"/>
              <a:t>Département de Biologie</a:t>
            </a:r>
          </a:p>
          <a:p>
            <a:r>
              <a:rPr lang="fr-FR" b="1" dirty="0" smtClean="0"/>
              <a:t>Master 1: Biochimie Appliquée</a:t>
            </a:r>
            <a:endParaRPr lang="fr-FR"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95536" y="1340768"/>
            <a:ext cx="8460432" cy="4727000"/>
          </a:xfrm>
          <a:prstGeom prst="rect">
            <a:avLst/>
          </a:prstGeom>
        </p:spPr>
        <p:txBody>
          <a:bodyPr wrap="square">
            <a:spAutoFit/>
          </a:bodyPr>
          <a:lstStyle/>
          <a:p>
            <a:pPr algn="just">
              <a:lnSpc>
                <a:spcPct val="200000"/>
              </a:lnSpc>
            </a:pPr>
            <a:r>
              <a:rPr lang="fr-FR" sz="2200" b="1" dirty="0" smtClean="0"/>
              <a:t>Un muscle squelettique est entouré de plusieurs couches de tissu conjonctif : </a:t>
            </a:r>
          </a:p>
          <a:p>
            <a:pPr algn="just">
              <a:lnSpc>
                <a:spcPct val="200000"/>
              </a:lnSpc>
              <a:buFont typeface="Wingdings" pitchFamily="2" charset="2"/>
              <a:buChar char="§"/>
            </a:pPr>
            <a:r>
              <a:rPr lang="fr-FR" sz="2200" b="1" dirty="0" smtClean="0"/>
              <a:t> </a:t>
            </a:r>
            <a:r>
              <a:rPr lang="fr-FR" sz="2200" b="1" dirty="0" smtClean="0">
                <a:solidFill>
                  <a:srgbClr val="C00000"/>
                </a:solidFill>
              </a:rPr>
              <a:t>l'</a:t>
            </a:r>
            <a:r>
              <a:rPr lang="fr-FR" sz="2200" b="1" dirty="0" err="1" smtClean="0">
                <a:solidFill>
                  <a:srgbClr val="C00000"/>
                </a:solidFill>
              </a:rPr>
              <a:t>épimysium</a:t>
            </a:r>
            <a:r>
              <a:rPr lang="fr-FR" sz="2200" b="1" dirty="0" smtClean="0"/>
              <a:t> : recouvre l'ensemble du muscle.</a:t>
            </a:r>
          </a:p>
          <a:p>
            <a:pPr algn="just">
              <a:lnSpc>
                <a:spcPct val="200000"/>
              </a:lnSpc>
              <a:buFont typeface="Wingdings" pitchFamily="2" charset="2"/>
              <a:buChar char="§"/>
            </a:pPr>
            <a:r>
              <a:rPr lang="fr-FR" sz="2200" b="1" dirty="0" smtClean="0"/>
              <a:t> </a:t>
            </a:r>
            <a:r>
              <a:rPr lang="fr-FR" sz="2200" b="1" dirty="0" smtClean="0">
                <a:solidFill>
                  <a:srgbClr val="C00000"/>
                </a:solidFill>
              </a:rPr>
              <a:t>le </a:t>
            </a:r>
            <a:r>
              <a:rPr lang="fr-FR" sz="2200" b="1" dirty="0" err="1" smtClean="0">
                <a:solidFill>
                  <a:srgbClr val="C00000"/>
                </a:solidFill>
              </a:rPr>
              <a:t>périmysium</a:t>
            </a:r>
            <a:r>
              <a:rPr lang="fr-FR" sz="2200" b="1" dirty="0" smtClean="0"/>
              <a:t>: assemble les différentes fibres musculaires en faisceau de fibres musculaires </a:t>
            </a:r>
          </a:p>
          <a:p>
            <a:pPr algn="just">
              <a:lnSpc>
                <a:spcPct val="200000"/>
              </a:lnSpc>
              <a:buFont typeface="Wingdings" pitchFamily="2" charset="2"/>
              <a:buChar char="§"/>
            </a:pPr>
            <a:r>
              <a:rPr lang="fr-FR" sz="2200" b="1" dirty="0" smtClean="0"/>
              <a:t> </a:t>
            </a:r>
            <a:r>
              <a:rPr lang="fr-FR" sz="2200" b="1" dirty="0" smtClean="0">
                <a:solidFill>
                  <a:srgbClr val="C00000"/>
                </a:solidFill>
              </a:rPr>
              <a:t>l'</a:t>
            </a:r>
            <a:r>
              <a:rPr lang="fr-FR" sz="2200" b="1" dirty="0" err="1" smtClean="0">
                <a:solidFill>
                  <a:srgbClr val="C00000"/>
                </a:solidFill>
              </a:rPr>
              <a:t>endomysium</a:t>
            </a:r>
            <a:r>
              <a:rPr lang="fr-FR" sz="2200" b="1" dirty="0" smtClean="0"/>
              <a:t> : entoure chaque fibre musculaire ; </a:t>
            </a:r>
          </a:p>
          <a:p>
            <a:pPr algn="just">
              <a:lnSpc>
                <a:spcPct val="200000"/>
              </a:lnSpc>
            </a:pPr>
            <a:endParaRPr lang="fr-FR" sz="2200" b="1" dirty="0"/>
          </a:p>
        </p:txBody>
      </p:sp>
      <p:sp>
        <p:nvSpPr>
          <p:cNvPr id="5" name="Rectangle 8"/>
          <p:cNvSpPr>
            <a:spLocks noChangeArrowheads="1"/>
          </p:cNvSpPr>
          <p:nvPr/>
        </p:nvSpPr>
        <p:spPr bwMode="auto">
          <a:xfrm>
            <a:off x="395536" y="260648"/>
            <a:ext cx="7146056" cy="685800"/>
          </a:xfrm>
          <a:prstGeom prst="rect">
            <a:avLst/>
          </a:prstGeom>
          <a:noFill/>
          <a:ln w="9525">
            <a:noFill/>
            <a:miter lim="800000"/>
            <a:headEnd/>
            <a:tailEnd/>
          </a:ln>
        </p:spPr>
        <p:txBody>
          <a:bodyPr/>
          <a:lstStyle/>
          <a:p>
            <a:pPr marL="609600" indent="-609600">
              <a:spcBef>
                <a:spcPct val="20000"/>
              </a:spcBef>
            </a:pPr>
            <a:r>
              <a:rPr lang="fr-CA" sz="3600" b="1" dirty="0">
                <a:solidFill>
                  <a:srgbClr val="C00000"/>
                </a:solidFill>
              </a:rPr>
              <a:t>1. </a:t>
            </a:r>
            <a:r>
              <a:rPr lang="fr-CA" sz="3600" b="1" dirty="0" smtClean="0">
                <a:solidFill>
                  <a:srgbClr val="C00000"/>
                </a:solidFill>
              </a:rPr>
              <a:t>Tissu musculaire </a:t>
            </a:r>
            <a:r>
              <a:rPr lang="fr-FR" sz="3600" b="1" dirty="0" smtClean="0">
                <a:solidFill>
                  <a:srgbClr val="C00000"/>
                </a:solidFill>
              </a:rPr>
              <a:t>squelettique</a:t>
            </a:r>
            <a:endParaRPr lang="en-US" sz="3600" b="1" dirty="0">
              <a:solidFill>
                <a:srgbClr val="C00000"/>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Résultat de recherche d'images pour &quot;anatomie du muscle&quot;"/>
          <p:cNvPicPr>
            <a:picLocks noChangeAspect="1" noChangeArrowheads="1"/>
          </p:cNvPicPr>
          <p:nvPr/>
        </p:nvPicPr>
        <p:blipFill>
          <a:blip r:embed="rId2" cstate="print"/>
          <a:srcRect/>
          <a:stretch>
            <a:fillRect/>
          </a:stretch>
        </p:blipFill>
        <p:spPr bwMode="auto">
          <a:xfrm>
            <a:off x="0" y="0"/>
            <a:ext cx="9144000" cy="5931040"/>
          </a:xfrm>
          <a:prstGeom prst="rect">
            <a:avLst/>
          </a:prstGeom>
          <a:noFill/>
        </p:spPr>
      </p:pic>
      <p:sp>
        <p:nvSpPr>
          <p:cNvPr id="3" name="Titre 1"/>
          <p:cNvSpPr txBox="1">
            <a:spLocks/>
          </p:cNvSpPr>
          <p:nvPr/>
        </p:nvSpPr>
        <p:spPr>
          <a:xfrm>
            <a:off x="971600" y="6093296"/>
            <a:ext cx="7365504" cy="648072"/>
          </a:xfrm>
          <a:prstGeom prst="rect">
            <a:avLst/>
          </a:prstGeom>
        </p:spPr>
        <p:txBody>
          <a:bodyPr vert="horz" rtlCol="0" anchor="ctr">
            <a:normAutofit fontScale="45000" lnSpcReduction="20000"/>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400" b="1" i="0" strike="noStrike" kern="1200" normalizeH="0" baseline="0" noProof="0" dirty="0" err="1" smtClean="0">
                <a:ln w="1905"/>
                <a:solidFill>
                  <a:schemeClr val="accent4">
                    <a:lumMod val="75000"/>
                  </a:schemeClr>
                </a:solidFill>
                <a:effectLst>
                  <a:innerShdw blurRad="69850" dist="43180" dir="5400000">
                    <a:srgbClr val="000000">
                      <a:alpha val="65000"/>
                    </a:srgbClr>
                  </a:innerShdw>
                </a:effectLst>
                <a:uLnTx/>
                <a:uFillTx/>
                <a:latin typeface="+mj-lt"/>
                <a:ea typeface="+mj-ea"/>
                <a:cs typeface="+mj-cs"/>
              </a:rPr>
              <a:t>Anatomie</a:t>
            </a:r>
            <a:r>
              <a:rPr kumimoji="0" lang="en-US" altLang="en-US" sz="4400" b="1" i="0" strike="noStrike" kern="1200" normalizeH="0" baseline="0" noProof="0" dirty="0" smtClean="0">
                <a:ln w="1905"/>
                <a:solidFill>
                  <a:schemeClr val="accent4">
                    <a:lumMod val="75000"/>
                  </a:schemeClr>
                </a:solidFill>
                <a:effectLst>
                  <a:innerShdw blurRad="69850" dist="43180" dir="5400000">
                    <a:srgbClr val="000000">
                      <a:alpha val="65000"/>
                    </a:srgbClr>
                  </a:innerShdw>
                </a:effectLst>
                <a:uLnTx/>
                <a:uFillTx/>
                <a:latin typeface="+mj-lt"/>
                <a:ea typeface="+mj-ea"/>
                <a:cs typeface="+mj-cs"/>
              </a:rPr>
              <a:t> </a:t>
            </a:r>
            <a:r>
              <a:rPr kumimoji="0" lang="en-US" altLang="en-US" sz="4400" b="1" i="0" strike="noStrike" kern="1200" normalizeH="0" baseline="0" noProof="0" dirty="0" err="1" smtClean="0">
                <a:ln w="1905"/>
                <a:solidFill>
                  <a:schemeClr val="accent4">
                    <a:lumMod val="75000"/>
                  </a:schemeClr>
                </a:solidFill>
                <a:effectLst>
                  <a:innerShdw blurRad="69850" dist="43180" dir="5400000">
                    <a:srgbClr val="000000">
                      <a:alpha val="65000"/>
                    </a:srgbClr>
                  </a:innerShdw>
                </a:effectLst>
                <a:uLnTx/>
                <a:uFillTx/>
                <a:latin typeface="+mj-lt"/>
                <a:ea typeface="+mj-ea"/>
                <a:cs typeface="+mj-cs"/>
              </a:rPr>
              <a:t>macroscopique</a:t>
            </a:r>
            <a:r>
              <a:rPr kumimoji="0" lang="en-US" altLang="en-US" sz="4400" b="1" i="0" strike="noStrike" kern="1200" normalizeH="0" baseline="0" noProof="0" dirty="0" smtClean="0">
                <a:ln w="1905"/>
                <a:solidFill>
                  <a:schemeClr val="accent4">
                    <a:lumMod val="75000"/>
                  </a:schemeClr>
                </a:solidFill>
                <a:effectLst>
                  <a:innerShdw blurRad="69850" dist="43180" dir="5400000">
                    <a:srgbClr val="000000">
                      <a:alpha val="65000"/>
                    </a:srgbClr>
                  </a:innerShdw>
                </a:effectLst>
                <a:uLnTx/>
                <a:uFillTx/>
                <a:latin typeface="+mj-lt"/>
                <a:ea typeface="+mj-ea"/>
                <a:cs typeface="+mj-cs"/>
              </a:rPr>
              <a:t> d’un</a:t>
            </a:r>
            <a:r>
              <a:rPr kumimoji="0" lang="en-US" altLang="en-US" sz="4400" b="1" i="0" strike="noStrike" kern="1200" normalizeH="0" noProof="0" dirty="0" smtClean="0">
                <a:ln w="1905"/>
                <a:solidFill>
                  <a:schemeClr val="accent4">
                    <a:lumMod val="75000"/>
                  </a:schemeClr>
                </a:solidFill>
                <a:effectLst>
                  <a:innerShdw blurRad="69850" dist="43180" dir="5400000">
                    <a:srgbClr val="000000">
                      <a:alpha val="65000"/>
                    </a:srgbClr>
                  </a:innerShdw>
                </a:effectLst>
                <a:uLnTx/>
                <a:uFillTx/>
                <a:latin typeface="+mj-lt"/>
                <a:ea typeface="+mj-ea"/>
                <a:cs typeface="+mj-cs"/>
              </a:rPr>
              <a:t> </a:t>
            </a:r>
            <a:r>
              <a:rPr kumimoji="0" lang="en-US" altLang="en-US" sz="4400" b="1" i="0" strike="noStrike" kern="1200" normalizeH="0" baseline="0" noProof="0" dirty="0" err="1" smtClean="0">
                <a:ln w="1905"/>
                <a:solidFill>
                  <a:schemeClr val="accent4">
                    <a:lumMod val="75000"/>
                  </a:schemeClr>
                </a:solidFill>
                <a:effectLst>
                  <a:innerShdw blurRad="69850" dist="43180" dir="5400000">
                    <a:srgbClr val="000000">
                      <a:alpha val="65000"/>
                    </a:srgbClr>
                  </a:innerShdw>
                </a:effectLst>
                <a:uLnTx/>
                <a:uFillTx/>
                <a:latin typeface="+mj-lt"/>
                <a:ea typeface="+mj-ea"/>
                <a:cs typeface="+mj-cs"/>
              </a:rPr>
              <a:t>muscule</a:t>
            </a:r>
            <a:r>
              <a:rPr kumimoji="0" lang="en-US" altLang="en-US" sz="4400" b="1" i="0" strike="noStrike" kern="1200" normalizeH="0" baseline="0" noProof="0" dirty="0" smtClean="0">
                <a:ln w="1905"/>
                <a:solidFill>
                  <a:schemeClr val="accent4">
                    <a:lumMod val="75000"/>
                  </a:schemeClr>
                </a:solidFill>
                <a:effectLst>
                  <a:innerShdw blurRad="69850" dist="43180" dir="5400000">
                    <a:srgbClr val="000000">
                      <a:alpha val="65000"/>
                    </a:srgbClr>
                  </a:innerShdw>
                </a:effectLst>
                <a:uLnTx/>
                <a:uFillTx/>
                <a:latin typeface="+mj-lt"/>
                <a:ea typeface="+mj-ea"/>
                <a:cs typeface="+mj-cs"/>
              </a:rPr>
              <a:t> </a:t>
            </a:r>
            <a:r>
              <a:rPr kumimoji="0" lang="en-US" altLang="en-US" sz="4400" b="1" i="0" strike="noStrike" kern="1200" normalizeH="0" baseline="0" noProof="0" dirty="0" err="1" smtClean="0">
                <a:ln w="1905"/>
                <a:solidFill>
                  <a:schemeClr val="accent4">
                    <a:lumMod val="75000"/>
                  </a:schemeClr>
                </a:solidFill>
                <a:effectLst>
                  <a:innerShdw blurRad="69850" dist="43180" dir="5400000">
                    <a:srgbClr val="000000">
                      <a:alpha val="65000"/>
                    </a:srgbClr>
                  </a:innerShdw>
                </a:effectLst>
                <a:uLnTx/>
                <a:uFillTx/>
                <a:latin typeface="+mj-lt"/>
                <a:ea typeface="+mj-ea"/>
                <a:cs typeface="+mj-cs"/>
              </a:rPr>
              <a:t>squelettique</a:t>
            </a:r>
            <a:r>
              <a:rPr kumimoji="0" lang="en-US" altLang="en-US" sz="4400" b="1" i="0" strike="noStrike" kern="1200" normalizeH="0" baseline="0" noProof="0" dirty="0" smtClean="0">
                <a:ln w="1905"/>
                <a:solidFill>
                  <a:schemeClr val="accent4">
                    <a:lumMod val="75000"/>
                  </a:schemeClr>
                </a:solidFill>
                <a:effectLst>
                  <a:innerShdw blurRad="69850" dist="43180" dir="5400000">
                    <a:srgbClr val="000000">
                      <a:alpha val="65000"/>
                    </a:srgbClr>
                  </a:innerShdw>
                </a:effectLst>
                <a:uLnTx/>
                <a:uFillTx/>
                <a:latin typeface="+mj-lt"/>
                <a:ea typeface="+mj-ea"/>
                <a:cs typeface="+mj-cs"/>
              </a:rPr>
              <a:t/>
            </a:r>
            <a:br>
              <a:rPr kumimoji="0" lang="en-US" altLang="en-US" sz="4400" b="1" i="0" strike="noStrike" kern="1200" normalizeH="0" baseline="0" noProof="0" dirty="0" smtClean="0">
                <a:ln w="1905"/>
                <a:solidFill>
                  <a:schemeClr val="accent4">
                    <a:lumMod val="75000"/>
                  </a:schemeClr>
                </a:solidFill>
                <a:effectLst>
                  <a:innerShdw blurRad="69850" dist="43180" dir="5400000">
                    <a:srgbClr val="000000">
                      <a:alpha val="65000"/>
                    </a:srgbClr>
                  </a:innerShdw>
                </a:effectLst>
                <a:uLnTx/>
                <a:uFillTx/>
                <a:latin typeface="+mj-lt"/>
                <a:ea typeface="+mj-ea"/>
                <a:cs typeface="+mj-cs"/>
              </a:rPr>
            </a:br>
            <a:endParaRPr kumimoji="0" lang="fr-FR" altLang="en-US" sz="4400" b="1" i="0" strike="noStrike" kern="1200" normalizeH="0" baseline="0" noProof="0" dirty="0">
              <a:ln w="1905"/>
              <a:solidFill>
                <a:schemeClr val="accent4">
                  <a:lumMod val="75000"/>
                </a:schemeClr>
              </a:solidFill>
              <a:effectLst>
                <a:innerShdw blurRad="69850" dist="43180" dir="5400000">
                  <a:srgbClr val="000000">
                    <a:alpha val="65000"/>
                  </a:srgbClr>
                </a:innerShdw>
              </a:effectLst>
              <a:uLnTx/>
              <a:uFillTx/>
              <a:latin typeface="+mj-lt"/>
              <a:ea typeface="+mj-ea"/>
              <a:cs typeface="+mj-cs"/>
            </a:endParaRPr>
          </a:p>
        </p:txBody>
      </p:sp>
      <p:sp>
        <p:nvSpPr>
          <p:cNvPr id="5" name="Ellipse 4"/>
          <p:cNvSpPr/>
          <p:nvPr/>
        </p:nvSpPr>
        <p:spPr>
          <a:xfrm>
            <a:off x="0" y="2060848"/>
            <a:ext cx="504056" cy="576064"/>
          </a:xfrm>
          <a:prstGeom prst="ellipse">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5"/>
          </a:lnRef>
          <a:fillRef idx="2">
            <a:schemeClr val="accent5"/>
          </a:fillRef>
          <a:effectRef idx="1">
            <a:schemeClr val="accent5"/>
          </a:effectRef>
          <a:fontRef idx="minor">
            <a:schemeClr val="dk1"/>
          </a:fontRef>
        </p:style>
        <p:txBody>
          <a:bodyPr rtlCol="0" anchor="ctr"/>
          <a:lstStyle/>
          <a:p>
            <a:pPr algn="ctr"/>
            <a:r>
              <a:rPr lang="fr-FR" b="1" dirty="0" smtClean="0"/>
              <a:t>1</a:t>
            </a:r>
            <a:endParaRPr lang="fr-FR" b="1" dirty="0"/>
          </a:p>
        </p:txBody>
      </p:sp>
      <p:sp>
        <p:nvSpPr>
          <p:cNvPr id="6" name="Ellipse 5"/>
          <p:cNvSpPr/>
          <p:nvPr/>
        </p:nvSpPr>
        <p:spPr>
          <a:xfrm>
            <a:off x="0" y="1196752"/>
            <a:ext cx="504056" cy="576064"/>
          </a:xfrm>
          <a:prstGeom prst="ellipse">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5"/>
          </a:lnRef>
          <a:fillRef idx="2">
            <a:schemeClr val="accent5"/>
          </a:fillRef>
          <a:effectRef idx="1">
            <a:schemeClr val="accent5"/>
          </a:effectRef>
          <a:fontRef idx="minor">
            <a:schemeClr val="dk1"/>
          </a:fontRef>
        </p:style>
        <p:txBody>
          <a:bodyPr rtlCol="0" anchor="ctr"/>
          <a:lstStyle/>
          <a:p>
            <a:pPr algn="ctr"/>
            <a:r>
              <a:rPr lang="fr-FR" b="1" dirty="0" smtClean="0"/>
              <a:t>2</a:t>
            </a:r>
            <a:endParaRPr lang="fr-FR" b="1" dirty="0"/>
          </a:p>
        </p:txBody>
      </p:sp>
      <p:sp>
        <p:nvSpPr>
          <p:cNvPr id="7" name="Ellipse 6"/>
          <p:cNvSpPr/>
          <p:nvPr/>
        </p:nvSpPr>
        <p:spPr>
          <a:xfrm>
            <a:off x="7020272" y="4221088"/>
            <a:ext cx="504056" cy="576064"/>
          </a:xfrm>
          <a:prstGeom prst="ellipse">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5"/>
          </a:lnRef>
          <a:fillRef idx="2">
            <a:schemeClr val="accent5"/>
          </a:fillRef>
          <a:effectRef idx="1">
            <a:schemeClr val="accent5"/>
          </a:effectRef>
          <a:fontRef idx="minor">
            <a:schemeClr val="dk1"/>
          </a:fontRef>
        </p:style>
        <p:txBody>
          <a:bodyPr rtlCol="0" anchor="ctr"/>
          <a:lstStyle/>
          <a:p>
            <a:pPr algn="ctr"/>
            <a:r>
              <a:rPr lang="fr-FR" b="1" dirty="0" smtClean="0"/>
              <a:t>3</a:t>
            </a:r>
            <a:endParaRPr lang="fr-FR" b="1" dirty="0"/>
          </a:p>
        </p:txBody>
      </p:sp>
      <p:sp>
        <p:nvSpPr>
          <p:cNvPr id="8" name="Ellipse 7"/>
          <p:cNvSpPr/>
          <p:nvPr/>
        </p:nvSpPr>
        <p:spPr>
          <a:xfrm>
            <a:off x="6558728" y="-103236"/>
            <a:ext cx="1944216" cy="864096"/>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RÃ©sultat de recherche d'images pour &quot;Anatomie macroscopique dâun tissu squelettique&quot;"/>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4" name="Rectangle 3"/>
          <p:cNvSpPr/>
          <p:nvPr/>
        </p:nvSpPr>
        <p:spPr>
          <a:xfrm>
            <a:off x="5530575" y="0"/>
            <a:ext cx="3615029" cy="492443"/>
          </a:xfrm>
          <a:prstGeom prst="rect">
            <a:avLst/>
          </a:prstGeom>
        </p:spPr>
        <p:txBody>
          <a:bodyPr wrap="none">
            <a:spAutoFit/>
          </a:bodyPr>
          <a:lstStyle/>
          <a:p>
            <a:pPr>
              <a:buFont typeface="Wingdings" pitchFamily="2" charset="2"/>
              <a:buChar char="ü"/>
            </a:pPr>
            <a:r>
              <a:rPr lang="fr-FR" sz="2600" b="1" dirty="0" smtClean="0">
                <a:solidFill>
                  <a:schemeClr val="accent4">
                    <a:lumMod val="75000"/>
                  </a:schemeClr>
                </a:solidFill>
              </a:rPr>
              <a:t>La fibre squelettique</a:t>
            </a:r>
            <a:endParaRPr lang="fr-FR" sz="2600" dirty="0">
              <a:solidFill>
                <a:schemeClr val="accent4">
                  <a:lumMod val="75000"/>
                </a:schemeClr>
              </a:solidFill>
            </a:endParaRPr>
          </a:p>
        </p:txBody>
      </p:sp>
      <p:sp>
        <p:nvSpPr>
          <p:cNvPr id="5" name="Rectangle 4"/>
          <p:cNvSpPr/>
          <p:nvPr/>
        </p:nvSpPr>
        <p:spPr>
          <a:xfrm>
            <a:off x="4572000" y="404664"/>
            <a:ext cx="4536504" cy="2400657"/>
          </a:xfrm>
          <a:prstGeom prst="rect">
            <a:avLst/>
          </a:prstGeom>
        </p:spPr>
        <p:txBody>
          <a:bodyPr wrap="square">
            <a:spAutoFit/>
          </a:bodyPr>
          <a:lstStyle/>
          <a:p>
            <a:pPr algn="just">
              <a:lnSpc>
                <a:spcPct val="150000"/>
              </a:lnSpc>
            </a:pPr>
            <a:r>
              <a:rPr lang="fr-FR" sz="2000" b="1" dirty="0" smtClean="0"/>
              <a:t>Ou cellules musculaires (</a:t>
            </a:r>
            <a:r>
              <a:rPr lang="fr-FR" sz="2000" b="1" dirty="0" err="1" smtClean="0"/>
              <a:t>myocyte</a:t>
            </a:r>
            <a:r>
              <a:rPr lang="fr-FR" sz="2000" b="1" dirty="0" smtClean="0"/>
              <a:t>), sont des cellules allongées qui ont la particularité d'être contractiles. C'est le principal constituant du tissu musculaire.</a:t>
            </a:r>
            <a:endParaRPr lang="fr-FR" sz="2000" b="1" dirty="0"/>
          </a:p>
        </p:txBody>
      </p:sp>
      <p:sp>
        <p:nvSpPr>
          <p:cNvPr id="6" name="Ellipse 5"/>
          <p:cNvSpPr/>
          <p:nvPr/>
        </p:nvSpPr>
        <p:spPr>
          <a:xfrm>
            <a:off x="6156176" y="5445224"/>
            <a:ext cx="1296144" cy="72008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1520" y="620688"/>
            <a:ext cx="8640960" cy="4921219"/>
          </a:xfrm>
          <a:prstGeom prst="rect">
            <a:avLst/>
          </a:prstGeom>
        </p:spPr>
        <p:txBody>
          <a:bodyPr wrap="square">
            <a:spAutoFit/>
          </a:bodyPr>
          <a:lstStyle/>
          <a:p>
            <a:pPr algn="just">
              <a:lnSpc>
                <a:spcPct val="200000"/>
              </a:lnSpc>
              <a:buFont typeface="Wingdings" pitchFamily="2" charset="2"/>
              <a:buChar char="§"/>
            </a:pPr>
            <a:r>
              <a:rPr lang="fr-FR" sz="2000" b="1" dirty="0" smtClean="0"/>
              <a:t>Chaque </a:t>
            </a:r>
            <a:r>
              <a:rPr lang="fr-FR" sz="2000" b="1" dirty="0" err="1" smtClean="0"/>
              <a:t>myocyte</a:t>
            </a:r>
            <a:r>
              <a:rPr lang="fr-FR" sz="2000" b="1" dirty="0" smtClean="0"/>
              <a:t> est formé de plusieurs myofibrilles de la longueur de la cellule. Et, qui contiennent les unités contractiles. </a:t>
            </a:r>
          </a:p>
          <a:p>
            <a:pPr algn="just">
              <a:lnSpc>
                <a:spcPct val="200000"/>
              </a:lnSpc>
              <a:buFont typeface="Wingdings" pitchFamily="2" charset="2"/>
              <a:buChar char="§"/>
            </a:pPr>
            <a:r>
              <a:rPr lang="fr-FR" sz="2000" b="1" dirty="0" smtClean="0"/>
              <a:t>Chaque </a:t>
            </a:r>
            <a:r>
              <a:rPr lang="fr-FR" sz="2000" b="1" dirty="0" err="1" smtClean="0"/>
              <a:t>myocyte</a:t>
            </a:r>
            <a:r>
              <a:rPr lang="fr-FR" sz="2000" b="1" dirty="0" smtClean="0"/>
              <a:t> est innervé par une terminaison nerveuse.</a:t>
            </a:r>
          </a:p>
          <a:p>
            <a:pPr algn="just">
              <a:lnSpc>
                <a:spcPct val="200000"/>
              </a:lnSpc>
              <a:buFont typeface="Wingdings" pitchFamily="2" charset="2"/>
              <a:buChar char="§"/>
            </a:pPr>
            <a:r>
              <a:rPr lang="fr-FR" sz="2000" b="1" dirty="0" smtClean="0"/>
              <a:t>Les tubules-T sont étroitement associés au réticulum </a:t>
            </a:r>
            <a:r>
              <a:rPr lang="fr-FR" sz="2000" b="1" dirty="0" err="1" smtClean="0"/>
              <a:t>sarcoplasmique</a:t>
            </a:r>
            <a:r>
              <a:rPr lang="fr-FR" sz="2000" b="1" dirty="0" smtClean="0"/>
              <a:t> qui entoure les myofibrilles et constitue, ou contient, une réserve de calcium. </a:t>
            </a:r>
          </a:p>
          <a:p>
            <a:pPr algn="just">
              <a:lnSpc>
                <a:spcPct val="200000"/>
              </a:lnSpc>
              <a:buFont typeface="Wingdings" pitchFamily="2" charset="2"/>
              <a:buChar char="§"/>
            </a:pPr>
            <a:r>
              <a:rPr lang="fr-FR" sz="2000" b="1" dirty="0" smtClean="0"/>
              <a:t>Les </a:t>
            </a:r>
            <a:r>
              <a:rPr lang="fr-FR" sz="2000" b="1" dirty="0" err="1" smtClean="0"/>
              <a:t>myocytes</a:t>
            </a:r>
            <a:r>
              <a:rPr lang="fr-FR" sz="2000" b="1" dirty="0" smtClean="0"/>
              <a:t> sont également très riches en mitochondries. Ce sont ces mitochondries qui fournissent l'énergie à la cellule.</a:t>
            </a:r>
            <a:endParaRPr lang="fr-FR" sz="2000" b="1"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AutoShape 2" descr="Sarcolemme (avec sarcoplasme) d'une fibre musculaire"/>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4340" name="AutoShape 4" descr="https://www.aquaportail.com/pictures2204/sarcolemme-sarcoplasme-fibre-musculaire.jpg"/>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3074" name="Picture 2" descr="Fibre musculaire ou myofibre"/>
          <p:cNvPicPr>
            <a:picLocks noChangeAspect="1" noChangeArrowheads="1"/>
          </p:cNvPicPr>
          <p:nvPr/>
        </p:nvPicPr>
        <p:blipFill>
          <a:blip r:embed="rId2" cstate="print"/>
          <a:srcRect l="2159" t="12698"/>
          <a:stretch>
            <a:fillRect/>
          </a:stretch>
        </p:blipFill>
        <p:spPr bwMode="auto">
          <a:xfrm>
            <a:off x="395536" y="620688"/>
            <a:ext cx="8352928" cy="5400600"/>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AutoShape 2" descr="https://www.aquaportail.com/pictures2106/types-de-muscles-squelettique-strie-cardiaque-lisse.jpg"/>
          <p:cNvSpPr>
            <a:spLocks noChangeAspect="1" noChangeArrowheads="1"/>
          </p:cNvSpPr>
          <p:nvPr/>
        </p:nvSpPr>
        <p:spPr bwMode="auto">
          <a:xfrm>
            <a:off x="63500" y="-136525"/>
            <a:ext cx="5829300" cy="5829300"/>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61444" name="AutoShape 4" descr="https://www.aquaportail.com/pictures2106/types-de-muscles-squelettique-strie-cardiaque-lisse.jpg"/>
          <p:cNvSpPr>
            <a:spLocks noChangeAspect="1" noChangeArrowheads="1"/>
          </p:cNvSpPr>
          <p:nvPr/>
        </p:nvSpPr>
        <p:spPr bwMode="auto">
          <a:xfrm>
            <a:off x="63500" y="-136525"/>
            <a:ext cx="5829300" cy="5829300"/>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6" name="Rectangle 5"/>
          <p:cNvSpPr/>
          <p:nvPr/>
        </p:nvSpPr>
        <p:spPr>
          <a:xfrm>
            <a:off x="395536" y="692696"/>
            <a:ext cx="8424936" cy="1938992"/>
          </a:xfrm>
          <a:prstGeom prst="rect">
            <a:avLst/>
          </a:prstGeom>
        </p:spPr>
        <p:txBody>
          <a:bodyPr wrap="square">
            <a:spAutoFit/>
          </a:bodyPr>
          <a:lstStyle/>
          <a:p>
            <a:pPr algn="just">
              <a:lnSpc>
                <a:spcPct val="150000"/>
              </a:lnSpc>
            </a:pPr>
            <a:r>
              <a:rPr lang="fr-FR" sz="2000" b="1" dirty="0" smtClean="0"/>
              <a:t>	La fibre musculaire est entourée d'une membrane : </a:t>
            </a:r>
            <a:r>
              <a:rPr lang="fr-FR" sz="2000" b="1" dirty="0" smtClean="0">
                <a:solidFill>
                  <a:srgbClr val="C00000"/>
                </a:solidFill>
              </a:rPr>
              <a:t>le </a:t>
            </a:r>
            <a:r>
              <a:rPr lang="fr-FR" sz="2000" b="1" dirty="0" err="1" smtClean="0">
                <a:solidFill>
                  <a:srgbClr val="C00000"/>
                </a:solidFill>
              </a:rPr>
              <a:t>sarcolemme</a:t>
            </a:r>
            <a:r>
              <a:rPr lang="fr-FR" sz="2000" b="1" dirty="0" smtClean="0"/>
              <a:t>. Il présente de fines invaginations tubulaires (tubules transverses ou tubules T) réparties régulièrement le long de la fibre musculaire et y pénétrant profondément.</a:t>
            </a:r>
            <a:endParaRPr lang="fr-FR" sz="2000" b="1" dirty="0"/>
          </a:p>
        </p:txBody>
      </p:sp>
      <p:sp>
        <p:nvSpPr>
          <p:cNvPr id="8" name="Rectangle 7"/>
          <p:cNvSpPr/>
          <p:nvPr/>
        </p:nvSpPr>
        <p:spPr>
          <a:xfrm>
            <a:off x="3491880" y="188640"/>
            <a:ext cx="4406591" cy="492443"/>
          </a:xfrm>
          <a:prstGeom prst="rect">
            <a:avLst/>
          </a:prstGeom>
        </p:spPr>
        <p:txBody>
          <a:bodyPr wrap="none">
            <a:spAutoFit/>
          </a:bodyPr>
          <a:lstStyle/>
          <a:p>
            <a:pPr>
              <a:buFont typeface="Wingdings" pitchFamily="2" charset="2"/>
              <a:buChar char="ü"/>
            </a:pPr>
            <a:r>
              <a:rPr lang="fr-FR" sz="2600" b="1" dirty="0" err="1" smtClean="0">
                <a:solidFill>
                  <a:schemeClr val="accent4">
                    <a:lumMod val="75000"/>
                  </a:schemeClr>
                </a:solidFill>
              </a:rPr>
              <a:t>Sarcolemme</a:t>
            </a:r>
            <a:r>
              <a:rPr lang="fr-FR" sz="2600" b="1" dirty="0" smtClean="0">
                <a:solidFill>
                  <a:schemeClr val="accent4">
                    <a:lumMod val="75000"/>
                  </a:schemeClr>
                </a:solidFill>
              </a:rPr>
              <a:t> et sarcomère</a:t>
            </a:r>
            <a:endParaRPr lang="fr-FR" sz="2600" dirty="0">
              <a:solidFill>
                <a:schemeClr val="accent4">
                  <a:lumMod val="75000"/>
                </a:schemeClr>
              </a:solidFill>
            </a:endParaRPr>
          </a:p>
        </p:txBody>
      </p:sp>
      <p:pic>
        <p:nvPicPr>
          <p:cNvPr id="9" name="Picture 5" descr="C:\Users\Lenovo\Pictures\sarcolemme-sarcoplasme-fibre-musculaire.jpg"/>
          <p:cNvPicPr>
            <a:picLocks noChangeAspect="1" noChangeArrowheads="1"/>
          </p:cNvPicPr>
          <p:nvPr/>
        </p:nvPicPr>
        <p:blipFill>
          <a:blip r:embed="rId2" cstate="print"/>
          <a:srcRect t="14175" b="5501"/>
          <a:stretch>
            <a:fillRect/>
          </a:stretch>
        </p:blipFill>
        <p:spPr bwMode="auto">
          <a:xfrm>
            <a:off x="467544" y="2780928"/>
            <a:ext cx="8388424" cy="3672408"/>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3" cstate="print"/>
          <a:srcRect l="2745" t="9143" r="12523" b="9179"/>
          <a:stretch>
            <a:fillRect/>
          </a:stretch>
        </p:blipFill>
        <p:spPr bwMode="auto">
          <a:xfrm>
            <a:off x="398196" y="1870856"/>
            <a:ext cx="8604448" cy="4869160"/>
          </a:xfrm>
          <a:prstGeom prst="rect">
            <a:avLst/>
          </a:prstGeom>
          <a:noFill/>
          <a:ln w="9525">
            <a:noFill/>
            <a:miter lim="800000"/>
            <a:headEnd/>
            <a:tailEnd/>
          </a:ln>
          <a:effectLst/>
        </p:spPr>
      </p:pic>
      <p:sp>
        <p:nvSpPr>
          <p:cNvPr id="9" name="Rectangle 8"/>
          <p:cNvSpPr/>
          <p:nvPr/>
        </p:nvSpPr>
        <p:spPr>
          <a:xfrm>
            <a:off x="179512" y="0"/>
            <a:ext cx="8568952" cy="1938992"/>
          </a:xfrm>
          <a:prstGeom prst="rect">
            <a:avLst/>
          </a:prstGeom>
        </p:spPr>
        <p:txBody>
          <a:bodyPr wrap="square">
            <a:spAutoFit/>
          </a:bodyPr>
          <a:lstStyle/>
          <a:p>
            <a:pPr algn="just">
              <a:lnSpc>
                <a:spcPct val="150000"/>
              </a:lnSpc>
              <a:defRPr/>
            </a:pPr>
            <a:r>
              <a:rPr lang="fr-FR" sz="2000" b="1" dirty="0" smtClean="0">
                <a:solidFill>
                  <a:schemeClr val="bg2">
                    <a:lumMod val="50000"/>
                  </a:schemeClr>
                </a:solidFill>
              </a:rPr>
              <a:t>Un sarcomère </a:t>
            </a:r>
            <a:r>
              <a:rPr lang="fr-FR" sz="2000" b="1" dirty="0" smtClean="0"/>
              <a:t>est l'élément constitutif de base des myofibrilles, structure cellulaire responsable de la contraction des fibres musculaires. La répétition des sarcomères dessine, tout le long de la myofibrille, une striation régulière, visible au microscope. </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9552" y="836712"/>
            <a:ext cx="8064896" cy="5016758"/>
          </a:xfrm>
          <a:prstGeom prst="rect">
            <a:avLst/>
          </a:prstGeom>
        </p:spPr>
        <p:txBody>
          <a:bodyPr wrap="square">
            <a:spAutoFit/>
          </a:bodyPr>
          <a:lstStyle/>
          <a:p>
            <a:pPr algn="just">
              <a:lnSpc>
                <a:spcPct val="200000"/>
              </a:lnSpc>
            </a:pPr>
            <a:r>
              <a:rPr lang="fr-FR" sz="2000" b="1" dirty="0" smtClean="0"/>
              <a:t>Les sarcomères possèdent des zones claires et des zones foncées qui donnent l'aspect strié au muscle car ces sarcomères sont tous alignés. </a:t>
            </a:r>
          </a:p>
          <a:p>
            <a:pPr algn="just">
              <a:lnSpc>
                <a:spcPct val="200000"/>
              </a:lnSpc>
            </a:pPr>
            <a:r>
              <a:rPr lang="fr-FR" sz="2000" b="1" dirty="0" smtClean="0"/>
              <a:t>À l'intérieur d'un sarcomère, la contraction, les molécules de myosine glissent sur les chaînes d'actine et stabilisent le complexe.</a:t>
            </a:r>
          </a:p>
          <a:p>
            <a:pPr algn="just">
              <a:lnSpc>
                <a:spcPct val="200000"/>
              </a:lnSpc>
            </a:pPr>
            <a:r>
              <a:rPr lang="fr-FR" sz="2000" b="1" dirty="0" smtClean="0"/>
              <a:t>    La contraction cesse lorsque le </a:t>
            </a:r>
            <a:r>
              <a:rPr lang="fr-FR" sz="2000" b="1" dirty="0" err="1" smtClean="0"/>
              <a:t>myocyte</a:t>
            </a:r>
            <a:r>
              <a:rPr lang="fr-FR" sz="2000" b="1" dirty="0" smtClean="0"/>
              <a:t> n'est plus stimulé par la terminaison nerveuse et que le calcium est réabsorbé dans le réticulum </a:t>
            </a:r>
            <a:r>
              <a:rPr lang="fr-FR" sz="2000" b="1" dirty="0" err="1" smtClean="0"/>
              <a:t>sarcoplasmique</a:t>
            </a:r>
            <a:r>
              <a:rPr lang="fr-FR" sz="2000" b="1" dirty="0" smtClean="0"/>
              <a:t>.</a:t>
            </a:r>
            <a:endParaRPr lang="fr-FR" sz="2000" b="1"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71936" y="260648"/>
            <a:ext cx="8244408" cy="1107996"/>
          </a:xfrm>
          <a:prstGeom prst="rect">
            <a:avLst/>
          </a:prstGeom>
          <a:ln>
            <a:solidFill>
              <a:schemeClr val="bg2">
                <a:lumMod val="50000"/>
              </a:schemeClr>
            </a:solidFill>
          </a:ln>
        </p:spPr>
        <p:txBody>
          <a:bodyPr wrap="square">
            <a:spAutoFit/>
          </a:bodyPr>
          <a:lstStyle/>
          <a:p>
            <a:pPr algn="ctr"/>
            <a:r>
              <a:rPr lang="fr-FR" sz="2200" b="1" dirty="0" smtClean="0"/>
              <a:t>Au microscope optique, chaque myofibrille est la répétition linéaire d’un sarcomère, segment compris entre deux stries Z, d’environ 2,5 µm de long. </a:t>
            </a:r>
            <a:endParaRPr lang="fr-FR" sz="2200" b="1" dirty="0"/>
          </a:p>
        </p:txBody>
      </p:sp>
      <p:pic>
        <p:nvPicPr>
          <p:cNvPr id="6" name="Picture 2" descr="Image associÃ©e"/>
          <p:cNvPicPr>
            <a:picLocks noChangeAspect="1" noChangeArrowheads="1"/>
          </p:cNvPicPr>
          <p:nvPr/>
        </p:nvPicPr>
        <p:blipFill>
          <a:blip r:embed="rId2" cstate="print"/>
          <a:srcRect l="5468" r="3906" b="6818"/>
          <a:stretch>
            <a:fillRect/>
          </a:stretch>
        </p:blipFill>
        <p:spPr bwMode="auto">
          <a:xfrm>
            <a:off x="0" y="1556792"/>
            <a:ext cx="9144000" cy="5301208"/>
          </a:xfrm>
          <a:prstGeom prst="rect">
            <a:avLst/>
          </a:prstGeom>
          <a:noFill/>
        </p:spPr>
      </p:pic>
      <p:sp>
        <p:nvSpPr>
          <p:cNvPr id="7" name="Rectangle à coins arrondis 6"/>
          <p:cNvSpPr/>
          <p:nvPr/>
        </p:nvSpPr>
        <p:spPr>
          <a:xfrm>
            <a:off x="3347864" y="4581128"/>
            <a:ext cx="2952328" cy="2304256"/>
          </a:xfrm>
          <a:prstGeom prst="roundRect">
            <a:avLst/>
          </a:prstGeom>
          <a:noFill/>
          <a:ln w="571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AutoShape 2" descr="Sarcolemme (avec sarcoplasme) d'une fibre musculaire"/>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4340" name="AutoShape 4" descr="https://www.aquaportail.com/pictures2204/sarcolemme-sarcoplasme-fibre-musculaire.jpg"/>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4" name="Picture 2"/>
          <p:cNvPicPr>
            <a:picLocks noChangeAspect="1" noChangeArrowheads="1"/>
          </p:cNvPicPr>
          <p:nvPr/>
        </p:nvPicPr>
        <p:blipFill>
          <a:blip r:embed="rId2" cstate="print"/>
          <a:srcRect l="26354" t="20508" r="25878" b="9179"/>
          <a:stretch>
            <a:fillRect/>
          </a:stretch>
        </p:blipFill>
        <p:spPr bwMode="auto">
          <a:xfrm>
            <a:off x="0" y="980728"/>
            <a:ext cx="9144000" cy="551723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90" name="Picture 6" descr="Fichier:Vue antérieure et postérieure des muscles du corps de l'homme.jpg">
            <a:hlinkClick r:id="rId2"/>
          </p:cNvPr>
          <p:cNvPicPr>
            <a:picLocks noChangeAspect="1" noChangeArrowheads="1"/>
          </p:cNvPicPr>
          <p:nvPr/>
        </p:nvPicPr>
        <p:blipFill>
          <a:blip r:embed="rId3" cstate="print"/>
          <a:srcRect/>
          <a:stretch>
            <a:fillRect/>
          </a:stretch>
        </p:blipFill>
        <p:spPr bwMode="auto">
          <a:xfrm>
            <a:off x="467544" y="92124"/>
            <a:ext cx="8424936" cy="6001172"/>
          </a:xfrm>
          <a:prstGeom prst="rect">
            <a:avLst/>
          </a:prstGeom>
          <a:noFill/>
        </p:spPr>
      </p:pic>
      <p:sp>
        <p:nvSpPr>
          <p:cNvPr id="5" name="Rectangle 4"/>
          <p:cNvSpPr/>
          <p:nvPr/>
        </p:nvSpPr>
        <p:spPr>
          <a:xfrm>
            <a:off x="539552" y="6088559"/>
            <a:ext cx="8172400" cy="769441"/>
          </a:xfrm>
          <a:prstGeom prst="rect">
            <a:avLst/>
          </a:prstGeom>
        </p:spPr>
        <p:txBody>
          <a:bodyPr wrap="square">
            <a:spAutoFit/>
          </a:bodyPr>
          <a:lstStyle/>
          <a:p>
            <a:pPr algn="ctr"/>
            <a:r>
              <a:rPr lang="fr-FR" sz="2200" b="1" dirty="0" smtClean="0">
                <a:solidFill>
                  <a:srgbClr val="C00000"/>
                </a:solidFill>
              </a:rPr>
              <a:t>Vue antérieure et postérieure des muscles squelettiques superficiels du corps humain</a:t>
            </a:r>
            <a:endParaRPr lang="fr-FR" sz="2200" b="1" dirty="0">
              <a:solidFill>
                <a:srgbClr val="C00000"/>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AutoShape 2" descr="Sarcolemme (avec sarcoplasme) d'une fibre musculaire"/>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4340" name="AutoShape 4" descr="https://www.aquaportail.com/pictures2204/sarcolemme-sarcoplasme-fibre-musculaire.jpg"/>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2050" name="Picture 2" descr="C:\Users\Lenovo\Pictures\Muscle_myofibrille_fr.jpg"/>
          <p:cNvPicPr>
            <a:picLocks noChangeAspect="1" noChangeArrowheads="1"/>
          </p:cNvPicPr>
          <p:nvPr/>
        </p:nvPicPr>
        <p:blipFill>
          <a:blip r:embed="rId2" cstate="print"/>
          <a:srcRect l="2019" t="7497" r="1620"/>
          <a:stretch>
            <a:fillRect/>
          </a:stretch>
        </p:blipFill>
        <p:spPr bwMode="auto">
          <a:xfrm>
            <a:off x="107504" y="836712"/>
            <a:ext cx="8892000" cy="5976664"/>
          </a:xfrm>
          <a:prstGeom prst="rect">
            <a:avLst/>
          </a:prstGeom>
          <a:noFill/>
        </p:spPr>
      </p:pic>
      <p:sp>
        <p:nvSpPr>
          <p:cNvPr id="5" name="Rectangle 4"/>
          <p:cNvSpPr/>
          <p:nvPr/>
        </p:nvSpPr>
        <p:spPr>
          <a:xfrm>
            <a:off x="0" y="260648"/>
            <a:ext cx="4927118" cy="492443"/>
          </a:xfrm>
          <a:prstGeom prst="rect">
            <a:avLst/>
          </a:prstGeom>
        </p:spPr>
        <p:txBody>
          <a:bodyPr wrap="none">
            <a:spAutoFit/>
          </a:bodyPr>
          <a:lstStyle/>
          <a:p>
            <a:r>
              <a:rPr lang="fr-FR" sz="2600" b="1" dirty="0" err="1" smtClean="0">
                <a:solidFill>
                  <a:schemeClr val="bg2">
                    <a:lumMod val="50000"/>
                  </a:schemeClr>
                </a:solidFill>
              </a:rPr>
              <a:t>Ulta</a:t>
            </a:r>
            <a:r>
              <a:rPr lang="fr-FR" sz="2600" b="1" dirty="0" smtClean="0">
                <a:solidFill>
                  <a:schemeClr val="bg2">
                    <a:lumMod val="50000"/>
                  </a:schemeClr>
                </a:solidFill>
              </a:rPr>
              <a:t>-</a:t>
            </a:r>
            <a:r>
              <a:rPr lang="fr-FR" sz="2600" b="1" dirty="0" err="1" smtClean="0">
                <a:solidFill>
                  <a:schemeClr val="bg2">
                    <a:lumMod val="50000"/>
                  </a:schemeClr>
                </a:solidFill>
              </a:rPr>
              <a:t>sructure</a:t>
            </a:r>
            <a:r>
              <a:rPr lang="fr-FR" sz="2600" b="1" dirty="0" smtClean="0">
                <a:solidFill>
                  <a:schemeClr val="bg2">
                    <a:lumMod val="50000"/>
                  </a:schemeClr>
                </a:solidFill>
              </a:rPr>
              <a:t> d’une myofibrille</a:t>
            </a:r>
            <a:endParaRPr lang="fr-FR" sz="2600" b="1" dirty="0">
              <a:solidFill>
                <a:schemeClr val="bg2">
                  <a:lumMod val="50000"/>
                </a:schemeClr>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8"/>
          <p:cNvSpPr>
            <a:spLocks noChangeArrowheads="1"/>
          </p:cNvSpPr>
          <p:nvPr/>
        </p:nvSpPr>
        <p:spPr bwMode="auto">
          <a:xfrm>
            <a:off x="395536" y="260648"/>
            <a:ext cx="7146056" cy="685800"/>
          </a:xfrm>
          <a:prstGeom prst="rect">
            <a:avLst/>
          </a:prstGeom>
          <a:noFill/>
          <a:ln w="9525">
            <a:noFill/>
            <a:miter lim="800000"/>
            <a:headEnd/>
            <a:tailEnd/>
          </a:ln>
        </p:spPr>
        <p:txBody>
          <a:bodyPr/>
          <a:lstStyle/>
          <a:p>
            <a:pPr marL="609600" indent="-609600">
              <a:spcBef>
                <a:spcPct val="20000"/>
              </a:spcBef>
            </a:pPr>
            <a:r>
              <a:rPr lang="fr-CA" sz="3600" b="1" dirty="0">
                <a:solidFill>
                  <a:srgbClr val="C00000"/>
                </a:solidFill>
              </a:rPr>
              <a:t>2</a:t>
            </a:r>
            <a:r>
              <a:rPr lang="fr-CA" sz="3600" b="1" dirty="0" smtClean="0">
                <a:solidFill>
                  <a:srgbClr val="C00000"/>
                </a:solidFill>
              </a:rPr>
              <a:t>. Tissu musculaire </a:t>
            </a:r>
            <a:r>
              <a:rPr lang="fr-FR" sz="3600" b="1" dirty="0" smtClean="0">
                <a:solidFill>
                  <a:srgbClr val="C00000"/>
                </a:solidFill>
              </a:rPr>
              <a:t>cardiaque</a:t>
            </a:r>
            <a:endParaRPr lang="en-US" sz="3600" b="1" dirty="0">
              <a:solidFill>
                <a:srgbClr val="C00000"/>
              </a:solidFill>
            </a:endParaRPr>
          </a:p>
        </p:txBody>
      </p:sp>
      <p:sp>
        <p:nvSpPr>
          <p:cNvPr id="4" name="Rectangle 3"/>
          <p:cNvSpPr/>
          <p:nvPr/>
        </p:nvSpPr>
        <p:spPr>
          <a:xfrm>
            <a:off x="323528" y="764704"/>
            <a:ext cx="8496944" cy="5632311"/>
          </a:xfrm>
          <a:prstGeom prst="rect">
            <a:avLst/>
          </a:prstGeom>
        </p:spPr>
        <p:txBody>
          <a:bodyPr wrap="square">
            <a:spAutoFit/>
          </a:bodyPr>
          <a:lstStyle/>
          <a:p>
            <a:pPr algn="just">
              <a:lnSpc>
                <a:spcPct val="150000"/>
              </a:lnSpc>
            </a:pPr>
            <a:r>
              <a:rPr lang="fr-FR" sz="2000" b="1" dirty="0" smtClean="0"/>
              <a:t>	Le muscle strié cardiaque est un muscle épais et creux constitué de </a:t>
            </a:r>
            <a:r>
              <a:rPr lang="fr-FR" sz="2000" b="1" dirty="0" err="1" smtClean="0"/>
              <a:t>myocytes</a:t>
            </a:r>
            <a:r>
              <a:rPr lang="fr-FR" sz="2000" b="1" dirty="0" smtClean="0"/>
              <a:t> de contraction involontaire, rythmique et automatique qui forment un réseau tridimensionnel dans le myocarde. </a:t>
            </a:r>
          </a:p>
          <a:p>
            <a:pPr algn="just">
              <a:lnSpc>
                <a:spcPct val="150000"/>
              </a:lnSpc>
            </a:pPr>
            <a:r>
              <a:rPr lang="fr-FR" sz="2000" b="1" dirty="0" smtClean="0"/>
              <a:t>Les </a:t>
            </a:r>
            <a:r>
              <a:rPr lang="fr-FR" sz="2000" b="1" dirty="0" err="1" smtClean="0"/>
              <a:t>cardiomyocytes</a:t>
            </a:r>
            <a:r>
              <a:rPr lang="fr-FR" sz="2000" b="1" dirty="0" smtClean="0"/>
              <a:t> ont une forme de cylindre dont les extrémités forment des bifurcations avec les cellules adjacentes formant ce réseau tridimensionnel. </a:t>
            </a:r>
          </a:p>
          <a:p>
            <a:pPr algn="just">
              <a:lnSpc>
                <a:spcPct val="150000"/>
              </a:lnSpc>
            </a:pPr>
            <a:r>
              <a:rPr lang="fr-FR" sz="2000" b="1" dirty="0" smtClean="0"/>
              <a:t>Ils possèdent chacun un noyau central allongé dans le sens du grand axe de la cellule. </a:t>
            </a:r>
          </a:p>
          <a:p>
            <a:pPr algn="just">
              <a:lnSpc>
                <a:spcPct val="150000"/>
              </a:lnSpc>
            </a:pPr>
            <a:r>
              <a:rPr lang="fr-FR" sz="2000" b="1" dirty="0" smtClean="0"/>
              <a:t>Les striations observées dans le sarcoplasme des </a:t>
            </a:r>
            <a:r>
              <a:rPr lang="fr-FR" sz="2000" b="1" dirty="0" err="1" smtClean="0"/>
              <a:t>cardiomyocytes</a:t>
            </a:r>
            <a:r>
              <a:rPr lang="fr-FR" sz="2000" b="1" dirty="0" smtClean="0"/>
              <a:t> sont semblables à celles observées dans le muscle strié squelettique. Les extrémités des fibres adjacentes sont accolées l’une à l’autre au niveau d’une structure appelée disque intercalaire.</a:t>
            </a:r>
            <a:endParaRPr lang="fr-FR" sz="2000" b="1"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Afficher l'image d'origine"/>
          <p:cNvPicPr>
            <a:picLocks noChangeAspect="1" noChangeArrowheads="1"/>
          </p:cNvPicPr>
          <p:nvPr/>
        </p:nvPicPr>
        <p:blipFill>
          <a:blip r:embed="rId2" cstate="print"/>
          <a:srcRect/>
          <a:stretch>
            <a:fillRect/>
          </a:stretch>
        </p:blipFill>
        <p:spPr bwMode="auto">
          <a:xfrm>
            <a:off x="323528" y="404664"/>
            <a:ext cx="8640960" cy="6058247"/>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395536" y="88488"/>
            <a:ext cx="8305800" cy="707886"/>
          </a:xfrm>
          <a:prstGeom prst="rect">
            <a:avLst/>
          </a:prstGeom>
          <a:noFill/>
          <a:ln w="9525">
            <a:noFill/>
            <a:miter lim="800000"/>
            <a:headEnd/>
            <a:tailEnd/>
          </a:ln>
        </p:spPr>
        <p:txBody>
          <a:bodyPr>
            <a:spAutoFit/>
          </a:bodyPr>
          <a:lstStyle/>
          <a:p>
            <a:pPr algn="ctr">
              <a:spcBef>
                <a:spcPct val="50000"/>
              </a:spcBef>
            </a:pPr>
            <a:r>
              <a:rPr lang="en-US" sz="4000" b="1" u="sng" dirty="0" smtClean="0">
                <a:solidFill>
                  <a:srgbClr val="FF0066"/>
                </a:solidFill>
              </a:rPr>
              <a:t>II. </a:t>
            </a:r>
            <a:r>
              <a:rPr lang="en-US" sz="4000" b="1" u="sng" dirty="0" smtClean="0">
                <a:solidFill>
                  <a:srgbClr val="FF0066"/>
                </a:solidFill>
              </a:rPr>
              <a:t>Les </a:t>
            </a:r>
            <a:r>
              <a:rPr lang="en-US" sz="4000" b="1" u="sng" dirty="0" smtClean="0">
                <a:solidFill>
                  <a:srgbClr val="FF0066"/>
                </a:solidFill>
              </a:rPr>
              <a:t>muscles </a:t>
            </a:r>
            <a:r>
              <a:rPr lang="en-US" sz="4000" b="1" u="sng" dirty="0" err="1" smtClean="0">
                <a:solidFill>
                  <a:srgbClr val="FF0066"/>
                </a:solidFill>
              </a:rPr>
              <a:t>lisses</a:t>
            </a:r>
            <a:endParaRPr lang="en-US" sz="4000" b="1" u="sng" dirty="0">
              <a:solidFill>
                <a:srgbClr val="FF0066"/>
              </a:solidFill>
            </a:endParaRPr>
          </a:p>
        </p:txBody>
      </p:sp>
      <p:sp>
        <p:nvSpPr>
          <p:cNvPr id="3" name="Rectangle 2"/>
          <p:cNvSpPr/>
          <p:nvPr/>
        </p:nvSpPr>
        <p:spPr>
          <a:xfrm>
            <a:off x="251520" y="764704"/>
            <a:ext cx="8280920" cy="5632311"/>
          </a:xfrm>
          <a:prstGeom prst="rect">
            <a:avLst/>
          </a:prstGeom>
        </p:spPr>
        <p:txBody>
          <a:bodyPr wrap="square">
            <a:spAutoFit/>
          </a:bodyPr>
          <a:lstStyle/>
          <a:p>
            <a:pPr algn="just">
              <a:lnSpc>
                <a:spcPct val="150000"/>
              </a:lnSpc>
              <a:buFont typeface="Wingdings" pitchFamily="2" charset="2"/>
              <a:buChar char="ü"/>
            </a:pPr>
            <a:r>
              <a:rPr lang="fr-FR" sz="2000" b="1" dirty="0" smtClean="0"/>
              <a:t>Les muscles lisses sont présents dans la paroi de nombreux organes (vaisseaux sanguins, intestins, utérus, tube digestif, appareil respiratoire …). </a:t>
            </a:r>
          </a:p>
          <a:p>
            <a:pPr algn="just">
              <a:lnSpc>
                <a:spcPct val="150000"/>
              </a:lnSpc>
              <a:buFont typeface="Wingdings" pitchFamily="2" charset="2"/>
              <a:buChar char="ü"/>
            </a:pPr>
            <a:r>
              <a:rPr lang="fr-FR" sz="2000" b="1" dirty="0" smtClean="0"/>
              <a:t>Ils forment des couches denses qui tapissent la paroi interne des vaisseaux et des organes creux et ne montrent pas de stries transversales. </a:t>
            </a:r>
          </a:p>
          <a:p>
            <a:pPr algn="just">
              <a:lnSpc>
                <a:spcPct val="150000"/>
              </a:lnSpc>
              <a:buFont typeface="Wingdings" pitchFamily="2" charset="2"/>
              <a:buChar char="ü"/>
            </a:pPr>
            <a:r>
              <a:rPr lang="fr-FR" sz="2000" b="1" dirty="0" smtClean="0"/>
              <a:t>Ils sont constitués de cellules fusiformes </a:t>
            </a:r>
            <a:r>
              <a:rPr lang="fr-FR" sz="2000" b="1" dirty="0" err="1" smtClean="0"/>
              <a:t>mononucléées</a:t>
            </a:r>
            <a:r>
              <a:rPr lang="fr-FR" sz="2000" b="1" dirty="0" smtClean="0"/>
              <a:t> de taille variable (20 à 200 µm) dont le noyau est en position centrale, </a:t>
            </a:r>
          </a:p>
          <a:p>
            <a:pPr algn="just">
              <a:lnSpc>
                <a:spcPct val="150000"/>
              </a:lnSpc>
              <a:buFont typeface="Wingdings" pitchFamily="2" charset="2"/>
              <a:buChar char="ü"/>
            </a:pPr>
            <a:r>
              <a:rPr lang="fr-FR" sz="2000" b="1" dirty="0" smtClean="0"/>
              <a:t>Les cellules musculaires lisses baignant dans un gel de matrice extracellulaire. </a:t>
            </a:r>
          </a:p>
          <a:p>
            <a:pPr algn="just">
              <a:lnSpc>
                <a:spcPct val="150000"/>
              </a:lnSpc>
              <a:buFont typeface="Wingdings" pitchFamily="2" charset="2"/>
              <a:buChar char="ü"/>
            </a:pPr>
            <a:endParaRPr lang="fr-FR" sz="2000" b="1" dirty="0" smtClean="0"/>
          </a:p>
          <a:p>
            <a:pPr algn="just">
              <a:lnSpc>
                <a:spcPct val="150000"/>
              </a:lnSpc>
              <a:buFont typeface="Wingdings" pitchFamily="2" charset="2"/>
              <a:buChar char="ü"/>
            </a:pPr>
            <a:endParaRPr lang="fr-FR" sz="2000" b="1" dirty="0" smtClean="0"/>
          </a:p>
        </p:txBody>
      </p:sp>
      <p:pic>
        <p:nvPicPr>
          <p:cNvPr id="5" name="Picture 2" descr="schéma d'un muscle lisse"/>
          <p:cNvPicPr>
            <a:picLocks noChangeAspect="1" noChangeArrowheads="1"/>
          </p:cNvPicPr>
          <p:nvPr/>
        </p:nvPicPr>
        <p:blipFill>
          <a:blip r:embed="rId2" cstate="print"/>
          <a:srcRect t="5231" r="9771" b="24082"/>
          <a:stretch>
            <a:fillRect/>
          </a:stretch>
        </p:blipFill>
        <p:spPr bwMode="auto">
          <a:xfrm>
            <a:off x="5787628" y="5013176"/>
            <a:ext cx="3356372" cy="1844824"/>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AutoShape 2" descr="Fibre musculaire lisse (détails, contraction, différences avec strié)"/>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46084" name="AutoShape 4" descr="https://www.aquaportail.com/pictures2207/fibre-musculaire-lisse.jpg"/>
          <p:cNvSpPr>
            <a:spLocks noChangeAspect="1" noChangeArrowheads="1"/>
          </p:cNvSpPr>
          <p:nvPr/>
        </p:nvSpPr>
        <p:spPr bwMode="auto">
          <a:xfrm>
            <a:off x="63500" y="-136525"/>
            <a:ext cx="7772400" cy="5829300"/>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46086" name="Picture 6"/>
          <p:cNvPicPr>
            <a:picLocks noChangeAspect="1" noChangeArrowheads="1"/>
          </p:cNvPicPr>
          <p:nvPr/>
        </p:nvPicPr>
        <p:blipFill>
          <a:blip r:embed="rId2" cstate="print"/>
          <a:srcRect/>
          <a:stretch>
            <a:fillRect/>
          </a:stretch>
        </p:blipFill>
        <p:spPr bwMode="auto">
          <a:xfrm>
            <a:off x="0" y="0"/>
            <a:ext cx="9163050" cy="6877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620688"/>
            <a:ext cx="8640960" cy="5170646"/>
          </a:xfrm>
          <a:prstGeom prst="rect">
            <a:avLst/>
          </a:prstGeom>
        </p:spPr>
        <p:txBody>
          <a:bodyPr wrap="square">
            <a:spAutoFit/>
          </a:bodyPr>
          <a:lstStyle/>
          <a:p>
            <a:pPr algn="just">
              <a:lnSpc>
                <a:spcPct val="150000"/>
              </a:lnSpc>
              <a:buFont typeface="Wingdings" pitchFamily="2" charset="2"/>
              <a:buChar char="ü"/>
            </a:pPr>
            <a:r>
              <a:rPr lang="fr-FR" sz="2000" b="1" dirty="0" smtClean="0"/>
              <a:t>Le muscle lisse est un type de muscle dont, à l'inverse du muscle strié, les protéines contractiles ne sont pas organisées sous forme de sarcomères; </a:t>
            </a:r>
          </a:p>
          <a:p>
            <a:pPr algn="just">
              <a:lnSpc>
                <a:spcPct val="150000"/>
              </a:lnSpc>
              <a:buFont typeface="Wingdings" pitchFamily="2" charset="2"/>
              <a:buChar char="ü"/>
            </a:pPr>
            <a:r>
              <a:rPr lang="fr-FR" sz="2000" b="1" dirty="0" smtClean="0"/>
              <a:t>Le muscle lisse se contracte lentement et avec moins de force que le muscle strié. </a:t>
            </a:r>
          </a:p>
          <a:p>
            <a:pPr algn="just">
              <a:lnSpc>
                <a:spcPct val="150000"/>
              </a:lnSpc>
              <a:buFont typeface="Wingdings" pitchFamily="2" charset="2"/>
              <a:buChar char="ü"/>
            </a:pPr>
            <a:r>
              <a:rPr lang="fr-FR" sz="2000" b="1" dirty="0" smtClean="0"/>
              <a:t>Il est sous le contrôle du système nerveux autonome et du système endocrinien et fonctionne donc de manière indépendante de la volonté (contraction spontanée). </a:t>
            </a:r>
          </a:p>
          <a:p>
            <a:pPr algn="just">
              <a:lnSpc>
                <a:spcPct val="150000"/>
              </a:lnSpc>
              <a:buFont typeface="Wingdings" pitchFamily="2" charset="2"/>
              <a:buChar char="ü"/>
            </a:pPr>
            <a:r>
              <a:rPr lang="fr-FR" sz="2000" b="1" dirty="0" smtClean="0"/>
              <a:t>La fonction des muscles lisses est d'assurer le transport de différents composés, comme le sang ou l'air.</a:t>
            </a:r>
          </a:p>
          <a:p>
            <a:pPr algn="just">
              <a:lnSpc>
                <a:spcPct val="150000"/>
              </a:lnSpc>
              <a:buFont typeface="Wingdings" pitchFamily="2" charset="2"/>
              <a:buChar char="ü"/>
            </a:pPr>
            <a:endParaRPr lang="fr-FR" sz="2000" b="1" dirty="0"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547664" y="1412776"/>
            <a:ext cx="5472608" cy="3416320"/>
          </a:xfrm>
          <a:prstGeom prst="rect">
            <a:avLst/>
          </a:prstGeom>
          <a:noFill/>
        </p:spPr>
        <p:txBody>
          <a:bodyPr wrap="square" rtlCol="0">
            <a:spAutoFit/>
          </a:bodyPr>
          <a:lstStyle/>
          <a:p>
            <a:pPr algn="ctr"/>
            <a:r>
              <a:rPr lang="fr-FR" sz="7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Merci pour votre attention</a:t>
            </a:r>
            <a:endParaRPr lang="fr-FR" sz="7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95536" y="188640"/>
            <a:ext cx="4392488" cy="553998"/>
          </a:xfrm>
          <a:prstGeom prst="rect">
            <a:avLst/>
          </a:prstGeom>
          <a:noFill/>
        </p:spPr>
        <p:txBody>
          <a:bodyPr wrap="square" rtlCol="0">
            <a:spAutoFit/>
          </a:bodyPr>
          <a:lstStyle/>
          <a:p>
            <a:r>
              <a:rPr lang="fr-FR" sz="3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1. Définition </a:t>
            </a:r>
            <a:endParaRPr lang="fr-FR" sz="3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 name="Rectangle 2"/>
          <p:cNvSpPr/>
          <p:nvPr/>
        </p:nvSpPr>
        <p:spPr>
          <a:xfrm>
            <a:off x="611560" y="3501008"/>
            <a:ext cx="7920880" cy="958596"/>
          </a:xfrm>
          <a:prstGeom prst="rect">
            <a:avLst/>
          </a:prstGeom>
        </p:spPr>
        <p:txBody>
          <a:bodyPr wrap="square">
            <a:spAutoFit/>
          </a:bodyPr>
          <a:lstStyle/>
          <a:p>
            <a:pPr algn="just">
              <a:lnSpc>
                <a:spcPct val="150000"/>
              </a:lnSpc>
            </a:pPr>
            <a:r>
              <a:rPr lang="fr-FR" sz="2000" b="1" dirty="0" smtClean="0">
                <a:solidFill>
                  <a:srgbClr val="C00000"/>
                </a:solidFill>
              </a:rPr>
              <a:t>Le muscle </a:t>
            </a:r>
            <a:r>
              <a:rPr lang="fr-FR" sz="2000" b="1" dirty="0" smtClean="0"/>
              <a:t>est un tissu formé de fibres douées de contraction permettant de produire un mouvement. </a:t>
            </a:r>
            <a:endParaRPr lang="fr-FR" sz="2000" b="1" dirty="0"/>
          </a:p>
        </p:txBody>
      </p:sp>
      <p:sp>
        <p:nvSpPr>
          <p:cNvPr id="4" name="Rectangle 3"/>
          <p:cNvSpPr/>
          <p:nvPr/>
        </p:nvSpPr>
        <p:spPr>
          <a:xfrm>
            <a:off x="611560" y="4869160"/>
            <a:ext cx="8064896" cy="1420261"/>
          </a:xfrm>
          <a:prstGeom prst="rect">
            <a:avLst/>
          </a:prstGeom>
        </p:spPr>
        <p:txBody>
          <a:bodyPr wrap="square">
            <a:spAutoFit/>
          </a:bodyPr>
          <a:lstStyle/>
          <a:p>
            <a:pPr>
              <a:lnSpc>
                <a:spcPct val="150000"/>
              </a:lnSpc>
            </a:pPr>
            <a:r>
              <a:rPr lang="fr-FR" sz="2000" b="1" dirty="0" smtClean="0"/>
              <a:t>Les muscles participent à diverses fonctions essentielles à la vie de l’organisme (respiration, digestion…) et à son adaptation au milieu environnant (locomotion, thermorégulation…).</a:t>
            </a:r>
            <a:endParaRPr lang="fr-FR" sz="2000" b="1" dirty="0"/>
          </a:p>
        </p:txBody>
      </p:sp>
      <p:sp>
        <p:nvSpPr>
          <p:cNvPr id="5" name="Rectangle 4"/>
          <p:cNvSpPr/>
          <p:nvPr/>
        </p:nvSpPr>
        <p:spPr>
          <a:xfrm>
            <a:off x="539552" y="908720"/>
            <a:ext cx="7992888" cy="2343590"/>
          </a:xfrm>
          <a:prstGeom prst="rect">
            <a:avLst/>
          </a:prstGeom>
        </p:spPr>
        <p:txBody>
          <a:bodyPr wrap="square">
            <a:spAutoFit/>
          </a:bodyPr>
          <a:lstStyle/>
          <a:p>
            <a:pPr algn="just">
              <a:lnSpc>
                <a:spcPct val="150000"/>
              </a:lnSpc>
            </a:pPr>
            <a:r>
              <a:rPr lang="fr-FR" sz="2000" b="1" dirty="0" smtClean="0"/>
              <a:t>	</a:t>
            </a:r>
            <a:r>
              <a:rPr lang="fr-FR" sz="2000" b="1" dirty="0" smtClean="0">
                <a:solidFill>
                  <a:srgbClr val="C00000"/>
                </a:solidFill>
              </a:rPr>
              <a:t>Le système musculaire </a:t>
            </a:r>
            <a:r>
              <a:rPr lang="fr-FR" sz="2000" b="1" dirty="0" smtClean="0"/>
              <a:t>est le système biologique composé de l'ensemble des muscles du corps. Les muscles sont fixés aux os par des tendons. </a:t>
            </a:r>
          </a:p>
          <a:p>
            <a:pPr algn="just">
              <a:lnSpc>
                <a:spcPct val="150000"/>
              </a:lnSpc>
            </a:pPr>
            <a:r>
              <a:rPr lang="fr-FR" sz="2000" b="1" dirty="0" smtClean="0"/>
              <a:t>Le système musculaire forme, avec le squelette et une partie du système nerveux, l'appareil locomoteur</a:t>
            </a:r>
            <a:endParaRPr lang="fr-FR" sz="2000" b="1"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528" y="980728"/>
            <a:ext cx="8496944" cy="5170646"/>
          </a:xfrm>
          <a:prstGeom prst="rect">
            <a:avLst/>
          </a:prstGeom>
        </p:spPr>
        <p:txBody>
          <a:bodyPr wrap="square">
            <a:spAutoFit/>
          </a:bodyPr>
          <a:lstStyle/>
          <a:p>
            <a:pPr algn="just">
              <a:lnSpc>
                <a:spcPct val="150000"/>
              </a:lnSpc>
            </a:pPr>
            <a:r>
              <a:rPr lang="fr-FR" sz="2000" b="1" dirty="0" smtClean="0"/>
              <a:t>Le muscle est composé de tissus musculaires et de tissus conjonctifs (+ vaisseaux sanguins + nerfs). </a:t>
            </a:r>
          </a:p>
          <a:p>
            <a:pPr algn="just">
              <a:lnSpc>
                <a:spcPct val="150000"/>
              </a:lnSpc>
            </a:pPr>
            <a:r>
              <a:rPr lang="fr-FR" sz="2000" b="1" dirty="0" smtClean="0"/>
              <a:t>Les cellules musculaires contiennent des filaments protéiques </a:t>
            </a:r>
            <a:r>
              <a:rPr lang="fr-FR" sz="2000" b="1" dirty="0" smtClean="0">
                <a:solidFill>
                  <a:srgbClr val="C00000"/>
                </a:solidFill>
              </a:rPr>
              <a:t>d'actine</a:t>
            </a:r>
            <a:r>
              <a:rPr lang="fr-FR" sz="2000" b="1" dirty="0" smtClean="0"/>
              <a:t> et de </a:t>
            </a:r>
            <a:r>
              <a:rPr lang="fr-FR" sz="2000" b="1" dirty="0" smtClean="0">
                <a:solidFill>
                  <a:srgbClr val="C00000"/>
                </a:solidFill>
              </a:rPr>
              <a:t>myosine</a:t>
            </a:r>
            <a:r>
              <a:rPr lang="fr-FR" sz="2000" b="1" dirty="0" smtClean="0"/>
              <a:t> qui glissent les uns sur les autres, produisant une </a:t>
            </a:r>
            <a:r>
              <a:rPr lang="fr-FR" sz="2000" b="1" dirty="0" smtClean="0">
                <a:solidFill>
                  <a:srgbClr val="C00000"/>
                </a:solidFill>
              </a:rPr>
              <a:t>contraction</a:t>
            </a:r>
            <a:r>
              <a:rPr lang="fr-FR" sz="2000" b="1" dirty="0" smtClean="0"/>
              <a:t> qui modifie à la fois la longueur et la forme de la cellule. </a:t>
            </a:r>
          </a:p>
          <a:p>
            <a:pPr algn="just">
              <a:lnSpc>
                <a:spcPct val="150000"/>
              </a:lnSpc>
            </a:pPr>
            <a:endParaRPr lang="fr-FR" sz="2000" b="1" dirty="0" smtClean="0"/>
          </a:p>
          <a:p>
            <a:pPr algn="just">
              <a:lnSpc>
                <a:spcPct val="150000"/>
              </a:lnSpc>
            </a:pPr>
            <a:r>
              <a:rPr lang="fr-FR" sz="2000" b="1" dirty="0" smtClean="0"/>
              <a:t>Les muscles fonctionnent pour produire de la force et du mouvement. Ils sont principalement responsables du maintien et de l'évolution d le posture , de la locomotion, ainsi que du mouvement des organes internes, tels que la contraction du cœur et la circulation des aliments dans le système digestif par péristaltisme. </a:t>
            </a:r>
            <a:endParaRPr lang="fr-FR" sz="2000" b="1" dirty="0"/>
          </a:p>
        </p:txBody>
      </p:sp>
      <p:sp>
        <p:nvSpPr>
          <p:cNvPr id="3" name="ZoneTexte 2"/>
          <p:cNvSpPr txBox="1"/>
          <p:nvPr/>
        </p:nvSpPr>
        <p:spPr>
          <a:xfrm>
            <a:off x="395536" y="188640"/>
            <a:ext cx="4392488" cy="553998"/>
          </a:xfrm>
          <a:prstGeom prst="rect">
            <a:avLst/>
          </a:prstGeom>
          <a:noFill/>
        </p:spPr>
        <p:txBody>
          <a:bodyPr wrap="square" rtlCol="0">
            <a:spAutoFit/>
          </a:bodyPr>
          <a:lstStyle/>
          <a:p>
            <a:r>
              <a:rPr lang="fr-FR" sz="3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2. Composition</a:t>
            </a:r>
            <a:endParaRPr lang="fr-FR" sz="3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5536" y="1484784"/>
            <a:ext cx="8208912" cy="958596"/>
          </a:xfrm>
          <a:prstGeom prst="rect">
            <a:avLst/>
          </a:prstGeom>
        </p:spPr>
        <p:txBody>
          <a:bodyPr wrap="square">
            <a:spAutoFit/>
          </a:bodyPr>
          <a:lstStyle/>
          <a:p>
            <a:pPr algn="just">
              <a:lnSpc>
                <a:spcPct val="150000"/>
              </a:lnSpc>
            </a:pPr>
            <a:r>
              <a:rPr lang="fr-FR" sz="2000" b="1" dirty="0" smtClean="0"/>
              <a:t>Les caractéristiques fonctionnelles et anatomiques des différents muscles permettent de les subdiviser en quatre grandes catégories:</a:t>
            </a:r>
            <a:endParaRPr lang="fr-FR" sz="2000" b="1" dirty="0"/>
          </a:p>
        </p:txBody>
      </p:sp>
      <p:sp>
        <p:nvSpPr>
          <p:cNvPr id="4" name="ZoneTexte 3"/>
          <p:cNvSpPr txBox="1"/>
          <p:nvPr/>
        </p:nvSpPr>
        <p:spPr>
          <a:xfrm>
            <a:off x="251520" y="188640"/>
            <a:ext cx="7920880" cy="553998"/>
          </a:xfrm>
          <a:prstGeom prst="rect">
            <a:avLst/>
          </a:prstGeom>
          <a:noFill/>
        </p:spPr>
        <p:txBody>
          <a:bodyPr wrap="square" rtlCol="0">
            <a:spAutoFit/>
          </a:bodyPr>
          <a:lstStyle/>
          <a:p>
            <a:r>
              <a:rPr lang="fr-FR" sz="3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3. Différents types de muscles</a:t>
            </a:r>
            <a:endParaRPr lang="fr-FR" sz="3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6" name="Rectangle 5"/>
          <p:cNvSpPr/>
          <p:nvPr/>
        </p:nvSpPr>
        <p:spPr>
          <a:xfrm>
            <a:off x="251520" y="2924944"/>
            <a:ext cx="8208912" cy="2123658"/>
          </a:xfrm>
          <a:prstGeom prst="rect">
            <a:avLst/>
          </a:prstGeom>
        </p:spPr>
        <p:txBody>
          <a:bodyPr wrap="square">
            <a:spAutoFit/>
          </a:bodyPr>
          <a:lstStyle/>
          <a:p>
            <a:pPr algn="just">
              <a:lnSpc>
                <a:spcPct val="150000"/>
              </a:lnSpc>
              <a:buFont typeface="Wingdings" pitchFamily="2" charset="2"/>
              <a:buChar char="Ø"/>
            </a:pPr>
            <a:r>
              <a:rPr lang="fr-FR" sz="2200" b="1" dirty="0" smtClean="0">
                <a:solidFill>
                  <a:srgbClr val="C00000"/>
                </a:solidFill>
              </a:rPr>
              <a:t>Muscle strié squelettique</a:t>
            </a:r>
          </a:p>
          <a:p>
            <a:pPr algn="just">
              <a:lnSpc>
                <a:spcPct val="150000"/>
              </a:lnSpc>
              <a:buFont typeface="Wingdings" pitchFamily="2" charset="2"/>
              <a:buChar char="Ø"/>
            </a:pPr>
            <a:r>
              <a:rPr lang="fr-FR" sz="2200" b="1" dirty="0" smtClean="0">
                <a:solidFill>
                  <a:srgbClr val="C00000"/>
                </a:solidFill>
              </a:rPr>
              <a:t>Muscle strié cardiaque</a:t>
            </a:r>
          </a:p>
          <a:p>
            <a:pPr algn="just">
              <a:lnSpc>
                <a:spcPct val="150000"/>
              </a:lnSpc>
              <a:buFont typeface="Wingdings" pitchFamily="2" charset="2"/>
              <a:buChar char="Ø"/>
            </a:pPr>
            <a:r>
              <a:rPr lang="fr-FR" sz="2200" b="1" dirty="0" smtClean="0">
                <a:solidFill>
                  <a:srgbClr val="C00000"/>
                </a:solidFill>
              </a:rPr>
              <a:t>Muscle Lisse</a:t>
            </a:r>
          </a:p>
          <a:p>
            <a:pPr algn="just">
              <a:lnSpc>
                <a:spcPct val="150000"/>
              </a:lnSpc>
              <a:buFont typeface="Wingdings" pitchFamily="2" charset="2"/>
              <a:buChar char="Ø"/>
            </a:pPr>
            <a:r>
              <a:rPr lang="fr-FR" sz="2200" b="1" dirty="0" smtClean="0">
                <a:solidFill>
                  <a:srgbClr val="C00000"/>
                </a:solidFill>
              </a:rPr>
              <a:t>Muscle strié à insertion conjonctive : le sphincter de l’urètre</a:t>
            </a:r>
            <a:endParaRPr lang="fr-FR" sz="2200" b="1" dirty="0">
              <a:solidFill>
                <a:srgbClr val="C00000"/>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AutoShape 2" descr="Afficher l'image d'origine"/>
          <p:cNvSpPr>
            <a:spLocks noChangeAspect="1" noChangeArrowheads="1"/>
          </p:cNvSpPr>
          <p:nvPr/>
        </p:nvSpPr>
        <p:spPr bwMode="auto">
          <a:xfrm>
            <a:off x="63500" y="-136525"/>
            <a:ext cx="5276850" cy="5276850"/>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028" name="AutoShape 4" descr="Afficher l'image d'origine"/>
          <p:cNvSpPr>
            <a:spLocks noChangeAspect="1" noChangeArrowheads="1"/>
          </p:cNvSpPr>
          <p:nvPr/>
        </p:nvSpPr>
        <p:spPr bwMode="auto">
          <a:xfrm>
            <a:off x="63500" y="-136525"/>
            <a:ext cx="5276850" cy="5276850"/>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030" name="AutoShape 6" descr="Afficher l'image d'origine"/>
          <p:cNvSpPr>
            <a:spLocks noChangeAspect="1" noChangeArrowheads="1"/>
          </p:cNvSpPr>
          <p:nvPr/>
        </p:nvSpPr>
        <p:spPr bwMode="auto">
          <a:xfrm>
            <a:off x="63500" y="-136525"/>
            <a:ext cx="5276850" cy="5276850"/>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1032" name="Picture 8"/>
          <p:cNvPicPr>
            <a:picLocks noChangeAspect="1" noChangeArrowheads="1"/>
          </p:cNvPicPr>
          <p:nvPr/>
        </p:nvPicPr>
        <p:blipFill>
          <a:blip r:embed="rId2" cstate="print"/>
          <a:srcRect/>
          <a:stretch>
            <a:fillRect/>
          </a:stretch>
        </p:blipFill>
        <p:spPr bwMode="auto">
          <a:xfrm>
            <a:off x="0" y="85725"/>
            <a:ext cx="9163050" cy="6686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Tableau_muscle"/>
          <p:cNvPicPr>
            <a:picLocks noChangeAspect="1" noChangeArrowheads="1"/>
          </p:cNvPicPr>
          <p:nvPr/>
        </p:nvPicPr>
        <p:blipFill>
          <a:blip r:embed="rId2" cstate="print"/>
          <a:srcRect/>
          <a:stretch>
            <a:fillRect/>
          </a:stretch>
        </p:blipFill>
        <p:spPr bwMode="auto">
          <a:xfrm>
            <a:off x="0" y="836712"/>
            <a:ext cx="9144000" cy="5760640"/>
          </a:xfrm>
          <a:prstGeom prst="rect">
            <a:avLst/>
          </a:prstGeom>
          <a:noFill/>
        </p:spPr>
      </p:pic>
      <p:sp>
        <p:nvSpPr>
          <p:cNvPr id="3" name="ZoneTexte 2"/>
          <p:cNvSpPr txBox="1"/>
          <p:nvPr/>
        </p:nvSpPr>
        <p:spPr>
          <a:xfrm>
            <a:off x="251520" y="188640"/>
            <a:ext cx="8640960" cy="553998"/>
          </a:xfrm>
          <a:prstGeom prst="rect">
            <a:avLst/>
          </a:prstGeom>
          <a:noFill/>
        </p:spPr>
        <p:txBody>
          <a:bodyPr wrap="square" rtlCol="0">
            <a:spAutoFit/>
          </a:bodyPr>
          <a:lstStyle/>
          <a:p>
            <a:r>
              <a:rPr lang="fr-FR" sz="3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4. Caractéristiques des différents muscles</a:t>
            </a:r>
            <a:endParaRPr lang="fr-FR" sz="3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 name="Rectangle 7"/>
          <p:cNvSpPr>
            <a:spLocks noChangeArrowheads="1"/>
          </p:cNvSpPr>
          <p:nvPr/>
        </p:nvSpPr>
        <p:spPr bwMode="auto">
          <a:xfrm>
            <a:off x="351292" y="908720"/>
            <a:ext cx="2971800" cy="685800"/>
          </a:xfrm>
          <a:prstGeom prst="rect">
            <a:avLst/>
          </a:prstGeom>
          <a:noFill/>
          <a:ln w="9525">
            <a:noFill/>
            <a:miter lim="800000"/>
            <a:headEnd/>
            <a:tailEnd/>
          </a:ln>
        </p:spPr>
        <p:txBody>
          <a:bodyPr/>
          <a:lstStyle/>
          <a:p>
            <a:pPr marL="342900" indent="-342900">
              <a:spcBef>
                <a:spcPct val="20000"/>
              </a:spcBef>
            </a:pPr>
            <a:r>
              <a:rPr lang="fr-CA" sz="2800" b="1" dirty="0">
                <a:solidFill>
                  <a:schemeClr val="bg2">
                    <a:lumMod val="50000"/>
                  </a:schemeClr>
                </a:solidFill>
              </a:rPr>
              <a:t>1. L’excitabilité</a:t>
            </a:r>
            <a:endParaRPr lang="en-US" sz="2800" b="1" dirty="0">
              <a:solidFill>
                <a:schemeClr val="bg2">
                  <a:lumMod val="50000"/>
                </a:schemeClr>
              </a:solidFill>
            </a:endParaRPr>
          </a:p>
        </p:txBody>
      </p:sp>
      <p:sp>
        <p:nvSpPr>
          <p:cNvPr id="1031" name="Text Box 8"/>
          <p:cNvSpPr txBox="1">
            <a:spLocks noChangeArrowheads="1"/>
          </p:cNvSpPr>
          <p:nvPr/>
        </p:nvSpPr>
        <p:spPr bwMode="auto">
          <a:xfrm>
            <a:off x="339287" y="1597572"/>
            <a:ext cx="3050259" cy="523220"/>
          </a:xfrm>
          <a:prstGeom prst="rect">
            <a:avLst/>
          </a:prstGeom>
          <a:noFill/>
          <a:ln w="9525">
            <a:noFill/>
            <a:miter lim="800000"/>
            <a:headEnd/>
            <a:tailEnd/>
          </a:ln>
        </p:spPr>
        <p:txBody>
          <a:bodyPr wrap="none">
            <a:spAutoFit/>
          </a:bodyPr>
          <a:lstStyle/>
          <a:p>
            <a:r>
              <a:rPr lang="fr-CA" sz="2800" b="1" dirty="0">
                <a:solidFill>
                  <a:schemeClr val="bg2">
                    <a:lumMod val="50000"/>
                  </a:schemeClr>
                </a:solidFill>
              </a:rPr>
              <a:t>2. La </a:t>
            </a:r>
            <a:r>
              <a:rPr lang="fr-CA" sz="2800" b="1" dirty="0" smtClean="0">
                <a:solidFill>
                  <a:schemeClr val="bg2">
                    <a:lumMod val="50000"/>
                  </a:schemeClr>
                </a:solidFill>
              </a:rPr>
              <a:t>contractilité</a:t>
            </a:r>
            <a:endParaRPr lang="en-US" sz="2800" b="1" dirty="0">
              <a:solidFill>
                <a:schemeClr val="bg2">
                  <a:lumMod val="50000"/>
                </a:schemeClr>
              </a:solidFill>
            </a:endParaRPr>
          </a:p>
        </p:txBody>
      </p:sp>
      <p:sp>
        <p:nvSpPr>
          <p:cNvPr id="1032" name="Text Box 9"/>
          <p:cNvSpPr txBox="1">
            <a:spLocks noChangeArrowheads="1"/>
          </p:cNvSpPr>
          <p:nvPr/>
        </p:nvSpPr>
        <p:spPr bwMode="auto">
          <a:xfrm>
            <a:off x="321796" y="2269944"/>
            <a:ext cx="5028043" cy="523220"/>
          </a:xfrm>
          <a:prstGeom prst="rect">
            <a:avLst/>
          </a:prstGeom>
          <a:noFill/>
          <a:ln w="9525">
            <a:noFill/>
            <a:miter lim="800000"/>
            <a:headEnd/>
            <a:tailEnd/>
          </a:ln>
        </p:spPr>
        <p:txBody>
          <a:bodyPr wrap="none">
            <a:spAutoFit/>
          </a:bodyPr>
          <a:lstStyle/>
          <a:p>
            <a:r>
              <a:rPr lang="fr-CA" sz="2800" b="1" dirty="0">
                <a:solidFill>
                  <a:schemeClr val="bg2">
                    <a:lumMod val="50000"/>
                  </a:schemeClr>
                </a:solidFill>
              </a:rPr>
              <a:t>3. L’extensibilité et l’élasticité</a:t>
            </a:r>
            <a:endParaRPr lang="en-US" sz="2800" b="1" dirty="0">
              <a:solidFill>
                <a:schemeClr val="bg2">
                  <a:lumMod val="50000"/>
                </a:schemeClr>
              </a:solidFill>
            </a:endParaRPr>
          </a:p>
        </p:txBody>
      </p:sp>
      <p:sp>
        <p:nvSpPr>
          <p:cNvPr id="1033" name="Text Box 10"/>
          <p:cNvSpPr txBox="1">
            <a:spLocks noChangeArrowheads="1"/>
          </p:cNvSpPr>
          <p:nvPr/>
        </p:nvSpPr>
        <p:spPr bwMode="auto">
          <a:xfrm>
            <a:off x="307048" y="2901536"/>
            <a:ext cx="2285947" cy="523220"/>
          </a:xfrm>
          <a:prstGeom prst="rect">
            <a:avLst/>
          </a:prstGeom>
          <a:noFill/>
          <a:ln w="9525">
            <a:noFill/>
            <a:miter lim="800000"/>
            <a:headEnd/>
            <a:tailEnd/>
          </a:ln>
        </p:spPr>
        <p:txBody>
          <a:bodyPr wrap="none">
            <a:spAutoFit/>
          </a:bodyPr>
          <a:lstStyle/>
          <a:p>
            <a:r>
              <a:rPr lang="fr-CA" sz="2800" b="1" dirty="0">
                <a:solidFill>
                  <a:schemeClr val="bg2">
                    <a:lumMod val="50000"/>
                  </a:schemeClr>
                </a:solidFill>
              </a:rPr>
              <a:t>4. La tonicité</a:t>
            </a:r>
            <a:endParaRPr lang="en-US" sz="2800" b="1" dirty="0">
              <a:solidFill>
                <a:schemeClr val="bg2">
                  <a:lumMod val="50000"/>
                </a:schemeClr>
              </a:solidFill>
            </a:endParaRPr>
          </a:p>
        </p:txBody>
      </p:sp>
      <p:sp>
        <p:nvSpPr>
          <p:cNvPr id="15" name="ZoneTexte 14"/>
          <p:cNvSpPr txBox="1"/>
          <p:nvPr/>
        </p:nvSpPr>
        <p:spPr>
          <a:xfrm>
            <a:off x="251520" y="188640"/>
            <a:ext cx="8640960" cy="553998"/>
          </a:xfrm>
          <a:prstGeom prst="rect">
            <a:avLst/>
          </a:prstGeom>
          <a:noFill/>
        </p:spPr>
        <p:txBody>
          <a:bodyPr wrap="square" rtlCol="0">
            <a:spAutoFit/>
          </a:bodyPr>
          <a:lstStyle/>
          <a:p>
            <a:r>
              <a:rPr lang="fr-FR" sz="3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5. Fonction des muscles</a:t>
            </a:r>
            <a:endParaRPr lang="fr-FR" sz="3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16" name="Rectangle 8"/>
          <p:cNvSpPr>
            <a:spLocks noChangeArrowheads="1"/>
          </p:cNvSpPr>
          <p:nvPr/>
        </p:nvSpPr>
        <p:spPr bwMode="auto">
          <a:xfrm>
            <a:off x="3727152" y="3858364"/>
            <a:ext cx="7146056" cy="517584"/>
          </a:xfrm>
          <a:prstGeom prst="rect">
            <a:avLst/>
          </a:prstGeom>
          <a:noFill/>
          <a:ln w="9525">
            <a:noFill/>
            <a:miter lim="800000"/>
            <a:headEnd/>
            <a:tailEnd/>
          </a:ln>
        </p:spPr>
        <p:txBody>
          <a:bodyPr/>
          <a:lstStyle/>
          <a:p>
            <a:pPr marL="609600" indent="-609600">
              <a:spcBef>
                <a:spcPct val="20000"/>
              </a:spcBef>
            </a:pPr>
            <a:r>
              <a:rPr lang="fr-CA" sz="2800" b="1" dirty="0">
                <a:solidFill>
                  <a:srgbClr val="C00000"/>
                </a:solidFill>
              </a:rPr>
              <a:t>1. Production du mouvement</a:t>
            </a:r>
            <a:endParaRPr lang="en-US" sz="2800" b="1" dirty="0">
              <a:solidFill>
                <a:srgbClr val="C00000"/>
              </a:solidFill>
            </a:endParaRPr>
          </a:p>
        </p:txBody>
      </p:sp>
      <p:sp>
        <p:nvSpPr>
          <p:cNvPr id="17" name="Text Box 12"/>
          <p:cNvSpPr txBox="1">
            <a:spLocks noChangeArrowheads="1"/>
          </p:cNvSpPr>
          <p:nvPr/>
        </p:nvSpPr>
        <p:spPr bwMode="auto">
          <a:xfrm>
            <a:off x="3749612" y="4434429"/>
            <a:ext cx="6688448" cy="523220"/>
          </a:xfrm>
          <a:prstGeom prst="rect">
            <a:avLst/>
          </a:prstGeom>
          <a:noFill/>
          <a:ln w="9525">
            <a:noFill/>
            <a:miter lim="800000"/>
            <a:headEnd/>
            <a:tailEnd/>
          </a:ln>
        </p:spPr>
        <p:txBody>
          <a:bodyPr wrap="square">
            <a:spAutoFit/>
          </a:bodyPr>
          <a:lstStyle/>
          <a:p>
            <a:pPr>
              <a:spcBef>
                <a:spcPct val="20000"/>
              </a:spcBef>
            </a:pPr>
            <a:r>
              <a:rPr lang="fr-CA" sz="2800" b="1" dirty="0">
                <a:solidFill>
                  <a:srgbClr val="C00000"/>
                </a:solidFill>
              </a:rPr>
              <a:t>2. Maintien de la </a:t>
            </a:r>
            <a:r>
              <a:rPr lang="fr-CA" sz="2800" b="1" dirty="0" smtClean="0">
                <a:solidFill>
                  <a:srgbClr val="C00000"/>
                </a:solidFill>
              </a:rPr>
              <a:t>posture</a:t>
            </a:r>
            <a:endParaRPr lang="en-US" sz="2800" b="1" dirty="0">
              <a:solidFill>
                <a:srgbClr val="C00000"/>
              </a:solidFill>
            </a:endParaRPr>
          </a:p>
        </p:txBody>
      </p:sp>
      <p:sp>
        <p:nvSpPr>
          <p:cNvPr id="18" name="Text Box 13"/>
          <p:cNvSpPr txBox="1">
            <a:spLocks noChangeArrowheads="1"/>
          </p:cNvSpPr>
          <p:nvPr/>
        </p:nvSpPr>
        <p:spPr bwMode="auto">
          <a:xfrm>
            <a:off x="3728763" y="5010493"/>
            <a:ext cx="8620101" cy="480131"/>
          </a:xfrm>
          <a:prstGeom prst="rect">
            <a:avLst/>
          </a:prstGeom>
          <a:noFill/>
          <a:ln w="9525">
            <a:noFill/>
            <a:miter lim="800000"/>
            <a:headEnd/>
            <a:tailEnd/>
          </a:ln>
        </p:spPr>
        <p:txBody>
          <a:bodyPr wrap="square">
            <a:spAutoFit/>
          </a:bodyPr>
          <a:lstStyle/>
          <a:p>
            <a:pPr>
              <a:lnSpc>
                <a:spcPct val="90000"/>
              </a:lnSpc>
              <a:spcBef>
                <a:spcPct val="20000"/>
              </a:spcBef>
            </a:pPr>
            <a:r>
              <a:rPr lang="fr-CA" sz="2800" b="1" dirty="0">
                <a:solidFill>
                  <a:srgbClr val="C00000"/>
                </a:solidFill>
              </a:rPr>
              <a:t>3. Stabilisation des </a:t>
            </a:r>
            <a:r>
              <a:rPr lang="fr-CA" sz="2800" b="1" dirty="0" smtClean="0">
                <a:solidFill>
                  <a:srgbClr val="C00000"/>
                </a:solidFill>
              </a:rPr>
              <a:t>articulations</a:t>
            </a:r>
            <a:endParaRPr lang="en-US" sz="2800" b="1" dirty="0">
              <a:solidFill>
                <a:srgbClr val="C00000"/>
              </a:solidFill>
            </a:endParaRPr>
          </a:p>
        </p:txBody>
      </p:sp>
      <p:sp>
        <p:nvSpPr>
          <p:cNvPr id="19" name="Text Box 14"/>
          <p:cNvSpPr txBox="1">
            <a:spLocks noChangeArrowheads="1"/>
          </p:cNvSpPr>
          <p:nvPr/>
        </p:nvSpPr>
        <p:spPr bwMode="auto">
          <a:xfrm>
            <a:off x="3716652" y="5570076"/>
            <a:ext cx="6952942" cy="523220"/>
          </a:xfrm>
          <a:prstGeom prst="rect">
            <a:avLst/>
          </a:prstGeom>
          <a:noFill/>
          <a:ln w="9525">
            <a:noFill/>
            <a:miter lim="800000"/>
            <a:headEnd/>
            <a:tailEnd/>
          </a:ln>
        </p:spPr>
        <p:txBody>
          <a:bodyPr wrap="square">
            <a:spAutoFit/>
          </a:bodyPr>
          <a:lstStyle/>
          <a:p>
            <a:r>
              <a:rPr lang="fr-CA" sz="2800" b="1" dirty="0">
                <a:solidFill>
                  <a:srgbClr val="C00000"/>
                </a:solidFill>
              </a:rPr>
              <a:t>4. Dégagement de chaleur</a:t>
            </a:r>
            <a:endParaRPr lang="en-US" sz="2800" b="1" dirty="0">
              <a:solidFill>
                <a:srgbClr val="C00000"/>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Box 3"/>
          <p:cNvSpPr txBox="1">
            <a:spLocks noChangeArrowheads="1"/>
          </p:cNvSpPr>
          <p:nvPr/>
        </p:nvSpPr>
        <p:spPr bwMode="auto">
          <a:xfrm>
            <a:off x="35496" y="88488"/>
            <a:ext cx="8305800" cy="707886"/>
          </a:xfrm>
          <a:prstGeom prst="rect">
            <a:avLst/>
          </a:prstGeom>
          <a:noFill/>
          <a:ln w="9525">
            <a:noFill/>
            <a:miter lim="800000"/>
            <a:headEnd/>
            <a:tailEnd/>
          </a:ln>
        </p:spPr>
        <p:txBody>
          <a:bodyPr>
            <a:spAutoFit/>
          </a:bodyPr>
          <a:lstStyle/>
          <a:p>
            <a:pPr algn="ctr">
              <a:spcBef>
                <a:spcPct val="50000"/>
              </a:spcBef>
            </a:pPr>
            <a:r>
              <a:rPr lang="en-US" sz="4000" b="1" u="sng" dirty="0" smtClean="0">
                <a:solidFill>
                  <a:srgbClr val="FF0066"/>
                </a:solidFill>
              </a:rPr>
              <a:t>I. Les </a:t>
            </a:r>
            <a:r>
              <a:rPr lang="en-US" sz="4000" b="1" u="sng" dirty="0" smtClean="0">
                <a:solidFill>
                  <a:srgbClr val="FF0066"/>
                </a:solidFill>
              </a:rPr>
              <a:t>muscles </a:t>
            </a:r>
            <a:r>
              <a:rPr lang="en-US" sz="4000" b="1" u="sng" dirty="0" err="1" smtClean="0">
                <a:solidFill>
                  <a:srgbClr val="FF0066"/>
                </a:solidFill>
              </a:rPr>
              <a:t>striés</a:t>
            </a:r>
            <a:r>
              <a:rPr lang="en-US" sz="4000" b="1" u="sng" dirty="0" smtClean="0">
                <a:solidFill>
                  <a:srgbClr val="FF0066"/>
                </a:solidFill>
              </a:rPr>
              <a:t> </a:t>
            </a:r>
            <a:endParaRPr lang="en-US" sz="4000" b="1" u="sng" dirty="0">
              <a:solidFill>
                <a:srgbClr val="FF0066"/>
              </a:solidFill>
            </a:endParaRPr>
          </a:p>
        </p:txBody>
      </p:sp>
      <p:sp>
        <p:nvSpPr>
          <p:cNvPr id="12" name="Rectangle 11"/>
          <p:cNvSpPr/>
          <p:nvPr/>
        </p:nvSpPr>
        <p:spPr>
          <a:xfrm>
            <a:off x="323528" y="980728"/>
            <a:ext cx="8136904" cy="4662815"/>
          </a:xfrm>
          <a:prstGeom prst="rect">
            <a:avLst/>
          </a:prstGeom>
        </p:spPr>
        <p:txBody>
          <a:bodyPr wrap="square">
            <a:spAutoFit/>
          </a:bodyPr>
          <a:lstStyle/>
          <a:p>
            <a:pPr algn="just">
              <a:lnSpc>
                <a:spcPct val="150000"/>
              </a:lnSpc>
              <a:buFont typeface="Wingdings" pitchFamily="2" charset="2"/>
              <a:buChar char="ü"/>
            </a:pPr>
            <a:r>
              <a:rPr lang="fr-FR" sz="2200" b="1" dirty="0" smtClean="0"/>
              <a:t>Les muscles striés sont un type de muscles composés de nerfs, de protéines, de neurones moteurs, de vaisseaux sanguins et de fibre musculaire entourée de tissu conjonctif. </a:t>
            </a:r>
          </a:p>
          <a:p>
            <a:pPr algn="just">
              <a:lnSpc>
                <a:spcPct val="150000"/>
              </a:lnSpc>
              <a:buFont typeface="Wingdings" pitchFamily="2" charset="2"/>
              <a:buChar char="ü"/>
            </a:pPr>
            <a:r>
              <a:rPr lang="fr-FR" sz="2200" b="1" dirty="0" smtClean="0"/>
              <a:t>Le myocarde et les muscles squelettiques sont des muscles striés. </a:t>
            </a:r>
          </a:p>
          <a:p>
            <a:pPr algn="just">
              <a:lnSpc>
                <a:spcPct val="150000"/>
              </a:lnSpc>
              <a:buFont typeface="Wingdings" pitchFamily="2" charset="2"/>
              <a:buChar char="ü"/>
            </a:pPr>
            <a:r>
              <a:rPr lang="fr-FR" sz="2200" b="1" dirty="0" smtClean="0"/>
              <a:t>Ils présentent une tonicité, de l'élasticité, une contractilité et une excitabilité. </a:t>
            </a:r>
          </a:p>
          <a:p>
            <a:pPr algn="just">
              <a:lnSpc>
                <a:spcPct val="150000"/>
              </a:lnSpc>
              <a:buFont typeface="Wingdings" pitchFamily="2" charset="2"/>
              <a:buChar char="ü"/>
            </a:pPr>
            <a:r>
              <a:rPr lang="fr-FR" sz="2200" b="1" dirty="0" smtClean="0"/>
              <a:t>Les muscles striés s'insèrent dans la peau ou dans le squelette.</a:t>
            </a:r>
            <a:endParaRPr lang="fr-FR" sz="2200" b="1" dirty="0"/>
          </a:p>
        </p:txBody>
      </p:sp>
    </p:spTree>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Thème1">
  <a:themeElements>
    <a:clrScheme name="Welcome">
      <a:dk1>
        <a:sysClr val="windowText" lastClr="000000"/>
      </a:dk1>
      <a:lt1>
        <a:sysClr val="window" lastClr="FFFFFF"/>
      </a:lt1>
      <a:dk2>
        <a:srgbClr val="00272B"/>
      </a:dk2>
      <a:lt2>
        <a:srgbClr val="F7F7FF"/>
      </a:lt2>
      <a:accent1>
        <a:srgbClr val="006AED"/>
      </a:accent1>
      <a:accent2>
        <a:srgbClr val="0087BF"/>
      </a:accent2>
      <a:accent3>
        <a:srgbClr val="5D974B"/>
      </a:accent3>
      <a:accent4>
        <a:srgbClr val="9DBB3F"/>
      </a:accent4>
      <a:accent5>
        <a:srgbClr val="C77CC7"/>
      </a:accent5>
      <a:accent6>
        <a:srgbClr val="996699"/>
      </a:accent6>
      <a:hlink>
        <a:srgbClr val="E78707"/>
      </a:hlink>
      <a:folHlink>
        <a:srgbClr val="C618BA"/>
      </a:folHlink>
    </a:clrScheme>
    <a:fontScheme name="Welcome">
      <a:majorFont>
        <a:latin typeface="Book Antiqua"/>
        <a:ea typeface=""/>
        <a:cs typeface=""/>
        <a:font script="Jpan" typeface="ＭＳ Ｐゴシック"/>
        <a:font script="Hang" typeface="돋움"/>
        <a:font script="Hans" typeface="华文中宋"/>
        <a:font script="Hant" typeface="微軟正黑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mbria"/>
        <a:ea typeface=""/>
        <a:cs typeface=""/>
        <a:font script="Jpan" typeface="ＭＳ Ｐゴシック"/>
        <a:font script="Hang" typeface="맑은 고딕"/>
        <a:font script="Hans" typeface="宋体"/>
        <a:font script="Hant" typeface="微軟正黑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l">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tint val="100000"/>
            <a:shade val="100000"/>
            <a:hueMod val="100000"/>
            <a:satMod val="100000"/>
          </a:schemeClr>
        </a:solidFill>
        <a:gradFill rotWithShape="1">
          <a:gsLst>
            <a:gs pos="0">
              <a:schemeClr val="phClr">
                <a:tint val="100000"/>
                <a:shade val="30000"/>
                <a:hueMod val="100000"/>
              </a:schemeClr>
            </a:gs>
            <a:gs pos="20000">
              <a:schemeClr val="phClr">
                <a:tint val="100000"/>
                <a:shade val="100000"/>
                <a:hueMod val="100000"/>
              </a:schemeClr>
            </a:gs>
            <a:gs pos="100000">
              <a:schemeClr val="phClr">
                <a:tint val="90000"/>
                <a:shade val="100000"/>
                <a:hueMod val="100000"/>
                <a:satMod val="1600000"/>
              </a:schemeClr>
            </a:gs>
          </a:gsLst>
          <a:lin ang="16200000" scaled="1"/>
        </a:gradFill>
        <a:gradFill rotWithShape="1">
          <a:gsLst>
            <a:gs pos="0">
              <a:schemeClr val="phClr">
                <a:tint val="100000"/>
                <a:shade val="30000"/>
                <a:hueMod val="100000"/>
                <a:satMod val="1600000"/>
              </a:schemeClr>
            </a:gs>
            <a:gs pos="20000">
              <a:schemeClr val="phClr">
                <a:tint val="100000"/>
                <a:shade val="100000"/>
                <a:hueMod val="100000"/>
                <a:satMod val="500000"/>
              </a:schemeClr>
            </a:gs>
            <a:gs pos="100000">
              <a:schemeClr val="phClr">
                <a:tint val="90000"/>
                <a:shade val="100000"/>
                <a:hueMod val="100000"/>
                <a:satMod val="1600000"/>
              </a:schemeClr>
            </a:gs>
          </a:gsLst>
          <a:lin ang="16200000" scaled="1"/>
        </a:gradFill>
      </a:bgFillStyleLst>
    </a:fmtScheme>
  </a:themeElements>
  <a:objectDefaults/>
  <a:extraClrSchemeLst/>
</a:theme>
</file>

<file path=ppt/theme/theme2.xml><?xml version="1.0" encoding="utf-8"?>
<a:theme xmlns:a="http://schemas.openxmlformats.org/drawingml/2006/main" name="Aspect">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Thème1</Template>
  <TotalTime>331</TotalTime>
  <Words>740</Words>
  <Application>Microsoft Office PowerPoint</Application>
  <PresentationFormat>Affichage à l'écran (4:3)</PresentationFormat>
  <Paragraphs>80</Paragraphs>
  <Slides>26</Slides>
  <Notes>2</Notes>
  <HiddenSlides>0</HiddenSlides>
  <MMClips>0</MMClips>
  <ScaleCrop>false</ScaleCrop>
  <HeadingPairs>
    <vt:vector size="4" baseType="variant">
      <vt:variant>
        <vt:lpstr>Thème</vt:lpstr>
      </vt:variant>
      <vt:variant>
        <vt:i4>2</vt:i4>
      </vt:variant>
      <vt:variant>
        <vt:lpstr>Titres des diapositives</vt:lpstr>
      </vt:variant>
      <vt:variant>
        <vt:i4>26</vt:i4>
      </vt:variant>
    </vt:vector>
  </HeadingPairs>
  <TitlesOfParts>
    <vt:vector size="28" baseType="lpstr">
      <vt:lpstr>Thème1</vt:lpstr>
      <vt:lpstr>Aspect</vt:lpstr>
      <vt:lpstr>Diapositive 1</vt:lpstr>
      <vt:lpstr>Diapositive 2</vt:lpstr>
      <vt:lpstr>Diapositive 3</vt:lpstr>
      <vt:lpstr>Diapositive 4</vt:lpstr>
      <vt:lpstr>Diapositive 5</vt:lpstr>
      <vt:lpstr>Diapositive 6</vt:lpstr>
      <vt:lpstr>Diapositive 7</vt:lpstr>
      <vt:lpstr>Diapositive 8</vt:lpstr>
      <vt:lpstr>Diapositive 9</vt:lpstr>
      <vt:lpstr>Diapositive 10</vt:lpstr>
      <vt:lpstr>Diapositive 11</vt:lpstr>
      <vt:lpstr>Diapositive 12</vt:lpstr>
      <vt:lpstr>Diapositive 13</vt:lpstr>
      <vt:lpstr>Diapositive 14</vt:lpstr>
      <vt:lpstr>Diapositive 15</vt:lpstr>
      <vt:lpstr>Diapositive 16</vt:lpstr>
      <vt:lpstr>Diapositive 17</vt:lpstr>
      <vt:lpstr>Diapositive 18</vt:lpstr>
      <vt:lpstr>Diapositive 19</vt:lpstr>
      <vt:lpstr>Diapositive 20</vt:lpstr>
      <vt:lpstr>Diapositive 21</vt:lpstr>
      <vt:lpstr>Diapositive 22</vt:lpstr>
      <vt:lpstr>Diapositive 23</vt:lpstr>
      <vt:lpstr>Diapositive 24</vt:lpstr>
      <vt:lpstr>Diapositive 25</vt:lpstr>
      <vt:lpstr>Diapositive 26</vt:lpstr>
    </vt:vector>
  </TitlesOfParts>
  <Company>Sweet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Lenovo</dc:creator>
  <cp:lastModifiedBy>Lenovo</cp:lastModifiedBy>
  <cp:revision>14</cp:revision>
  <dcterms:created xsi:type="dcterms:W3CDTF">2023-08-28T13:24:04Z</dcterms:created>
  <dcterms:modified xsi:type="dcterms:W3CDTF">2023-12-10T09:26:12Z</dcterms:modified>
</cp:coreProperties>
</file>