
<file path=[Content_Types].xml><?xml version="1.0" encoding="utf-8"?>
<Types xmlns="http://schemas.openxmlformats.org/package/2006/content-types">
  <Override PartName="/ppt/slides/slide47.xml" ContentType="application/vnd.openxmlformats-officedocument.presentationml.slide+xml"/>
  <Override PartName="/ppt/theme/theme5.xml" ContentType="application/vnd.openxmlformats-officedocument.theme+xml"/>
  <Override PartName="/ppt/slideLayouts/slideLayout307.xml" ContentType="application/vnd.openxmlformats-officedocument.presentationml.slideLayout+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46.xml" ContentType="application/vnd.openxmlformats-officedocument.presentationml.slideLayout+xml"/>
  <Override PartName="/ppt/slideLayouts/slideLayout193.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Override PartName="/ppt/slideLayouts/slideLayout269.xml" ContentType="application/vnd.openxmlformats-officedocument.presentationml.slideLayout+xml"/>
  <Default Extension="xml" ContentType="application/xml"/>
  <Override PartName="/ppt/slides/slide50.xml" ContentType="application/vnd.openxmlformats-officedocument.presentationml.slide+xml"/>
  <Override PartName="/ppt/slideLayouts/slideLayout24.xml" ContentType="application/vnd.openxmlformats-officedocument.presentationml.slideLayout+xml"/>
  <Override PartName="/ppt/slideLayouts/slideLayout71.xml" ContentType="application/vnd.openxmlformats-officedocument.presentationml.slideLayout+xml"/>
  <Override PartName="/ppt/slideLayouts/slideLayout247.xml" ContentType="application/vnd.openxmlformats-officedocument.presentationml.slideLayout+xml"/>
  <Override PartName="/ppt/slideLayouts/slideLayout294.xml" ContentType="application/vnd.openxmlformats-officedocument.presentationml.slideLayout+xml"/>
  <Override PartName="/ppt/slideLayouts/slideLayout310.xml" ContentType="application/vnd.openxmlformats-officedocument.presentationml.slideLayout+xml"/>
  <Override PartName="/ppt/theme/theme29.xml" ContentType="application/vnd.openxmlformats-officedocument.theme+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slideLayouts/slideLayout102.xml" ContentType="application/vnd.openxmlformats-officedocument.presentationml.slideLayout+xml"/>
  <Override PartName="/ppt/notesSlides/notesSlide41.xml" ContentType="application/vnd.openxmlformats-officedocument.presentationml.notesSlide+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Layouts/slideLayout225.xml" ContentType="application/vnd.openxmlformats-officedocument.presentationml.slideLayout+xml"/>
  <Override PartName="/ppt/slideLayouts/slideLayout272.xml" ContentType="application/vnd.openxmlformats-officedocument.presentationml.slideLayout+xml"/>
  <Override PartName="/ppt/slideLayouts/slideLayout203.xml" ContentType="application/vnd.openxmlformats-officedocument.presentationml.slideLayout+xml"/>
  <Override PartName="/ppt/slideLayouts/slideLayout250.xml" ContentType="application/vnd.openxmlformats-officedocument.presentationml.slideLayout+xml"/>
  <Override PartName="/ppt/notesSlides/notesSlide7.xml" ContentType="application/vnd.openxmlformats-officedocument.presentationml.notesSlide+xml"/>
  <Override PartName="/ppt/slideLayouts/slideLayout87.xml" ContentType="application/vnd.openxmlformats-officedocument.presentationml.slideLayout+xml"/>
  <Override PartName="/ppt/theme/theme10.xml" ContentType="application/vnd.openxmlformats-officedocument.theme+xml"/>
  <Override PartName="/ppt/slideLayouts/slideLayout187.xml" ContentType="application/vnd.openxmlformats-officedocument.presentationml.slideLayout+xml"/>
  <Override PartName="/ppt/slideLayouts/slideLayout326.xml" ContentType="application/vnd.openxmlformats-officedocument.presentationml.slideLayout+xml"/>
  <Override PartName="/ppt/slides/slide19.xml" ContentType="application/vnd.openxmlformats-officedocument.presentationml.slide+xml"/>
  <Override PartName="/ppt/slides/slide66.xml" ContentType="application/vnd.openxmlformats-officedocument.presentationml.slide+xml"/>
  <Override PartName="/ppt/slideLayouts/slideLayout118.xml" ContentType="application/vnd.openxmlformats-officedocument.presentationml.slideLayout+xml"/>
  <Override PartName="/ppt/slideLayouts/slideLayout165.xml" ContentType="application/vnd.openxmlformats-officedocument.presentationml.slideLayout+xml"/>
  <Default Extension="png" ContentType="image/png"/>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304.xml" ContentType="application/vnd.openxmlformats-officedocument.presentationml.slideLayout+xml"/>
  <Override PartName="/ppt/notesSlides/notesSlide57.xml" ContentType="application/vnd.openxmlformats-officedocument.presentationml.notesSlide+xml"/>
  <Override PartName="/ppt/slideMasters/slideMaster27.xml" ContentType="application/vnd.openxmlformats-officedocument.presentationml.slideMaster+xml"/>
  <Override PartName="/ppt/slides/slide44.xml" ContentType="application/vnd.openxmlformats-officedocument.presentationml.slide+xml"/>
  <Override PartName="/ppt/slideLayouts/slideLayout43.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slideLayouts/slideLayout190.xml" ContentType="application/vnd.openxmlformats-officedocument.presentationml.slideLayout+xml"/>
  <Override PartName="/ppt/slideLayouts/slideLayout288.xml" ContentType="application/vnd.openxmlformats-officedocument.presentationml.slideLayout+xml"/>
  <Override PartName="/ppt/slides/slide22.xml" ContentType="application/vnd.openxmlformats-officedocument.presentationml.slide+xml"/>
  <Override PartName="/ppt/slideLayouts/slideLayout219.xml" ContentType="application/vnd.openxmlformats-officedocument.presentationml.slideLayout+xml"/>
  <Override PartName="/ppt/slideLayouts/slideLayout266.xml" ContentType="application/vnd.openxmlformats-officedocument.presentationml.slideLayout+xml"/>
  <Override PartName="/ppt/notesSlides/notesSlide35.xml" ContentType="application/vnd.openxmlformats-officedocument.presentationml.notesSlide+xml"/>
  <Override PartName="/ppt/slideLayouts/slideLayout21.xml" ContentType="application/vnd.openxmlformats-officedocument.presentationml.slideLayout+xml"/>
  <Override PartName="/ppt/slideLayouts/slideLayout121.xml" ContentType="application/vnd.openxmlformats-officedocument.presentationml.slideLayout+xml"/>
  <Override PartName="/ppt/theme/theme26.xml" ContentType="application/vnd.openxmlformats-officedocument.theme+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Masters/slideMaster30.xml" ContentType="application/vnd.openxmlformats-officedocument.presentationml.slideMaster+xml"/>
  <Override PartName="/ppt/slideLayouts/slideLayout244.xml" ContentType="application/vnd.openxmlformats-officedocument.presentationml.slideLayout+xml"/>
  <Override PartName="/ppt/slideLayouts/slideLayout291.xml" ContentType="application/vnd.openxmlformats-officedocument.presentationml.slideLayout+xml"/>
  <Override PartName="/ppt/slideLayouts/slideLayout222.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slideLayouts/slideLayout159.xml" ContentType="application/vnd.openxmlformats-officedocument.presentationml.slideLayout+xml"/>
  <Override PartName="/ppt/notesSlides/notesSlide4.xml" ContentType="application/vnd.openxmlformats-officedocument.presentationml.notesSlide+xml"/>
  <Override PartName="/ppt/slides/slide38.xml" ContentType="application/vnd.openxmlformats-officedocument.presentationml.slide+xml"/>
  <Override PartName="/ppt/slideLayouts/slideLayout137.xml" ContentType="application/vnd.openxmlformats-officedocument.presentationml.slideLayout+xml"/>
  <Override PartName="/ppt/slideLayouts/slideLayout184.xml" ContentType="application/vnd.openxmlformats-officedocument.presentationml.slideLayout+xml"/>
  <Override PartName="/ppt/slideLayouts/slideLayout200.xml" ContentType="application/vnd.openxmlformats-officedocument.presentationml.slideLayout+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slideLayouts/slideLayout323.xml" ContentType="application/vnd.openxmlformats-officedocument.presentationml.slideLayout+xml"/>
  <Override PartName="/ppt/notesSlides/notesSlide29.xml" ContentType="application/vnd.openxmlformats-officedocument.presentationml.notesSlide+xml"/>
  <Override PartName="/ppt/slides/slide16.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62.xml" ContentType="application/vnd.openxmlformats-officedocument.presentationml.slideLayout+xml"/>
  <Override PartName="/ppt/slideLayouts/slideLayout115.xml" ContentType="application/vnd.openxmlformats-officedocument.presentationml.slideLayout+xml"/>
  <Override PartName="/ppt/slideLayouts/slideLayout162.xml" ContentType="application/vnd.openxmlformats-officedocument.presentationml.slideLayout+xml"/>
  <Override PartName="/ppt/slideLayouts/slideLayout301.xml" ContentType="application/vnd.openxmlformats-officedocument.presentationml.slideLayout+xml"/>
  <Override PartName="/ppt/slides/slide41.xml" ContentType="application/vnd.openxmlformats-officedocument.presentationml.slide+xml"/>
  <Override PartName="/ppt/slideLayouts/slideLayout140.xml" ContentType="application/vnd.openxmlformats-officedocument.presentationml.slideLayout+xml"/>
  <Override PartName="/ppt/slideLayouts/slideLayout238.xml" ContentType="application/vnd.openxmlformats-officedocument.presentationml.slideLayout+xml"/>
  <Override PartName="/ppt/slideLayouts/slideLayout285.xml" ContentType="application/vnd.openxmlformats-officedocument.presentationml.slideLayout+xml"/>
  <Override PartName="/ppt/notesSlides/notesSlide54.xml" ContentType="application/vnd.openxmlformats-officedocument.presentationml.notesSlide+xml"/>
  <Override PartName="/ppt/slideMasters/slideMaster24.xml" ContentType="application/vnd.openxmlformats-officedocument.presentationml.slideMaster+xml"/>
  <Override PartName="/ppt/slideLayouts/slideLayout40.xml" ContentType="application/vnd.openxmlformats-officedocument.presentationml.slideLayout+xml"/>
  <Override PartName="/ppt/notesSlides/notesSlide32.xml" ContentType="application/vnd.openxmlformats-officedocument.presentationml.notesSlide+xml"/>
  <Override PartName="/ppt/slideLayouts/slideLayout216.xml" ContentType="application/vnd.openxmlformats-officedocument.presentationml.slideLayout+xml"/>
  <Override PartName="/ppt/theme/theme23.xml" ContentType="application/vnd.openxmlformats-officedocument.theme+xml"/>
  <Override PartName="/ppt/slideLayouts/slideLayout263.xml" ContentType="application/vnd.openxmlformats-officedocument.presentationml.slideLayout+xml"/>
  <Override PartName="/ppt/slideLayouts/slideLayout241.xml" ContentType="application/vnd.openxmlformats-officedocument.presentationml.slideLayout+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78.xml" ContentType="application/vnd.openxmlformats-officedocument.presentationml.slideLayout+xml"/>
  <Override PartName="/ppt/slideLayouts/slideLayout317.xml" ContentType="application/vnd.openxmlformats-officedocument.presentationml.slideLayout+xml"/>
  <Override PartName="/ppt/slideMasters/slideMaster2.xml" ContentType="application/vnd.openxmlformats-officedocument.presentationml.slideMaster+xml"/>
  <Override PartName="/ppt/slides/slide57.xml" ContentType="application/vnd.openxmlformats-officedocument.presentationml.slide+xml"/>
  <Override PartName="/ppt/slideLayouts/slideLayout109.xml" ContentType="application/vnd.openxmlformats-officedocument.presentationml.slideLayout+xml"/>
  <Override PartName="/ppt/slideLayouts/slideLayout156.xml" ContentType="application/vnd.openxmlformats-officedocument.presentationml.slideLayout+xml"/>
  <Override PartName="/ppt/notesSlides/notesSlide1.xml" ContentType="application/vnd.openxmlformats-officedocument.presentationml.notesSlide+xml"/>
  <Override PartName="/ppt/slideLayouts/slideLayout56.xml" ContentType="application/vnd.openxmlformats-officedocument.presentationml.slideLayout+xml"/>
  <Override PartName="/ppt/slideLayouts/slideLayout279.xml" ContentType="application/vnd.openxmlformats-officedocument.presentationml.slideLayout+xml"/>
  <Override PartName="/ppt/notesSlides/notesSlide48.xml" ContentType="application/vnd.openxmlformats-officedocument.presentationml.notesSlide+xml"/>
  <Override PartName="/ppt/slideMasters/slideMaster18.xml" ContentType="application/vnd.openxmlformats-officedocument.presentationml.slideMaster+xml"/>
  <Override PartName="/ppt/slides/slide24.xml" ContentType="application/vnd.openxmlformats-officedocument.presentationml.slide+xml"/>
  <Override PartName="/ppt/slides/slide35.xml" ContentType="application/vnd.openxmlformats-officedocument.presentationml.slide+xml"/>
  <Override PartName="/ppt/slides/slide71.xml" ContentType="application/vnd.openxmlformats-officedocument.presentationml.slide+xml"/>
  <Override PartName="/ppt/slideLayouts/slideLayout34.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34.xml" ContentType="application/vnd.openxmlformats-officedocument.presentationml.slideLayout+xml"/>
  <Override PartName="/ppt/slideLayouts/slideLayout181.xml" ContentType="application/vnd.openxmlformats-officedocument.presentationml.slideLayout+xml"/>
  <Override PartName="/ppt/slideLayouts/slideLayout268.xml" ContentType="application/vnd.openxmlformats-officedocument.presentationml.slideLayout+xml"/>
  <Override PartName="/ppt/slideLayouts/slideLayout320.xml" ContentType="application/vnd.openxmlformats-officedocument.presentationml.slideLayout+xml"/>
  <Override PartName="/ppt/notesSlides/notesSlide37.xml" ContentType="application/vnd.openxmlformats-officedocument.presentationml.notesSlide+xml"/>
  <Override PartName="/ppt/slides/slide13.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70.xml" ContentType="application/vnd.openxmlformats-officedocument.presentationml.slideLayout+xml"/>
  <Override PartName="/ppt/slideLayouts/slideLayout257.xml" ContentType="application/vnd.openxmlformats-officedocument.presentationml.slideLayout+xml"/>
  <Override PartName="/ppt/theme/theme28.xml" ContentType="application/vnd.openxmlformats-officedocument.theme+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62.xml" ContentType="application/vnd.openxmlformats-officedocument.presentationml.notesSlide+xml"/>
  <Override PartName="/ppt/slideLayouts/slideLayout12.xml" ContentType="application/vnd.openxmlformats-officedocument.presentationml.slideLayout+xml"/>
  <Override PartName="/ppt/slideLayouts/slideLayout101.xml" ContentType="application/vnd.openxmlformats-officedocument.presentationml.slideLayout+xml"/>
  <Override PartName="/ppt/theme/theme17.xml" ContentType="application/vnd.openxmlformats-officedocument.theme+xml"/>
  <Override PartName="/ppt/slideLayouts/slideLayout235.xml" ContentType="application/vnd.openxmlformats-officedocument.presentationml.slideLayout+xml"/>
  <Override PartName="/ppt/slideLayouts/slideLayout246.xml" ContentType="application/vnd.openxmlformats-officedocument.presentationml.slideLayout+xml"/>
  <Override PartName="/ppt/slideLayouts/slideLayout293.xml" ContentType="application/vnd.openxmlformats-officedocument.presentationml.slideLayout+xml"/>
  <Override PartName="/ppt/notesSlides/notesSlide51.xml" ContentType="application/vnd.openxmlformats-officedocument.presentationml.notesSlide+xml"/>
  <Override PartName="/ppt/slideMasters/slideMaster21.xml" ContentType="application/vnd.openxmlformats-officedocument.presentationml.slideMaster+xml"/>
  <Override PartName="/ppt/slideLayouts/slideLayout224.xml" ContentType="application/vnd.openxmlformats-officedocument.presentationml.slideLayout+xml"/>
  <Override PartName="/ppt/slideLayouts/slideLayout271.xml" ContentType="application/vnd.openxmlformats-officedocument.presentationml.slideLayout+xml"/>
  <Override PartName="/ppt/slideLayouts/slideLayout282.xml" ContentType="application/vnd.openxmlformats-officedocument.presentationml.slideLayout+xml"/>
  <Override PartName="/ppt/notesSlides/notesSlide40.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slideLayouts/slideLayout213.xml" ContentType="application/vnd.openxmlformats-officedocument.presentationml.slideLayout+xml"/>
  <Override PartName="/ppt/slideLayouts/slideLayout260.xml" ContentType="application/vnd.openxmlformats-officedocument.presentationml.slideLayout+xml"/>
  <Override PartName="/ppt/theme/theme31.xml" ContentType="application/vnd.openxmlformats-officedocument.theme+xml"/>
  <Override PartName="/ppt/notesSlides/notesSlide6.xml" ContentType="application/vnd.openxmlformats-officedocument.presentationml.notesSlide+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Layouts/slideLayout186.xml" ContentType="application/vnd.openxmlformats-officedocument.presentationml.slideLayout+xml"/>
  <Override PartName="/ppt/slideLayouts/slideLayout197.xml" ContentType="application/vnd.openxmlformats-officedocument.presentationml.slideLayout+xml"/>
  <Override PartName="/ppt/slideLayouts/slideLayout202.xml" ContentType="application/vnd.openxmlformats-officedocument.presentationml.slideLayout+xml"/>
  <Override PartName="/ppt/theme/theme20.xml" ContentType="application/vnd.openxmlformats-officedocument.theme+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ppt/slideLayouts/slideLayout325.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slideLayouts/slideLayout298.xml" ContentType="application/vnd.openxmlformats-officedocument.presentationml.slideLayout+xml"/>
  <Override PartName="/ppt/slideLayouts/slideLayout303.xml" ContentType="application/vnd.openxmlformats-officedocument.presentationml.slideLayout+xml"/>
  <Override PartName="/ppt/slideLayouts/slideLayout314.xml" ContentType="application/vnd.openxmlformats-officedocument.presentationml.slideLayout+xml"/>
  <Override PartName="/ppt/slides/slide43.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Layouts/slideLayout287.xml" ContentType="application/vnd.openxmlformats-officedocument.presentationml.slideLayout+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Masters/slideMaster26.xml" ContentType="application/vnd.openxmlformats-officedocument.presentationml.slideMaster+xml"/>
  <Override PartName="/ppt/slides/slide32.xml" ContentType="application/vnd.openxmlformats-officedocument.presentationml.slide+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Layouts/slideLayout229.xml" ContentType="application/vnd.openxmlformats-officedocument.presentationml.slideLayout+xml"/>
  <Override PartName="/ppt/slideLayouts/slideLayout276.xml" ContentType="application/vnd.openxmlformats-officedocument.presentationml.slideLayout+xml"/>
  <Override PartName="/ppt/notesSlides/notesSlide34.xml" ContentType="application/vnd.openxmlformats-officedocument.presentationml.notesSlide+xml"/>
  <Override PartName="/ppt/slideMasters/slideMaster15.xml" ContentType="application/vnd.openxmlformats-officedocument.presentationml.slideMaster+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slideLayouts/slideLayout207.xml" ContentType="application/vnd.openxmlformats-officedocument.presentationml.slideLayout+xml"/>
  <Override PartName="/ppt/slideLayouts/slideLayout218.xml" ContentType="application/vnd.openxmlformats-officedocument.presentationml.slideLayout+xml"/>
  <Override PartName="/ppt/slideLayouts/slideLayout254.xml" ContentType="application/vnd.openxmlformats-officedocument.presentationml.slideLayout+xml"/>
  <Override PartName="/ppt/slideLayouts/slideLayout265.xml" ContentType="application/vnd.openxmlformats-officedocument.presentationml.slideLayout+xml"/>
  <Override PartName="/ppt/notesSlides/notesSlide23.xml" ContentType="application/vnd.openxmlformats-officedocument.presentationml.notesSlide+xml"/>
  <Override PartName="/ppt/theme/theme14.xml" ContentType="application/vnd.openxmlformats-officedocument.theme+xml"/>
  <Override PartName="/ppt/slideLayouts/slideLayout243.xml" ContentType="application/vnd.openxmlformats-officedocument.presentationml.slideLayout+xml"/>
  <Override PartName="/ppt/theme/theme25.xml" ContentType="application/vnd.openxmlformats-officedocument.theme+xml"/>
  <Override PartName="/ppt/slideLayouts/slideLayout290.xml" ContentType="application/vnd.openxmlformats-officedocument.presentationml.slideLayout+xml"/>
  <Override PartName="/ppt/notesSlides/notesSlide12.xml" ContentType="application/vnd.openxmlformats-officedocument.presentationml.notesSlide+xml"/>
  <Override PartName="/ppt/slideLayouts/slideLayout232.xml" ContentType="application/vnd.openxmlformats-officedocument.presentationml.slideLayout+xml"/>
  <Override PartName="/ppt/slideLayouts/slideLayout319.xml" ContentType="application/vnd.openxmlformats-officedocument.presentationml.slideLayout+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158.xml" ContentType="application/vnd.openxmlformats-officedocument.presentationml.slideLayout+xml"/>
  <Override PartName="/ppt/slideLayouts/slideLayout169.xml" ContentType="application/vnd.openxmlformats-officedocument.presentationml.slideLayout+xml"/>
  <Override PartName="/ppt/slideLayouts/slideLayout210.xml" ContentType="application/vnd.openxmlformats-officedocument.presentationml.slideLayout+xml"/>
  <Override PartName="/ppt/slideLayouts/slideLayout221.xml" ContentType="application/vnd.openxmlformats-officedocument.presentationml.slideLayout+xml"/>
  <Override PartName="/ppt/slideLayouts/slideLayout308.xml" ContentType="application/vnd.openxmlformats-officedocument.presentationml.slideLayout+xml"/>
  <Override PartName="/ppt/slides/slide48.xml" ContentType="application/vnd.openxmlformats-officedocument.presentationml.slide+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slideLayouts/slideLayout194.xml" ContentType="application/vnd.openxmlformats-officedocument.presentationml.slideLayout+xml"/>
  <Default Extension="bin" ContentType="application/vnd.openxmlformats-officedocument.oleObject"/>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Layouts/slideLayout183.xml" ContentType="application/vnd.openxmlformats-officedocument.presentationml.slideLayout+xml"/>
  <Override PartName="/ppt/slideLayouts/slideLayout322.xml" ContentType="application/vnd.openxmlformats-officedocument.presentationml.slideLayout+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slideLayouts/slideLayout172.xml" ContentType="application/vnd.openxmlformats-officedocument.presentationml.slideLayout+xml"/>
  <Override PartName="/ppt/slideLayouts/slideLayout259.xml" ContentType="application/vnd.openxmlformats-officedocument.presentationml.slideLayout+xml"/>
  <Override PartName="/ppt/slideLayouts/slideLayout311.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theme/theme19.xml" ContentType="application/vnd.openxmlformats-officedocument.theme+xml"/>
  <Override PartName="/ppt/slideLayouts/slideLayout248.xml" ContentType="application/vnd.openxmlformats-officedocument.presentationml.slideLayout+xml"/>
  <Override PartName="/ppt/slideLayouts/slideLayout295.xml" ContentType="application/vnd.openxmlformats-officedocument.presentationml.slideLayout+xml"/>
  <Override PartName="/ppt/slideLayouts/slideLayout300.xml" ContentType="application/vnd.openxmlformats-officedocument.presentationml.slideLayout+xml"/>
  <Override PartName="/ppt/notesSlides/notesSlide53.xml" ContentType="application/vnd.openxmlformats-officedocument.presentationml.notesSlide+xml"/>
  <Override PartName="/ppt/slideMasters/slideMaster23.xml" ContentType="application/vnd.openxmlformats-officedocument.presentationml.slideMaster+xml"/>
  <Override PartName="/ppt/slides/slide40.xml" ContentType="application/vnd.openxmlformats-officedocument.presentationml.slide+xml"/>
  <Override PartName="/ppt/slideLayouts/slideLayout50.xml" ContentType="application/vnd.openxmlformats-officedocument.presentationml.slideLayout+xml"/>
  <Override PartName="/ppt/slideLayouts/slideLayout226.xml" ContentType="application/vnd.openxmlformats-officedocument.presentationml.slideLayout+xml"/>
  <Override PartName="/ppt/slideLayouts/slideLayout237.xml" ContentType="application/vnd.openxmlformats-officedocument.presentationml.slideLayout+xml"/>
  <Override PartName="/ppt/slideLayouts/slideLayout273.xml" ContentType="application/vnd.openxmlformats-officedocument.presentationml.slideLayout+xml"/>
  <Override PartName="/ppt/slideLayouts/slideLayout284.xml" ContentType="application/vnd.openxmlformats-officedocument.presentationml.slideLayout+xml"/>
  <Override PartName="/ppt/notesSlides/notesSlide42.xml" ContentType="application/vnd.openxmlformats-officedocument.presentationml.notesSlide+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215.xml" ContentType="application/vnd.openxmlformats-officedocument.presentationml.slideLayout+xml"/>
  <Override PartName="/ppt/slideLayouts/slideLayout262.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Layouts/slideLayout99.xml" ContentType="application/vnd.openxmlformats-officedocument.presentationml.slideLayout+xml"/>
  <Override PartName="/ppt/slideLayouts/slideLayout188.xml" ContentType="application/vnd.openxmlformats-officedocument.presentationml.slideLayout+xml"/>
  <Override PartName="/ppt/slideLayouts/slideLayout199.xml" ContentType="application/vnd.openxmlformats-officedocument.presentationml.slideLayout+xml"/>
  <Override PartName="/ppt/slideLayouts/slideLayout204.xml" ContentType="application/vnd.openxmlformats-officedocument.presentationml.slideLayout+xml"/>
  <Override PartName="/ppt/theme/theme22.xml" ContentType="application/vnd.openxmlformats-officedocument.theme+xml"/>
  <Override PartName="/ppt/slideLayouts/slideLayout251.xml" ContentType="application/vnd.openxmlformats-officedocument.presentationml.slideLayout+xml"/>
  <Override PartName="/ppt/slideLayouts/slideLayout88.xml" ContentType="application/vnd.openxmlformats-officedocument.presentationml.slideLayout+xml"/>
  <Override PartName="/ppt/theme/theme11.xml" ContentType="application/vnd.openxmlformats-officedocument.theme+xml"/>
  <Override PartName="/ppt/slideLayouts/slideLayout177.xml" ContentType="application/vnd.openxmlformats-officedocument.presentationml.slideLayout+xml"/>
  <Override PartName="/ppt/slideLayouts/slideLayout240.xml" ContentType="application/vnd.openxmlformats-officedocument.presentationml.slideLayout+xml"/>
  <Override PartName="/ppt/slideLayouts/slideLayout327.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119.xml" ContentType="application/vnd.openxmlformats-officedocument.presentationml.slideLayout+xml"/>
  <Override PartName="/ppt/slideLayouts/slideLayout166.xml" ContentType="application/vnd.openxmlformats-officedocument.presentationml.slideLayout+xml"/>
  <Override PartName="/ppt/slideLayouts/slideLayout316.xml" ContentType="application/vnd.openxmlformats-officedocument.presentationml.slideLayout+xml"/>
  <Override PartName="/ppt/slideMasters/slideMaster1.xml" ContentType="application/vnd.openxmlformats-officedocument.presentationml.slideMaster+xml"/>
  <Override PartName="/ppt/slides/slide45.xml" ContentType="application/vnd.openxmlformats-officedocument.presentationml.slide+xml"/>
  <Override PartName="/ppt/theme/theme3.xml" ContentType="application/vnd.openxmlformats-officedocument.theme+xml"/>
  <Override PartName="/ppt/slideLayouts/slideLayout55.xml" ContentType="application/vnd.openxmlformats-officedocument.presentationml.slideLayout+xml"/>
  <Override PartName="/ppt/slideLayouts/slideLayout108.xml" ContentType="application/vnd.openxmlformats-officedocument.presentationml.slideLayout+xml"/>
  <Override PartName="/ppt/slideLayouts/slideLayout155.xml" ContentType="application/vnd.openxmlformats-officedocument.presentationml.slideLayout+xml"/>
  <Override PartName="/ppt/slideLayouts/slideLayout289.xml" ContentType="application/vnd.openxmlformats-officedocument.presentationml.slideLayout+xml"/>
  <Override PartName="/ppt/slideLayouts/slideLayout305.xml" ContentType="application/vnd.openxmlformats-officedocument.presentationml.slideLayout+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Masters/slideMaster28.xml" ContentType="application/vnd.openxmlformats-officedocument.presentationml.slideMaster+xml"/>
  <Override PartName="/ppt/slides/slide34.xml" ContentType="application/vnd.openxmlformats-officedocument.presentationml.slide+xml"/>
  <Override PartName="/ppt/slideLayouts/slideLayout44.xml" ContentType="application/vnd.openxmlformats-officedocument.presentationml.slideLayout+xml"/>
  <Override PartName="/ppt/slideLayouts/slideLayout91.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80.xml" ContentType="application/vnd.openxmlformats-officedocument.presentationml.slideLayout+xml"/>
  <Override PartName="/ppt/slideLayouts/slideLayout191.xml" ContentType="application/vnd.openxmlformats-officedocument.presentationml.slideLayout+xml"/>
  <Override PartName="/ppt/slideLayouts/slideLayout278.xml" ContentType="application/vnd.openxmlformats-officedocument.presentationml.slideLayout+xml"/>
  <Override PartName="/ppt/slideLayouts/slideLayout330.xml" ContentType="application/vnd.openxmlformats-officedocument.presentationml.slideLayout+xml"/>
  <Override PartName="/ppt/notesSlides/notesSlide36.xml" ContentType="application/vnd.openxmlformats-officedocument.presentationml.notesSlide+xml"/>
  <Default Extension="rels" ContentType="application/vnd.openxmlformats-package.relationships+xml"/>
  <Override PartName="/ppt/slideMasters/slideMaster17.xml" ContentType="application/vnd.openxmlformats-officedocument.presentationml.slideMaster+xml"/>
  <Override PartName="/ppt/slides/slide23.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80.xml" ContentType="application/vnd.openxmlformats-officedocument.presentationml.slideLayout+xml"/>
  <Override PartName="/ppt/slideLayouts/slideLayout122.xml" ContentType="application/vnd.openxmlformats-officedocument.presentationml.slideLayout+xml"/>
  <Override PartName="/ppt/slideLayouts/slideLayout209.xml" ContentType="application/vnd.openxmlformats-officedocument.presentationml.slideLayout+xml"/>
  <Override PartName="/ppt/slideLayouts/slideLayout256.xml" ContentType="application/vnd.openxmlformats-officedocument.presentationml.slideLayout+xml"/>
  <Override PartName="/ppt/slideLayouts/slideLayout267.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slideLayouts/slideLayout245.xml" ContentType="application/vnd.openxmlformats-officedocument.presentationml.slideLayout+xml"/>
  <Override PartName="/ppt/slideLayouts/slideLayout292.xml" ContentType="application/vnd.openxmlformats-officedocument.presentationml.slideLayout+xml"/>
  <Override PartName="/ppt/theme/theme27.xml" ContentType="application/vnd.openxmlformats-officedocument.theme+xml"/>
  <Override PartName="/ppt/notesSlides/notesSlide14.xml" ContentType="application/vnd.openxmlformats-officedocument.presentationml.notesSlide+xml"/>
  <Override PartName="/ppt/notesSlides/notesSlide61.xml" ContentType="application/vnd.openxmlformats-officedocument.presentationml.notesSlide+xml"/>
  <Override PartName="/ppt/slideLayouts/slideLayout100.xml" ContentType="application/vnd.openxmlformats-officedocument.presentationml.slideLayout+xml"/>
  <Override PartName="/ppt/slideLayouts/slideLayout234.xml" ContentType="application/vnd.openxmlformats-officedocument.presentationml.slideLayout+xml"/>
  <Override PartName="/ppt/slideLayouts/slideLayout281.xml" ContentType="application/vnd.openxmlformats-officedocument.presentationml.slideLayout+xml"/>
  <Override PartName="/ppt/notesSlides/notesSlide50.xml" ContentType="application/vnd.openxmlformats-officedocument.presentationml.notesSlide+xml"/>
  <Override PartName="/ppt/slideMasters/slideMaster6.xml" ContentType="application/vnd.openxmlformats-officedocument.presentationml.slideMaster+xml"/>
  <Override PartName="/ppt/slideMasters/slideMaster20.xml" ContentType="application/vnd.openxmlformats-officedocument.presentationml.slideMaster+xml"/>
  <Override PartName="/ppt/theme/theme8.xml" ContentType="application/vnd.openxmlformats-officedocument.theme+xml"/>
  <Override PartName="/ppt/slideLayouts/slideLayout223.xml" ContentType="application/vnd.openxmlformats-officedocument.presentationml.slideLayout+xml"/>
  <Override PartName="/ppt/slideLayouts/slideLayout270.xml" ContentType="application/vnd.openxmlformats-officedocument.presentationml.slideLayout+xml"/>
  <Override PartName="/ppt/slideLayouts/slideLayout149.xml" ContentType="application/vnd.openxmlformats-officedocument.presentationml.slideLayout+xml"/>
  <Override PartName="/ppt/slideLayouts/slideLayout196.xml" ContentType="application/vnd.openxmlformats-officedocument.presentationml.slideLayout+xml"/>
  <Override PartName="/ppt/slideLayouts/slideLayout201.xml" ContentType="application/vnd.openxmlformats-officedocument.presentationml.slideLayout+xml"/>
  <Override PartName="/ppt/slideLayouts/slideLayout212.xml" ContentType="application/vnd.openxmlformats-officedocument.presentationml.slideLayout+xml"/>
  <Override PartName="/ppt/theme/theme30.xml" ContentType="application/vnd.openxmlformats-officedocument.theme+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38.xml" ContentType="application/vnd.openxmlformats-officedocument.presentationml.slideLayout+xml"/>
  <Override PartName="/ppt/slideLayouts/slideLayout185.xml" ContentType="application/vnd.openxmlformats-officedocument.presentationml.slideLayout+xml"/>
  <Override PartName="/ppt/slideLayouts/slideLayout324.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Override PartName="/ppt/slideLayouts/slideLayout313.xml" ContentType="application/vnd.openxmlformats-officedocument.presentationml.slideLayout+xml"/>
  <Override PartName="/ppt/notesSlides/notesSlide19.xml" ContentType="application/vnd.openxmlformats-officedocument.presentationml.notesSlide+xml"/>
  <Override PartName="/ppt/slides/slide53.xml" ContentType="application/vnd.openxmlformats-officedocument.presentationml.slide+xml"/>
  <Override PartName="/ppt/slideLayouts/slideLayout16.xml" ContentType="application/vnd.openxmlformats-officedocument.presentationml.slideLayout+xml"/>
  <Override PartName="/ppt/slideLayouts/slideLayout63.xml" ContentType="application/vnd.openxmlformats-officedocument.presentationml.slideLayout+xml"/>
  <Override PartName="/ppt/slideLayouts/slideLayout105.xml" ContentType="application/vnd.openxmlformats-officedocument.presentationml.slideLayout+xml"/>
  <Override PartName="/ppt/slideLayouts/slideLayout152.xml" ContentType="application/vnd.openxmlformats-officedocument.presentationml.slideLayout+xml"/>
  <Override PartName="/ppt/slideLayouts/slideLayout297.xml" ContentType="application/vnd.openxmlformats-officedocument.presentationml.slideLayout+xml"/>
  <Override PartName="/ppt/slideLayouts/slideLayout302.xml" ContentType="application/vnd.openxmlformats-officedocument.presentationml.slideLayout+xml"/>
  <Default Extension="jpeg" ContentType="image/jpeg"/>
  <Override PartName="/ppt/notesSlides/notesSlide55.xml" ContentType="application/vnd.openxmlformats-officedocument.presentationml.notesSlide+xml"/>
  <Override PartName="/ppt/slideMasters/slideMaster25.xml" ContentType="application/vnd.openxmlformats-officedocument.presentationml.slideMaster+xml"/>
  <Override PartName="/ppt/slides/slide31.xml" ContentType="application/vnd.openxmlformats-officedocument.presentationml.slide+xml"/>
  <Override PartName="/ppt/slides/slide42.xml" ContentType="application/vnd.openxmlformats-officedocument.presentationml.slide+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141.xml" ContentType="application/vnd.openxmlformats-officedocument.presentationml.slideLayout+xml"/>
  <Override PartName="/ppt/slideLayouts/slideLayout228.xml" ContentType="application/vnd.openxmlformats-officedocument.presentationml.slideLayout+xml"/>
  <Override PartName="/ppt/slideLayouts/slideLayout239.xml" ContentType="application/vnd.openxmlformats-officedocument.presentationml.slideLayout+xml"/>
  <Override PartName="/ppt/slideLayouts/slideLayout275.xml" ContentType="application/vnd.openxmlformats-officedocument.presentationml.slideLayout+xml"/>
  <Override PartName="/ppt/slideLayouts/slideLayout286.xml" ContentType="application/vnd.openxmlformats-officedocument.presentationml.slideLayout+xml"/>
  <Override PartName="/ppt/notesSlides/notesSlide44.xml" ContentType="application/vnd.openxmlformats-officedocument.presentationml.notesSlide+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30.xml" ContentType="application/vnd.openxmlformats-officedocument.presentationml.slideLayout+xml"/>
  <Override PartName="/ppt/slideLayouts/slideLayout130.xml" ContentType="application/vnd.openxmlformats-officedocument.presentationml.slideLayout+xml"/>
  <Override PartName="/ppt/slideLayouts/slideLayout217.xml" ContentType="application/vnd.openxmlformats-officedocument.presentationml.slideLayout+xml"/>
  <Override PartName="/ppt/slideLayouts/slideLayout264.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206.xml" ContentType="application/vnd.openxmlformats-officedocument.presentationml.slideLayout+xml"/>
  <Override PartName="/ppt/slideLayouts/slideLayout253.xml" ContentType="application/vnd.openxmlformats-officedocument.presentationml.slideLayout+xml"/>
  <Override PartName="/ppt/theme/theme24.xml" ContentType="application/vnd.openxmlformats-officedocument.theme+xml"/>
  <Override PartName="/ppt/notesSlides/notesSlide11.xml" ContentType="application/vnd.openxmlformats-officedocument.presentationml.notesSlide+xml"/>
  <Override PartName="/ppt/theme/theme13.xml" ContentType="application/vnd.openxmlformats-officedocument.theme+xml"/>
  <Override PartName="/ppt/slideLayouts/slideLayout179.xml" ContentType="application/vnd.openxmlformats-officedocument.presentationml.slideLayout+xml"/>
  <Override PartName="/ppt/slideLayouts/slideLayout231.xml" ContentType="application/vnd.openxmlformats-officedocument.presentationml.slideLayout+xml"/>
  <Override PartName="/ppt/slideLayouts/slideLayout242.xml" ContentType="application/vnd.openxmlformats-officedocument.presentationml.slideLayout+xml"/>
  <Override PartName="/ppt/slideLayouts/slideLayout329.xml" ContentType="application/vnd.openxmlformats-officedocument.presentationml.slideLayout+xml"/>
  <Override PartName="/ppt/slides/slide8.xml" ContentType="application/vnd.openxmlformats-officedocument.presentationml.slide+xml"/>
  <Override PartName="/ppt/slides/slide69.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168.xml" ContentType="application/vnd.openxmlformats-officedocument.presentationml.slideLayout+xml"/>
  <Override PartName="/ppt/slideLayouts/slideLayout220.xml" ContentType="application/vnd.openxmlformats-officedocument.presentationml.slideLayout+xml"/>
  <Override PartName="/ppt/slideLayouts/slideLayout318.xml" ContentType="application/vnd.openxmlformats-officedocument.presentationml.slideLayout+xml"/>
  <Override PartName="/ppt/slideMasters/slideMaster3.xml" ContentType="application/vnd.openxmlformats-officedocument.presentationml.slideMaster+xml"/>
  <Override PartName="/ppt/slides/slide58.xml" ContentType="application/vnd.openxmlformats-officedocument.presentationml.slide+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135.xml" ContentType="application/vnd.openxmlformats-officedocument.presentationml.slideLayout+xml"/>
  <Override PartName="/ppt/slideLayouts/slideLayout182.xml" ContentType="application/vnd.openxmlformats-officedocument.presentationml.slideLayout+xml"/>
  <Override PartName="/ppt/notesSlides/notesSlide49.xml" ContentType="application/vnd.openxmlformats-officedocument.presentationml.notesSlide+xml"/>
  <Override PartName="/ppt/slideMasters/slideMaster19.xml" ContentType="application/vnd.openxmlformats-officedocument.presentationml.slideMaster+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258.xml" ContentType="application/vnd.openxmlformats-officedocument.presentationml.slideLayout+xml"/>
  <Override PartName="/ppt/slideLayouts/slideLayout321.xml" ContentType="application/vnd.openxmlformats-officedocument.presentationml.slideLayout+xml"/>
  <Override PartName="/ppt/notesSlides/notesSlide27.xml" ContentType="application/vnd.openxmlformats-officedocument.presentationml.notesSlide+xml"/>
  <Override PartName="/ppt/slides/slide14.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60.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heme/theme18.xml" ContentType="application/vnd.openxmlformats-officedocument.theme+xml"/>
  <Override PartName="/ppt/tableStyles.xml" ContentType="application/vnd.openxmlformats-officedocument.presentationml.tableStyles+xml"/>
  <Override PartName="/ppt/slideLayouts/slideLayout236.xml" ContentType="application/vnd.openxmlformats-officedocument.presentationml.slideLayout+xml"/>
  <Override PartName="/ppt/slideLayouts/slideLayout283.xml" ContentType="application/vnd.openxmlformats-officedocument.presentationml.slideLayout+xml"/>
  <Override PartName="/ppt/notesSlides/notesSlide52.xml" ContentType="application/vnd.openxmlformats-officedocument.presentationml.notesSlide+xml"/>
  <Override PartName="/ppt/slideMasters/slideMaster22.xml" ContentType="application/vnd.openxmlformats-officedocument.presentationml.slideMaster+xml"/>
  <Override PartName="/ppt/notesSlides/notesSlide30.xml" ContentType="application/vnd.openxmlformats-officedocument.presentationml.notesSlide+xml"/>
  <Override PartName="/ppt/slideLayouts/slideLayout198.xml" ContentType="application/vnd.openxmlformats-officedocument.presentationml.slideLayout+xml"/>
  <Override PartName="/ppt/slideLayouts/slideLayout214.xml" ContentType="application/vnd.openxmlformats-officedocument.presentationml.slideLayout+xml"/>
  <Override PartName="/ppt/theme/theme21.xml" ContentType="application/vnd.openxmlformats-officedocument.theme+xml"/>
  <Override PartName="/ppt/slideLayouts/slideLayout261.xml" ContentType="application/vnd.openxmlformats-officedocument.presentationml.slideLayout+xml"/>
  <Override PartName="/ppt/slideLayouts/slideLayout98.xml" ContentType="application/vnd.openxmlformats-officedocument.presentationml.slideLayout+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29.xml" ContentType="application/vnd.openxmlformats-officedocument.presentationml.slideLayout+xml"/>
  <Override PartName="/ppt/slideLayouts/slideLayout176.xml" ContentType="application/vnd.openxmlformats-officedocument.presentationml.slideLayout+xml"/>
  <Override PartName="/ppt/slideLayouts/slideLayout315.xml" ContentType="application/vnd.openxmlformats-officedocument.presentationml.slideLayout+xml"/>
  <Override PartName="/ppt/slides/slide55.xml" ContentType="application/vnd.openxmlformats-officedocument.presentationml.slide+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Layouts/slideLayout299.xml" ContentType="application/vnd.openxmlformats-officedocument.presentationml.slideLayout+xml"/>
  <Override PartName="/ppt/slides/slide33.xml" ContentType="application/vnd.openxmlformats-officedocument.presentationml.slide+xml"/>
  <Override PartName="/ppt/slideLayouts/slideLayout54.xml" ContentType="application/vnd.openxmlformats-officedocument.presentationml.slideLayout+xml"/>
  <Override PartName="/ppt/slideLayouts/slideLayout277.xml" ContentType="application/vnd.openxmlformats-officedocument.presentationml.slideLayout+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10.xml" ContentType="application/vnd.openxmlformats-officedocument.presentationml.slideLayout+xml"/>
  <Override PartName="/ppt/slideLayouts/slideLayout208.xml" ContentType="application/vnd.openxmlformats-officedocument.presentationml.slideLayout+xml"/>
  <Override PartName="/ppt/slideLayouts/slideLayout255.xml" ContentType="application/vnd.openxmlformats-officedocument.presentationml.slideLayout+xml"/>
  <Override PartName="/ppt/slideLayouts/slideLayout10.xml" ContentType="application/vnd.openxmlformats-officedocument.presentationml.slideLayout+xml"/>
  <Override PartName="/ppt/theme/theme15.xml" ContentType="application/vnd.openxmlformats-officedocument.theme+xml"/>
  <Override PartName="/ppt/slideLayouts/slideLayout233.xml" ContentType="application/vnd.openxmlformats-officedocument.presentationml.slideLayout+xml"/>
  <Override PartName="/ppt/slideLayouts/slideLayout280.xml" ContentType="application/vnd.openxmlformats-officedocument.presentationml.slideLayout+xml"/>
  <Override PartName="/ppt/slides/slide49.xml" ContentType="application/vnd.openxmlformats-officedocument.presentationml.slide+xml"/>
  <Override PartName="/ppt/theme/theme7.xml" ContentType="application/vnd.openxmlformats-officedocument.theme+xml"/>
  <Override PartName="/ppt/slideLayouts/slideLayout211.xml" ContentType="application/vnd.openxmlformats-officedocument.presentationml.slideLayout+xml"/>
  <Override PartName="/ppt/slideLayouts/slideLayout309.xml" ContentType="application/vnd.openxmlformats-officedocument.presentationml.slideLayout+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slideLayouts/slideLayout148.xml" ContentType="application/vnd.openxmlformats-officedocument.presentationml.slideLayout+xml"/>
  <Override PartName="/ppt/slideLayouts/slideLayout195.xml" ContentType="application/vnd.openxmlformats-officedocument.presentationml.slideLayout+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126.xml" ContentType="application/vnd.openxmlformats-officedocument.presentationml.slideLayout+xml"/>
  <Override PartName="/ppt/slideLayouts/slideLayout173.xml" ContentType="application/vnd.openxmlformats-officedocument.presentationml.slideLayout+xml"/>
  <Override PartName="/ppt/slides/slide2.xml" ContentType="application/vnd.openxmlformats-officedocument.presentationml.slide+xml"/>
  <Override PartName="/ppt/slides/slide52.xml" ContentType="application/vnd.openxmlformats-officedocument.presentationml.slide+xml"/>
  <Override PartName="/ppt/slideLayouts/slideLayout26.xml" ContentType="application/vnd.openxmlformats-officedocument.presentationml.slideLayout+xml"/>
  <Override PartName="/ppt/slideLayouts/slideLayout73.xml" ContentType="application/vnd.openxmlformats-officedocument.presentationml.slideLayout+xml"/>
  <Override PartName="/ppt/slideLayouts/slideLayout249.xml" ContentType="application/vnd.openxmlformats-officedocument.presentationml.slideLayout+xml"/>
  <Override PartName="/ppt/slideLayouts/slideLayout296.xml" ContentType="application/vnd.openxmlformats-officedocument.presentationml.slideLayout+xml"/>
  <Override PartName="/ppt/slideLayouts/slideLayout312.xml" ContentType="application/vnd.openxmlformats-officedocument.presentationml.slideLayout+xml"/>
  <Default Extension="wmf" ContentType="image/x-wmf"/>
  <Override PartName="/ppt/notesSlides/notesSlide18.xml" ContentType="application/vnd.openxmlformats-officedocument.presentationml.notesSlide+xml"/>
  <Override PartName="/ppt/slideLayouts/slideLayout51.xml" ContentType="application/vnd.openxmlformats-officedocument.presentationml.slideLayout+xml"/>
  <Override PartName="/ppt/slideLayouts/slideLayout104.xml" ContentType="application/vnd.openxmlformats-officedocument.presentationml.slideLayout+xml"/>
  <Override PartName="/ppt/slideLayouts/slideLayout151.xml" ContentType="application/vnd.openxmlformats-officedocument.presentationml.slideLayout+xml"/>
  <Override PartName="/ppt/notesSlides/notesSlide43.xml" ContentType="application/vnd.openxmlformats-officedocument.presentationml.notesSlide+xml"/>
  <Override PartName="/ppt/slides/slide30.xml" ContentType="application/vnd.openxmlformats-officedocument.presentationml.slide+xml"/>
  <Override PartName="/ppt/slideLayouts/slideLayout227.xml" ContentType="application/vnd.openxmlformats-officedocument.presentationml.slideLayout+xml"/>
  <Override PartName="/ppt/slideLayouts/slideLayout274.xml" ContentType="application/vnd.openxmlformats-officedocument.presentationml.slideLayout+xml"/>
  <Override PartName="/ppt/slideMasters/slideMaster13.xml" ContentType="application/vnd.openxmlformats-officedocument.presentationml.slideMaster+xml"/>
  <Override PartName="/ppt/slideLayouts/slideLayout205.xml" ContentType="application/vnd.openxmlformats-officedocument.presentationml.slideLayout+xml"/>
  <Override PartName="/ppt/slideLayouts/slideLayout252.xml" ContentType="application/vnd.openxmlformats-officedocument.presentationml.slideLayout+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Layouts/slideLayout89.xml" ContentType="application/vnd.openxmlformats-officedocument.presentationml.slideLayout+xml"/>
  <Override PartName="/ppt/theme/theme12.xml" ContentType="application/vnd.openxmlformats-officedocument.theme+xml"/>
  <Override PartName="/ppt/slideLayouts/slideLayout189.xml" ContentType="application/vnd.openxmlformats-officedocument.presentationml.slideLayout+xml"/>
  <Override PartName="/ppt/slides/slide68.xml" ContentType="application/vnd.openxmlformats-officedocument.presentationml.slide+xml"/>
  <Override PartName="/ppt/slideLayouts/slideLayout230.xml" ContentType="application/vnd.openxmlformats-officedocument.presentationml.slideLayout+xml"/>
  <Override PartName="/ppt/slideLayouts/slideLayout328.xml" ContentType="application/vnd.openxmlformats-officedocument.presentationml.slideLayout+xml"/>
  <Override PartName="/ppt/theme/theme4.xml" ContentType="application/vnd.openxmlformats-officedocument.theme+xml"/>
  <Override PartName="/ppt/slideLayouts/slideLayout67.xml" ContentType="application/vnd.openxmlformats-officedocument.presentationml.slideLayout+xml"/>
  <Override PartName="/ppt/slideLayouts/slideLayout167.xml" ContentType="application/vnd.openxmlformats-officedocument.presentationml.slideLayout+xml"/>
  <Override PartName="/ppt/slideLayouts/slideLayout306.xml" ContentType="application/vnd.openxmlformats-officedocument.presentationml.slideLayout+xml"/>
  <Override PartName="/ppt/notesSlides/notesSlide59.xml" ContentType="application/vnd.openxmlformats-officedocument.presentationml.notesSlide+xml"/>
  <Override PartName="/ppt/slideMasters/slideMaster29.xml" ContentType="application/vnd.openxmlformats-officedocument.presentationml.slideMaster+xml"/>
  <Override PartName="/ppt/slides/slide46.xml" ContentType="application/vnd.openxmlformats-officedocument.presentationml.slide+xml"/>
  <Override PartName="/ppt/slideLayouts/slideLayout45.xml" ContentType="application/vnd.openxmlformats-officedocument.presentationml.slideLayout+xml"/>
  <Override PartName="/ppt/slideLayouts/slideLayout145.xml" ContentType="application/vnd.openxmlformats-officedocument.presentationml.slideLayout+xml"/>
  <Override PartName="/ppt/slideLayouts/slideLayout19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 id="2147483720" r:id="rId7"/>
    <p:sldMasterId id="2147483732" r:id="rId8"/>
    <p:sldMasterId id="2147483744" r:id="rId9"/>
    <p:sldMasterId id="2147483756" r:id="rId10"/>
    <p:sldMasterId id="2147483768" r:id="rId11"/>
    <p:sldMasterId id="2147483780" r:id="rId12"/>
    <p:sldMasterId id="2147483792" r:id="rId13"/>
    <p:sldMasterId id="2147483804" r:id="rId14"/>
    <p:sldMasterId id="2147483816" r:id="rId15"/>
    <p:sldMasterId id="2147483828" r:id="rId16"/>
    <p:sldMasterId id="2147483840" r:id="rId17"/>
    <p:sldMasterId id="2147483852" r:id="rId18"/>
    <p:sldMasterId id="2147483864" r:id="rId19"/>
    <p:sldMasterId id="2147483876" r:id="rId20"/>
    <p:sldMasterId id="2147483888" r:id="rId21"/>
    <p:sldMasterId id="2147483900" r:id="rId22"/>
    <p:sldMasterId id="2147483912" r:id="rId23"/>
    <p:sldMasterId id="2147483924" r:id="rId24"/>
    <p:sldMasterId id="2147483936" r:id="rId25"/>
    <p:sldMasterId id="2147483948" r:id="rId26"/>
    <p:sldMasterId id="2147483960" r:id="rId27"/>
    <p:sldMasterId id="2147483972" r:id="rId28"/>
    <p:sldMasterId id="2147483984" r:id="rId29"/>
    <p:sldMasterId id="2147483996" r:id="rId30"/>
  </p:sldMasterIdLst>
  <p:notesMasterIdLst>
    <p:notesMasterId r:id="rId102"/>
  </p:notesMasterIdLst>
  <p:sldIdLst>
    <p:sldId id="328" r:id="rId31"/>
    <p:sldId id="258" r:id="rId32"/>
    <p:sldId id="259" r:id="rId33"/>
    <p:sldId id="260" r:id="rId34"/>
    <p:sldId id="261" r:id="rId35"/>
    <p:sldId id="262" r:id="rId36"/>
    <p:sldId id="263" r:id="rId37"/>
    <p:sldId id="264" r:id="rId38"/>
    <p:sldId id="265" r:id="rId39"/>
    <p:sldId id="266" r:id="rId40"/>
    <p:sldId id="267" r:id="rId41"/>
    <p:sldId id="268" r:id="rId42"/>
    <p:sldId id="269" r:id="rId43"/>
    <p:sldId id="270" r:id="rId44"/>
    <p:sldId id="271" r:id="rId45"/>
    <p:sldId id="272" r:id="rId46"/>
    <p:sldId id="273" r:id="rId47"/>
    <p:sldId id="274" r:id="rId48"/>
    <p:sldId id="275" r:id="rId49"/>
    <p:sldId id="276" r:id="rId50"/>
    <p:sldId id="277" r:id="rId51"/>
    <p:sldId id="278" r:id="rId52"/>
    <p:sldId id="279" r:id="rId53"/>
    <p:sldId id="280" r:id="rId54"/>
    <p:sldId id="281" r:id="rId55"/>
    <p:sldId id="282" r:id="rId56"/>
    <p:sldId id="283" r:id="rId57"/>
    <p:sldId id="284" r:id="rId58"/>
    <p:sldId id="285" r:id="rId59"/>
    <p:sldId id="286" r:id="rId60"/>
    <p:sldId id="287" r:id="rId61"/>
    <p:sldId id="288" r:id="rId62"/>
    <p:sldId id="289" r:id="rId63"/>
    <p:sldId id="290" r:id="rId64"/>
    <p:sldId id="291" r:id="rId65"/>
    <p:sldId id="257" r:id="rId66"/>
    <p:sldId id="292" r:id="rId67"/>
    <p:sldId id="293" r:id="rId68"/>
    <p:sldId id="294" r:id="rId69"/>
    <p:sldId id="295" r:id="rId70"/>
    <p:sldId id="296" r:id="rId71"/>
    <p:sldId id="297" r:id="rId72"/>
    <p:sldId id="298" r:id="rId73"/>
    <p:sldId id="299" r:id="rId74"/>
    <p:sldId id="300" r:id="rId75"/>
    <p:sldId id="301" r:id="rId76"/>
    <p:sldId id="302" r:id="rId77"/>
    <p:sldId id="303" r:id="rId78"/>
    <p:sldId id="304" r:id="rId79"/>
    <p:sldId id="305" r:id="rId80"/>
    <p:sldId id="306" r:id="rId81"/>
    <p:sldId id="307" r:id="rId82"/>
    <p:sldId id="308" r:id="rId83"/>
    <p:sldId id="309" r:id="rId84"/>
    <p:sldId id="310" r:id="rId85"/>
    <p:sldId id="311" r:id="rId86"/>
    <p:sldId id="315" r:id="rId87"/>
    <p:sldId id="317" r:id="rId88"/>
    <p:sldId id="318" r:id="rId89"/>
    <p:sldId id="319" r:id="rId90"/>
    <p:sldId id="320" r:id="rId91"/>
    <p:sldId id="321" r:id="rId92"/>
    <p:sldId id="322" r:id="rId93"/>
    <p:sldId id="323" r:id="rId94"/>
    <p:sldId id="324" r:id="rId95"/>
    <p:sldId id="312" r:id="rId96"/>
    <p:sldId id="313" r:id="rId97"/>
    <p:sldId id="325" r:id="rId98"/>
    <p:sldId id="326" r:id="rId99"/>
    <p:sldId id="314" r:id="rId100"/>
    <p:sldId id="327" r:id="rId101"/>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6E25E649-3F16-4E02-A733-19D2CDBF48F0}" styleName="Style moyen 3 - Accentuation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Style moyen 3 - Accentuation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B9631B5-78F2-41C9-869B-9F39066F8104}" styleName="Style moyen 3 - Accentuation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FECB4D8-DB02-4DC6-A0A2-4F2EBAE1DC90}" styleName="Style moyen 1 - Accentuation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8EC20E35-A176-4012-BC5E-935CFFF8708E}" styleName="Style moyen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76" autoAdjust="0"/>
    <p:restoredTop sz="92821" autoAdjust="0"/>
  </p:normalViewPr>
  <p:slideViewPr>
    <p:cSldViewPr>
      <p:cViewPr varScale="1">
        <p:scale>
          <a:sx n="81" d="100"/>
          <a:sy n="81" d="100"/>
        </p:scale>
        <p:origin x="-150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6.xml"/><Relationship Id="rId21" Type="http://schemas.openxmlformats.org/officeDocument/2006/relationships/slideMaster" Target="slideMasters/slideMaster21.xml"/><Relationship Id="rId42" Type="http://schemas.openxmlformats.org/officeDocument/2006/relationships/slide" Target="slides/slide12.xml"/><Relationship Id="rId47" Type="http://schemas.openxmlformats.org/officeDocument/2006/relationships/slide" Target="slides/slide17.xml"/><Relationship Id="rId63" Type="http://schemas.openxmlformats.org/officeDocument/2006/relationships/slide" Target="slides/slide33.xml"/><Relationship Id="rId68" Type="http://schemas.openxmlformats.org/officeDocument/2006/relationships/slide" Target="slides/slide38.xml"/><Relationship Id="rId84" Type="http://schemas.openxmlformats.org/officeDocument/2006/relationships/slide" Target="slides/slide54.xml"/><Relationship Id="rId89" Type="http://schemas.openxmlformats.org/officeDocument/2006/relationships/slide" Target="slides/slide59.xml"/><Relationship Id="rId7" Type="http://schemas.openxmlformats.org/officeDocument/2006/relationships/slideMaster" Target="slideMasters/slideMaster7.xml"/><Relationship Id="rId71" Type="http://schemas.openxmlformats.org/officeDocument/2006/relationships/slide" Target="slides/slide41.xml"/><Relationship Id="rId92" Type="http://schemas.openxmlformats.org/officeDocument/2006/relationships/slide" Target="slides/slide62.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Master" Target="slideMasters/slideMaster29.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2.xml"/><Relationship Id="rId37" Type="http://schemas.openxmlformats.org/officeDocument/2006/relationships/slide" Target="slides/slide7.xml"/><Relationship Id="rId40" Type="http://schemas.openxmlformats.org/officeDocument/2006/relationships/slide" Target="slides/slide10.xml"/><Relationship Id="rId45" Type="http://schemas.openxmlformats.org/officeDocument/2006/relationships/slide" Target="slides/slide15.xml"/><Relationship Id="rId53" Type="http://schemas.openxmlformats.org/officeDocument/2006/relationships/slide" Target="slides/slide23.xml"/><Relationship Id="rId58" Type="http://schemas.openxmlformats.org/officeDocument/2006/relationships/slide" Target="slides/slide28.xml"/><Relationship Id="rId66" Type="http://schemas.openxmlformats.org/officeDocument/2006/relationships/slide" Target="slides/slide36.xml"/><Relationship Id="rId74" Type="http://schemas.openxmlformats.org/officeDocument/2006/relationships/slide" Target="slides/slide44.xml"/><Relationship Id="rId79" Type="http://schemas.openxmlformats.org/officeDocument/2006/relationships/slide" Target="slides/slide49.xml"/><Relationship Id="rId87" Type="http://schemas.openxmlformats.org/officeDocument/2006/relationships/slide" Target="slides/slide57.xml"/><Relationship Id="rId102" Type="http://schemas.openxmlformats.org/officeDocument/2006/relationships/notesMaster" Target="notesMasters/notesMaster1.xml"/><Relationship Id="rId5" Type="http://schemas.openxmlformats.org/officeDocument/2006/relationships/slideMaster" Target="slideMasters/slideMaster5.xml"/><Relationship Id="rId61" Type="http://schemas.openxmlformats.org/officeDocument/2006/relationships/slide" Target="slides/slide31.xml"/><Relationship Id="rId82" Type="http://schemas.openxmlformats.org/officeDocument/2006/relationships/slide" Target="slides/slide52.xml"/><Relationship Id="rId90" Type="http://schemas.openxmlformats.org/officeDocument/2006/relationships/slide" Target="slides/slide60.xml"/><Relationship Id="rId95" Type="http://schemas.openxmlformats.org/officeDocument/2006/relationships/slide" Target="slides/slide65.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Master" Target="slideMasters/slideMaster30.xml"/><Relationship Id="rId35" Type="http://schemas.openxmlformats.org/officeDocument/2006/relationships/slide" Target="slides/slide5.xml"/><Relationship Id="rId43" Type="http://schemas.openxmlformats.org/officeDocument/2006/relationships/slide" Target="slides/slide13.xml"/><Relationship Id="rId48" Type="http://schemas.openxmlformats.org/officeDocument/2006/relationships/slide" Target="slides/slide18.xml"/><Relationship Id="rId56" Type="http://schemas.openxmlformats.org/officeDocument/2006/relationships/slide" Target="slides/slide26.xml"/><Relationship Id="rId64" Type="http://schemas.openxmlformats.org/officeDocument/2006/relationships/slide" Target="slides/slide34.xml"/><Relationship Id="rId69" Type="http://schemas.openxmlformats.org/officeDocument/2006/relationships/slide" Target="slides/slide39.xml"/><Relationship Id="rId77" Type="http://schemas.openxmlformats.org/officeDocument/2006/relationships/slide" Target="slides/slide47.xml"/><Relationship Id="rId100" Type="http://schemas.openxmlformats.org/officeDocument/2006/relationships/slide" Target="slides/slide70.xml"/><Relationship Id="rId105"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21.xml"/><Relationship Id="rId72" Type="http://schemas.openxmlformats.org/officeDocument/2006/relationships/slide" Target="slides/slide42.xml"/><Relationship Id="rId80" Type="http://schemas.openxmlformats.org/officeDocument/2006/relationships/slide" Target="slides/slide50.xml"/><Relationship Id="rId85" Type="http://schemas.openxmlformats.org/officeDocument/2006/relationships/slide" Target="slides/slide55.xml"/><Relationship Id="rId93" Type="http://schemas.openxmlformats.org/officeDocument/2006/relationships/slide" Target="slides/slide63.xml"/><Relationship Id="rId98" Type="http://schemas.openxmlformats.org/officeDocument/2006/relationships/slide" Target="slides/slide6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3.xml"/><Relationship Id="rId38" Type="http://schemas.openxmlformats.org/officeDocument/2006/relationships/slide" Target="slides/slide8.xml"/><Relationship Id="rId46" Type="http://schemas.openxmlformats.org/officeDocument/2006/relationships/slide" Target="slides/slide16.xml"/><Relationship Id="rId59" Type="http://schemas.openxmlformats.org/officeDocument/2006/relationships/slide" Target="slides/slide29.xml"/><Relationship Id="rId67" Type="http://schemas.openxmlformats.org/officeDocument/2006/relationships/slide" Target="slides/slide37.xml"/><Relationship Id="rId103" Type="http://schemas.openxmlformats.org/officeDocument/2006/relationships/presProps" Target="presProps.xml"/><Relationship Id="rId20" Type="http://schemas.openxmlformats.org/officeDocument/2006/relationships/slideMaster" Target="slideMasters/slideMaster20.xml"/><Relationship Id="rId41" Type="http://schemas.openxmlformats.org/officeDocument/2006/relationships/slide" Target="slides/slide11.xml"/><Relationship Id="rId54" Type="http://schemas.openxmlformats.org/officeDocument/2006/relationships/slide" Target="slides/slide24.xml"/><Relationship Id="rId62" Type="http://schemas.openxmlformats.org/officeDocument/2006/relationships/slide" Target="slides/slide32.xml"/><Relationship Id="rId70" Type="http://schemas.openxmlformats.org/officeDocument/2006/relationships/slide" Target="slides/slide40.xml"/><Relationship Id="rId75" Type="http://schemas.openxmlformats.org/officeDocument/2006/relationships/slide" Target="slides/slide45.xml"/><Relationship Id="rId83" Type="http://schemas.openxmlformats.org/officeDocument/2006/relationships/slide" Target="slides/slide53.xml"/><Relationship Id="rId88" Type="http://schemas.openxmlformats.org/officeDocument/2006/relationships/slide" Target="slides/slide58.xml"/><Relationship Id="rId91" Type="http://schemas.openxmlformats.org/officeDocument/2006/relationships/slide" Target="slides/slide61.xml"/><Relationship Id="rId96" Type="http://schemas.openxmlformats.org/officeDocument/2006/relationships/slide" Target="slides/slide66.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 Target="slides/slide6.xml"/><Relationship Id="rId49" Type="http://schemas.openxmlformats.org/officeDocument/2006/relationships/slide" Target="slides/slide19.xml"/><Relationship Id="rId57" Type="http://schemas.openxmlformats.org/officeDocument/2006/relationships/slide" Target="slides/slide27.xml"/><Relationship Id="rId106" Type="http://schemas.openxmlformats.org/officeDocument/2006/relationships/tableStyles" Target="tableStyles.xml"/><Relationship Id="rId10" Type="http://schemas.openxmlformats.org/officeDocument/2006/relationships/slideMaster" Target="slideMasters/slideMaster10.xml"/><Relationship Id="rId31" Type="http://schemas.openxmlformats.org/officeDocument/2006/relationships/slide" Target="slides/slide1.xml"/><Relationship Id="rId44" Type="http://schemas.openxmlformats.org/officeDocument/2006/relationships/slide" Target="slides/slide14.xml"/><Relationship Id="rId52" Type="http://schemas.openxmlformats.org/officeDocument/2006/relationships/slide" Target="slides/slide22.xml"/><Relationship Id="rId60" Type="http://schemas.openxmlformats.org/officeDocument/2006/relationships/slide" Target="slides/slide30.xml"/><Relationship Id="rId65" Type="http://schemas.openxmlformats.org/officeDocument/2006/relationships/slide" Target="slides/slide35.xml"/><Relationship Id="rId73" Type="http://schemas.openxmlformats.org/officeDocument/2006/relationships/slide" Target="slides/slide43.xml"/><Relationship Id="rId78" Type="http://schemas.openxmlformats.org/officeDocument/2006/relationships/slide" Target="slides/slide48.xml"/><Relationship Id="rId81" Type="http://schemas.openxmlformats.org/officeDocument/2006/relationships/slide" Target="slides/slide51.xml"/><Relationship Id="rId86" Type="http://schemas.openxmlformats.org/officeDocument/2006/relationships/slide" Target="slides/slide56.xml"/><Relationship Id="rId94" Type="http://schemas.openxmlformats.org/officeDocument/2006/relationships/slide" Target="slides/slide64.xml"/><Relationship Id="rId99" Type="http://schemas.openxmlformats.org/officeDocument/2006/relationships/slide" Target="slides/slide69.xml"/><Relationship Id="rId101" Type="http://schemas.openxmlformats.org/officeDocument/2006/relationships/slide" Target="slides/slide7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9.xml"/><Relationship Id="rId34" Type="http://schemas.openxmlformats.org/officeDocument/2006/relationships/slide" Target="slides/slide4.xml"/><Relationship Id="rId50" Type="http://schemas.openxmlformats.org/officeDocument/2006/relationships/slide" Target="slides/slide20.xml"/><Relationship Id="rId55" Type="http://schemas.openxmlformats.org/officeDocument/2006/relationships/slide" Target="slides/slide25.xml"/><Relationship Id="rId76" Type="http://schemas.openxmlformats.org/officeDocument/2006/relationships/slide" Target="slides/slide46.xml"/><Relationship Id="rId97" Type="http://schemas.openxmlformats.org/officeDocument/2006/relationships/slide" Target="slides/slide67.xml"/><Relationship Id="rId10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4AD3C840-9888-4299-9A48-60F8B1962CE6}" type="datetimeFigureOut">
              <a:rPr lang="fr-FR"/>
              <a:pPr>
                <a:defRPr/>
              </a:pPr>
              <a:t>29/10/2019</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smtClean="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7CEFD404-AA77-451D-89C5-56D1E083A060}" type="slidenum">
              <a:rPr lang="fr-FR"/>
              <a:pPr>
                <a:defRPr/>
              </a:pPr>
              <a:t>‹N°›</a:t>
            </a:fld>
            <a:endParaRPr 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0547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86020"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A4C659C-8A1C-4D8E-A7BD-D88EDB232BF1}" type="slidenum">
              <a:rPr lang="fr-FR" smtClean="0"/>
              <a:pPr fontAlgn="base">
                <a:spcBef>
                  <a:spcPct val="0"/>
                </a:spcBef>
                <a:spcAft>
                  <a:spcPct val="0"/>
                </a:spcAft>
                <a:defRPr/>
              </a:pPr>
              <a:t>2</a:t>
            </a:fld>
            <a:endParaRPr lang="fr-F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1469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95236"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A512775-2411-44A9-8B48-31F1FD074B7D}" type="slidenum">
              <a:rPr lang="fr-FR" smtClean="0">
                <a:solidFill>
                  <a:srgbClr val="000000"/>
                </a:solidFill>
              </a:rPr>
              <a:pPr fontAlgn="base">
                <a:spcBef>
                  <a:spcPct val="0"/>
                </a:spcBef>
                <a:spcAft>
                  <a:spcPct val="0"/>
                </a:spcAft>
                <a:defRPr/>
              </a:pPr>
              <a:t>11</a:t>
            </a:fld>
            <a:endParaRPr lang="fr-FR" smtClean="0">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1571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96260"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5D9241D-6BD9-4CC2-8B95-E6EC16B75269}" type="slidenum">
              <a:rPr lang="fr-FR" smtClean="0">
                <a:solidFill>
                  <a:srgbClr val="000000"/>
                </a:solidFill>
              </a:rPr>
              <a:pPr fontAlgn="base">
                <a:spcBef>
                  <a:spcPct val="0"/>
                </a:spcBef>
                <a:spcAft>
                  <a:spcPct val="0"/>
                </a:spcAft>
                <a:defRPr/>
              </a:pPr>
              <a:t>12</a:t>
            </a:fld>
            <a:endParaRPr lang="fr-FR" smtClean="0">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1673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9728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92CD82E-18E5-431D-AABB-EEA1393D2374}" type="slidenum">
              <a:rPr lang="fr-FR" smtClean="0">
                <a:solidFill>
                  <a:srgbClr val="000000"/>
                </a:solidFill>
              </a:rPr>
              <a:pPr fontAlgn="base">
                <a:spcBef>
                  <a:spcPct val="0"/>
                </a:spcBef>
                <a:spcAft>
                  <a:spcPct val="0"/>
                </a:spcAft>
                <a:defRPr/>
              </a:pPr>
              <a:t>13</a:t>
            </a:fld>
            <a:endParaRPr lang="fr-FR" smtClean="0">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1776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98308"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94FD125-9A1F-4654-BBEF-707747FD7E89}" type="slidenum">
              <a:rPr lang="fr-FR" smtClean="0">
                <a:solidFill>
                  <a:srgbClr val="000000"/>
                </a:solidFill>
              </a:rPr>
              <a:pPr fontAlgn="base">
                <a:spcBef>
                  <a:spcPct val="0"/>
                </a:spcBef>
                <a:spcAft>
                  <a:spcPct val="0"/>
                </a:spcAft>
                <a:defRPr/>
              </a:pPr>
              <a:t>14</a:t>
            </a:fld>
            <a:endParaRPr lang="fr-FR" smtClean="0">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1878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99332"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ECACE2F-7835-430F-89C4-C73230CA00E9}" type="slidenum">
              <a:rPr lang="fr-FR" smtClean="0">
                <a:solidFill>
                  <a:srgbClr val="000000"/>
                </a:solidFill>
              </a:rPr>
              <a:pPr fontAlgn="base">
                <a:spcBef>
                  <a:spcPct val="0"/>
                </a:spcBef>
                <a:spcAft>
                  <a:spcPct val="0"/>
                </a:spcAft>
                <a:defRPr/>
              </a:pPr>
              <a:t>15</a:t>
            </a:fld>
            <a:endParaRPr lang="fr-FR" smtClean="0">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1981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00356"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2F72922-3A58-4011-BFD1-E0DA7828750B}" type="slidenum">
              <a:rPr lang="fr-FR" smtClean="0">
                <a:solidFill>
                  <a:srgbClr val="000000"/>
                </a:solidFill>
              </a:rPr>
              <a:pPr fontAlgn="base">
                <a:spcBef>
                  <a:spcPct val="0"/>
                </a:spcBef>
                <a:spcAft>
                  <a:spcPct val="0"/>
                </a:spcAft>
                <a:defRPr/>
              </a:pPr>
              <a:t>16</a:t>
            </a:fld>
            <a:endParaRPr lang="fr-FR" smtClean="0">
              <a:solidFill>
                <a:srgbClr val="00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2083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01380"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8C3DC93-7CB4-4850-9109-054554B8BB65}" type="slidenum">
              <a:rPr lang="fr-FR" smtClean="0">
                <a:solidFill>
                  <a:srgbClr val="000000"/>
                </a:solidFill>
              </a:rPr>
              <a:pPr fontAlgn="base">
                <a:spcBef>
                  <a:spcPct val="0"/>
                </a:spcBef>
                <a:spcAft>
                  <a:spcPct val="0"/>
                </a:spcAft>
                <a:defRPr/>
              </a:pPr>
              <a:t>17</a:t>
            </a:fld>
            <a:endParaRPr lang="fr-FR" smtClean="0">
              <a:solidFill>
                <a:srgbClr val="000000"/>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2185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0240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B41DCA1-5436-4C73-A0EB-685281749DFD}" type="slidenum">
              <a:rPr lang="fr-FR" smtClean="0">
                <a:solidFill>
                  <a:srgbClr val="000000"/>
                </a:solidFill>
              </a:rPr>
              <a:pPr fontAlgn="base">
                <a:spcBef>
                  <a:spcPct val="0"/>
                </a:spcBef>
                <a:spcAft>
                  <a:spcPct val="0"/>
                </a:spcAft>
                <a:defRPr/>
              </a:pPr>
              <a:t>18</a:t>
            </a:fld>
            <a:endParaRPr lang="fr-FR" smtClean="0">
              <a:solidFill>
                <a:srgbClr val="000000"/>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2288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03428"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A05DB22-F323-4CA0-A82F-D2581ED7056B}" type="slidenum">
              <a:rPr lang="fr-FR" smtClean="0">
                <a:solidFill>
                  <a:srgbClr val="000000"/>
                </a:solidFill>
              </a:rPr>
              <a:pPr fontAlgn="base">
                <a:spcBef>
                  <a:spcPct val="0"/>
                </a:spcBef>
                <a:spcAft>
                  <a:spcPct val="0"/>
                </a:spcAft>
                <a:defRPr/>
              </a:pPr>
              <a:t>19</a:t>
            </a:fld>
            <a:endParaRPr lang="fr-FR" smtClean="0">
              <a:solidFill>
                <a:srgbClr val="000000"/>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2390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04452"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033690-549B-45C7-B420-278FEE3288A7}" type="slidenum">
              <a:rPr lang="fr-FR" smtClean="0">
                <a:solidFill>
                  <a:srgbClr val="000000"/>
                </a:solidFill>
              </a:rPr>
              <a:pPr fontAlgn="base">
                <a:spcBef>
                  <a:spcPct val="0"/>
                </a:spcBef>
                <a:spcAft>
                  <a:spcPct val="0"/>
                </a:spcAft>
                <a:defRPr/>
              </a:pPr>
              <a:t>20</a:t>
            </a:fld>
            <a:endParaRPr lang="fr-FR" smtClean="0">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0649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8704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B8D6BAE-E08F-4FB5-89A1-B2B14DDCE906}" type="slidenum">
              <a:rPr lang="fr-FR" smtClean="0"/>
              <a:pPr fontAlgn="base">
                <a:spcBef>
                  <a:spcPct val="0"/>
                </a:spcBef>
                <a:spcAft>
                  <a:spcPct val="0"/>
                </a:spcAft>
                <a:defRPr/>
              </a:pPr>
              <a:t>3</a:t>
            </a:fld>
            <a:endParaRPr lang="fr-FR"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2493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05476"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C49A5B8-4063-4C77-878F-76AEFDEE5C7B}" type="slidenum">
              <a:rPr lang="fr-FR" smtClean="0">
                <a:solidFill>
                  <a:srgbClr val="000000"/>
                </a:solidFill>
              </a:rPr>
              <a:pPr fontAlgn="base">
                <a:spcBef>
                  <a:spcPct val="0"/>
                </a:spcBef>
                <a:spcAft>
                  <a:spcPct val="0"/>
                </a:spcAft>
                <a:defRPr/>
              </a:pPr>
              <a:t>21</a:t>
            </a:fld>
            <a:endParaRPr lang="fr-FR" smtClean="0">
              <a:solidFill>
                <a:srgbClr val="000000"/>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2595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06500"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1215EE2-5488-4B7E-96C0-CD68A844E4B6}" type="slidenum">
              <a:rPr lang="fr-FR" smtClean="0">
                <a:solidFill>
                  <a:srgbClr val="000000"/>
                </a:solidFill>
              </a:rPr>
              <a:pPr fontAlgn="base">
                <a:spcBef>
                  <a:spcPct val="0"/>
                </a:spcBef>
                <a:spcAft>
                  <a:spcPct val="0"/>
                </a:spcAft>
                <a:defRPr/>
              </a:pPr>
              <a:t>22</a:t>
            </a:fld>
            <a:endParaRPr lang="fr-FR" smtClean="0">
              <a:solidFill>
                <a:srgbClr val="000000"/>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2697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0752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6BED7F-9586-4C5E-BCF8-C37E2F248197}" type="slidenum">
              <a:rPr lang="fr-FR" smtClean="0">
                <a:solidFill>
                  <a:srgbClr val="000000"/>
                </a:solidFill>
              </a:rPr>
              <a:pPr fontAlgn="base">
                <a:spcBef>
                  <a:spcPct val="0"/>
                </a:spcBef>
                <a:spcAft>
                  <a:spcPct val="0"/>
                </a:spcAft>
                <a:defRPr/>
              </a:pPr>
              <a:t>23</a:t>
            </a:fld>
            <a:endParaRPr lang="fr-FR" smtClean="0">
              <a:solidFill>
                <a:srgbClr val="000000"/>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2800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08548"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2A7CD8D-C5F7-4B9B-AD6E-8B443781C9A0}" type="slidenum">
              <a:rPr lang="fr-FR" smtClean="0">
                <a:solidFill>
                  <a:srgbClr val="000000"/>
                </a:solidFill>
              </a:rPr>
              <a:pPr fontAlgn="base">
                <a:spcBef>
                  <a:spcPct val="0"/>
                </a:spcBef>
                <a:spcAft>
                  <a:spcPct val="0"/>
                </a:spcAft>
                <a:defRPr/>
              </a:pPr>
              <a:t>24</a:t>
            </a:fld>
            <a:endParaRPr lang="fr-FR" smtClean="0">
              <a:solidFill>
                <a:srgbClr val="000000"/>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2902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09572"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12C3C28-75C5-4F39-AB65-132E3EE2B9E4}" type="slidenum">
              <a:rPr lang="fr-FR" smtClean="0">
                <a:solidFill>
                  <a:srgbClr val="000000"/>
                </a:solidFill>
              </a:rPr>
              <a:pPr fontAlgn="base">
                <a:spcBef>
                  <a:spcPct val="0"/>
                </a:spcBef>
                <a:spcAft>
                  <a:spcPct val="0"/>
                </a:spcAft>
                <a:defRPr/>
              </a:pPr>
              <a:t>25</a:t>
            </a:fld>
            <a:endParaRPr lang="fr-FR" smtClean="0">
              <a:solidFill>
                <a:srgbClr val="000000"/>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3005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10596"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3AA0325-E982-4BE4-9954-0832C1D09BA3}" type="slidenum">
              <a:rPr lang="fr-FR" smtClean="0">
                <a:solidFill>
                  <a:srgbClr val="000000"/>
                </a:solidFill>
              </a:rPr>
              <a:pPr fontAlgn="base">
                <a:spcBef>
                  <a:spcPct val="0"/>
                </a:spcBef>
                <a:spcAft>
                  <a:spcPct val="0"/>
                </a:spcAft>
                <a:defRPr/>
              </a:pPr>
              <a:t>26</a:t>
            </a:fld>
            <a:endParaRPr lang="fr-FR" smtClean="0">
              <a:solidFill>
                <a:srgbClr val="000000"/>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3107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11620"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1E4007F-0F33-4452-92C8-866B154EDF8D}" type="slidenum">
              <a:rPr lang="fr-FR" smtClean="0">
                <a:solidFill>
                  <a:srgbClr val="000000"/>
                </a:solidFill>
              </a:rPr>
              <a:pPr fontAlgn="base">
                <a:spcBef>
                  <a:spcPct val="0"/>
                </a:spcBef>
                <a:spcAft>
                  <a:spcPct val="0"/>
                </a:spcAft>
                <a:defRPr/>
              </a:pPr>
              <a:t>27</a:t>
            </a:fld>
            <a:endParaRPr lang="fr-FR" smtClean="0">
              <a:solidFill>
                <a:srgbClr val="000000"/>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3209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1264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F3461F-2B6F-4FD5-AF0D-BDCA759936D7}" type="slidenum">
              <a:rPr lang="fr-FR" smtClean="0">
                <a:solidFill>
                  <a:srgbClr val="000000"/>
                </a:solidFill>
              </a:rPr>
              <a:pPr fontAlgn="base">
                <a:spcBef>
                  <a:spcPct val="0"/>
                </a:spcBef>
                <a:spcAft>
                  <a:spcPct val="0"/>
                </a:spcAft>
                <a:defRPr/>
              </a:pPr>
              <a:t>28</a:t>
            </a:fld>
            <a:endParaRPr lang="fr-FR" smtClean="0">
              <a:solidFill>
                <a:srgbClr val="000000"/>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3312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13668"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3A3A83C-1AFE-4830-9AAA-E78E1D570241}" type="slidenum">
              <a:rPr lang="fr-FR" smtClean="0">
                <a:solidFill>
                  <a:srgbClr val="000000"/>
                </a:solidFill>
              </a:rPr>
              <a:pPr fontAlgn="base">
                <a:spcBef>
                  <a:spcPct val="0"/>
                </a:spcBef>
                <a:spcAft>
                  <a:spcPct val="0"/>
                </a:spcAft>
                <a:defRPr/>
              </a:pPr>
              <a:t>29</a:t>
            </a:fld>
            <a:endParaRPr lang="fr-FR" smtClean="0">
              <a:solidFill>
                <a:srgbClr val="000000"/>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3414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14692"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2461AE-B178-4B8A-81D4-3AA69B4AB297}" type="slidenum">
              <a:rPr lang="fr-FR" smtClean="0">
                <a:solidFill>
                  <a:srgbClr val="000000"/>
                </a:solidFill>
              </a:rPr>
              <a:pPr fontAlgn="base">
                <a:spcBef>
                  <a:spcPct val="0"/>
                </a:spcBef>
                <a:spcAft>
                  <a:spcPct val="0"/>
                </a:spcAft>
                <a:defRPr/>
              </a:pPr>
              <a:t>30</a:t>
            </a:fld>
            <a:endParaRPr lang="fr-FR" smtClean="0">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0752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88068"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BBB78C-8B0D-48E5-97CE-537AF663D901}" type="slidenum">
              <a:rPr lang="fr-FR" smtClean="0">
                <a:solidFill>
                  <a:srgbClr val="000000"/>
                </a:solidFill>
              </a:rPr>
              <a:pPr fontAlgn="base">
                <a:spcBef>
                  <a:spcPct val="0"/>
                </a:spcBef>
                <a:spcAft>
                  <a:spcPct val="0"/>
                </a:spcAft>
                <a:defRPr/>
              </a:pPr>
              <a:t>4</a:t>
            </a:fld>
            <a:endParaRPr lang="fr-FR" smtClean="0">
              <a:solidFill>
                <a:srgbClr val="000000"/>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3517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15716"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7DC1840-DC61-40CB-BC2A-9C683E98A312}" type="slidenum">
              <a:rPr lang="fr-FR" smtClean="0">
                <a:solidFill>
                  <a:srgbClr val="000000"/>
                </a:solidFill>
              </a:rPr>
              <a:pPr fontAlgn="base">
                <a:spcBef>
                  <a:spcPct val="0"/>
                </a:spcBef>
                <a:spcAft>
                  <a:spcPct val="0"/>
                </a:spcAft>
                <a:defRPr/>
              </a:pPr>
              <a:t>31</a:t>
            </a:fld>
            <a:endParaRPr lang="fr-FR" smtClean="0">
              <a:solidFill>
                <a:srgbClr val="000000"/>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3619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16740"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78606B3-E07D-4661-98C7-94F925270A6F}" type="slidenum">
              <a:rPr lang="fr-FR" smtClean="0">
                <a:solidFill>
                  <a:srgbClr val="000000"/>
                </a:solidFill>
              </a:rPr>
              <a:pPr fontAlgn="base">
                <a:spcBef>
                  <a:spcPct val="0"/>
                </a:spcBef>
                <a:spcAft>
                  <a:spcPct val="0"/>
                </a:spcAft>
                <a:defRPr/>
              </a:pPr>
              <a:t>32</a:t>
            </a:fld>
            <a:endParaRPr lang="fr-FR" smtClean="0">
              <a:solidFill>
                <a:srgbClr val="000000"/>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3721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1776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3F4C349-83DE-45BB-AF51-636711C79EC5}" type="slidenum">
              <a:rPr lang="fr-FR" smtClean="0">
                <a:solidFill>
                  <a:srgbClr val="000000"/>
                </a:solidFill>
              </a:rPr>
              <a:pPr fontAlgn="base">
                <a:spcBef>
                  <a:spcPct val="0"/>
                </a:spcBef>
                <a:spcAft>
                  <a:spcPct val="0"/>
                </a:spcAft>
                <a:defRPr/>
              </a:pPr>
              <a:t>33</a:t>
            </a:fld>
            <a:endParaRPr lang="fr-FR" smtClean="0">
              <a:solidFill>
                <a:srgbClr val="000000"/>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3824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18788"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41781EF-9AA1-401A-8FEF-67FF98AFB495}" type="slidenum">
              <a:rPr lang="fr-FR" smtClean="0">
                <a:solidFill>
                  <a:srgbClr val="000000"/>
                </a:solidFill>
              </a:rPr>
              <a:pPr fontAlgn="base">
                <a:spcBef>
                  <a:spcPct val="0"/>
                </a:spcBef>
                <a:spcAft>
                  <a:spcPct val="0"/>
                </a:spcAft>
                <a:defRPr/>
              </a:pPr>
              <a:t>34</a:t>
            </a:fld>
            <a:endParaRPr lang="fr-FR" smtClean="0">
              <a:solidFill>
                <a:srgbClr val="000000"/>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3926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19812"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BD7C3C-B6C8-46D5-85FF-8724D5CFFB5E}" type="slidenum">
              <a:rPr lang="fr-FR" smtClean="0">
                <a:solidFill>
                  <a:srgbClr val="000000"/>
                </a:solidFill>
              </a:rPr>
              <a:pPr fontAlgn="base">
                <a:spcBef>
                  <a:spcPct val="0"/>
                </a:spcBef>
                <a:spcAft>
                  <a:spcPct val="0"/>
                </a:spcAft>
                <a:defRPr/>
              </a:pPr>
              <a:t>35</a:t>
            </a:fld>
            <a:endParaRPr lang="fr-FR" smtClean="0">
              <a:solidFill>
                <a:srgbClr val="000000"/>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4029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20836"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086D189-03B4-416D-9C9C-321C34240347}" type="slidenum">
              <a:rPr lang="fr-FR" smtClean="0"/>
              <a:pPr fontAlgn="base">
                <a:spcBef>
                  <a:spcPct val="0"/>
                </a:spcBef>
                <a:spcAft>
                  <a:spcPct val="0"/>
                </a:spcAft>
                <a:defRPr/>
              </a:pPr>
              <a:t>38</a:t>
            </a:fld>
            <a:endParaRPr lang="fr-FR"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4131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21860"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E580482-9286-475E-8C2C-41CCB26C2ABD}" type="slidenum">
              <a:rPr lang="fr-FR" smtClean="0">
                <a:solidFill>
                  <a:srgbClr val="000000"/>
                </a:solidFill>
              </a:rPr>
              <a:pPr fontAlgn="base">
                <a:spcBef>
                  <a:spcPct val="0"/>
                </a:spcBef>
                <a:spcAft>
                  <a:spcPct val="0"/>
                </a:spcAft>
                <a:defRPr/>
              </a:pPr>
              <a:t>39</a:t>
            </a:fld>
            <a:endParaRPr lang="fr-FR" smtClean="0">
              <a:solidFill>
                <a:srgbClr val="000000"/>
              </a:solidFil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4233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2288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5BA108A-6E6E-4373-9AC0-7588FF024EEE}" type="slidenum">
              <a:rPr lang="fr-FR" smtClean="0">
                <a:solidFill>
                  <a:srgbClr val="000000"/>
                </a:solidFill>
              </a:rPr>
              <a:pPr fontAlgn="base">
                <a:spcBef>
                  <a:spcPct val="0"/>
                </a:spcBef>
                <a:spcAft>
                  <a:spcPct val="0"/>
                </a:spcAft>
                <a:defRPr/>
              </a:pPr>
              <a:t>40</a:t>
            </a:fld>
            <a:endParaRPr lang="fr-FR" smtClean="0">
              <a:solidFill>
                <a:srgbClr val="000000"/>
              </a:solidFil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4336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23908"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732FB24-E133-41C2-9B3E-CACA6AD9CC9C}" type="slidenum">
              <a:rPr lang="fr-FR" smtClean="0">
                <a:solidFill>
                  <a:srgbClr val="000000"/>
                </a:solidFill>
              </a:rPr>
              <a:pPr fontAlgn="base">
                <a:spcBef>
                  <a:spcPct val="0"/>
                </a:spcBef>
                <a:spcAft>
                  <a:spcPct val="0"/>
                </a:spcAft>
                <a:defRPr/>
              </a:pPr>
              <a:t>41</a:t>
            </a:fld>
            <a:endParaRPr lang="fr-FR" smtClean="0">
              <a:solidFill>
                <a:srgbClr val="000000"/>
              </a:solidFill>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4438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24932"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C825916-5EE2-40BE-9395-616A0F19A2A9}" type="slidenum">
              <a:rPr lang="fr-FR" smtClean="0">
                <a:solidFill>
                  <a:srgbClr val="000000"/>
                </a:solidFill>
              </a:rPr>
              <a:pPr fontAlgn="base">
                <a:spcBef>
                  <a:spcPct val="0"/>
                </a:spcBef>
                <a:spcAft>
                  <a:spcPct val="0"/>
                </a:spcAft>
                <a:defRPr/>
              </a:pPr>
              <a:t>43</a:t>
            </a:fld>
            <a:endParaRPr lang="fr-FR" smtClean="0">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0854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89092"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1E8B0E9-F122-40D4-ABC5-12D263B58876}" type="slidenum">
              <a:rPr lang="fr-FR" smtClean="0">
                <a:solidFill>
                  <a:srgbClr val="000000"/>
                </a:solidFill>
              </a:rPr>
              <a:pPr fontAlgn="base">
                <a:spcBef>
                  <a:spcPct val="0"/>
                </a:spcBef>
                <a:spcAft>
                  <a:spcPct val="0"/>
                </a:spcAft>
                <a:defRPr/>
              </a:pPr>
              <a:t>5</a:t>
            </a:fld>
            <a:endParaRPr lang="fr-FR" smtClean="0">
              <a:solidFill>
                <a:srgbClr val="000000"/>
              </a:solidFill>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4541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25956"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1A3D96A-9040-4F8D-AF05-D1DB3BCD625F}" type="slidenum">
              <a:rPr lang="fr-FR" smtClean="0">
                <a:solidFill>
                  <a:srgbClr val="000000"/>
                </a:solidFill>
              </a:rPr>
              <a:pPr fontAlgn="base">
                <a:spcBef>
                  <a:spcPct val="0"/>
                </a:spcBef>
                <a:spcAft>
                  <a:spcPct val="0"/>
                </a:spcAft>
                <a:defRPr/>
              </a:pPr>
              <a:t>44</a:t>
            </a:fld>
            <a:endParaRPr lang="fr-FR" smtClean="0">
              <a:solidFill>
                <a:srgbClr val="000000"/>
              </a:solidFill>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4643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26980"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4D7580C-3F8D-4E9B-ADFC-A1CA29F954D7}" type="slidenum">
              <a:rPr lang="fr-FR" smtClean="0">
                <a:solidFill>
                  <a:srgbClr val="000000"/>
                </a:solidFill>
              </a:rPr>
              <a:pPr fontAlgn="base">
                <a:spcBef>
                  <a:spcPct val="0"/>
                </a:spcBef>
                <a:spcAft>
                  <a:spcPct val="0"/>
                </a:spcAft>
                <a:defRPr/>
              </a:pPr>
              <a:t>45</a:t>
            </a:fld>
            <a:endParaRPr lang="fr-FR" smtClean="0">
              <a:solidFill>
                <a:srgbClr val="000000"/>
              </a:solidFill>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4745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2800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E5B8FA6-4187-4ED3-8EDD-1A83BDAC860C}" type="slidenum">
              <a:rPr lang="fr-FR" smtClean="0">
                <a:solidFill>
                  <a:srgbClr val="000000"/>
                </a:solidFill>
              </a:rPr>
              <a:pPr fontAlgn="base">
                <a:spcBef>
                  <a:spcPct val="0"/>
                </a:spcBef>
                <a:spcAft>
                  <a:spcPct val="0"/>
                </a:spcAft>
                <a:defRPr/>
              </a:pPr>
              <a:t>46</a:t>
            </a:fld>
            <a:endParaRPr lang="fr-FR" smtClean="0">
              <a:solidFill>
                <a:srgbClr val="000000"/>
              </a:solidFill>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4848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29028"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732F3C5-B317-413E-9BDA-618C1A1602A9}" type="slidenum">
              <a:rPr lang="fr-FR" smtClean="0">
                <a:solidFill>
                  <a:srgbClr val="000000"/>
                </a:solidFill>
              </a:rPr>
              <a:pPr fontAlgn="base">
                <a:spcBef>
                  <a:spcPct val="0"/>
                </a:spcBef>
                <a:spcAft>
                  <a:spcPct val="0"/>
                </a:spcAft>
                <a:defRPr/>
              </a:pPr>
              <a:t>47</a:t>
            </a:fld>
            <a:endParaRPr lang="fr-FR" smtClean="0">
              <a:solidFill>
                <a:srgbClr val="000000"/>
              </a:solidFill>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4950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30052"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3AB7ED-466C-4AF4-AB68-526B1E788B35}" type="slidenum">
              <a:rPr lang="fr-FR" smtClean="0">
                <a:solidFill>
                  <a:srgbClr val="000000"/>
                </a:solidFill>
              </a:rPr>
              <a:pPr fontAlgn="base">
                <a:spcBef>
                  <a:spcPct val="0"/>
                </a:spcBef>
                <a:spcAft>
                  <a:spcPct val="0"/>
                </a:spcAft>
                <a:defRPr/>
              </a:pPr>
              <a:t>48</a:t>
            </a:fld>
            <a:endParaRPr lang="fr-FR" smtClean="0">
              <a:solidFill>
                <a:srgbClr val="000000"/>
              </a:solidFill>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5053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31076"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139CA46-18F1-4C0B-81EF-66D2805CC8F9}" type="slidenum">
              <a:rPr lang="fr-FR" smtClean="0">
                <a:solidFill>
                  <a:srgbClr val="000000"/>
                </a:solidFill>
              </a:rPr>
              <a:pPr fontAlgn="base">
                <a:spcBef>
                  <a:spcPct val="0"/>
                </a:spcBef>
                <a:spcAft>
                  <a:spcPct val="0"/>
                </a:spcAft>
                <a:defRPr/>
              </a:pPr>
              <a:t>49</a:t>
            </a:fld>
            <a:endParaRPr lang="fr-FR" smtClean="0">
              <a:solidFill>
                <a:srgbClr val="000000"/>
              </a:solidFill>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5155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32100"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877BA13-E00D-4AC2-B926-BB20C10846A5}" type="slidenum">
              <a:rPr lang="fr-FR" smtClean="0">
                <a:solidFill>
                  <a:srgbClr val="000000"/>
                </a:solidFill>
              </a:rPr>
              <a:pPr fontAlgn="base">
                <a:spcBef>
                  <a:spcPct val="0"/>
                </a:spcBef>
                <a:spcAft>
                  <a:spcPct val="0"/>
                </a:spcAft>
                <a:defRPr/>
              </a:pPr>
              <a:t>50</a:t>
            </a:fld>
            <a:endParaRPr lang="fr-FR" smtClean="0">
              <a:solidFill>
                <a:srgbClr val="000000"/>
              </a:solidFill>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5257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3312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60B181A-1BA5-4802-A7E2-3B2DEF775822}" type="slidenum">
              <a:rPr lang="fr-FR" smtClean="0">
                <a:solidFill>
                  <a:srgbClr val="000000"/>
                </a:solidFill>
              </a:rPr>
              <a:pPr fontAlgn="base">
                <a:spcBef>
                  <a:spcPct val="0"/>
                </a:spcBef>
                <a:spcAft>
                  <a:spcPct val="0"/>
                </a:spcAft>
                <a:defRPr/>
              </a:pPr>
              <a:t>52</a:t>
            </a:fld>
            <a:endParaRPr lang="fr-FR" smtClean="0">
              <a:solidFill>
                <a:srgbClr val="000000"/>
              </a:solidFill>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5360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3312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3D0CDD6-2A4D-4C41-A3FA-7A9F0632242D}" type="slidenum">
              <a:rPr lang="fr-FR" smtClean="0">
                <a:solidFill>
                  <a:srgbClr val="000000"/>
                </a:solidFill>
              </a:rPr>
              <a:pPr fontAlgn="base">
                <a:spcBef>
                  <a:spcPct val="0"/>
                </a:spcBef>
                <a:spcAft>
                  <a:spcPct val="0"/>
                </a:spcAft>
                <a:defRPr/>
              </a:pPr>
              <a:t>53</a:t>
            </a:fld>
            <a:endParaRPr lang="fr-FR" smtClean="0">
              <a:solidFill>
                <a:srgbClr val="000000"/>
              </a:solidFill>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5462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3312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F7BB702-5DF1-4B51-9C74-98D39A5762AB}" type="slidenum">
              <a:rPr lang="fr-FR" smtClean="0">
                <a:solidFill>
                  <a:srgbClr val="000000"/>
                </a:solidFill>
              </a:rPr>
              <a:pPr fontAlgn="base">
                <a:spcBef>
                  <a:spcPct val="0"/>
                </a:spcBef>
                <a:spcAft>
                  <a:spcPct val="0"/>
                </a:spcAft>
                <a:defRPr/>
              </a:pPr>
              <a:t>54</a:t>
            </a:fld>
            <a:endParaRPr lang="fr-FR" smtClean="0">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0957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90116"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7E77364-61BF-43A4-97DD-458E164F81DE}" type="slidenum">
              <a:rPr lang="fr-FR" smtClean="0">
                <a:solidFill>
                  <a:srgbClr val="000000"/>
                </a:solidFill>
              </a:rPr>
              <a:pPr fontAlgn="base">
                <a:spcBef>
                  <a:spcPct val="0"/>
                </a:spcBef>
                <a:spcAft>
                  <a:spcPct val="0"/>
                </a:spcAft>
                <a:defRPr/>
              </a:pPr>
              <a:t>6</a:t>
            </a:fld>
            <a:endParaRPr lang="fr-FR" smtClean="0">
              <a:solidFill>
                <a:srgbClr val="000000"/>
              </a:solidFill>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5565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3312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F99FD26-F1F6-444F-868F-DCE81D9B58AE}" type="slidenum">
              <a:rPr lang="fr-FR" smtClean="0">
                <a:solidFill>
                  <a:srgbClr val="000000"/>
                </a:solidFill>
              </a:rPr>
              <a:pPr fontAlgn="base">
                <a:spcBef>
                  <a:spcPct val="0"/>
                </a:spcBef>
                <a:spcAft>
                  <a:spcPct val="0"/>
                </a:spcAft>
                <a:defRPr/>
              </a:pPr>
              <a:t>55</a:t>
            </a:fld>
            <a:endParaRPr lang="fr-FR" smtClean="0">
              <a:solidFill>
                <a:srgbClr val="000000"/>
              </a:solidFill>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5667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3312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8D8716F-AFAC-47FF-8E14-CEE396CDB595}" type="slidenum">
              <a:rPr lang="fr-FR" smtClean="0">
                <a:solidFill>
                  <a:srgbClr val="000000"/>
                </a:solidFill>
              </a:rPr>
              <a:pPr fontAlgn="base">
                <a:spcBef>
                  <a:spcPct val="0"/>
                </a:spcBef>
                <a:spcAft>
                  <a:spcPct val="0"/>
                </a:spcAft>
                <a:defRPr/>
              </a:pPr>
              <a:t>56</a:t>
            </a:fld>
            <a:endParaRPr lang="fr-FR" smtClean="0">
              <a:solidFill>
                <a:srgbClr val="000000"/>
              </a:solidFill>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5769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3312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209F6EC-2D71-4842-A9D3-D1E56B21FFC9}" type="slidenum">
              <a:rPr lang="fr-FR" smtClean="0">
                <a:solidFill>
                  <a:srgbClr val="000000"/>
                </a:solidFill>
              </a:rPr>
              <a:pPr fontAlgn="base">
                <a:spcBef>
                  <a:spcPct val="0"/>
                </a:spcBef>
                <a:spcAft>
                  <a:spcPct val="0"/>
                </a:spcAft>
                <a:defRPr/>
              </a:pPr>
              <a:t>57</a:t>
            </a:fld>
            <a:endParaRPr lang="fr-FR" smtClean="0">
              <a:solidFill>
                <a:srgbClr val="000000"/>
              </a:solidFill>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5872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3312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5742E86-850D-46E4-A32A-8BEFA7BB803D}" type="slidenum">
              <a:rPr lang="fr-FR" smtClean="0">
                <a:solidFill>
                  <a:srgbClr val="000000"/>
                </a:solidFill>
              </a:rPr>
              <a:pPr fontAlgn="base">
                <a:spcBef>
                  <a:spcPct val="0"/>
                </a:spcBef>
                <a:spcAft>
                  <a:spcPct val="0"/>
                </a:spcAft>
                <a:defRPr/>
              </a:pPr>
              <a:t>58</a:t>
            </a:fld>
            <a:endParaRPr lang="fr-FR" smtClean="0">
              <a:solidFill>
                <a:srgbClr val="000000"/>
              </a:solidFill>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5974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3312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4A6400-5D2A-4907-9B9D-C9DB8A72FCF5}" type="slidenum">
              <a:rPr lang="fr-FR" smtClean="0">
                <a:solidFill>
                  <a:srgbClr val="000000"/>
                </a:solidFill>
              </a:rPr>
              <a:pPr fontAlgn="base">
                <a:spcBef>
                  <a:spcPct val="0"/>
                </a:spcBef>
                <a:spcAft>
                  <a:spcPct val="0"/>
                </a:spcAft>
                <a:defRPr/>
              </a:pPr>
              <a:t>59</a:t>
            </a:fld>
            <a:endParaRPr lang="fr-FR" smtClean="0">
              <a:solidFill>
                <a:srgbClr val="000000"/>
              </a:solidFill>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6077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3312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1AF93F3-DDB5-4A29-A496-3CCD6FCD74F0}" type="slidenum">
              <a:rPr lang="fr-FR" smtClean="0">
                <a:solidFill>
                  <a:srgbClr val="000000"/>
                </a:solidFill>
              </a:rPr>
              <a:pPr fontAlgn="base">
                <a:spcBef>
                  <a:spcPct val="0"/>
                </a:spcBef>
                <a:spcAft>
                  <a:spcPct val="0"/>
                </a:spcAft>
                <a:defRPr/>
              </a:pPr>
              <a:t>60</a:t>
            </a:fld>
            <a:endParaRPr lang="fr-FR" smtClean="0">
              <a:solidFill>
                <a:srgbClr val="000000"/>
              </a:solidFill>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6179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3312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8506960-A497-4B3B-845E-A0FEEC17B89E}" type="slidenum">
              <a:rPr lang="fr-FR" smtClean="0">
                <a:solidFill>
                  <a:srgbClr val="000000"/>
                </a:solidFill>
              </a:rPr>
              <a:pPr fontAlgn="base">
                <a:spcBef>
                  <a:spcPct val="0"/>
                </a:spcBef>
                <a:spcAft>
                  <a:spcPct val="0"/>
                </a:spcAft>
                <a:defRPr/>
              </a:pPr>
              <a:t>61</a:t>
            </a:fld>
            <a:endParaRPr lang="fr-FR" smtClean="0">
              <a:solidFill>
                <a:srgbClr val="000000"/>
              </a:solidFill>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6281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3312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FEA0E7-03CD-439E-85B8-9A8B2877C718}" type="slidenum">
              <a:rPr lang="fr-FR" smtClean="0">
                <a:solidFill>
                  <a:srgbClr val="000000"/>
                </a:solidFill>
              </a:rPr>
              <a:pPr fontAlgn="base">
                <a:spcBef>
                  <a:spcPct val="0"/>
                </a:spcBef>
                <a:spcAft>
                  <a:spcPct val="0"/>
                </a:spcAft>
                <a:defRPr/>
              </a:pPr>
              <a:t>62</a:t>
            </a:fld>
            <a:endParaRPr lang="fr-FR" smtClean="0">
              <a:solidFill>
                <a:srgbClr val="000000"/>
              </a:solidFill>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6384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3312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7DAF00C-9669-4CE3-9DCB-B31F482F3566}" type="slidenum">
              <a:rPr lang="fr-FR" smtClean="0">
                <a:solidFill>
                  <a:srgbClr val="000000"/>
                </a:solidFill>
              </a:rPr>
              <a:pPr fontAlgn="base">
                <a:spcBef>
                  <a:spcPct val="0"/>
                </a:spcBef>
                <a:spcAft>
                  <a:spcPct val="0"/>
                </a:spcAft>
                <a:defRPr/>
              </a:pPr>
              <a:t>63</a:t>
            </a:fld>
            <a:endParaRPr lang="fr-FR" smtClean="0">
              <a:solidFill>
                <a:srgbClr val="000000"/>
              </a:solidFill>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6486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3312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57EC475-2435-41F6-8E2A-296640955476}" type="slidenum">
              <a:rPr lang="fr-FR" smtClean="0">
                <a:solidFill>
                  <a:srgbClr val="000000"/>
                </a:solidFill>
              </a:rPr>
              <a:pPr fontAlgn="base">
                <a:spcBef>
                  <a:spcPct val="0"/>
                </a:spcBef>
                <a:spcAft>
                  <a:spcPct val="0"/>
                </a:spcAft>
                <a:defRPr/>
              </a:pPr>
              <a:t>64</a:t>
            </a:fld>
            <a:endParaRPr lang="fr-FR" smtClean="0">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1059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91140"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4BD1BC6-ADD4-4E9A-BECF-84A3E99A17E4}" type="slidenum">
              <a:rPr lang="fr-FR" smtClean="0">
                <a:solidFill>
                  <a:srgbClr val="000000"/>
                </a:solidFill>
              </a:rPr>
              <a:pPr fontAlgn="base">
                <a:spcBef>
                  <a:spcPct val="0"/>
                </a:spcBef>
                <a:spcAft>
                  <a:spcPct val="0"/>
                </a:spcAft>
                <a:defRPr/>
              </a:pPr>
              <a:t>7</a:t>
            </a:fld>
            <a:endParaRPr lang="fr-FR" smtClean="0">
              <a:solidFill>
                <a:srgbClr val="000000"/>
              </a:solidFill>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6589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3312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FD3E364-AC25-4051-BBF0-01FA5D5DE676}" type="slidenum">
              <a:rPr lang="fr-FR" smtClean="0">
                <a:solidFill>
                  <a:srgbClr val="000000"/>
                </a:solidFill>
              </a:rPr>
              <a:pPr fontAlgn="base">
                <a:spcBef>
                  <a:spcPct val="0"/>
                </a:spcBef>
                <a:spcAft>
                  <a:spcPct val="0"/>
                </a:spcAft>
                <a:defRPr/>
              </a:pPr>
              <a:t>65</a:t>
            </a:fld>
            <a:endParaRPr lang="fr-FR" smtClean="0">
              <a:solidFill>
                <a:srgbClr val="000000"/>
              </a:solidFill>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6691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3312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D6D72E9-DEB6-4696-AAD4-62F15A4F4B9E}" type="slidenum">
              <a:rPr lang="fr-FR" smtClean="0">
                <a:solidFill>
                  <a:srgbClr val="000000"/>
                </a:solidFill>
              </a:rPr>
              <a:pPr fontAlgn="base">
                <a:spcBef>
                  <a:spcPct val="0"/>
                </a:spcBef>
                <a:spcAft>
                  <a:spcPct val="0"/>
                </a:spcAft>
                <a:defRPr/>
              </a:pPr>
              <a:t>68</a:t>
            </a:fld>
            <a:endParaRPr lang="fr-FR" smtClean="0">
              <a:solidFill>
                <a:srgbClr val="000000"/>
              </a:solidFill>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6793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3312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AB332A-EAB2-43A4-81D5-2FB28FB17E58}" type="slidenum">
              <a:rPr lang="fr-FR" smtClean="0">
                <a:solidFill>
                  <a:srgbClr val="000000"/>
                </a:solidFill>
              </a:rPr>
              <a:pPr fontAlgn="base">
                <a:spcBef>
                  <a:spcPct val="0"/>
                </a:spcBef>
                <a:spcAft>
                  <a:spcPct val="0"/>
                </a:spcAft>
                <a:defRPr/>
              </a:pPr>
              <a:t>69</a:t>
            </a:fld>
            <a:endParaRPr lang="fr-FR" smtClean="0">
              <a:solidFill>
                <a:srgbClr val="000000"/>
              </a:solidFill>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6896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3312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BE112F4-A362-4362-A734-4A6C6E15FD5E}" type="slidenum">
              <a:rPr lang="fr-FR" smtClean="0">
                <a:solidFill>
                  <a:srgbClr val="000000"/>
                </a:solidFill>
              </a:rPr>
              <a:pPr fontAlgn="base">
                <a:spcBef>
                  <a:spcPct val="0"/>
                </a:spcBef>
                <a:spcAft>
                  <a:spcPct val="0"/>
                </a:spcAft>
                <a:defRPr/>
              </a:pPr>
              <a:t>71</a:t>
            </a:fld>
            <a:endParaRPr lang="fr-FR" smtClean="0">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1161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9216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CAC9A1D-3E80-4A09-984F-200AFEDB16E0}" type="slidenum">
              <a:rPr lang="fr-FR" smtClean="0">
                <a:solidFill>
                  <a:srgbClr val="000000"/>
                </a:solidFill>
              </a:rPr>
              <a:pPr fontAlgn="base">
                <a:spcBef>
                  <a:spcPct val="0"/>
                </a:spcBef>
                <a:spcAft>
                  <a:spcPct val="0"/>
                </a:spcAft>
                <a:defRPr/>
              </a:pPr>
              <a:t>8</a:t>
            </a:fld>
            <a:endParaRPr lang="fr-FR" smtClean="0">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1264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93188"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F1AFA9B-0F65-4621-805F-9868085BEEFB}" type="slidenum">
              <a:rPr lang="fr-FR" smtClean="0">
                <a:solidFill>
                  <a:srgbClr val="000000"/>
                </a:solidFill>
              </a:rPr>
              <a:pPr fontAlgn="base">
                <a:spcBef>
                  <a:spcPct val="0"/>
                </a:spcBef>
                <a:spcAft>
                  <a:spcPct val="0"/>
                </a:spcAft>
                <a:defRPr/>
              </a:pPr>
              <a:t>9</a:t>
            </a:fld>
            <a:endParaRPr lang="fr-FR" smtClean="0">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1366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94212"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271B18B-55AC-47A2-B5FD-9BD4A62E0834}" type="slidenum">
              <a:rPr lang="fr-FR" smtClean="0">
                <a:solidFill>
                  <a:srgbClr val="000000"/>
                </a:solidFill>
              </a:rPr>
              <a:pPr fontAlgn="base">
                <a:spcBef>
                  <a:spcPct val="0"/>
                </a:spcBef>
                <a:spcAft>
                  <a:spcPct val="0"/>
                </a:spcAft>
                <a:defRPr/>
              </a:pPr>
              <a:t>10</a:t>
            </a:fld>
            <a:endParaRPr lang="fr-FR" smtClean="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C8F167F2-491D-439F-AB99-8BC8E38EC170}"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B927AABB-73C6-4B06-9C64-18CDE149942B}" type="slidenum">
              <a:rPr lang="fr-FR"/>
              <a:pPr>
                <a:defRP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A3D2034E-786F-473F-9BAD-3A2B2550B1B1}"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4C079DC8-2968-43EA-A409-C1693B5C6BC9}" type="slidenum">
              <a:rPr lang="fr-FR"/>
              <a:pPr>
                <a:defRPr/>
              </a:pPr>
              <a:t>‹N°›</a:t>
            </a:fld>
            <a:endParaRPr lang="fr-F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9078B5E2-F6DB-4AFC-A606-0FDBE9E23786}"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F2728407-0E32-4A85-8471-455FD2D3E3B2}" type="slidenum">
              <a:rPr lang="fr-FR"/>
              <a:pPr>
                <a:defRPr/>
              </a:pPr>
              <a:t>‹N°›</a:t>
            </a:fld>
            <a:endParaRPr lang="fr-F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44638501-48E4-4A3B-B36C-99DD5B5CB548}"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443A3582-6895-41F0-968C-6559E9D4345E}" type="slidenum">
              <a:rPr lang="fr-FR"/>
              <a:pPr>
                <a:defRPr/>
              </a:pPr>
              <a:t>‹N°›</a:t>
            </a:fld>
            <a:endParaRPr lang="fr-F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9744075E-554F-4767-BE29-2CB5C9D13E42}"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EF852202-29DC-4A34-AC80-A2BA6508974B}" type="slidenum">
              <a:rPr lang="fr-FR"/>
              <a:pPr>
                <a:defRPr/>
              </a:pPr>
              <a:t>‹N°›</a:t>
            </a:fld>
            <a:endParaRPr lang="fr-F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32D83BDA-E114-4C18-AFDD-3D0A53DA79AB}"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32D5DC82-A5FA-4C9D-97FD-BD267BFFF412}" type="slidenum">
              <a:rPr lang="fr-FR"/>
              <a:pPr>
                <a:defRPr/>
              </a:pPr>
              <a:t>‹N°›</a:t>
            </a:fld>
            <a:endParaRPr lang="fr-F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20B4BB33-7B55-4195-9CFB-4AFC464E1445}"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486829E1-CCC2-4050-9EEB-80A5D9899E51}" type="slidenum">
              <a:rPr lang="fr-FR"/>
              <a:pPr>
                <a:defRPr/>
              </a:pPr>
              <a:t>‹N°›</a:t>
            </a:fld>
            <a:endParaRPr lang="fr-F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A1D29443-6A10-4F68-ADBB-5D35208465EA}"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D60B4F42-E505-4E39-9846-BDEE9FBCD889}" type="slidenum">
              <a:rPr lang="fr-FR"/>
              <a:pPr>
                <a:defRPr/>
              </a:pPr>
              <a:t>‹N°›</a:t>
            </a:fld>
            <a:endParaRPr lang="fr-F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4A2B187C-E39F-4E5F-8876-93095CC62F43}"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4CF0BC5F-4531-4790-B435-D6668029B455}" type="slidenum">
              <a:rPr lang="fr-FR"/>
              <a:pPr>
                <a:defRPr/>
              </a:pPr>
              <a:t>‹N°›</a:t>
            </a:fld>
            <a:endParaRPr lang="fr-F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FB891B85-572B-45CB-B908-08A68F630CE8}"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3D95FC39-6964-407E-B7D7-4840A489F851}" type="slidenum">
              <a:rPr lang="fr-FR"/>
              <a:pPr>
                <a:defRPr/>
              </a:pPr>
              <a:t>‹N°›</a:t>
            </a:fld>
            <a:endParaRPr lang="fr-F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9C35F77D-0471-4A0D-B906-18656779FB61}"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6BEF650C-4CD6-4DDE-90EB-055FF29FBDE4}" type="slidenum">
              <a:rPr lang="fr-FR"/>
              <a:pPr>
                <a:defRPr/>
              </a:pPr>
              <a:t>‹N°›</a:t>
            </a:fld>
            <a:endParaRPr lang="fr-F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266B730D-83F0-442A-99A5-D33AAFCE82BB}"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948A0445-2459-4E7C-B15A-A417EF8ECCA4}"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1026F4E0-B3A1-441E-84A5-D902723EAF33}"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2EFCE0F5-B6D2-4C5B-B431-1A2EAFF33E1B}" type="slidenum">
              <a:rPr lang="fr-FR"/>
              <a:pPr>
                <a:defRPr/>
              </a:pPr>
              <a:t>‹N°›</a:t>
            </a:fld>
            <a:endParaRPr lang="fr-F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1BC36057-D0B7-4140-8788-05F8D8489CF7}"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F741B7C6-2641-4CCF-AE79-AE97BD8522C1}" type="slidenum">
              <a:rPr lang="fr-FR"/>
              <a:pPr>
                <a:defRPr/>
              </a:pPr>
              <a:t>‹N°›</a:t>
            </a:fld>
            <a:endParaRPr lang="fr-F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86256A79-6291-412C-A719-107E269D9206}"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FA3E0DD3-95BC-4057-BE9E-5AF69754E33D}" type="slidenum">
              <a:rPr lang="fr-FR"/>
              <a:pPr>
                <a:defRPr/>
              </a:pPr>
              <a:t>‹N°›</a:t>
            </a:fld>
            <a:endParaRPr lang="fr-F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60297F69-C614-46F5-8E89-C9FA6C766F98}"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90A1009F-2987-4014-8914-3EE4503B2CE0}" type="slidenum">
              <a:rPr lang="fr-FR"/>
              <a:pPr>
                <a:defRPr/>
              </a:pPr>
              <a:t>‹N°›</a:t>
            </a:fld>
            <a:endParaRPr lang="fr-F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B8160447-166C-47A3-814A-1666D0175E98}"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6EF90B33-4355-42EA-85BD-B952B9FB8AF7}" type="slidenum">
              <a:rPr lang="fr-FR"/>
              <a:pPr>
                <a:defRPr/>
              </a:pPr>
              <a:t>‹N°›</a:t>
            </a:fld>
            <a:endParaRPr lang="fr-F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5E75817D-AE0C-457B-B439-826024B26C1E}"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44074EFE-5C1C-4F83-8F72-64B29C6845DF}" type="slidenum">
              <a:rPr lang="fr-FR"/>
              <a:pPr>
                <a:defRPr/>
              </a:pPr>
              <a:t>‹N°›</a:t>
            </a:fld>
            <a:endParaRPr lang="fr-F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AB588D36-2E71-4644-A517-A1CE8E0D36F6}"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76DB3502-76F2-4883-82E0-A3994D76D11C}" type="slidenum">
              <a:rPr lang="fr-FR"/>
              <a:pPr>
                <a:defRPr/>
              </a:pPr>
              <a:t>‹N°›</a:t>
            </a:fld>
            <a:endParaRPr lang="fr-F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A46F9747-E960-4869-A70A-FEB9151AA9A7}"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322E0F8C-53F8-4ED4-84ED-148D12EF833B}" type="slidenum">
              <a:rPr lang="fr-FR"/>
              <a:pPr>
                <a:defRPr/>
              </a:pPr>
              <a:t>‹N°›</a:t>
            </a:fld>
            <a:endParaRPr lang="fr-F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3177614C-65CF-4455-8C44-E6CE03F6C8EC}"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8D886052-C5B5-44AF-89CF-4212F3F5EAB5}" type="slidenum">
              <a:rPr lang="fr-FR"/>
              <a:pPr>
                <a:defRPr/>
              </a:pPr>
              <a:t>‹N°›</a:t>
            </a:fld>
            <a:endParaRPr lang="fr-F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8F06F628-8209-43EC-8C59-D5DF79A6D218}"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0451C1B8-1427-48B9-B48C-3B16FC34043E}" type="slidenum">
              <a:rPr lang="fr-FR"/>
              <a:pPr>
                <a:defRPr/>
              </a:pPr>
              <a:t>‹N°›</a:t>
            </a:fld>
            <a:endParaRPr lang="fr-F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8EBDB715-07F5-41DC-9C0A-07F78EC65002}"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0936AEDD-7889-413E-B8A5-F8C73121DC01}" type="slidenum">
              <a:rPr lang="fr-FR"/>
              <a:pPr>
                <a:defRPr/>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7DA75516-7F81-44A5-8D4F-19C901C050D7}"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A2BC46FB-44AD-48D4-AED0-778D7E8EC73D}" type="slidenum">
              <a:rPr lang="fr-FR"/>
              <a:pPr>
                <a:defRPr/>
              </a:pPr>
              <a:t>‹N°›</a:t>
            </a:fld>
            <a:endParaRPr lang="fr-F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2BAC5DB5-FD3E-4AF2-BE30-70FAC8E2AEFD}"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DB24AF27-E6D5-4E48-9A1F-678390A21F2B}" type="slidenum">
              <a:rPr lang="fr-FR"/>
              <a:pPr>
                <a:defRPr/>
              </a:pPr>
              <a:t>‹N°›</a:t>
            </a:fld>
            <a:endParaRPr lang="fr-F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5929A94D-B717-4B13-822B-8A8A93BE2AF7}"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ED65CA90-7D0D-4254-AF9D-D83156DA596A}" type="slidenum">
              <a:rPr lang="fr-FR"/>
              <a:pPr>
                <a:defRPr/>
              </a:pPr>
              <a:t>‹N°›</a:t>
            </a:fld>
            <a:endParaRPr lang="fr-F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BBAF85C9-77D3-4078-ADF7-E77DE674AD52}"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60E4FF78-9054-4EFC-A442-57930F90386F}" type="slidenum">
              <a:rPr lang="fr-FR"/>
              <a:pPr>
                <a:defRPr/>
              </a:pPr>
              <a:t>‹N°›</a:t>
            </a:fld>
            <a:endParaRPr lang="fr-F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70DD6CBB-EC3F-434C-A033-F5F41D2BFF15}"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E1E172DD-AE4D-4DE1-89CA-29D0E7417126}" type="slidenum">
              <a:rPr lang="fr-FR"/>
              <a:pPr>
                <a:defRPr/>
              </a:pPr>
              <a:t>‹N°›</a:t>
            </a:fld>
            <a:endParaRPr lang="fr-FR"/>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61EB5A7C-1B91-4EA1-B051-4CCC876E9191}"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D0E01993-68AE-4AA6-8B39-95651310C3B2}" type="slidenum">
              <a:rPr lang="fr-FR"/>
              <a:pPr>
                <a:defRPr/>
              </a:pPr>
              <a:t>‹N°›</a:t>
            </a:fld>
            <a:endParaRPr lang="fr-F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3EA45E28-CEF1-4F0E-8BFE-983DFCF2EA8C}"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33157CE6-C285-47A5-B4B9-0F0ABD7F6F79}" type="slidenum">
              <a:rPr lang="fr-FR"/>
              <a:pPr>
                <a:defRPr/>
              </a:pPr>
              <a:t>‹N°›</a:t>
            </a:fld>
            <a:endParaRPr lang="fr-F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A3970562-023D-4350-9623-02E9FDF7F03F}"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274A5875-A659-410E-922A-5ADA42A8F55C}" type="slidenum">
              <a:rPr lang="fr-FR"/>
              <a:pPr>
                <a:defRPr/>
              </a:pPr>
              <a:t>‹N°›</a:t>
            </a:fld>
            <a:endParaRPr lang="fr-FR"/>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6B5042D3-77D7-4B9D-A837-695E3FEB177B}"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ED84F452-61C0-40DC-987A-ECC80F3E3959}" type="slidenum">
              <a:rPr lang="fr-FR"/>
              <a:pPr>
                <a:defRPr/>
              </a:pPr>
              <a:t>‹N°›</a:t>
            </a:fld>
            <a:endParaRPr lang="fr-F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70DEF827-ABA6-4937-A815-D5E54E237637}"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431EA678-AFE8-4A9D-B742-0C3C45985658}" type="slidenum">
              <a:rPr lang="fr-FR"/>
              <a:pPr>
                <a:defRPr/>
              </a:pPr>
              <a:t>‹N°›</a:t>
            </a:fld>
            <a:endParaRPr lang="fr-FR"/>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6A338144-4694-4DF9-B891-B74EFD16A522}"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229C805D-8039-4D86-B8F9-1180539FB6EC}" type="slidenum">
              <a:rPr lang="fr-FR"/>
              <a:pPr>
                <a:defRPr/>
              </a:pPr>
              <a:t>‹N°›</a:t>
            </a:fld>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9880E9BC-B648-4C09-B057-FDDF73D3BB1F}"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2D68E78-311F-4648-ABE6-67181025B6ED}" type="slidenum">
              <a:rPr lang="fr-FR"/>
              <a:pPr>
                <a:defRPr/>
              </a:pPr>
              <a:t>‹N°›</a:t>
            </a:fld>
            <a:endParaRPr lang="fr-F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6A8ADBB2-D73F-4221-B1BE-D646B7A32CF5}"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EE136F0B-7E9F-40B2-87CB-D206959C339B}" type="slidenum">
              <a:rPr lang="fr-FR"/>
              <a:pPr>
                <a:defRPr/>
              </a:pPr>
              <a:t>‹N°›</a:t>
            </a:fld>
            <a:endParaRPr lang="fr-F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1DC266B2-6236-4165-A8B2-E903D2A36032}"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D42E259B-CB20-4961-A896-88B9812AE1AC}" type="slidenum">
              <a:rPr lang="fr-FR"/>
              <a:pPr>
                <a:defRPr/>
              </a:pPr>
              <a:t>‹N°›</a:t>
            </a:fld>
            <a:endParaRPr lang="fr-FR"/>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8B865FAB-37AD-4A31-A82C-BD21C55C3B52}"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C44D66D-0F0E-445E-BEEB-540D70800CAF}" type="slidenum">
              <a:rPr lang="fr-FR"/>
              <a:pPr>
                <a:defRPr/>
              </a:pPr>
              <a:t>‹N°›</a:t>
            </a:fld>
            <a:endParaRPr lang="fr-FR"/>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6100B38D-9C41-4EA0-998E-341B21CCA3EA}"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A57C6F9F-BB6C-4BBC-B6F3-32A9F1EF94E4}" type="slidenum">
              <a:rPr lang="fr-FR"/>
              <a:pPr>
                <a:defRPr/>
              </a:pPr>
              <a:t>‹N°›</a:t>
            </a:fld>
            <a:endParaRPr lang="fr-F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7D607EB3-08DD-4B6C-B372-4BFA64EAC391}"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9D8B6D78-183D-466C-9AD4-7711081FC765}" type="slidenum">
              <a:rPr lang="fr-FR"/>
              <a:pPr>
                <a:defRPr/>
              </a:pPr>
              <a:t>‹N°›</a:t>
            </a:fld>
            <a:endParaRPr lang="fr-FR"/>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BD6DA2D7-B04C-486E-8A39-EC727F40EE66}"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A438E79B-344A-4135-B72C-EF088A44D905}" type="slidenum">
              <a:rPr lang="fr-FR"/>
              <a:pPr>
                <a:defRPr/>
              </a:pPr>
              <a:t>‹N°›</a:t>
            </a:fld>
            <a:endParaRPr lang="fr-FR"/>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34AA092B-9D93-4091-8B30-9550557B3CC9}"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1C980962-DB06-4D0D-8765-4E6AEBCC7BB7}" type="slidenum">
              <a:rPr lang="fr-FR"/>
              <a:pPr>
                <a:defRPr/>
              </a:pPr>
              <a:t>‹N°›</a:t>
            </a:fld>
            <a:endParaRPr lang="fr-FR"/>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E9BCA0B2-3DC1-4AEE-8AE2-57B08A8B4446}"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511C3FBE-60D1-487D-A25B-D86CC5680091}" type="slidenum">
              <a:rPr lang="fr-FR"/>
              <a:pPr>
                <a:defRPr/>
              </a:pPr>
              <a:t>‹N°›</a:t>
            </a:fld>
            <a:endParaRPr lang="fr-FR"/>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5126BD96-71EF-4A01-9F86-8A10CB9F77AE}"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3806C684-3193-4F3E-89AB-38976D79C15F}" type="slidenum">
              <a:rPr lang="fr-FR"/>
              <a:pPr>
                <a:defRPr/>
              </a:pPr>
              <a:t>‹N°›</a:t>
            </a:fld>
            <a:endParaRPr lang="fr-FR"/>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59D50F8E-AFBB-4F98-9E3E-5544120DD658}"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8E2CB27A-BD19-4192-BF73-F4267E2880B7}" type="slidenum">
              <a:rPr lang="fr-FR"/>
              <a:pPr>
                <a:defRPr/>
              </a:pPr>
              <a:t>‹N°›</a:t>
            </a:fld>
            <a:endParaRPr 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87AEA61F-3FD9-4A6D-9FC0-9CFDB4372ED2}"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0B0308B2-2EFD-4791-9027-CEA394A8215F}" type="slidenum">
              <a:rPr lang="fr-FR"/>
              <a:pPr>
                <a:defRPr/>
              </a:pPr>
              <a:t>‹N°›</a:t>
            </a:fld>
            <a:endParaRPr lang="fr-F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1284042D-DEBA-4F3C-A9B1-2F9268E50A6E}"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9BBFBED9-85F2-4581-A8FB-46F6D0F0A346}" type="slidenum">
              <a:rPr lang="fr-FR"/>
              <a:pPr>
                <a:defRPr/>
              </a:pPr>
              <a:t>‹N°›</a:t>
            </a:fld>
            <a:endParaRPr lang="fr-FR"/>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B41E700C-76FA-47DD-B9E7-B7A166F786F1}"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DA55438B-97FE-4C9D-9119-D771FA1F5818}" type="slidenum">
              <a:rPr lang="fr-FR"/>
              <a:pPr>
                <a:defRPr/>
              </a:pPr>
              <a:t>‹N°›</a:t>
            </a:fld>
            <a:endParaRPr lang="fr-FR"/>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1282715B-6566-4693-BA6A-949F6317262D}"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4FF0B038-F0DA-421F-9165-E08155D3A545}" type="slidenum">
              <a:rPr lang="fr-FR"/>
              <a:pPr>
                <a:defRPr/>
              </a:pPr>
              <a:t>‹N°›</a:t>
            </a:fld>
            <a:endParaRPr lang="fr-FR"/>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92D25946-F64A-46C6-80A8-97F2158394A8}"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379BE279-BAE8-43CF-81AC-4873848D7244}" type="slidenum">
              <a:rPr lang="fr-FR"/>
              <a:pPr>
                <a:defRPr/>
              </a:pPr>
              <a:t>‹N°›</a:t>
            </a:fld>
            <a:endParaRPr lang="fr-FR"/>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521D7C07-E04C-4B19-B29B-4D19BBED3A8F}"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72009C43-352B-4234-88D8-B7AC3F409FAC}" type="slidenum">
              <a:rPr lang="fr-FR"/>
              <a:pPr>
                <a:defRPr/>
              </a:pPr>
              <a:t>‹N°›</a:t>
            </a:fld>
            <a:endParaRPr lang="fr-FR"/>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94A54543-607B-43D0-8C8E-82458A0679D6}"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5AE2F966-7D80-4656-9E2D-1BF7591CAB61}" type="slidenum">
              <a:rPr lang="fr-FR"/>
              <a:pPr>
                <a:defRPr/>
              </a:pPr>
              <a:t>‹N°›</a:t>
            </a:fld>
            <a:endParaRPr lang="fr-FR"/>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1E667DED-CDE5-43E3-A6DE-56E85D46789B}"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B5436D7E-B0C8-4B13-9922-3C6E0AABED6B}" type="slidenum">
              <a:rPr lang="fr-FR"/>
              <a:pPr>
                <a:defRPr/>
              </a:pPr>
              <a:t>‹N°›</a:t>
            </a:fld>
            <a:endParaRPr lang="fr-FR"/>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B6EF43CB-8FF8-4EE9-86DB-EBB608EAC8D5}"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C8A08E22-8445-4410-8AD5-366945698D5D}" type="slidenum">
              <a:rPr lang="fr-FR"/>
              <a:pPr>
                <a:defRPr/>
              </a:pPr>
              <a:t>‹N°›</a:t>
            </a:fld>
            <a:endParaRPr lang="fr-FR"/>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571A319C-39F2-4551-9061-FB1EA406E57E}"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D9539C3E-50E3-4E92-871C-FF99F1FA703F}" type="slidenum">
              <a:rPr lang="fr-FR"/>
              <a:pPr>
                <a:defRPr/>
              </a:pPr>
              <a:t>‹N°›</a:t>
            </a:fld>
            <a:endParaRPr lang="fr-FR"/>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0C817246-5722-4625-B617-E342A94EF15C}"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D759645C-8AB7-4D86-B245-56BDD439FC9E}" type="slidenum">
              <a:rPr lang="fr-FR"/>
              <a:pPr>
                <a:defRPr/>
              </a:pPr>
              <a:t>‹N°›</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1A1439E7-8308-4E54-B8AA-A367196C4083}"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D263462E-DA65-4259-9686-03464ABC2167}" type="slidenum">
              <a:rPr lang="fr-FR"/>
              <a:pPr>
                <a:defRPr/>
              </a:pPr>
              <a:t>‹N°›</a:t>
            </a:fld>
            <a:endParaRPr lang="fr-F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D2DEECD5-FB8A-48C8-93D5-B31EC43C6750}"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2BB26E08-3534-422F-957C-B1572CC6915D}" type="slidenum">
              <a:rPr lang="fr-FR"/>
              <a:pPr>
                <a:defRPr/>
              </a:pPr>
              <a:t>‹N°›</a:t>
            </a:fld>
            <a:endParaRPr lang="fr-FR"/>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5EDB4DEB-0141-404E-BA77-E1B2E4625D3A}"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01B0E5EA-392A-4968-990B-A6313DD5226E}" type="slidenum">
              <a:rPr lang="fr-FR"/>
              <a:pPr>
                <a:defRPr/>
              </a:pPr>
              <a:t>‹N°›</a:t>
            </a:fld>
            <a:endParaRPr lang="fr-FR"/>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FC9BC887-2926-4B34-9932-5EC1B32437F0}"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0E1038B0-0164-473A-ABEA-FC1100B6088D}" type="slidenum">
              <a:rPr lang="fr-FR"/>
              <a:pPr>
                <a:defRPr/>
              </a:pPr>
              <a:t>‹N°›</a:t>
            </a:fld>
            <a:endParaRPr lang="fr-F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71416BE8-BF5D-42B5-9276-6E89E084F1EA}"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4B3B5172-DFEA-4B44-9CA8-03FFE46BF99F}" type="slidenum">
              <a:rPr lang="fr-FR"/>
              <a:pPr>
                <a:defRPr/>
              </a:pPr>
              <a:t>‹N°›</a:t>
            </a:fld>
            <a:endParaRPr lang="fr-FR"/>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0F415DDD-BCEA-4F43-84C9-A66B034F2F74}"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AFFFF96-CC70-4890-A1ED-456836603FD3}" type="slidenum">
              <a:rPr lang="fr-FR"/>
              <a:pPr>
                <a:defRPr/>
              </a:pPr>
              <a:t>‹N°›</a:t>
            </a:fld>
            <a:endParaRPr lang="fr-FR"/>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3E15F7B4-F193-4A38-9B8F-AB9CF57BF86D}"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1D63D470-9815-43A7-81D6-6BD2491F7790}" type="slidenum">
              <a:rPr lang="fr-FR"/>
              <a:pPr>
                <a:defRPr/>
              </a:pPr>
              <a:t>‹N°›</a:t>
            </a:fld>
            <a:endParaRPr lang="fr-FR"/>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C2C3AB04-0BB3-4A1E-9C08-FC925C2034C5}"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E324FB99-0318-46B4-A3B9-38982AEFA86A}" type="slidenum">
              <a:rPr lang="fr-FR"/>
              <a:pPr>
                <a:defRPr/>
              </a:pPr>
              <a:t>‹N°›</a:t>
            </a:fld>
            <a:endParaRPr lang="fr-FR"/>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892542AF-9151-49B8-9BDF-ADC1D4EBF0C8}"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D3CA8D7-9A11-4A7A-BE5E-9EB72BE4C5D1}" type="slidenum">
              <a:rPr lang="fr-FR"/>
              <a:pPr>
                <a:defRPr/>
              </a:pPr>
              <a:t>‹N°›</a:t>
            </a:fld>
            <a:endParaRPr lang="fr-FR"/>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7BCC0A90-D3AA-463A-B229-7A37022AC0C4}"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0D798A72-30F4-4AC9-93FB-326A88CCBE88}" type="slidenum">
              <a:rPr lang="fr-FR"/>
              <a:pPr>
                <a:defRPr/>
              </a:pPr>
              <a:t>‹N°›</a:t>
            </a:fld>
            <a:endParaRPr lang="fr-FR"/>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25474776-4CF9-4D86-B725-7DBD75D10EDF}"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025CED46-7F57-4292-B819-C43344899AF3}" type="slidenum">
              <a:rPr lang="fr-FR"/>
              <a:pPr>
                <a:defRPr/>
              </a:pPr>
              <a:t>‹N°›</a:t>
            </a:fld>
            <a:endParaRPr lang="fr-F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A8B52302-ADDB-41CB-AC99-7A1E2ED23771}"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AF4F3D8E-2B0F-48DF-BD99-E555F9A9D326}" type="slidenum">
              <a:rPr lang="fr-FR"/>
              <a:pPr>
                <a:defRPr/>
              </a:pPr>
              <a:t>‹N°›</a:t>
            </a:fld>
            <a:endParaRPr lang="fr-FR"/>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8C78CFBB-1290-4A54-832C-1BABF22699FD}"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65743314-EFCA-4E75-8CD7-8E932C925B05}" type="slidenum">
              <a:rPr lang="fr-FR"/>
              <a:pPr>
                <a:defRPr/>
              </a:pPr>
              <a:t>‹N°›</a:t>
            </a:fld>
            <a:endParaRPr lang="fr-FR"/>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45F17DE8-DCC8-4888-8C6E-8F368AFBAA57}"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CF38668B-6B69-4B1E-B0F8-808792C78B72}" type="slidenum">
              <a:rPr lang="fr-FR"/>
              <a:pPr>
                <a:defRPr/>
              </a:pPr>
              <a:t>‹N°›</a:t>
            </a:fld>
            <a:endParaRPr lang="fr-FR"/>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14A44DDD-1840-44FD-AB34-2EF5DC0B9046}"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2A072DF7-EF8B-4919-B719-558B64BF32F2}" type="slidenum">
              <a:rPr lang="fr-FR"/>
              <a:pPr>
                <a:defRPr/>
              </a:pPr>
              <a:t>‹N°›</a:t>
            </a:fld>
            <a:endParaRPr lang="fr-FR"/>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A6400808-DC91-41EF-B3BC-207AFF74A0F6}"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44506D8C-61CE-4F74-BB1F-DC91BF2690C1}" type="slidenum">
              <a:rPr lang="fr-FR"/>
              <a:pPr>
                <a:defRPr/>
              </a:pPr>
              <a:t>‹N°›</a:t>
            </a:fld>
            <a:endParaRPr lang="fr-FR"/>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5412ED13-742A-4CBC-875E-BE78599153C0}"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00A394C0-C8BD-4865-AE7B-8A2F5FE8B49F}" type="slidenum">
              <a:rPr lang="fr-FR"/>
              <a:pPr>
                <a:defRPr/>
              </a:pPr>
              <a:t>‹N°›</a:t>
            </a:fld>
            <a:endParaRPr lang="fr-FR"/>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642BA000-3AD1-461B-BC37-C99D5A2EB017}"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1FE54926-35AF-416D-A21D-B8CFE928DA88}" type="slidenum">
              <a:rPr lang="fr-FR"/>
              <a:pPr>
                <a:defRPr/>
              </a:pPr>
              <a:t>‹N°›</a:t>
            </a:fld>
            <a:endParaRPr lang="fr-FR"/>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298A0019-F252-4BC2-B4D3-67FDAF3C2545}"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5389CFA3-8A70-40BE-A3A4-E94F2BB822C7}" type="slidenum">
              <a:rPr lang="fr-FR"/>
              <a:pPr>
                <a:defRPr/>
              </a:pPr>
              <a:t>‹N°›</a:t>
            </a:fld>
            <a:endParaRPr lang="fr-FR"/>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16E3390C-7A30-4029-B64C-290BC029885F}"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20AA85A6-E9B9-4BF9-8F80-30FBC7AB27AE}" type="slidenum">
              <a:rPr lang="fr-FR"/>
              <a:pPr>
                <a:defRPr/>
              </a:pPr>
              <a:t>‹N°›</a:t>
            </a:fld>
            <a:endParaRPr lang="fr-FR"/>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188A7712-0B43-48E3-B547-694EE196783B}"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C504842E-7AB4-4B47-AED7-FACD68105AA8}" type="slidenum">
              <a:rPr lang="fr-FR"/>
              <a:pPr>
                <a:defRPr/>
              </a:pPr>
              <a:t>‹N°›</a:t>
            </a:fld>
            <a:endParaRPr lang="fr-FR"/>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7DAE9D71-81B4-481E-BC03-B5F5B78B9C99}"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FC144E36-B7B6-47F2-8D34-F0793EE4A452}" type="slidenum">
              <a:rPr lang="fr-FR"/>
              <a:pPr>
                <a:defRPr/>
              </a:pPr>
              <a:t>‹N°›</a:t>
            </a:fld>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4544EA6D-628E-4FF9-A063-922E8B99E7A5}"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FF64D20C-EACA-4A14-9629-34E337159DE9}" type="slidenum">
              <a:rPr lang="fr-FR"/>
              <a:pPr>
                <a:defRPr/>
              </a:pPr>
              <a:t>‹N°›</a:t>
            </a:fld>
            <a:endParaRPr lang="fr-FR"/>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6C56ED4E-085B-471F-AB80-7203ED7E6E7E}"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BE16B030-C4DD-40E5-BC4E-7460D8E5AFD5}" type="slidenum">
              <a:rPr lang="fr-FR"/>
              <a:pPr>
                <a:defRPr/>
              </a:pPr>
              <a:t>‹N°›</a:t>
            </a:fld>
            <a:endParaRPr lang="fr-FR"/>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084F4ADE-B969-42D5-8E1D-3AE85F670827}"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4E8CCA50-5FA6-4340-AA67-133A66119F59}" type="slidenum">
              <a:rPr lang="fr-FR"/>
              <a:pPr>
                <a:defRPr/>
              </a:pPr>
              <a:t>‹N°›</a:t>
            </a:fld>
            <a:endParaRPr lang="fr-FR"/>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C73B41EB-722B-402A-8915-7D5D385C6F8A}"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87F3B690-93FA-49DF-A845-100ECECE2FAF}" type="slidenum">
              <a:rPr lang="fr-FR"/>
              <a:pPr>
                <a:defRPr/>
              </a:pPr>
              <a:t>‹N°›</a:t>
            </a:fld>
            <a:endParaRPr lang="fr-FR"/>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A8F3F155-20F0-4D3B-A2AC-27BC54FBEAD7}"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B38E9024-BA6E-49B1-8EC5-98CB17A3B348}" type="slidenum">
              <a:rPr lang="fr-FR"/>
              <a:pPr>
                <a:defRPr/>
              </a:pPr>
              <a:t>‹N°›</a:t>
            </a:fld>
            <a:endParaRPr lang="fr-FR"/>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748A6827-079E-4392-B858-6C845C4E26C4}"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271AD7AD-F0C2-4D71-A0FD-4C2A33627143}" type="slidenum">
              <a:rPr lang="fr-FR"/>
              <a:pPr>
                <a:defRPr/>
              </a:pPr>
              <a:t>‹N°›</a:t>
            </a:fld>
            <a:endParaRPr lang="fr-FR"/>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23D62F80-5A56-40F2-854B-A490383B2AF7}"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61281C0-15E7-4212-B229-D268ADE40399}" type="slidenum">
              <a:rPr lang="fr-FR"/>
              <a:pPr>
                <a:defRPr/>
              </a:pPr>
              <a:t>‹N°›</a:t>
            </a:fld>
            <a:endParaRPr lang="fr-FR"/>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DDC66791-666F-4A3A-B40E-001D29AC4D06}"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DEA3B1D1-C098-49F0-B66C-B45C1C2E4184}" type="slidenum">
              <a:rPr lang="fr-FR"/>
              <a:pPr>
                <a:defRPr/>
              </a:pPr>
              <a:t>‹N°›</a:t>
            </a:fld>
            <a:endParaRPr lang="fr-FR"/>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2E1BB863-B383-4645-8971-818B34CF6986}"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E87F7966-70D4-48A7-8F5E-5ABA5EF2FDC5}" type="slidenum">
              <a:rPr lang="fr-FR"/>
              <a:pPr>
                <a:defRPr/>
              </a:pPr>
              <a:t>‹N°›</a:t>
            </a:fld>
            <a:endParaRPr lang="fr-FR"/>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83A3EB9F-ABDD-4CA9-B75C-CE6AAA1D6293}"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ECFDFCD0-3211-4981-A0E1-EFD9DF3A6322}" type="slidenum">
              <a:rPr lang="fr-FR"/>
              <a:pPr>
                <a:defRPr/>
              </a:pPr>
              <a:t>‹N°›</a:t>
            </a:fld>
            <a:endParaRPr lang="fr-FR"/>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DC910D40-8E4E-493E-8327-3C2B69DCF0AC}"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26C20CF8-71B7-48F3-B559-BE009F50A430}" type="slidenum">
              <a:rPr lang="fr-FR"/>
              <a:pPr>
                <a:defRPr/>
              </a:pPr>
              <a:t>‹N°›</a:t>
            </a:fld>
            <a:endParaRPr lang="fr-F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A37F4E2D-8D57-4057-A7DB-486E8EC27440}"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425ACF4B-950F-480B-88FC-2ED83ECD7781}" type="slidenum">
              <a:rPr lang="fr-FR"/>
              <a:pPr>
                <a:defRPr/>
              </a:pPr>
              <a:t>‹N°›</a:t>
            </a:fld>
            <a:endParaRPr lang="fr-FR"/>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0FDFEE67-32CB-4728-A1B1-9E92C0363C9A}"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48F91A96-5AE7-4B3C-ABCD-07A09DB43D98}" type="slidenum">
              <a:rPr lang="fr-FR"/>
              <a:pPr>
                <a:defRPr/>
              </a:pPr>
              <a:t>‹N°›</a:t>
            </a:fld>
            <a:endParaRPr lang="fr-FR"/>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31CE089B-9135-4A41-AD49-B471774048E0}"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10CCB6C5-6C71-4080-8B71-32F8A1BD77DD}" type="slidenum">
              <a:rPr lang="fr-FR"/>
              <a:pPr>
                <a:defRPr/>
              </a:pPr>
              <a:t>‹N°›</a:t>
            </a:fld>
            <a:endParaRPr lang="fr-FR"/>
          </a:p>
        </p:txBody>
      </p:sp>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9D3B62EF-625E-4BE0-BF1E-7564BF429193}"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7967E839-17E1-4A18-8C8D-4AB174E47DF5}" type="slidenum">
              <a:rPr lang="fr-FR"/>
              <a:pPr>
                <a:defRPr/>
              </a:pPr>
              <a:t>‹N°›</a:t>
            </a:fld>
            <a:endParaRPr lang="fr-FR"/>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D49EDC6D-42FC-4667-BC0C-F64C55A67EA8}"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21B710FC-EEC9-470A-815B-EB1B090DD86E}" type="slidenum">
              <a:rPr lang="fr-FR"/>
              <a:pPr>
                <a:defRPr/>
              </a:pPr>
              <a:t>‹N°›</a:t>
            </a:fld>
            <a:endParaRPr lang="fr-FR"/>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5BBF89B5-2DF5-49F2-83A7-D4E4E4AA7F6D}"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F6128E3B-21A0-4D56-992B-1BBD8484F047}" type="slidenum">
              <a:rPr lang="fr-FR"/>
              <a:pPr>
                <a:defRPr/>
              </a:pPr>
              <a:t>‹N°›</a:t>
            </a:fld>
            <a:endParaRPr lang="fr-FR"/>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2F36943E-D7F4-40F7-8472-548E94E2A6C7}"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EC90F996-0444-421D-9619-52B1ADF57B91}" type="slidenum">
              <a:rPr lang="fr-FR"/>
              <a:pPr>
                <a:defRPr/>
              </a:pPr>
              <a:t>‹N°›</a:t>
            </a:fld>
            <a:endParaRPr lang="fr-FR"/>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07084311-3BDB-4495-B0E6-E718666D576F}"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48E4C3AE-CB0D-4664-A074-2AA5728118DA}" type="slidenum">
              <a:rPr lang="fr-FR"/>
              <a:pPr>
                <a:defRPr/>
              </a:pPr>
              <a:t>‹N°›</a:t>
            </a:fld>
            <a:endParaRPr lang="fr-FR"/>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82694A40-7DAF-474D-837A-084D9A3A063E}"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766D6C74-FC15-4556-9339-997B10C19BED}" type="slidenum">
              <a:rPr lang="fr-FR"/>
              <a:pPr>
                <a:defRPr/>
              </a:pPr>
              <a:t>‹N°›</a:t>
            </a:fld>
            <a:endParaRPr lang="fr-FR"/>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A8D635A9-77C9-43C9-9C36-0310976043C9}"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8E310A1-04D7-4C93-BB22-B452F8027C23}" type="slidenum">
              <a:rPr lang="fr-FR"/>
              <a:pPr>
                <a:defRPr/>
              </a:pPr>
              <a:t>‹N°›</a:t>
            </a:fld>
            <a:endParaRPr lang="fr-FR"/>
          </a:p>
        </p:txBody>
      </p:sp>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E9D59372-9E75-4389-83BA-5DBC9939B0BD}"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2E1997D-7C1D-4FF8-A29A-616D46B194F6}" type="slidenum">
              <a:rPr lang="fr-FR"/>
              <a:pPr>
                <a:defRPr/>
              </a:pPr>
              <a:t>‹N°›</a:t>
            </a:fld>
            <a:endParaRPr lang="fr-F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EB61FA86-577B-4081-A914-84C26FE8DDF5}"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87348A0C-38DB-46B8-9AE7-488F10521F47}" type="slidenum">
              <a:rPr lang="fr-FR"/>
              <a:pPr>
                <a:defRPr/>
              </a:pPr>
              <a:t>‹N°›</a:t>
            </a:fld>
            <a:endParaRPr lang="fr-FR"/>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68639065-8545-4501-BB42-1DD0B998C2CC}"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6E54EBDA-2586-4809-81C7-F79F7BBC997E}" type="slidenum">
              <a:rPr lang="fr-FR"/>
              <a:pPr>
                <a:defRPr/>
              </a:pPr>
              <a:t>‹N°›</a:t>
            </a:fld>
            <a:endParaRPr lang="fr-FR"/>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7197ED28-0EAB-4481-9285-8C7555D229F6}"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A1B2690E-98CA-419C-83BF-5DF5AF4FCFE8}" type="slidenum">
              <a:rPr lang="fr-FR"/>
              <a:pPr>
                <a:defRPr/>
              </a:pPr>
              <a:t>‹N°›</a:t>
            </a:fld>
            <a:endParaRPr lang="fr-FR"/>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0487BBE2-57AD-4C63-8785-EBEA8DD2458E}"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5D46EDD0-4BF0-4304-97E8-1FBA740DB175}" type="slidenum">
              <a:rPr lang="fr-FR"/>
              <a:pPr>
                <a:defRPr/>
              </a:pPr>
              <a:t>‹N°›</a:t>
            </a:fld>
            <a:endParaRPr lang="fr-FR"/>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09A003A3-6988-401C-800D-CEFC6CA0F24A}"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74084C25-8CFE-4A92-BFE6-3AEB3E35392B}" type="slidenum">
              <a:rPr lang="fr-FR"/>
              <a:pPr>
                <a:defRPr/>
              </a:pPr>
              <a:t>‹N°›</a:t>
            </a:fld>
            <a:endParaRPr lang="fr-FR"/>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177417A9-D292-4E72-ACEC-3576D04ED7A0}"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44693E29-427B-4BE0-96B3-D0D5F1E86C98}" type="slidenum">
              <a:rPr lang="fr-FR"/>
              <a:pPr>
                <a:defRPr/>
              </a:pPr>
              <a:t>‹N°›</a:t>
            </a:fld>
            <a:endParaRPr lang="fr-FR"/>
          </a:p>
        </p:txBody>
      </p:sp>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19DC9C62-4B96-407E-BE98-DC2D2C473421}"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656E353D-5811-4F9C-A0ED-88D77549A0AC}" type="slidenum">
              <a:rPr lang="fr-FR"/>
              <a:pPr>
                <a:defRPr/>
              </a:pPr>
              <a:t>‹N°›</a:t>
            </a:fld>
            <a:endParaRPr lang="fr-FR"/>
          </a:p>
        </p:txBody>
      </p:sp>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F2C1E1B0-2603-4DA4-83D6-3E88625D2E6C}"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1D4BF0C4-A735-46DD-8DE8-F5A991FD5696}" type="slidenum">
              <a:rPr lang="fr-FR"/>
              <a:pPr>
                <a:defRPr/>
              </a:pPr>
              <a:t>‹N°›</a:t>
            </a:fld>
            <a:endParaRPr lang="fr-FR"/>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3DC38FC1-041D-41B6-8727-50BD89165B65}"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F270AA1A-FF93-4FE1-A62B-6EDB1B769138}" type="slidenum">
              <a:rPr lang="fr-FR"/>
              <a:pPr>
                <a:defRPr/>
              </a:pPr>
              <a:t>‹N°›</a:t>
            </a:fld>
            <a:endParaRPr lang="fr-FR"/>
          </a:p>
        </p:txBody>
      </p:sp>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94A70D6C-3E84-4D17-BDC2-60338BAF05EE}"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368BA27C-7650-476A-A205-75658C77E115}" type="slidenum">
              <a:rPr lang="fr-FR"/>
              <a:pPr>
                <a:defRPr/>
              </a:pPr>
              <a:t>‹N°›</a:t>
            </a:fld>
            <a:endParaRPr lang="fr-FR"/>
          </a:p>
        </p:txBody>
      </p:sp>
    </p:spTree>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275878CD-8034-4BAD-B8E3-ABFE90B3303C}"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5D1CB4E9-73F5-4540-92D5-B90A302EC671}"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590747D2-B20B-4F3B-A34E-7BCB3B7CC0C6}"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750899F1-AD7E-4B62-B06F-19CDCAF38CAC}" type="slidenum">
              <a:rPr lang="fr-FR"/>
              <a:pPr>
                <a:defRPr/>
              </a:pPr>
              <a:t>‹N°›</a:t>
            </a:fld>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9E328A72-D587-4429-B6ED-AE65FAF86D6A}"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EF69DC1E-3534-4838-AA66-AE1C780778FA}" type="slidenum">
              <a:rPr lang="fr-FR"/>
              <a:pPr>
                <a:defRPr/>
              </a:pPr>
              <a:t>‹N°›</a:t>
            </a:fld>
            <a:endParaRPr lang="fr-FR"/>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FE39AC16-F62B-4F34-8AF3-B1E87692FB81}"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C0425E9E-FB32-4151-8199-DD838CB011FF}" type="slidenum">
              <a:rPr lang="fr-FR"/>
              <a:pPr>
                <a:defRPr/>
              </a:pPr>
              <a:t>‹N°›</a:t>
            </a:fld>
            <a:endParaRPr lang="fr-FR"/>
          </a:p>
        </p:txBody>
      </p:sp>
    </p:spTree>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293400BE-DB4C-4D7D-A2C3-6A6BFFC80F1B}"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2FCF7597-70F4-44A3-A368-58E8A0C7D415}" type="slidenum">
              <a:rPr lang="fr-FR"/>
              <a:pPr>
                <a:defRPr/>
              </a:pPr>
              <a:t>‹N°›</a:t>
            </a:fld>
            <a:endParaRPr lang="fr-FR"/>
          </a:p>
        </p:txBody>
      </p:sp>
    </p:spTree>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D18F67FC-266A-4842-BEC5-7F0B4C64A4E4}"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FDB4049F-8920-45F5-868D-5EEC2B3E356A}" type="slidenum">
              <a:rPr lang="fr-FR"/>
              <a:pPr>
                <a:defRPr/>
              </a:pPr>
              <a:t>‹N°›</a:t>
            </a:fld>
            <a:endParaRPr lang="fr-FR"/>
          </a:p>
        </p:txBody>
      </p:sp>
    </p:spTree>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8C6FB8E8-041C-4A95-8DC7-26F6CDE6C987}"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A7236128-5A51-4725-A519-86F5825F5BCF}" type="slidenum">
              <a:rPr lang="fr-FR"/>
              <a:pPr>
                <a:defRPr/>
              </a:pPr>
              <a:t>‹N°›</a:t>
            </a:fld>
            <a:endParaRPr lang="fr-FR"/>
          </a:p>
        </p:txBody>
      </p:sp>
    </p:spTree>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53E44789-3A50-4701-AAE8-0B2602E804BB}"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BC52D8C3-EFC5-4086-A2B0-35DF42243F7A}" type="slidenum">
              <a:rPr lang="fr-FR"/>
              <a:pPr>
                <a:defRPr/>
              </a:pPr>
              <a:t>‹N°›</a:t>
            </a:fld>
            <a:endParaRPr lang="fr-FR"/>
          </a:p>
        </p:txBody>
      </p:sp>
    </p:spTree>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6CC32D5A-C0E2-495D-AE51-71C1890CF3F2}"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D04118FA-DF19-4052-987C-CA2E26E82876}" type="slidenum">
              <a:rPr lang="fr-FR"/>
              <a:pPr>
                <a:defRPr/>
              </a:pPr>
              <a:t>‹N°›</a:t>
            </a:fld>
            <a:endParaRPr lang="fr-FR"/>
          </a:p>
        </p:txBody>
      </p:sp>
    </p:spTree>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06822E40-7BBE-4312-BE57-1301382021BC}"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F721DC96-B629-48DC-99FD-442C8F229248}" type="slidenum">
              <a:rPr lang="fr-FR"/>
              <a:pPr>
                <a:defRPr/>
              </a:pPr>
              <a:t>‹N°›</a:t>
            </a:fld>
            <a:endParaRPr lang="fr-FR"/>
          </a:p>
        </p:txBody>
      </p:sp>
    </p:spTree>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6DB193F3-0B5F-4FBE-B92A-88F4CF800180}"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A8E841AC-A628-4FCF-8396-011B060AA288}" type="slidenum">
              <a:rPr lang="fr-FR"/>
              <a:pPr>
                <a:defRPr/>
              </a:pPr>
              <a:t>‹N°›</a:t>
            </a:fld>
            <a:endParaRPr lang="fr-FR"/>
          </a:p>
        </p:txBody>
      </p:sp>
    </p:spTree>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B93E9B84-5B26-4AC2-A267-AF3F9AD68C08}"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476E8E7B-512D-495B-A309-40287BA1F604}" type="slidenum">
              <a:rPr lang="fr-FR"/>
              <a:pPr>
                <a:defRPr/>
              </a:pPr>
              <a:t>‹N°›</a:t>
            </a:fld>
            <a:endParaRPr lang="fr-FR"/>
          </a:p>
        </p:txBody>
      </p:sp>
    </p:spTree>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A836554B-74F5-454D-B7EA-7B647236D6F9}"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91F2934F-3D70-4C87-9401-FD8678B81A06}" type="slidenum">
              <a:rPr lang="fr-FR"/>
              <a:pPr>
                <a:defRPr/>
              </a:pPr>
              <a:t>‹N°›</a:t>
            </a:fld>
            <a:endParaRPr lang="fr-F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97599441-9D58-41AE-8A33-1E777D39BA9D}"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445BF49-4D29-48CB-A3A8-97583B38E9D2}" type="slidenum">
              <a:rPr lang="fr-FR"/>
              <a:pPr>
                <a:defRPr/>
              </a:pPr>
              <a:t>‹N°›</a:t>
            </a:fld>
            <a:endParaRPr lang="fr-FR"/>
          </a:p>
        </p:txBody>
      </p:sp>
    </p:spTree>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D537B7F3-5199-4E98-8844-DF0712D48CF9}"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EA71EA1E-476E-4A0D-ABFB-DA934EF8BC26}" type="slidenum">
              <a:rPr lang="fr-FR"/>
              <a:pPr>
                <a:defRPr/>
              </a:pPr>
              <a:t>‹N°›</a:t>
            </a:fld>
            <a:endParaRPr lang="fr-FR"/>
          </a:p>
        </p:txBody>
      </p:sp>
    </p:spTree>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4A3894EC-6532-4218-91C7-529023ACE984}"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62E51A02-A640-46DB-A264-771D45C1B38B}" type="slidenum">
              <a:rPr lang="fr-FR"/>
              <a:pPr>
                <a:defRPr/>
              </a:pPr>
              <a:t>‹N°›</a:t>
            </a:fld>
            <a:endParaRPr lang="fr-FR"/>
          </a:p>
        </p:txBody>
      </p:sp>
    </p:spTree>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67EAB497-7D1B-428A-A158-E62BD7CAF3F6}"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67EE0CB-7535-4DD3-BD17-DDA81992F469}" type="slidenum">
              <a:rPr lang="fr-FR"/>
              <a:pPr>
                <a:defRPr/>
              </a:pPr>
              <a:t>‹N°›</a:t>
            </a:fld>
            <a:endParaRPr lang="fr-FR"/>
          </a:p>
        </p:txBody>
      </p:sp>
    </p:spTree>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D69A42E8-A78F-47A7-A814-96574E573533}"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0D1885FA-B773-46B8-B5F2-B20EC5E07F80}" type="slidenum">
              <a:rPr lang="fr-FR"/>
              <a:pPr>
                <a:defRPr/>
              </a:pPr>
              <a:t>‹N°›</a:t>
            </a:fld>
            <a:endParaRPr lang="fr-FR"/>
          </a:p>
        </p:txBody>
      </p:sp>
    </p:spTree>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6A9F7361-9B5D-4B68-A80A-BCD55E150735}"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2D3279E7-AB63-4392-9581-422922FA9D98}" type="slidenum">
              <a:rPr lang="fr-FR"/>
              <a:pPr>
                <a:defRPr/>
              </a:pPr>
              <a:t>‹N°›</a:t>
            </a:fld>
            <a:endParaRPr lang="fr-FR"/>
          </a:p>
        </p:txBody>
      </p:sp>
    </p:spTree>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687075C9-054E-4FAB-BE93-4D2D62812F05}"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D591B167-1B40-45BC-BB0C-65D766E5CAEF}" type="slidenum">
              <a:rPr lang="fr-FR"/>
              <a:pPr>
                <a:defRPr/>
              </a:pPr>
              <a:t>‹N°›</a:t>
            </a:fld>
            <a:endParaRPr lang="fr-FR"/>
          </a:p>
        </p:txBody>
      </p:sp>
    </p:spTree>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0455925A-3A22-41A1-800E-2CB9C83DF347}"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8A2F6493-C568-45B4-A78C-F1DEC38E93E7}" type="slidenum">
              <a:rPr lang="fr-FR"/>
              <a:pPr>
                <a:defRPr/>
              </a:pPr>
              <a:t>‹N°›</a:t>
            </a:fld>
            <a:endParaRPr lang="fr-FR"/>
          </a:p>
        </p:txBody>
      </p:sp>
    </p:spTree>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4AF39D9A-BB0B-4760-9782-05B16A7CBC4B}"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D7A440DA-65BB-46D4-AAD7-739ACCC55F3E}" type="slidenum">
              <a:rPr lang="fr-FR"/>
              <a:pPr>
                <a:defRPr/>
              </a:pPr>
              <a:t>‹N°›</a:t>
            </a:fld>
            <a:endParaRPr lang="fr-FR"/>
          </a:p>
        </p:txBody>
      </p:sp>
    </p:spTree>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68C0748F-AE8B-4DC7-AEC4-69F537F1D9F4}"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BC368EF4-9AE8-45E7-B638-CA4697E39F28}" type="slidenum">
              <a:rPr lang="fr-FR"/>
              <a:pPr>
                <a:defRPr/>
              </a:pPr>
              <a:t>‹N°›</a:t>
            </a:fld>
            <a:endParaRPr lang="fr-FR"/>
          </a:p>
        </p:txBody>
      </p:sp>
    </p:spTree>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E4268040-23DF-465F-B090-81AC87A4DBC4}"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57B2362E-8822-4DAF-9842-6CABE7AEA047}" type="slidenum">
              <a:rPr lang="fr-FR"/>
              <a:pPr>
                <a:defRPr/>
              </a:pPr>
              <a:t>‹N°›</a:t>
            </a:fld>
            <a:endParaRPr lang="fr-F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E3AF0803-822C-499D-8C5B-7C612B615EFC}"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9DD68F38-86ED-4A65-9073-48E409314E74}" type="slidenum">
              <a:rPr lang="fr-FR"/>
              <a:pPr>
                <a:defRPr/>
              </a:pPr>
              <a:t>‹N°›</a:t>
            </a:fld>
            <a:endParaRPr lang="fr-FR"/>
          </a:p>
        </p:txBody>
      </p:sp>
    </p:spTree>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7C78C21C-E87D-4A2B-ABC9-AC69E05A25CA}"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094A5C53-00BD-4706-B609-A4834C0D123A}" type="slidenum">
              <a:rPr lang="fr-FR"/>
              <a:pPr>
                <a:defRPr/>
              </a:pPr>
              <a:t>‹N°›</a:t>
            </a:fld>
            <a:endParaRPr lang="fr-FR"/>
          </a:p>
        </p:txBody>
      </p:sp>
    </p:spTree>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AA5BC34E-25A7-4498-934D-0F5D70E012C7}"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D0DB6E9F-06E3-46FF-AE63-3BAC46FAA461}" type="slidenum">
              <a:rPr lang="fr-FR"/>
              <a:pPr>
                <a:defRPr/>
              </a:pPr>
              <a:t>‹N°›</a:t>
            </a:fld>
            <a:endParaRPr lang="fr-FR"/>
          </a:p>
        </p:txBody>
      </p:sp>
    </p:spTree>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A0636B64-C79F-495F-A9B6-99D4AE5ECC6F}"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EB324E8E-4D23-4626-A6EC-783AAA3B4323}" type="slidenum">
              <a:rPr lang="fr-FR"/>
              <a:pPr>
                <a:defRPr/>
              </a:pPr>
              <a:t>‹N°›</a:t>
            </a:fld>
            <a:endParaRPr lang="fr-FR"/>
          </a:p>
        </p:txBody>
      </p:sp>
    </p:spTree>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12B2E0CA-CCE9-4F5D-B95C-A7795AAEEDA3}"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2AC58654-47AE-405C-9B3A-CFC011787A7C}" type="slidenum">
              <a:rPr lang="fr-FR"/>
              <a:pPr>
                <a:defRPr/>
              </a:pPr>
              <a:t>‹N°›</a:t>
            </a:fld>
            <a:endParaRPr lang="fr-FR"/>
          </a:p>
        </p:txBody>
      </p:sp>
    </p:spTree>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C370D7D1-CDC0-4721-959F-8EE2A1A725D1}"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BE848D03-60B6-4B3A-8F2C-9A59B42D6616}" type="slidenum">
              <a:rPr lang="fr-FR"/>
              <a:pPr>
                <a:defRPr/>
              </a:pPr>
              <a:t>‹N°›</a:t>
            </a:fld>
            <a:endParaRPr lang="fr-FR"/>
          </a:p>
        </p:txBody>
      </p:sp>
    </p:spTree>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F61A72FC-2F83-41DE-AB77-B49AA0EF1979}"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9BFE0D1D-B25A-464B-B927-65C60BC92CE3}" type="slidenum">
              <a:rPr lang="fr-FR"/>
              <a:pPr>
                <a:defRPr/>
              </a:pPr>
              <a:t>‹N°›</a:t>
            </a:fld>
            <a:endParaRPr lang="fr-FR"/>
          </a:p>
        </p:txBody>
      </p:sp>
    </p:spTree>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B00ECD34-B62C-4868-8BC7-7AE5B1516474}"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F82F95CA-524E-4047-B3E6-56CB2DDD94BE}" type="slidenum">
              <a:rPr lang="fr-FR"/>
              <a:pPr>
                <a:defRPr/>
              </a:pPr>
              <a:t>‹N°›</a:t>
            </a:fld>
            <a:endParaRPr lang="fr-FR"/>
          </a:p>
        </p:txBody>
      </p:sp>
    </p:spTree>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809EA67B-49D5-43AC-832D-DF7A10733698}"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CF8FE222-A679-4909-A9E6-CB6576C57AC0}" type="slidenum">
              <a:rPr lang="fr-FR"/>
              <a:pPr>
                <a:defRPr/>
              </a:pPr>
              <a:t>‹N°›</a:t>
            </a:fld>
            <a:endParaRPr lang="fr-FR"/>
          </a:p>
        </p:txBody>
      </p:sp>
    </p:spTree>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BD764DE3-35EB-423D-AC3D-0F2A4549CCE1}"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163C9429-476A-4669-B71A-386C4BAE20DD}" type="slidenum">
              <a:rPr lang="fr-FR"/>
              <a:pPr>
                <a:defRPr/>
              </a:pPr>
              <a:t>‹N°›</a:t>
            </a:fld>
            <a:endParaRPr lang="fr-FR"/>
          </a:p>
        </p:txBody>
      </p:sp>
    </p:spTree>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FDCACD9D-71E6-4725-989D-E1B44AC7267B}"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85FE4A84-40C8-4E27-B626-7E444134823C}" type="slidenum">
              <a:rPr lang="fr-FR"/>
              <a:pPr>
                <a:defRPr/>
              </a:pPr>
              <a:t>‹N°›</a:t>
            </a:fld>
            <a:endParaRPr lang="fr-F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99B7745D-88FD-4FA3-8ED5-A5FB75966F95}"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CC1C1C0D-9FA8-4DE3-944E-5D7EE0FAC9E5}" type="slidenum">
              <a:rPr lang="fr-FR"/>
              <a:pPr>
                <a:defRPr/>
              </a:pPr>
              <a:t>‹N°›</a:t>
            </a:fld>
            <a:endParaRPr lang="fr-FR"/>
          </a:p>
        </p:txBody>
      </p:sp>
    </p:spTree>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BC2CA505-8747-4169-A76E-64B0E1BF2F3D}"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0483FE81-ED1D-4189-8030-2BD7D48A37DB}" type="slidenum">
              <a:rPr lang="fr-FR"/>
              <a:pPr>
                <a:defRPr/>
              </a:pPr>
              <a:t>‹N°›</a:t>
            </a:fld>
            <a:endParaRPr lang="fr-FR"/>
          </a:p>
        </p:txBody>
      </p:sp>
    </p:spTree>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66AA7F85-1F47-4675-9762-10227340E665}"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4738BFF-42A3-45F2-9790-FAE3BEC9BE24}" type="slidenum">
              <a:rPr lang="fr-FR"/>
              <a:pPr>
                <a:defRPr/>
              </a:pPr>
              <a:t>‹N°›</a:t>
            </a:fld>
            <a:endParaRPr lang="fr-FR"/>
          </a:p>
        </p:txBody>
      </p:sp>
    </p:spTree>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C0A320D9-6522-4903-8D1F-9049C72B62BB}"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6336E40A-F7E1-43B8-B914-62CC259357C7}" type="slidenum">
              <a:rPr lang="fr-FR"/>
              <a:pPr>
                <a:defRPr/>
              </a:pPr>
              <a:t>‹N°›</a:t>
            </a:fld>
            <a:endParaRPr lang="fr-FR"/>
          </a:p>
        </p:txBody>
      </p:sp>
    </p:spTree>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0B2D2B49-E893-47C2-8E8C-3A68AB4D50AC}"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29200AD3-6CD2-402E-8C2A-CD8C561981FF}" type="slidenum">
              <a:rPr lang="fr-FR"/>
              <a:pPr>
                <a:defRPr/>
              </a:pPr>
              <a:t>‹N°›</a:t>
            </a:fld>
            <a:endParaRPr lang="fr-FR"/>
          </a:p>
        </p:txBody>
      </p:sp>
    </p:spTree>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BD5A9ED2-D514-411B-BBB3-DA324CA43C38}"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B157A9EF-8925-4EFE-BC33-D8CEB3A46E07}" type="slidenum">
              <a:rPr lang="fr-FR"/>
              <a:pPr>
                <a:defRPr/>
              </a:pPr>
              <a:t>‹N°›</a:t>
            </a:fld>
            <a:endParaRPr lang="fr-FR"/>
          </a:p>
        </p:txBody>
      </p:sp>
    </p:spTree>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BB529BB2-7252-49E7-9EC7-21D3BF3CE837}"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5AECDD9E-7300-4D2D-98DC-8F27B7101978}" type="slidenum">
              <a:rPr lang="fr-FR"/>
              <a:pPr>
                <a:defRPr/>
              </a:pPr>
              <a:t>‹N°›</a:t>
            </a:fld>
            <a:endParaRPr lang="fr-FR"/>
          </a:p>
        </p:txBody>
      </p:sp>
    </p:spTree>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7DE2589A-F5DE-4BC3-905B-8B4DDBADBBEE}"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A228123F-20D2-4B0A-B6BC-CF754061A9EB}" type="slidenum">
              <a:rPr lang="fr-FR"/>
              <a:pPr>
                <a:defRPr/>
              </a:pPr>
              <a:t>‹N°›</a:t>
            </a:fld>
            <a:endParaRPr lang="fr-FR"/>
          </a:p>
        </p:txBody>
      </p:sp>
    </p:spTree>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AD0F901A-0652-4DAE-BC25-EFAA695B3590}"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54AC01EA-A57B-4E31-AC14-A54605E79867}" type="slidenum">
              <a:rPr lang="fr-FR"/>
              <a:pPr>
                <a:defRPr/>
              </a:pPr>
              <a:t>‹N°›</a:t>
            </a:fld>
            <a:endParaRPr lang="fr-FR"/>
          </a:p>
        </p:txBody>
      </p:sp>
    </p:spTree>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46692F6B-6DE3-4462-BAC6-F3FBEA3D3118}"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130D8F0A-A159-45EF-8C48-414894FB658B}" type="slidenum">
              <a:rPr lang="fr-FR"/>
              <a:pPr>
                <a:defRPr/>
              </a:pPr>
              <a:t>‹N°›</a:t>
            </a:fld>
            <a:endParaRPr lang="fr-FR"/>
          </a:p>
        </p:txBody>
      </p:sp>
    </p:spTree>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D38F07F0-E9EE-4289-9395-B7230A5A9F82}"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07F1E177-AFDB-48D5-B76B-99E82DE87AA8}" type="slidenum">
              <a:rPr lang="fr-FR"/>
              <a:pPr>
                <a:defRPr/>
              </a:pPr>
              <a:t>‹N°›</a:t>
            </a:fld>
            <a:endParaRPr lang="fr-F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B4553DA6-C9C7-49F8-98BF-77422DE3E736}"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DE1DC7DC-C70B-45D1-B66F-1DA4DFA3850A}" type="slidenum">
              <a:rPr lang="fr-FR"/>
              <a:pPr>
                <a:defRPr/>
              </a:pPr>
              <a:t>‹N°›</a:t>
            </a:fld>
            <a:endParaRPr lang="fr-FR"/>
          </a:p>
        </p:txBody>
      </p:sp>
    </p:spTree>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E3057A34-13E9-4BC2-84E2-5857C4FB99AD}"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A3F43267-9274-4473-A928-C6CDE5B38C34}" type="slidenum">
              <a:rPr lang="fr-FR"/>
              <a:pPr>
                <a:defRPr/>
              </a:pPr>
              <a:t>‹N°›</a:t>
            </a:fld>
            <a:endParaRPr lang="fr-FR"/>
          </a:p>
        </p:txBody>
      </p:sp>
    </p:spTree>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C27684A5-5865-4587-89C3-5037B2D88FFD}"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F7451AF3-7F6D-4C0A-984C-EC570A60B0F0}" type="slidenum">
              <a:rPr lang="fr-FR"/>
              <a:pPr>
                <a:defRPr/>
              </a:pPr>
              <a:t>‹N°›</a:t>
            </a:fld>
            <a:endParaRPr lang="fr-FR"/>
          </a:p>
        </p:txBody>
      </p:sp>
    </p:spTree>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4CB94763-7D74-4A02-BD81-4765593DDD40}"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39D9AB07-7736-487A-AF88-775282F8FA33}" type="slidenum">
              <a:rPr lang="fr-FR"/>
              <a:pPr>
                <a:defRPr/>
              </a:pPr>
              <a:t>‹N°›</a:t>
            </a:fld>
            <a:endParaRPr lang="fr-FR"/>
          </a:p>
        </p:txBody>
      </p:sp>
    </p:spTree>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545E5583-D95C-4300-85C2-5AD10A4F4E69}"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0230B7F5-C896-4DF7-BBF5-3349DF836E67}" type="slidenum">
              <a:rPr lang="fr-FR"/>
              <a:pPr>
                <a:defRPr/>
              </a:pPr>
              <a:t>‹N°›</a:t>
            </a:fld>
            <a:endParaRPr lang="fr-FR"/>
          </a:p>
        </p:txBody>
      </p:sp>
    </p:spTree>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A40E10B8-8206-434E-9B41-EA45CC918726}"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A6242E42-2585-4020-9C08-B9BC8F7254E2}" type="slidenum">
              <a:rPr lang="fr-FR"/>
              <a:pPr>
                <a:defRPr/>
              </a:pPr>
              <a:t>‹N°›</a:t>
            </a:fld>
            <a:endParaRPr lang="fr-FR"/>
          </a:p>
        </p:txBody>
      </p:sp>
    </p:spTree>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A985C214-DB68-4C79-9E51-5E773514191C}"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018F834F-161C-4AE1-8BE8-3904A2A01419}" type="slidenum">
              <a:rPr lang="fr-FR"/>
              <a:pPr>
                <a:defRPr/>
              </a:pPr>
              <a:t>‹N°›</a:t>
            </a:fld>
            <a:endParaRPr lang="fr-FR"/>
          </a:p>
        </p:txBody>
      </p:sp>
    </p:spTree>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E8FD9251-8363-4564-B283-FA1641ABA481}"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092686C7-966F-4EFA-A955-1F1CCA5883EA}" type="slidenum">
              <a:rPr lang="fr-FR"/>
              <a:pPr>
                <a:defRPr/>
              </a:pPr>
              <a:t>‹N°›</a:t>
            </a:fld>
            <a:endParaRPr lang="fr-FR"/>
          </a:p>
        </p:txBody>
      </p:sp>
    </p:spTree>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D4A3FA1E-6FFE-4829-A656-3C14A8D62F77}"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D6610BAA-DD43-48D4-BD50-B6E85DA067F9}" type="slidenum">
              <a:rPr lang="fr-FR"/>
              <a:pPr>
                <a:defRPr/>
              </a:pPr>
              <a:t>‹N°›</a:t>
            </a:fld>
            <a:endParaRPr lang="fr-FR"/>
          </a:p>
        </p:txBody>
      </p:sp>
    </p:spTree>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0DB3934D-44A6-49C4-B05C-18B1FB1214A7}"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C424A5C5-3F97-4185-B028-A688CEC7A1E8}" type="slidenum">
              <a:rPr lang="fr-FR"/>
              <a:pPr>
                <a:defRPr/>
              </a:pPr>
              <a:t>‹N°›</a:t>
            </a:fld>
            <a:endParaRPr lang="fr-FR"/>
          </a:p>
        </p:txBody>
      </p:sp>
    </p:spTree>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996D365B-35A9-4FF1-AD98-DFD7F28E1038}"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E51A1E50-3C95-4C38-B042-EDBC43CCC8B2}" type="slidenum">
              <a:rPr lang="fr-FR"/>
              <a:pPr>
                <a:defRPr/>
              </a:pPr>
              <a:t>‹N°›</a:t>
            </a:fld>
            <a:endParaRPr lang="fr-F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700F969D-5850-4E3D-A699-3F3417A14DE3}"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997F8D03-4DFF-47D4-9251-F18BAD7439B9}" type="slidenum">
              <a:rPr lang="fr-FR"/>
              <a:pPr>
                <a:defRPr/>
              </a:pPr>
              <a:t>‹N°›</a:t>
            </a:fld>
            <a:endParaRPr lang="fr-FR"/>
          </a:p>
        </p:txBody>
      </p:sp>
    </p:spTree>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BD501698-EA44-473E-82A8-603C6FA45230}"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AA46CDD9-3D3C-419E-A00A-291F1370F68B}" type="slidenum">
              <a:rPr lang="fr-FR"/>
              <a:pPr>
                <a:defRPr/>
              </a:pPr>
              <a:t>‹N°›</a:t>
            </a:fld>
            <a:endParaRPr lang="fr-FR"/>
          </a:p>
        </p:txBody>
      </p:sp>
    </p:spTree>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B35D14C2-908B-4064-851A-52A626258861}"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CA9D9122-44D7-491C-98F6-F36A94EDB169}" type="slidenum">
              <a:rPr lang="fr-FR"/>
              <a:pPr>
                <a:defRPr/>
              </a:pPr>
              <a:t>‹N°›</a:t>
            </a:fld>
            <a:endParaRPr lang="fr-FR"/>
          </a:p>
        </p:txBody>
      </p:sp>
    </p:spTree>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C7FFD786-6447-4ABD-B439-A67A8B06C40E}"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B401AD8E-D586-4CDA-98C1-F88984BDAAE0}" type="slidenum">
              <a:rPr lang="fr-FR"/>
              <a:pPr>
                <a:defRPr/>
              </a:pPr>
              <a:t>‹N°›</a:t>
            </a:fld>
            <a:endParaRPr lang="fr-FR"/>
          </a:p>
        </p:txBody>
      </p:sp>
    </p:spTree>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27D94706-7955-4150-B31C-C2B542F722A4}"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7314159B-E553-46FF-B67E-95ED20170151}" type="slidenum">
              <a:rPr lang="fr-FR"/>
              <a:pPr>
                <a:defRPr/>
              </a:pPr>
              <a:t>‹N°›</a:t>
            </a:fld>
            <a:endParaRPr lang="fr-FR"/>
          </a:p>
        </p:txBody>
      </p:sp>
    </p:spTree>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C9A35420-C079-4334-BBEA-0FDBCE1F2444}"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6C446D7E-932C-4D0C-971A-2D61ED2682F6}" type="slidenum">
              <a:rPr lang="fr-FR"/>
              <a:pPr>
                <a:defRPr/>
              </a:pPr>
              <a:t>‹N°›</a:t>
            </a:fld>
            <a:endParaRPr lang="fr-FR"/>
          </a:p>
        </p:txBody>
      </p:sp>
    </p:spTree>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F38195C6-0E27-4C84-8770-69635AD80FC4}"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2C2D4477-E241-40AF-B9A7-6A0C395F4A07}" type="slidenum">
              <a:rPr lang="fr-FR"/>
              <a:pPr>
                <a:defRPr/>
              </a:pPr>
              <a:t>‹N°›</a:t>
            </a:fld>
            <a:endParaRPr lang="fr-FR"/>
          </a:p>
        </p:txBody>
      </p:sp>
    </p:spTree>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B9D038AB-5242-4A6D-AB1B-C9E5E7B3EE37}"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B334B77D-6019-4A68-9571-418350DFA25C}" type="slidenum">
              <a:rPr lang="fr-FR"/>
              <a:pPr>
                <a:defRPr/>
              </a:pPr>
              <a:t>‹N°›</a:t>
            </a:fld>
            <a:endParaRPr lang="fr-FR"/>
          </a:p>
        </p:txBody>
      </p:sp>
    </p:spTree>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99C64A69-CA03-4AA8-A6D5-5BE2F09047BF}"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E179E068-4A54-456D-AEA7-92DAA4632594}" type="slidenum">
              <a:rPr lang="fr-FR"/>
              <a:pPr>
                <a:defRPr/>
              </a:pPr>
              <a:t>‹N°›</a:t>
            </a:fld>
            <a:endParaRPr lang="fr-FR"/>
          </a:p>
        </p:txBody>
      </p:sp>
    </p:spTree>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666304D9-1CCF-41A1-88B1-8A21C735D447}"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3478C490-1721-4D44-A011-41D211FB2EDC}" type="slidenum">
              <a:rPr lang="fr-FR"/>
              <a:pPr>
                <a:defRPr/>
              </a:pPr>
              <a:t>‹N°›</a:t>
            </a:fld>
            <a:endParaRPr lang="fr-FR"/>
          </a:p>
        </p:txBody>
      </p:sp>
    </p:spTree>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7E09C311-94CE-4586-B3B5-2919B1C45F83}"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9C7C3677-2D69-446D-811A-2DB6519F807C}" type="slidenum">
              <a:rPr lang="fr-FR"/>
              <a:pPr>
                <a:defRPr/>
              </a:pPr>
              <a:t>‹N°›</a:t>
            </a:fld>
            <a:endParaRPr lang="fr-F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AAA816B9-BBAC-4DF2-827D-7BD33ECCD30E}"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C1CD7F2B-F3EF-4E0A-9344-5CBBEE0B287C}" type="slidenum">
              <a:rPr lang="fr-FR"/>
              <a:pPr>
                <a:defRPr/>
              </a:pPr>
              <a:t>‹N°›</a:t>
            </a:fld>
            <a:endParaRPr lang="fr-FR"/>
          </a:p>
        </p:txBody>
      </p:sp>
    </p:spTree>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1AC8B8C2-EEBD-4614-9DDD-42722BFA48E0}"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EE487232-407C-4085-A8A3-B9E960F2C0E9}" type="slidenum">
              <a:rPr lang="fr-FR"/>
              <a:pPr>
                <a:defRPr/>
              </a:pPr>
              <a:t>‹N°›</a:t>
            </a:fld>
            <a:endParaRPr lang="fr-FR"/>
          </a:p>
        </p:txBody>
      </p:sp>
    </p:spTree>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0234C429-1B26-459D-AFD2-05D3CCE648B1}"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8B88C370-4E22-40CC-84B9-AAB3D82B6F09}" type="slidenum">
              <a:rPr lang="fr-FR"/>
              <a:pPr>
                <a:defRPr/>
              </a:pPr>
              <a:t>‹N°›</a:t>
            </a:fld>
            <a:endParaRPr lang="fr-FR"/>
          </a:p>
        </p:txBody>
      </p:sp>
    </p:spTree>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1ACC7BDD-D937-4325-AB4F-93BAB746885E}"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A2E21366-E4CB-4217-99E9-748B3E921564}" type="slidenum">
              <a:rPr lang="fr-FR"/>
              <a:pPr>
                <a:defRPr/>
              </a:pPr>
              <a:t>‹N°›</a:t>
            </a:fld>
            <a:endParaRPr lang="fr-FR"/>
          </a:p>
        </p:txBody>
      </p:sp>
    </p:spTree>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7A0DC4F7-A332-4B85-ADF6-CDEFA1D92B08}"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CAE76EBE-17DF-4768-90F2-D45052AFEA97}" type="slidenum">
              <a:rPr lang="fr-FR"/>
              <a:pPr>
                <a:defRPr/>
              </a:pPr>
              <a:t>‹N°›</a:t>
            </a:fld>
            <a:endParaRPr lang="fr-FR"/>
          </a:p>
        </p:txBody>
      </p:sp>
    </p:spTree>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6E4782FE-8A58-457C-9057-B9AA61A72E9F}"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46F8BF68-2EFD-481D-B490-9C02C3BB68EF}" type="slidenum">
              <a:rPr lang="fr-FR"/>
              <a:pPr>
                <a:defRPr/>
              </a:pPr>
              <a:t>‹N°›</a:t>
            </a:fld>
            <a:endParaRPr lang="fr-FR"/>
          </a:p>
        </p:txBody>
      </p:sp>
    </p:spTree>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B59B00A6-FA50-4CC4-8183-B03D99343680}"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51F19227-E859-4CD4-8CC9-C4C150640662}" type="slidenum">
              <a:rPr lang="fr-FR"/>
              <a:pPr>
                <a:defRPr/>
              </a:pPr>
              <a:t>‹N°›</a:t>
            </a:fld>
            <a:endParaRPr lang="fr-FR"/>
          </a:p>
        </p:txBody>
      </p:sp>
    </p:spTree>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39F7D563-CA66-4882-8E7C-BEE7441B9DD0}"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7518EFD8-23F0-42A4-A27A-2C48F438E0B0}" type="slidenum">
              <a:rPr lang="fr-FR"/>
              <a:pPr>
                <a:defRPr/>
              </a:pPr>
              <a:t>‹N°›</a:t>
            </a:fld>
            <a:endParaRPr lang="fr-FR"/>
          </a:p>
        </p:txBody>
      </p:sp>
    </p:spTree>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1BA115A5-F0F0-4D47-AEF6-0C7588B90A70}"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3559EFEE-0330-4C0C-8521-DBB84F048252}" type="slidenum">
              <a:rPr lang="fr-FR"/>
              <a:pPr>
                <a:defRPr/>
              </a:pPr>
              <a:t>‹N°›</a:t>
            </a:fld>
            <a:endParaRPr lang="fr-FR"/>
          </a:p>
        </p:txBody>
      </p:sp>
    </p:spTree>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55D9C437-3920-4961-93A2-DE010A2B7955}"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EC6F36A7-52DA-41F5-9814-5098D92FCDAE}" type="slidenum">
              <a:rPr lang="fr-FR"/>
              <a:pPr>
                <a:defRPr/>
              </a:pPr>
              <a:t>‹N°›</a:t>
            </a:fld>
            <a:endParaRPr lang="fr-FR"/>
          </a:p>
        </p:txBody>
      </p:sp>
    </p:spTree>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2C8DD784-D4E2-4B0A-BAD8-F60D26558B3C}"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D3FC5EB1-2A35-4D6C-8093-331C2B17A6C1}" type="slidenum">
              <a:rPr lang="fr-FR"/>
              <a:pPr>
                <a:defRPr/>
              </a:pPr>
              <a:t>‹N°›</a:t>
            </a:fld>
            <a:endParaRPr lang="fr-F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6B25139E-0B44-467F-BF2A-1317C7017FEC}"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15850BBC-0640-4237-B86C-4CE234714FA9}" type="slidenum">
              <a:rPr lang="fr-FR"/>
              <a:pPr>
                <a:defRPr/>
              </a:pPr>
              <a:t>‹N°›</a:t>
            </a:fld>
            <a:endParaRPr lang="fr-FR"/>
          </a:p>
        </p:txBody>
      </p:sp>
    </p:spTree>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8D8AA8F6-4D8B-43DB-8561-D37DBDF07CE0}"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5CC3D0D4-CADA-4480-8C58-66FD2E777462}" type="slidenum">
              <a:rPr lang="fr-FR"/>
              <a:pPr>
                <a:defRPr/>
              </a:pPr>
              <a:t>‹N°›</a:t>
            </a:fld>
            <a:endParaRPr lang="fr-FR"/>
          </a:p>
        </p:txBody>
      </p:sp>
    </p:spTree>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9D895B1D-B60F-46EB-A62C-E719DBEA92CC}"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1D2EE355-9CE8-437A-91FA-3BB1C587921E}" type="slidenum">
              <a:rPr lang="fr-FR"/>
              <a:pPr>
                <a:defRPr/>
              </a:pPr>
              <a:t>‹N°›</a:t>
            </a:fld>
            <a:endParaRPr lang="fr-FR"/>
          </a:p>
        </p:txBody>
      </p:sp>
    </p:spTree>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83FFC5BA-D594-432A-9819-C47451C3CF23}"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BAD11A73-D666-4608-AF06-4D612ED35EE2}" type="slidenum">
              <a:rPr lang="fr-FR"/>
              <a:pPr>
                <a:defRPr/>
              </a:pPr>
              <a:t>‹N°›</a:t>
            </a:fld>
            <a:endParaRPr lang="fr-FR"/>
          </a:p>
        </p:txBody>
      </p:sp>
    </p:spTree>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8A2EEC1E-D60A-4520-9FE6-79A5B42DE869}"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92077041-434B-40F4-B04A-5BD170DEEC15}" type="slidenum">
              <a:rPr lang="fr-FR"/>
              <a:pPr>
                <a:defRPr/>
              </a:pPr>
              <a:t>‹N°›</a:t>
            </a:fld>
            <a:endParaRPr lang="fr-FR"/>
          </a:p>
        </p:txBody>
      </p:sp>
    </p:spTree>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194A930A-BB49-4210-AD9E-340B10F8D068}"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34C53482-421E-42E7-8A2D-21252870E169}" type="slidenum">
              <a:rPr lang="fr-FR"/>
              <a:pPr>
                <a:defRPr/>
              </a:pPr>
              <a:t>‹N°›</a:t>
            </a:fld>
            <a:endParaRPr lang="fr-FR"/>
          </a:p>
        </p:txBody>
      </p:sp>
    </p:spTree>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473ADD34-B127-4707-8410-79114B238469}"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2BFB52F2-5DB2-477F-9BCA-0079D03EA8FD}" type="slidenum">
              <a:rPr lang="fr-FR"/>
              <a:pPr>
                <a:defRPr/>
              </a:pPr>
              <a:t>‹N°›</a:t>
            </a:fld>
            <a:endParaRPr lang="fr-FR"/>
          </a:p>
        </p:txBody>
      </p:sp>
    </p:spTree>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A79C59D3-2903-4158-AA65-58C3B576717E}"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3E136B19-3F18-41A2-9A49-B3A8E89F36D0}" type="slidenum">
              <a:rPr lang="fr-FR"/>
              <a:pPr>
                <a:defRPr/>
              </a:pPr>
              <a:t>‹N°›</a:t>
            </a:fld>
            <a:endParaRPr lang="fr-FR"/>
          </a:p>
        </p:txBody>
      </p:sp>
    </p:spTree>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FD4FD113-4E98-4AD7-BDA6-F13C76B9A790}"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23098C4E-34BC-4FCC-9E10-29B64B9F446A}" type="slidenum">
              <a:rPr lang="fr-FR"/>
              <a:pPr>
                <a:defRPr/>
              </a:pPr>
              <a:t>‹N°›</a:t>
            </a:fld>
            <a:endParaRPr lang="fr-FR"/>
          </a:p>
        </p:txBody>
      </p:sp>
    </p:spTree>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A3C64328-B6B5-4724-B6D3-AF31BEC795DD}"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64D04A61-99A2-4C34-A59C-D9D5532D46BB}" type="slidenum">
              <a:rPr lang="fr-FR"/>
              <a:pPr>
                <a:defRPr/>
              </a:pPr>
              <a:t>‹N°›</a:t>
            </a:fld>
            <a:endParaRPr lang="fr-FR"/>
          </a:p>
        </p:txBody>
      </p:sp>
    </p:spTree>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BFA475E3-1081-4A19-9965-AD7440D0ADD2}"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8999561D-1610-4FBF-B954-2CA56FCD2F31}" type="slidenum">
              <a:rPr lang="fr-FR"/>
              <a:pPr>
                <a:defRPr/>
              </a:pPr>
              <a:t>‹N°›</a:t>
            </a:fld>
            <a:endParaRPr lang="fr-F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A32FD02D-EDCE-48E1-B567-AB2CA7EA62D6}"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9B964DD8-E0D1-42BF-9596-A70879A866CD}" type="slidenum">
              <a:rPr lang="fr-FR"/>
              <a:pPr>
                <a:defRPr/>
              </a:pPr>
              <a:t>‹N°›</a:t>
            </a:fld>
            <a:endParaRPr lang="fr-FR"/>
          </a:p>
        </p:txBody>
      </p:sp>
    </p:spTree>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EF6016C3-9451-428C-AA9F-9F0BFF8BEE1E}"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335AA736-4982-4957-84D2-345E75452899}" type="slidenum">
              <a:rPr lang="fr-FR"/>
              <a:pPr>
                <a:defRPr/>
              </a:pPr>
              <a:t>‹N°›</a:t>
            </a:fld>
            <a:endParaRPr lang="fr-FR"/>
          </a:p>
        </p:txBody>
      </p:sp>
    </p:spTree>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7CF9BA8C-742F-4663-8D4F-D2AD7F7B11AD}"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A7556637-6228-4ABC-907C-0874CD1DDAF1}" type="slidenum">
              <a:rPr lang="fr-FR"/>
              <a:pPr>
                <a:defRPr/>
              </a:pPr>
              <a:t>‹N°›</a:t>
            </a:fld>
            <a:endParaRPr lang="fr-FR"/>
          </a:p>
        </p:txBody>
      </p:sp>
    </p:spTree>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DC673704-B872-442F-A50F-D07DADF394B1}"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D25C6B8B-B918-4241-B798-60B1E96D66C7}" type="slidenum">
              <a:rPr lang="fr-FR"/>
              <a:pPr>
                <a:defRPr/>
              </a:pPr>
              <a:t>‹N°›</a:t>
            </a:fld>
            <a:endParaRPr lang="fr-FR"/>
          </a:p>
        </p:txBody>
      </p:sp>
    </p:spTree>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7DDCAD5A-8664-4A3B-BA14-60A896FAF757}"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C323716E-874D-4613-82A2-25B4106BAB35}" type="slidenum">
              <a:rPr lang="fr-FR"/>
              <a:pPr>
                <a:defRPr/>
              </a:pPr>
              <a:t>‹N°›</a:t>
            </a:fld>
            <a:endParaRPr lang="fr-FR"/>
          </a:p>
        </p:txBody>
      </p:sp>
    </p:spTree>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C582EDE8-E5E2-46FD-8DA9-77FA50940C07}"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7694E6EE-A9E6-456C-9C52-C78E56C8BBDF}" type="slidenum">
              <a:rPr lang="fr-FR"/>
              <a:pPr>
                <a:defRPr/>
              </a:pPr>
              <a:t>‹N°›</a:t>
            </a:fld>
            <a:endParaRPr lang="fr-FR"/>
          </a:p>
        </p:txBody>
      </p:sp>
    </p:spTree>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B1170FE7-F3E5-4E0D-9B89-4F205F953251}"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FB55C5CA-2233-4BEE-A9A5-BEFEC90A156B}" type="slidenum">
              <a:rPr lang="fr-FR"/>
              <a:pPr>
                <a:defRPr/>
              </a:pPr>
              <a:t>‹N°›</a:t>
            </a:fld>
            <a:endParaRPr lang="fr-FR"/>
          </a:p>
        </p:txBody>
      </p:sp>
    </p:spTree>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C93E3ACE-5B09-4725-8D4B-D4A6864954B1}"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C14D76F1-7D99-4FDC-8659-A39D980C9276}" type="slidenum">
              <a:rPr lang="fr-FR"/>
              <a:pPr>
                <a:defRPr/>
              </a:pPr>
              <a:t>‹N°›</a:t>
            </a:fld>
            <a:endParaRPr lang="fr-FR"/>
          </a:p>
        </p:txBody>
      </p:sp>
    </p:spTree>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40205D32-6A4B-456C-B257-7640E5338A6E}"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C1A5014C-6404-413F-B961-4FA3F2789832}" type="slidenum">
              <a:rPr lang="fr-FR"/>
              <a:pPr>
                <a:defRPr/>
              </a:pPr>
              <a:t>‹N°›</a:t>
            </a:fld>
            <a:endParaRPr lang="fr-FR"/>
          </a:p>
        </p:txBody>
      </p:sp>
    </p:spTree>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31E65AED-225E-47DC-8234-809DEBAFE893}"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E2051691-8F5E-4258-88A8-929CDA34636B}" type="slidenum">
              <a:rPr lang="fr-FR"/>
              <a:pPr>
                <a:defRPr/>
              </a:pPr>
              <a:t>‹N°›</a:t>
            </a:fld>
            <a:endParaRPr lang="fr-FR"/>
          </a:p>
        </p:txBody>
      </p:sp>
    </p:spTree>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4FF97509-E9E1-4B66-9CEC-962CEA7AD859}"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45B97FCA-CCD1-4EEF-851E-506F4D30E511}" type="slidenum">
              <a:rPr lang="fr-FR"/>
              <a:pPr>
                <a:defRPr/>
              </a:pPr>
              <a:t>‹N°›</a:t>
            </a:fld>
            <a:endParaRPr lang="fr-F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72367D9B-719E-47D6-B3E4-24C7049446D3}"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3966F689-ABE3-47DD-909A-0DABA406F195}" type="slidenum">
              <a:rPr lang="fr-FR"/>
              <a:pPr>
                <a:defRPr/>
              </a:pPr>
              <a:t>‹N°›</a:t>
            </a:fld>
            <a:endParaRPr lang="fr-FR"/>
          </a:p>
        </p:txBody>
      </p:sp>
    </p:spTree>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6D70D262-7618-46C9-8CA4-FF740ACEB51A}"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AB6922D8-E85D-44E7-AA62-9263BCD2373B}" type="slidenum">
              <a:rPr lang="fr-FR"/>
              <a:pPr>
                <a:defRPr/>
              </a:pPr>
              <a:t>‹N°›</a:t>
            </a:fld>
            <a:endParaRPr lang="fr-FR"/>
          </a:p>
        </p:txBody>
      </p:sp>
    </p:spTree>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D6665052-1E3C-418C-8A08-E07C3B609F44}"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9EF881A6-3DB8-45EB-BD75-7A5CED67AB94}" type="slidenum">
              <a:rPr lang="fr-FR"/>
              <a:pPr>
                <a:defRPr/>
              </a:pPr>
              <a:t>‹N°›</a:t>
            </a:fld>
            <a:endParaRPr lang="fr-FR"/>
          </a:p>
        </p:txBody>
      </p:sp>
    </p:spTree>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4AFABE47-9D48-489A-BB5F-A2A938C24877}"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53A85D4C-4A14-4EDA-985C-B2BE08E30054}" type="slidenum">
              <a:rPr lang="fr-FR"/>
              <a:pPr>
                <a:defRPr/>
              </a:pPr>
              <a:t>‹N°›</a:t>
            </a:fld>
            <a:endParaRPr lang="fr-FR"/>
          </a:p>
        </p:txBody>
      </p:sp>
    </p:spTree>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0702571C-A0E1-4660-ACF4-0E783BF8F256}"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4A2D6F32-4A6C-4D36-920D-A1A7DBC0180B}" type="slidenum">
              <a:rPr lang="fr-FR"/>
              <a:pPr>
                <a:defRPr/>
              </a:pPr>
              <a:t>‹N°›</a:t>
            </a:fld>
            <a:endParaRPr lang="fr-FR"/>
          </a:p>
        </p:txBody>
      </p:sp>
    </p:spTree>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5C10E608-DFB1-489A-8EAD-6F8FF1AB7518}"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EA338434-658D-4244-8F30-336172ACB581}" type="slidenum">
              <a:rPr lang="fr-FR"/>
              <a:pPr>
                <a:defRPr/>
              </a:pPr>
              <a:t>‹N°›</a:t>
            </a:fld>
            <a:endParaRPr lang="fr-FR"/>
          </a:p>
        </p:txBody>
      </p:sp>
    </p:spTree>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F8A540EB-4DCB-4289-8341-63B1E2F29548}"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557947C2-2A61-4D10-9F2C-F8055EBBB288}" type="slidenum">
              <a:rPr lang="fr-FR"/>
              <a:pPr>
                <a:defRPr/>
              </a:pPr>
              <a:t>‹N°›</a:t>
            </a:fld>
            <a:endParaRPr lang="fr-FR"/>
          </a:p>
        </p:txBody>
      </p:sp>
    </p:spTree>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76D9E7AB-2A2D-4DD8-8438-F6A3A82D8A2D}"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014C7244-A41A-4D0B-9F84-531B2B35BFEA}" type="slidenum">
              <a:rPr lang="fr-FR"/>
              <a:pPr>
                <a:defRPr/>
              </a:pPr>
              <a:t>‹N°›</a:t>
            </a:fld>
            <a:endParaRPr lang="fr-FR"/>
          </a:p>
        </p:txBody>
      </p:sp>
    </p:spTree>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45DA7449-DB25-4EF6-BCC7-CEAE1D76E0F5}"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0179CC1B-DBA7-49F1-88CA-F6621C3A4B6A}" type="slidenum">
              <a:rPr lang="fr-FR"/>
              <a:pPr>
                <a:defRPr/>
              </a:pPr>
              <a:t>‹N°›</a:t>
            </a:fld>
            <a:endParaRPr lang="fr-FR"/>
          </a:p>
        </p:txBody>
      </p:sp>
    </p:spTree>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E6D59B02-B56D-4D3B-AAA2-47A27200411F}"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E12BD541-6553-4CFE-ADF6-45A87D7C00BC}" type="slidenum">
              <a:rPr lang="fr-FR"/>
              <a:pPr>
                <a:defRPr/>
              </a:pPr>
              <a:t>‹N°›</a:t>
            </a:fld>
            <a:endParaRPr lang="fr-FR"/>
          </a:p>
        </p:txBody>
      </p:sp>
    </p:spTree>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24BD4000-93EB-4132-9BA4-B09081B74E87}"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328CA709-11E6-4E98-A7D8-F4715C8082CE}"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C8C42F15-FCB4-4D55-9E6D-7033D1655BAD}"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7273EC33-2CE7-43AD-B0A6-95EA1A4DF810}" type="slidenum">
              <a:rPr lang="fr-FR"/>
              <a:pPr>
                <a:defRPr/>
              </a:pPr>
              <a:t>‹N°›</a:t>
            </a:fld>
            <a:endParaRPr lang="fr-F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B8B2008A-7364-45F3-8C61-554ACC0C4923}"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86C0BE93-7487-40E3-A9AB-935CDA6AC993}" type="slidenum">
              <a:rPr lang="fr-FR"/>
              <a:pPr>
                <a:defRPr/>
              </a:pPr>
              <a:t>‹N°›</a:t>
            </a:fld>
            <a:endParaRPr lang="fr-FR"/>
          </a:p>
        </p:txBody>
      </p:sp>
    </p:spTree>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5BAE73BD-A95A-4F66-89FF-4AD7C284D0A6}"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6B3F09E4-E324-4A17-9115-C8324CC62DD2}" type="slidenum">
              <a:rPr lang="fr-FR"/>
              <a:pPr>
                <a:defRPr/>
              </a:pPr>
              <a:t>‹N°›</a:t>
            </a:fld>
            <a:endParaRPr lang="fr-FR"/>
          </a:p>
        </p:txBody>
      </p:sp>
    </p:spTree>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40A4BE21-04BF-4029-93B6-64AFACED7A3C}"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1B76EA53-3B16-4EA2-AA09-B12816C6FC40}" type="slidenum">
              <a:rPr lang="fr-FR"/>
              <a:pPr>
                <a:defRPr/>
              </a:pPr>
              <a:t>‹N°›</a:t>
            </a:fld>
            <a:endParaRPr lang="fr-FR"/>
          </a:p>
        </p:txBody>
      </p:sp>
    </p:spTree>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613CB870-E2EF-4F6B-AA53-D13475C4E8DF}"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B9162CFA-9E8D-4F74-B94F-664221C50EA2}" type="slidenum">
              <a:rPr lang="fr-FR"/>
              <a:pPr>
                <a:defRPr/>
              </a:pPr>
              <a:t>‹N°›</a:t>
            </a:fld>
            <a:endParaRPr lang="fr-FR"/>
          </a:p>
        </p:txBody>
      </p:sp>
    </p:spTree>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99DD1987-62D2-4F7A-A927-8D2B144CCEBA}"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ECAE2158-E265-402A-9865-58EF12D46D72}" type="slidenum">
              <a:rPr lang="fr-FR"/>
              <a:pPr>
                <a:defRPr/>
              </a:pPr>
              <a:t>‹N°›</a:t>
            </a:fld>
            <a:endParaRPr lang="fr-FR"/>
          </a:p>
        </p:txBody>
      </p:sp>
    </p:spTree>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14F871F4-B444-44FD-B602-CFF1F61AB080}"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85DEE805-B142-40AA-B1BB-832661DFB6EE}" type="slidenum">
              <a:rPr lang="fr-FR"/>
              <a:pPr>
                <a:defRPr/>
              </a:pPr>
              <a:t>‹N°›</a:t>
            </a:fld>
            <a:endParaRPr lang="fr-FR"/>
          </a:p>
        </p:txBody>
      </p:sp>
    </p:spTree>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91DB8550-2096-412E-9697-4B073ABC9616}"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702308D4-9507-4D18-8416-B3FD692DF079}" type="slidenum">
              <a:rPr lang="fr-FR"/>
              <a:pPr>
                <a:defRPr/>
              </a:pPr>
              <a:t>‹N°›</a:t>
            </a:fld>
            <a:endParaRPr lang="fr-FR"/>
          </a:p>
        </p:txBody>
      </p:sp>
    </p:spTree>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44609BBB-2706-4D0F-A970-DDED1AF321D0}"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B5FEBE94-EA9F-4580-BC39-8792FA998CAD}" type="slidenum">
              <a:rPr lang="fr-FR"/>
              <a:pPr>
                <a:defRPr/>
              </a:pPr>
              <a:t>‹N°›</a:t>
            </a:fld>
            <a:endParaRPr lang="fr-FR"/>
          </a:p>
        </p:txBody>
      </p:sp>
    </p:spTree>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1E08E681-F873-4B23-A4A9-38D2EDD08736}"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C1AA013-C6C4-48F4-9FBC-A7A9E7C2201B}" type="slidenum">
              <a:rPr lang="fr-FR"/>
              <a:pPr>
                <a:defRPr/>
              </a:pPr>
              <a:t>‹N°›</a:t>
            </a:fld>
            <a:endParaRPr lang="fr-FR"/>
          </a:p>
        </p:txBody>
      </p:sp>
    </p:spTree>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7C9B7616-38D5-4E5A-9FD5-6D634635E295}"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67C7DE99-66D4-44C4-836E-49906C103D4C}" type="slidenum">
              <a:rPr lang="fr-FR"/>
              <a:pPr>
                <a:defRPr/>
              </a:pPr>
              <a:t>‹N°›</a:t>
            </a:fld>
            <a:endParaRPr lang="fr-FR"/>
          </a:p>
        </p:txBody>
      </p:sp>
    </p:spTree>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37E78E5A-A754-4DDA-BFC3-A3694F5D3E98}"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52057A4A-AA5A-4194-BC56-C3BE12747E0A}" type="slidenum">
              <a:rPr lang="fr-FR"/>
              <a:pPr>
                <a:defRPr/>
              </a:pPr>
              <a:t>‹N°›</a:t>
            </a:fld>
            <a:endParaRPr lang="fr-F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E0B6B89C-089C-445A-987F-0DDE88C1E1A2}"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6B95CC08-54C0-49F7-9A02-F1D42B67CF96}" type="slidenum">
              <a:rPr lang="fr-FR"/>
              <a:pPr>
                <a:defRPr/>
              </a:pPr>
              <a:t>‹N°›</a:t>
            </a:fld>
            <a:endParaRPr lang="fr-FR"/>
          </a:p>
        </p:txBody>
      </p:sp>
    </p:spTree>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A0DAF691-C8A5-46CA-AB53-2096162E20D4}"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EF3DD7E-71DE-4B84-BAAD-BE70C5BA859D}" type="slidenum">
              <a:rPr lang="fr-FR"/>
              <a:pPr>
                <a:defRPr/>
              </a:pPr>
              <a:t>‹N°›</a:t>
            </a:fld>
            <a:endParaRPr lang="fr-FR"/>
          </a:p>
        </p:txBody>
      </p:sp>
    </p:spTree>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77BF7192-56C0-4EFC-A767-E325B06A2214}"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7BDD240C-A28A-46CD-BA82-A079C6AF15AA}" type="slidenum">
              <a:rPr lang="fr-FR"/>
              <a:pPr>
                <a:defRPr/>
              </a:pPr>
              <a:t>‹N°›</a:t>
            </a:fld>
            <a:endParaRPr lang="fr-FR"/>
          </a:p>
        </p:txBody>
      </p:sp>
    </p:spTree>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98F4F98E-545C-4A3D-8F34-FAFB8CF0F2D6}"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20DB6E81-7727-470A-94D4-C7E2E36D6881}" type="slidenum">
              <a:rPr lang="fr-FR"/>
              <a:pPr>
                <a:defRPr/>
              </a:pPr>
              <a:t>‹N°›</a:t>
            </a:fld>
            <a:endParaRPr lang="fr-FR"/>
          </a:p>
        </p:txBody>
      </p:sp>
    </p:spTree>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A60F0D52-4E9A-47DE-9BEA-EE9474AE51EF}"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36F13C0B-63D1-4108-B13C-22C951E98160}" type="slidenum">
              <a:rPr lang="fr-FR"/>
              <a:pPr>
                <a:defRPr/>
              </a:pPr>
              <a:t>‹N°›</a:t>
            </a:fld>
            <a:endParaRPr lang="fr-FR"/>
          </a:p>
        </p:txBody>
      </p:sp>
    </p:spTree>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29F498AA-7D3F-42EF-B9FA-563CE1DE6DAC}"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58A95493-EECE-4A8D-B8EA-4303A6F23D0C}" type="slidenum">
              <a:rPr lang="fr-FR"/>
              <a:pPr>
                <a:defRPr/>
              </a:pPr>
              <a:t>‹N°›</a:t>
            </a:fld>
            <a:endParaRPr lang="fr-FR"/>
          </a:p>
        </p:txBody>
      </p:sp>
    </p:spTree>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706E5CF5-C7C0-4ECE-874D-277D962F969A}"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B26EB5DA-8025-46F5-B83B-D7221E7CD3E3}" type="slidenum">
              <a:rPr lang="fr-FR"/>
              <a:pPr>
                <a:defRPr/>
              </a:pPr>
              <a:t>‹N°›</a:t>
            </a:fld>
            <a:endParaRPr lang="fr-FR"/>
          </a:p>
        </p:txBody>
      </p:sp>
    </p:spTree>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E718EE67-B27D-4BA8-B92A-172AD6C5F540}"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257A743D-419A-4DC7-8345-F737B4F654C8}" type="slidenum">
              <a:rPr lang="fr-FR"/>
              <a:pPr>
                <a:defRPr/>
              </a:pPr>
              <a:t>‹N°›</a:t>
            </a:fld>
            <a:endParaRPr lang="fr-FR"/>
          </a:p>
        </p:txBody>
      </p:sp>
    </p:spTree>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DAF7EAEE-2C75-428A-B29E-2D9C89333D64}"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B8ED7BC2-7790-4B1E-B8A2-E3552947FDF7}" type="slidenum">
              <a:rPr lang="fr-FR"/>
              <a:pPr>
                <a:defRPr/>
              </a:pPr>
              <a:t>‹N°›</a:t>
            </a:fld>
            <a:endParaRPr lang="fr-FR"/>
          </a:p>
        </p:txBody>
      </p:sp>
    </p:spTree>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A2C131AF-A265-4BF6-8F39-09DB1C396AF0}"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9566236A-9144-40B8-B2C4-5DF28B95B1B2}" type="slidenum">
              <a:rPr lang="fr-FR"/>
              <a:pPr>
                <a:defRPr/>
              </a:pPr>
              <a:t>‹N°›</a:t>
            </a:fld>
            <a:endParaRPr lang="fr-FR"/>
          </a:p>
        </p:txBody>
      </p:sp>
    </p:spTree>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8D13DF61-0D3E-48FE-8B9B-16D695682A49}"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0C172EF4-01AA-4DDC-A7FB-72A623699039}" type="slidenum">
              <a:rPr lang="fr-FR"/>
              <a:pPr>
                <a:defRPr/>
              </a:pPr>
              <a:t>‹N°›</a:t>
            </a:fld>
            <a:endParaRPr lang="fr-F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70B3A529-78C8-4CA1-885B-4981945DE92A}"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37A17D93-E6A7-4637-BA2E-F47EE169B9A3}" type="slidenum">
              <a:rPr lang="fr-FR"/>
              <a:pPr>
                <a:defRPr/>
              </a:pPr>
              <a:t>‹N°›</a:t>
            </a:fld>
            <a:endParaRPr lang="fr-FR"/>
          </a:p>
        </p:txBody>
      </p:sp>
    </p:spTree>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80B857F0-38D4-4080-8EC7-6F8F6F9135A2}"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6B7ADB05-39D7-467B-98DE-5EC979374CC1}" type="slidenum">
              <a:rPr lang="fr-FR"/>
              <a:pPr>
                <a:defRPr/>
              </a:pPr>
              <a:t>‹N°›</a:t>
            </a:fld>
            <a:endParaRPr lang="fr-FR"/>
          </a:p>
        </p:txBody>
      </p:sp>
    </p:spTree>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2FFEE712-6F90-4F10-B2E5-EBA4DB879901}"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04350FE0-64F5-4433-A5B2-E6941889EDE0}" type="slidenum">
              <a:rPr lang="fr-FR"/>
              <a:pPr>
                <a:defRPr/>
              </a:pPr>
              <a:t>‹N°›</a:t>
            </a:fld>
            <a:endParaRPr lang="fr-FR"/>
          </a:p>
        </p:txBody>
      </p:sp>
    </p:spTree>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2D1AF40C-1970-4C13-B637-D7051F603654}"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418DF071-4DD7-4F31-A969-356DDD717E3C}" type="slidenum">
              <a:rPr lang="fr-FR"/>
              <a:pPr>
                <a:defRPr/>
              </a:pPr>
              <a:t>‹N°›</a:t>
            </a:fld>
            <a:endParaRPr lang="fr-FR"/>
          </a:p>
        </p:txBody>
      </p:sp>
    </p:spTree>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0B755A86-4BD1-45CC-A4B5-9688AEEF024E}"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8A546F8F-088E-4623-AD09-197D1439DEF1}" type="slidenum">
              <a:rPr lang="fr-FR"/>
              <a:pPr>
                <a:defRPr/>
              </a:pPr>
              <a:t>‹N°›</a:t>
            </a:fld>
            <a:endParaRPr lang="fr-FR"/>
          </a:p>
        </p:txBody>
      </p:sp>
    </p:spTree>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FE4F398B-C353-447A-9219-4A6B1C82852E}"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D9E5BCAF-DBE2-4B3E-A5A8-24D3731AA142}" type="slidenum">
              <a:rPr lang="fr-FR"/>
              <a:pPr>
                <a:defRPr/>
              </a:pPr>
              <a:t>‹N°›</a:t>
            </a:fld>
            <a:endParaRPr lang="fr-FR"/>
          </a:p>
        </p:txBody>
      </p:sp>
    </p:spTree>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D8420A30-5570-4328-83E8-861FC5A1B30A}"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DF974A6D-6637-4A19-980E-140C0DE69DC0}" type="slidenum">
              <a:rPr lang="fr-FR"/>
              <a:pPr>
                <a:defRPr/>
              </a:pPr>
              <a:t>‹N°›</a:t>
            </a:fld>
            <a:endParaRPr lang="fr-FR"/>
          </a:p>
        </p:txBody>
      </p:sp>
    </p:spTree>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4DC92AB5-D2A3-44E4-A86A-E99DABB6B63D}"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F65C568F-C930-460C-BB8B-8DC86EAA00FA}" type="slidenum">
              <a:rPr lang="fr-FR"/>
              <a:pPr>
                <a:defRPr/>
              </a:pPr>
              <a:t>‹N°›</a:t>
            </a:fld>
            <a:endParaRPr lang="fr-FR"/>
          </a:p>
        </p:txBody>
      </p:sp>
    </p:spTree>
  </p:cSld>
  <p:clrMapOvr>
    <a:masterClrMapping/>
  </p:clrMapOvr>
</p:sldLayout>
</file>

<file path=ppt/slideLayouts/slideLayout32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98B62D5A-D250-431D-8F91-BC15B8B6E291}"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6B3AD4D9-72E0-4D13-8313-EB6A472FF315}" type="slidenum">
              <a:rPr lang="fr-FR"/>
              <a:pPr>
                <a:defRPr/>
              </a:pPr>
              <a:t>‹N°›</a:t>
            </a:fld>
            <a:endParaRPr lang="fr-FR"/>
          </a:p>
        </p:txBody>
      </p:sp>
    </p:spTree>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C376BC7C-ECD4-41A0-84B2-9CE575396F56}"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1EB57B63-4D3F-4653-A8B9-497BE4891442}" type="slidenum">
              <a:rPr lang="fr-FR"/>
              <a:pPr>
                <a:defRPr/>
              </a:pPr>
              <a:t>‹N°›</a:t>
            </a:fld>
            <a:endParaRPr lang="fr-FR"/>
          </a:p>
        </p:txBody>
      </p:sp>
    </p:spTree>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F6BAF6E5-4A05-4342-98C1-35340C125291}"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B851A36C-2508-4592-AF32-31544261C113}" type="slidenum">
              <a:rPr lang="fr-FR"/>
              <a:pPr>
                <a:defRPr/>
              </a:pPr>
              <a:t>‹N°›</a:t>
            </a:fld>
            <a:endParaRPr lang="fr-F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F444D2B6-3F41-4C30-B56D-7916B6079AD1}"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3FF0E5DC-03AC-4963-841E-817ACE406398}" type="slidenum">
              <a:rPr lang="fr-FR"/>
              <a:pPr>
                <a:defRPr/>
              </a:pPr>
              <a:t>‹N°›</a:t>
            </a:fld>
            <a:endParaRPr lang="fr-FR"/>
          </a:p>
        </p:txBody>
      </p:sp>
    </p:spTree>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A44DB55C-9F0B-4602-B5F4-09F4934677E2}"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77FD1512-2FE4-4B57-83CE-1DEEFA1E26E7}" type="slidenum">
              <a:rPr lang="fr-FR"/>
              <a:pPr>
                <a:defRPr/>
              </a:pPr>
              <a:t>‹N°›</a:t>
            </a:fld>
            <a:endParaRPr lang="fr-F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8D5A364F-CD02-46E8-AB1A-DF297DDF5526}"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F40C82D3-DADB-4A4E-B256-558BB39C551E}" type="slidenum">
              <a:rPr lang="fr-FR"/>
              <a:pPr>
                <a:defRPr/>
              </a:pPr>
              <a:t>‹N°›</a:t>
            </a:fld>
            <a:endParaRPr lang="fr-F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21DE05A1-BAB0-4F22-9AA8-A9C51E5DFDE5}"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E0571A62-2A01-4F0C-B5E1-FB281AF37168}" type="slidenum">
              <a:rPr lang="fr-FR"/>
              <a:pPr>
                <a:defRPr/>
              </a:pPr>
              <a:t>‹N°›</a:t>
            </a:fld>
            <a:endParaRPr lang="fr-F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D0110B38-474D-4845-8127-5F6388517263}"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3217B03F-2D0A-413A-A607-3C7477BABB04}" type="slidenum">
              <a:rPr lang="fr-FR"/>
              <a:pPr>
                <a:defRPr/>
              </a:pPr>
              <a:t>‹N°›</a:t>
            </a:fld>
            <a:endParaRPr lang="fr-F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A6625E6D-3CE9-417F-8B75-9F286F2B1684}"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F0A4C70C-A137-48AD-B3AC-560DEA167A1F}" type="slidenum">
              <a:rPr lang="fr-FR"/>
              <a:pPr>
                <a:defRPr/>
              </a:pPr>
              <a:t>‹N°›</a:t>
            </a:fld>
            <a:endParaRPr lang="fr-F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8C3859EB-3998-4637-BC57-B2BBBCC96D78}"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14526F0C-8C06-4B33-86DB-7BC1F2B1AD8D}" type="slidenum">
              <a:rPr lang="fr-FR"/>
              <a:pPr>
                <a:defRPr/>
              </a:pPr>
              <a:t>‹N°›</a:t>
            </a:fld>
            <a:endParaRPr lang="fr-F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BEED4A2B-D9D5-41B3-BE9D-395BF2382C13}"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7302F7B4-41F4-4B73-B8CF-911EF99E9A3F}"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EC4004DF-1E24-47BA-B9DC-7100AB085801}"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FCEC8AC6-9247-47D0-AFE7-C3D4CC1EE563}" type="slidenum">
              <a:rPr lang="fr-FR"/>
              <a:pPr>
                <a:defRPr/>
              </a:pPr>
              <a:t>‹N°›</a:t>
            </a:fld>
            <a:endParaRPr lang="fr-F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CAFD9AE1-D28F-4B17-8C6D-56FB563C216D}"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08E913E1-C905-4284-91FA-6471A0F4E4FB}" type="slidenum">
              <a:rPr lang="fr-FR"/>
              <a:pPr>
                <a:defRPr/>
              </a:pPr>
              <a:t>‹N°›</a:t>
            </a:fld>
            <a:endParaRPr lang="fr-F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37EF4104-7C81-44F9-9616-4FA4047E11FE}"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13BC08B6-A4C2-4770-920B-16853EEFF8A5}" type="slidenum">
              <a:rPr lang="fr-FR"/>
              <a:pPr>
                <a:defRPr/>
              </a:pPr>
              <a:t>‹N°›</a:t>
            </a:fld>
            <a:endParaRPr lang="fr-F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083449FB-B1BE-405C-B557-F978BA8DEC38}"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B34D91CD-701B-4157-98BD-3E0AAC2AF687}" type="slidenum">
              <a:rPr lang="fr-FR"/>
              <a:pPr>
                <a:defRPr/>
              </a:pPr>
              <a:t>‹N°›</a:t>
            </a:fld>
            <a:endParaRPr lang="fr-F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2420B278-9164-47C3-B9DB-2584B473EC23}"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C49BC4F3-7F62-4BCA-8B26-48B00CDEDA89}" type="slidenum">
              <a:rPr lang="fr-FR"/>
              <a:pPr>
                <a:defRPr/>
              </a:pPr>
              <a:t>‹N°›</a:t>
            </a:fld>
            <a:endParaRPr lang="fr-F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EDF4591A-6B2A-4DD2-881B-0CECF9333181}"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EDE59412-B7FD-484D-84DC-704B81EA25C8}" type="slidenum">
              <a:rPr lang="fr-FR"/>
              <a:pPr>
                <a:defRPr/>
              </a:pPr>
              <a:t>‹N°›</a:t>
            </a:fld>
            <a:endParaRPr lang="fr-F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271A7ADA-9C4A-47AD-BB7A-DF9D23E021C6}"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A6BCD794-E7DE-4ED6-AEF2-F9B11C664A3D}" type="slidenum">
              <a:rPr lang="fr-FR"/>
              <a:pPr>
                <a:defRPr/>
              </a:pPr>
              <a:t>‹N°›</a:t>
            </a:fld>
            <a:endParaRPr lang="fr-F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6482F395-7996-40EA-9054-D8D4EBE5D405}"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FBACFC75-BC95-4BFC-A97A-77601FD82AD3}" type="slidenum">
              <a:rPr lang="fr-FR"/>
              <a:pPr>
                <a:defRPr/>
              </a:pPr>
              <a:t>‹N°›</a:t>
            </a:fld>
            <a:endParaRPr lang="fr-F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7431284D-B612-4462-93AC-502D270D3114}"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70047685-5511-4D21-A493-A2996CEB4752}" type="slidenum">
              <a:rPr lang="fr-FR"/>
              <a:pPr>
                <a:defRPr/>
              </a:pPr>
              <a:t>‹N°›</a:t>
            </a:fld>
            <a:endParaRPr lang="fr-F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7A30B0E7-96BE-4D06-B313-7A54D9EFAA02}"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3D6EE5A9-F235-4F5A-9D1A-D221649A49B6}" type="slidenum">
              <a:rPr lang="fr-FR"/>
              <a:pPr>
                <a:defRPr/>
              </a:pPr>
              <a:t>‹N°›</a:t>
            </a:fld>
            <a:endParaRPr lang="fr-F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80A23594-6AD2-489A-981A-B5443746715F}"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3638D812-0D23-4A5F-827B-C5561F578E03}"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49381A41-E14B-4763-BA75-C365CC8AFB4C}"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AD98D7D1-3CC7-4307-9DAD-034E96070A31}" type="slidenum">
              <a:rPr lang="fr-FR"/>
              <a:pPr>
                <a:defRPr/>
              </a:pPr>
              <a:t>‹N°›</a:t>
            </a:fld>
            <a:endParaRPr lang="fr-F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E63E4E24-5E27-40EC-91C5-F2D72576F784}"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91DB2A52-F0CC-4C2A-A0E2-B45933110314}" type="slidenum">
              <a:rPr lang="fr-FR"/>
              <a:pPr>
                <a:defRPr/>
              </a:pPr>
              <a:t>‹N°›</a:t>
            </a:fld>
            <a:endParaRPr lang="fr-F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BE31B185-2D34-41DA-BBC4-511BBDD889E9}"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D3D3ECFF-C7D5-41BF-859D-724FFFCC49A6}" type="slidenum">
              <a:rPr lang="fr-FR"/>
              <a:pPr>
                <a:defRPr/>
              </a:pPr>
              <a:t>‹N°›</a:t>
            </a:fld>
            <a:endParaRPr lang="fr-F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CE9375EE-E004-4332-BB8B-E0D2BD800B6E}"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25CE63C8-D5DF-4F78-B380-3A3868A74F9D}" type="slidenum">
              <a:rPr lang="fr-FR"/>
              <a:pPr>
                <a:defRPr/>
              </a:pPr>
              <a:t>‹N°›</a:t>
            </a:fld>
            <a:endParaRPr lang="fr-F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F391B42C-F3FF-4D05-A739-F5B126ECA1D6}"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10930AF9-0191-4530-A1AA-EECAFE9E6BF4}" type="slidenum">
              <a:rPr lang="fr-FR"/>
              <a:pPr>
                <a:defRPr/>
              </a:pPr>
              <a:t>‹N°›</a:t>
            </a:fld>
            <a:endParaRPr lang="fr-F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249BF0F8-5C97-44A5-8529-7E45C8D3719B}"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764C79EA-8EC6-42F2-9DAD-D138D465EDE5}" type="slidenum">
              <a:rPr lang="fr-FR"/>
              <a:pPr>
                <a:defRPr/>
              </a:pPr>
              <a:t>‹N°›</a:t>
            </a:fld>
            <a:endParaRPr lang="fr-F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6F230065-32A3-44B6-91AB-58E6E2BA1CF6}"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C601AF11-D195-4FFA-850F-458887C1E993}" type="slidenum">
              <a:rPr lang="fr-FR"/>
              <a:pPr>
                <a:defRPr/>
              </a:pPr>
              <a:t>‹N°›</a:t>
            </a:fld>
            <a:endParaRPr lang="fr-F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4D044F94-E04E-4DF0-A3B1-38E3FED70366}"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D8736799-AF73-4A9C-9E86-16E1E1AD1804}" type="slidenum">
              <a:rPr lang="fr-FR"/>
              <a:pPr>
                <a:defRPr/>
              </a:pPr>
              <a:t>‹N°›</a:t>
            </a:fld>
            <a:endParaRPr lang="fr-F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6EBE27A9-2BCF-4E10-9C2E-4C699DC3A0D3}"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86802FB-260F-401F-9371-6BA008077C9B}" type="slidenum">
              <a:rPr lang="fr-FR"/>
              <a:pPr>
                <a:defRPr/>
              </a:pPr>
              <a:t>‹N°›</a:t>
            </a:fld>
            <a:endParaRPr lang="fr-F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2842D0EE-B6D9-4BC6-BACF-251D07A6AD12}"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71512560-AAEB-4F3D-997F-EF82CA23888C}" type="slidenum">
              <a:rPr lang="fr-FR"/>
              <a:pPr>
                <a:defRPr/>
              </a:pPr>
              <a:t>‹N°›</a:t>
            </a:fld>
            <a:endParaRPr lang="fr-F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A62B2FAB-9FCF-4857-9614-C19DBEB964CB}"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649FA7BA-E93F-4C6A-B019-40CBAE601D98}"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592597F4-E4BE-4B66-8FBC-6A014268B246}"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970F5A78-F2BD-4825-961B-6567DA1B134C}" type="slidenum">
              <a:rPr lang="fr-FR"/>
              <a:pPr>
                <a:defRPr/>
              </a:pPr>
              <a:t>‹N°›</a:t>
            </a:fld>
            <a:endParaRPr lang="fr-F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E35469AA-584E-4746-9EE3-8301308A66B5}"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4AB3DB2E-3FDF-4302-A780-F100B4458519}" type="slidenum">
              <a:rPr lang="fr-FR"/>
              <a:pPr>
                <a:defRPr/>
              </a:pPr>
              <a:t>‹N°›</a:t>
            </a:fld>
            <a:endParaRPr lang="fr-F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46C20D1B-663A-4E51-83F3-46AF39232E76}"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DD469A40-EC58-48A6-8CB6-C5FE3244FC53}" type="slidenum">
              <a:rPr lang="fr-FR"/>
              <a:pPr>
                <a:defRPr/>
              </a:pPr>
              <a:t>‹N°›</a:t>
            </a:fld>
            <a:endParaRPr lang="fr-F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C07E984A-0720-45C8-8665-898681CAB5C6}"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D25DD4DF-3A5C-4340-AC5F-9797B8146072}" type="slidenum">
              <a:rPr lang="fr-FR"/>
              <a:pPr>
                <a:defRPr/>
              </a:pPr>
              <a:t>‹N°›</a:t>
            </a:fld>
            <a:endParaRPr lang="fr-F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DE75A88C-82BB-48BF-B00D-9A09989638AB}"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D6F99261-EB45-4012-822C-0F73466B41FD}" type="slidenum">
              <a:rPr lang="fr-FR"/>
              <a:pPr>
                <a:defRPr/>
              </a:pPr>
              <a:t>‹N°›</a:t>
            </a:fld>
            <a:endParaRPr lang="fr-F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4726FA3D-A037-490A-B2A8-11F0E8E3148F}"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F51C8EF0-CF30-4527-B9D0-1F2B2B322AD6}" type="slidenum">
              <a:rPr lang="fr-FR"/>
              <a:pPr>
                <a:defRPr/>
              </a:pPr>
              <a:t>‹N°›</a:t>
            </a:fld>
            <a:endParaRPr lang="fr-F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967E0166-1BDC-404C-91C7-53C298D0A1FF}"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FBA69D8-50BC-4951-85BB-36C0BAB400EB}" type="slidenum">
              <a:rPr lang="fr-FR"/>
              <a:pPr>
                <a:defRPr/>
              </a:pPr>
              <a:t>‹N°›</a:t>
            </a:fld>
            <a:endParaRPr lang="fr-F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97E67DF7-800B-4AB8-9E46-500A84E9621F}"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F1EE9B50-65A0-4C96-9A7C-50CE97CD752B}" type="slidenum">
              <a:rPr lang="fr-FR"/>
              <a:pPr>
                <a:defRPr/>
              </a:pPr>
              <a:t>‹N°›</a:t>
            </a:fld>
            <a:endParaRPr lang="fr-F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14D21874-9483-4D97-87B7-6A45710BA43F}"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BF5545F7-DF0A-485E-A690-68F3E9ABDC0C}" type="slidenum">
              <a:rPr lang="fr-FR"/>
              <a:pPr>
                <a:defRPr/>
              </a:pPr>
              <a:t>‹N°›</a:t>
            </a:fld>
            <a:endParaRPr lang="fr-F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E582E757-A486-4FFC-8000-7AB4B44F5D29}"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269AA342-5ADA-4A6D-A728-393181F0B64D}" type="slidenum">
              <a:rPr lang="fr-FR"/>
              <a:pPr>
                <a:defRPr/>
              </a:pPr>
              <a:t>‹N°›</a:t>
            </a:fld>
            <a:endParaRPr lang="fr-F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C3409C75-A0EF-4C43-871C-EDD72B7FCEFC}"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CEA49AD2-5736-4B27-8827-2BE4DC5B5CB2}"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9D5274D5-DFD1-4A67-9BE1-B2C190153AFE}"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2A7541BA-E8A5-4B47-9B58-5E6649F259BD}" type="slidenum">
              <a:rPr lang="fr-FR"/>
              <a:pPr>
                <a:defRPr/>
              </a:pPr>
              <a:t>‹N°›</a:t>
            </a:fld>
            <a:endParaRPr lang="fr-F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F04F0BE5-48BA-4FE3-BB13-CD51AC86AD25}"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71633C8D-3607-45A1-8332-F6A920628A8C}" type="slidenum">
              <a:rPr lang="fr-FR"/>
              <a:pPr>
                <a:defRPr/>
              </a:pPr>
              <a:t>‹N°›</a:t>
            </a:fld>
            <a:endParaRPr lang="fr-F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E7D54E91-541F-40B3-8B62-3E6A1F159ECC}"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94D63F01-F1B9-4267-91B5-C500B15EE926}" type="slidenum">
              <a:rPr lang="fr-FR"/>
              <a:pPr>
                <a:defRPr/>
              </a:pPr>
              <a:t>‹N°›</a:t>
            </a:fld>
            <a:endParaRPr lang="fr-F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4A9FBA36-5620-4A06-9EDF-349CA62A97B6}"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0A0EB18E-A6B6-41F0-A21A-C68AB717B9EC}" type="slidenum">
              <a:rPr lang="fr-FR"/>
              <a:pPr>
                <a:defRPr/>
              </a:pPr>
              <a:t>‹N°›</a:t>
            </a:fld>
            <a:endParaRPr lang="fr-F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1EC856E3-0C43-4210-8A18-32F91B818CCB}"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0C7ABC14-4231-4236-852A-E5AB3B39153C}" type="slidenum">
              <a:rPr lang="fr-FR"/>
              <a:pPr>
                <a:defRPr/>
              </a:pPr>
              <a:t>‹N°›</a:t>
            </a:fld>
            <a:endParaRPr lang="fr-F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4A2E6140-85E0-40F3-8923-FA26ABCAC079}"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C66B0E76-71EE-4788-9243-893960E973DA}" type="slidenum">
              <a:rPr lang="fr-FR"/>
              <a:pPr>
                <a:defRPr/>
              </a:pPr>
              <a:t>‹N°›</a:t>
            </a:fld>
            <a:endParaRPr lang="fr-F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AE52D01C-9D03-49A0-9A7F-60741D1DC0A8}"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58EC9EF2-04A3-4D0D-B8D6-8EB2CC7AA41A}" type="slidenum">
              <a:rPr lang="fr-FR"/>
              <a:pPr>
                <a:defRPr/>
              </a:pPr>
              <a:t>‹N°›</a:t>
            </a:fld>
            <a:endParaRPr lang="fr-F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F29DFC6A-881B-4AF4-8F6A-A128B7A49467}"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AFA50EB0-4971-48BA-BB36-AF4397FAE2A0}" type="slidenum">
              <a:rPr lang="fr-FR"/>
              <a:pPr>
                <a:defRPr/>
              </a:pPr>
              <a:t>‹N°›</a:t>
            </a:fld>
            <a:endParaRPr lang="fr-F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F2802986-A3DE-40C6-9AE7-004B10FBD3E9}"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98AC2338-9308-4F7C-BE1E-1B9D3996B2D6}" type="slidenum">
              <a:rPr lang="fr-FR"/>
              <a:pPr>
                <a:defRPr/>
              </a:pPr>
              <a:t>‹N°›</a:t>
            </a:fld>
            <a:endParaRPr lang="fr-F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04767BFB-B29F-41A7-BBAA-32EA70830895}"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3351B637-BEB6-4F09-A981-B459417590C5}" type="slidenum">
              <a:rPr lang="fr-FR"/>
              <a:pPr>
                <a:defRPr/>
              </a:pPr>
              <a:t>‹N°›</a:t>
            </a:fld>
            <a:endParaRPr lang="fr-F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C2A96A47-5032-44E0-AD9E-56F4BD706AD4}"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9D403951-9A57-4BB7-9461-57C5DE3D6F23}"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29989B1B-F36C-4E5A-BA95-532237D759EB}"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91149484-56FF-43D3-807D-33927F797AA4}" type="slidenum">
              <a:rPr lang="fr-FR"/>
              <a:pPr>
                <a:defRPr/>
              </a:pPr>
              <a:t>‹N°›</a:t>
            </a:fld>
            <a:endParaRPr lang="fr-F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3C1CFE7F-E88D-4F1E-AB01-30C815601E1B}"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F1AF65BF-315F-4DFD-B85E-8EDA0C307412}" type="slidenum">
              <a:rPr lang="fr-FR"/>
              <a:pPr>
                <a:defRPr/>
              </a:pPr>
              <a:t>‹N°›</a:t>
            </a:fld>
            <a:endParaRPr lang="fr-F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1695B0AD-033B-4291-BC8C-EEBD44CCBBED}"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8D0F86AA-3DE6-46C1-ABFF-2DDC92A9E28E}" type="slidenum">
              <a:rPr lang="fr-FR"/>
              <a:pPr>
                <a:defRPr/>
              </a:pPr>
              <a:t>‹N°›</a:t>
            </a:fld>
            <a:endParaRPr lang="fr-F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AF064D80-6FFC-4854-98A5-DBADC964ADB2}"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05419B20-29A5-47D3-A7DF-E4E37794721B}" type="slidenum">
              <a:rPr lang="fr-FR"/>
              <a:pPr>
                <a:defRPr/>
              </a:pPr>
              <a:t>‹N°›</a:t>
            </a:fld>
            <a:endParaRPr lang="fr-F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3AAEBF3C-74FE-4C17-A05D-E9248ABB281E}"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A9CDBA2D-8818-4E30-B86F-524071E86DCC}" type="slidenum">
              <a:rPr lang="fr-FR"/>
              <a:pPr>
                <a:defRPr/>
              </a:pPr>
              <a:t>‹N°›</a:t>
            </a:fld>
            <a:endParaRPr lang="fr-F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4922CAFA-F1F1-4AB2-AC7A-545EBED07F0C}"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5C621F27-4499-429D-998C-AABAB72CBA5D}" type="slidenum">
              <a:rPr lang="fr-FR"/>
              <a:pPr>
                <a:defRPr/>
              </a:pPr>
              <a:t>‹N°›</a:t>
            </a:fld>
            <a:endParaRPr lang="fr-F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6867E9AB-A545-4BFB-9F0F-B96DA69A2576}"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CDE40F27-0C9C-4A28-9222-261814FEBE7E}" type="slidenum">
              <a:rPr lang="fr-FR"/>
              <a:pPr>
                <a:defRPr/>
              </a:pPr>
              <a:t>‹N°›</a:t>
            </a:fld>
            <a:endParaRPr lang="fr-F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2D79F941-5C40-4E19-A727-69751C1D85F4}"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9172FC4E-B859-49C6-B7E5-CA0C9A204A53}" type="slidenum">
              <a:rPr lang="fr-FR"/>
              <a:pPr>
                <a:defRPr/>
              </a:pPr>
              <a:t>‹N°›</a:t>
            </a:fld>
            <a:endParaRPr lang="fr-F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95A6FD63-759D-408E-9C47-D372B97DF4A0}"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284E13B4-74DC-46AB-8488-FA9344EF7518}" type="slidenum">
              <a:rPr lang="fr-FR"/>
              <a:pPr>
                <a:defRPr/>
              </a:pPr>
              <a:t>‹N°›</a:t>
            </a:fld>
            <a:endParaRPr lang="fr-F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2DBF1CF6-64D3-48A2-82EA-0F6B31912564}"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711F6501-1F28-4DBB-B4F7-8F3000BF0D38}" type="slidenum">
              <a:rPr lang="fr-FR"/>
              <a:pPr>
                <a:defRPr/>
              </a:pPr>
              <a:t>‹N°›</a:t>
            </a:fld>
            <a:endParaRPr lang="fr-F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02122CF2-C3A8-4F07-AE80-4578BA79598F}"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22CD6227-F591-4115-B812-2167BBEB93A3}"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CDBF0556-9ED0-43AE-98D8-A2D61F53FDAF}"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CC863088-FD06-4185-A07F-FF20CFC90CB5}" type="slidenum">
              <a:rPr lang="fr-FR"/>
              <a:pPr>
                <a:defRPr/>
              </a:pPr>
              <a:t>‹N°›</a:t>
            </a:fld>
            <a:endParaRPr lang="fr-F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B888B590-E03B-4E61-B59C-0016CEAB4DB5}"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B66471A5-4C64-477A-A205-30F5F5EDA796}" type="slidenum">
              <a:rPr lang="fr-FR"/>
              <a:pPr>
                <a:defRPr/>
              </a:pPr>
              <a:t>‹N°›</a:t>
            </a:fld>
            <a:endParaRPr lang="fr-F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08DF85F7-FBBF-42B5-96FC-0289B97A8B2F}"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964527C-F937-4435-8D79-BEBDBFE38A8A}" type="slidenum">
              <a:rPr lang="fr-FR"/>
              <a:pPr>
                <a:defRPr/>
              </a:pPr>
              <a:t>‹N°›</a:t>
            </a:fld>
            <a:endParaRPr lang="fr-F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3FF8CB0E-281B-4EF7-A9E7-2084EF91BCF3}"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084FF656-ADB5-4300-BD09-F281860822DF}" type="slidenum">
              <a:rPr lang="fr-FR"/>
              <a:pPr>
                <a:defRPr/>
              </a:pPr>
              <a:t>‹N°›</a:t>
            </a:fld>
            <a:endParaRPr lang="fr-F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A202700F-03A5-4EDF-974D-20E2667AEF9D}" type="datetimeFigureOut">
              <a:rPr lang="fr-FR"/>
              <a:pPr>
                <a:defRPr/>
              </a:pPr>
              <a:t>29/10/2019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93C2D565-8FB9-4740-A763-52D7E6721338}" type="slidenum">
              <a:rPr lang="fr-FR"/>
              <a:pPr>
                <a:defRPr/>
              </a:pPr>
              <a:t>‹N°›</a:t>
            </a:fld>
            <a:endParaRPr lang="fr-F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186341B4-EBB8-4431-BCD8-4FB5085D1E0E}" type="datetimeFigureOut">
              <a:rPr lang="fr-FR"/>
              <a:pPr>
                <a:defRPr/>
              </a:pPr>
              <a:t>29/10/2019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A6480457-ABFE-4140-B3A3-0E2E20002B4A}" type="slidenum">
              <a:rPr lang="fr-FR"/>
              <a:pPr>
                <a:defRPr/>
              </a:pPr>
              <a:t>‹N°›</a:t>
            </a:fld>
            <a:endParaRPr lang="fr-F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19C59923-49EB-4E29-A75B-CE8BB23E46B4}" type="datetimeFigureOut">
              <a:rPr lang="fr-FR"/>
              <a:pPr>
                <a:defRPr/>
              </a:pPr>
              <a:t>29/10/2019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10F971BD-76EE-4786-826E-4BA1A4BE8CBF}" type="slidenum">
              <a:rPr lang="fr-FR"/>
              <a:pPr>
                <a:defRPr/>
              </a:pPr>
              <a:t>‹N°›</a:t>
            </a:fld>
            <a:endParaRPr lang="fr-F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1C191AE1-BAFC-41C9-A291-1532E3FD41AE}"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28F9DFE2-C217-4488-8EE9-564979FD7FBF}" type="slidenum">
              <a:rPr lang="fr-FR"/>
              <a:pPr>
                <a:defRPr/>
              </a:pPr>
              <a:t>‹N°›</a:t>
            </a:fld>
            <a:endParaRPr lang="fr-F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85F92EB9-FAF2-4DD3-84A4-3BD4291AE561}" type="datetimeFigureOut">
              <a:rPr lang="fr-FR"/>
              <a:pPr>
                <a:defRPr/>
              </a:pPr>
              <a:t>29/10/2019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C6352342-0788-44D7-8FAF-55C2F2D628E1}" type="slidenum">
              <a:rPr lang="fr-FR"/>
              <a:pPr>
                <a:defRPr/>
              </a:pPr>
              <a:t>‹N°›</a:t>
            </a:fld>
            <a:endParaRPr lang="fr-F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93A86151-545F-4C3F-A492-298664016B48}"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B5560D9F-F103-4FC3-8C55-D3A03FE499C1}" type="slidenum">
              <a:rPr lang="fr-FR"/>
              <a:pPr>
                <a:defRPr/>
              </a:pPr>
              <a:t>‹N°›</a:t>
            </a:fld>
            <a:endParaRPr lang="fr-F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02E9B7CD-D7B3-48AA-AC31-020165FE5286}" type="datetimeFigureOut">
              <a:rPr lang="fr-FR"/>
              <a:pPr>
                <a:defRPr/>
              </a:pPr>
              <a:t>29/10/2019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043D619-16C8-4615-9ED2-9C257DE19032}"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17.xml"/><Relationship Id="rId3" Type="http://schemas.openxmlformats.org/officeDocument/2006/relationships/slideLayout" Target="../slideLayouts/slideLayout212.xml"/><Relationship Id="rId7" Type="http://schemas.openxmlformats.org/officeDocument/2006/relationships/slideLayout" Target="../slideLayouts/slideLayout216.xml"/><Relationship Id="rId12" Type="http://schemas.openxmlformats.org/officeDocument/2006/relationships/theme" Target="../theme/theme20.xml"/><Relationship Id="rId2" Type="http://schemas.openxmlformats.org/officeDocument/2006/relationships/slideLayout" Target="../slideLayouts/slideLayout211.xml"/><Relationship Id="rId1" Type="http://schemas.openxmlformats.org/officeDocument/2006/relationships/slideLayout" Target="../slideLayouts/slideLayout210.xml"/><Relationship Id="rId6" Type="http://schemas.openxmlformats.org/officeDocument/2006/relationships/slideLayout" Target="../slideLayouts/slideLayout215.xml"/><Relationship Id="rId11" Type="http://schemas.openxmlformats.org/officeDocument/2006/relationships/slideLayout" Target="../slideLayouts/slideLayout220.xml"/><Relationship Id="rId5" Type="http://schemas.openxmlformats.org/officeDocument/2006/relationships/slideLayout" Target="../slideLayouts/slideLayout214.xml"/><Relationship Id="rId10" Type="http://schemas.openxmlformats.org/officeDocument/2006/relationships/slideLayout" Target="../slideLayouts/slideLayout219.xml"/><Relationship Id="rId4" Type="http://schemas.openxmlformats.org/officeDocument/2006/relationships/slideLayout" Target="../slideLayouts/slideLayout213.xml"/><Relationship Id="rId9" Type="http://schemas.openxmlformats.org/officeDocument/2006/relationships/slideLayout" Target="../slideLayouts/slideLayout218.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28.xml"/><Relationship Id="rId3" Type="http://schemas.openxmlformats.org/officeDocument/2006/relationships/slideLayout" Target="../slideLayouts/slideLayout223.xml"/><Relationship Id="rId7" Type="http://schemas.openxmlformats.org/officeDocument/2006/relationships/slideLayout" Target="../slideLayouts/slideLayout227.xml"/><Relationship Id="rId12" Type="http://schemas.openxmlformats.org/officeDocument/2006/relationships/theme" Target="../theme/theme21.xml"/><Relationship Id="rId2" Type="http://schemas.openxmlformats.org/officeDocument/2006/relationships/slideLayout" Target="../slideLayouts/slideLayout222.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5" Type="http://schemas.openxmlformats.org/officeDocument/2006/relationships/slideLayout" Target="../slideLayouts/slideLayout225.xml"/><Relationship Id="rId10" Type="http://schemas.openxmlformats.org/officeDocument/2006/relationships/slideLayout" Target="../slideLayouts/slideLayout230.xml"/><Relationship Id="rId4" Type="http://schemas.openxmlformats.org/officeDocument/2006/relationships/slideLayout" Target="../slideLayouts/slideLayout224.xml"/><Relationship Id="rId9" Type="http://schemas.openxmlformats.org/officeDocument/2006/relationships/slideLayout" Target="../slideLayouts/slideLayout229.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39.xml"/><Relationship Id="rId3" Type="http://schemas.openxmlformats.org/officeDocument/2006/relationships/slideLayout" Target="../slideLayouts/slideLayout234.xml"/><Relationship Id="rId7" Type="http://schemas.openxmlformats.org/officeDocument/2006/relationships/slideLayout" Target="../slideLayouts/slideLayout238.xml"/><Relationship Id="rId12" Type="http://schemas.openxmlformats.org/officeDocument/2006/relationships/theme" Target="../theme/theme22.xml"/><Relationship Id="rId2" Type="http://schemas.openxmlformats.org/officeDocument/2006/relationships/slideLayout" Target="../slideLayouts/slideLayout233.xml"/><Relationship Id="rId1" Type="http://schemas.openxmlformats.org/officeDocument/2006/relationships/slideLayout" Target="../slideLayouts/slideLayout232.xml"/><Relationship Id="rId6" Type="http://schemas.openxmlformats.org/officeDocument/2006/relationships/slideLayout" Target="../slideLayouts/slideLayout237.xml"/><Relationship Id="rId11" Type="http://schemas.openxmlformats.org/officeDocument/2006/relationships/slideLayout" Target="../slideLayouts/slideLayout242.xml"/><Relationship Id="rId5" Type="http://schemas.openxmlformats.org/officeDocument/2006/relationships/slideLayout" Target="../slideLayouts/slideLayout236.xml"/><Relationship Id="rId10" Type="http://schemas.openxmlformats.org/officeDocument/2006/relationships/slideLayout" Target="../slideLayouts/slideLayout241.xml"/><Relationship Id="rId4" Type="http://schemas.openxmlformats.org/officeDocument/2006/relationships/slideLayout" Target="../slideLayouts/slideLayout235.xml"/><Relationship Id="rId9" Type="http://schemas.openxmlformats.org/officeDocument/2006/relationships/slideLayout" Target="../slideLayouts/slideLayout240.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50.xml"/><Relationship Id="rId3" Type="http://schemas.openxmlformats.org/officeDocument/2006/relationships/slideLayout" Target="../slideLayouts/slideLayout245.xml"/><Relationship Id="rId7" Type="http://schemas.openxmlformats.org/officeDocument/2006/relationships/slideLayout" Target="../slideLayouts/slideLayout249.xml"/><Relationship Id="rId12" Type="http://schemas.openxmlformats.org/officeDocument/2006/relationships/theme" Target="../theme/theme23.xml"/><Relationship Id="rId2" Type="http://schemas.openxmlformats.org/officeDocument/2006/relationships/slideLayout" Target="../slideLayouts/slideLayout244.xml"/><Relationship Id="rId1" Type="http://schemas.openxmlformats.org/officeDocument/2006/relationships/slideLayout" Target="../slideLayouts/slideLayout243.xml"/><Relationship Id="rId6" Type="http://schemas.openxmlformats.org/officeDocument/2006/relationships/slideLayout" Target="../slideLayouts/slideLayout248.xml"/><Relationship Id="rId11" Type="http://schemas.openxmlformats.org/officeDocument/2006/relationships/slideLayout" Target="../slideLayouts/slideLayout253.xml"/><Relationship Id="rId5" Type="http://schemas.openxmlformats.org/officeDocument/2006/relationships/slideLayout" Target="../slideLayouts/slideLayout247.xml"/><Relationship Id="rId10" Type="http://schemas.openxmlformats.org/officeDocument/2006/relationships/slideLayout" Target="../slideLayouts/slideLayout252.xml"/><Relationship Id="rId4" Type="http://schemas.openxmlformats.org/officeDocument/2006/relationships/slideLayout" Target="../slideLayouts/slideLayout246.xml"/><Relationship Id="rId9" Type="http://schemas.openxmlformats.org/officeDocument/2006/relationships/slideLayout" Target="../slideLayouts/slideLayout251.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61.xml"/><Relationship Id="rId3" Type="http://schemas.openxmlformats.org/officeDocument/2006/relationships/slideLayout" Target="../slideLayouts/slideLayout256.xml"/><Relationship Id="rId7" Type="http://schemas.openxmlformats.org/officeDocument/2006/relationships/slideLayout" Target="../slideLayouts/slideLayout260.xml"/><Relationship Id="rId12" Type="http://schemas.openxmlformats.org/officeDocument/2006/relationships/theme" Target="../theme/theme24.xml"/><Relationship Id="rId2" Type="http://schemas.openxmlformats.org/officeDocument/2006/relationships/slideLayout" Target="../slideLayouts/slideLayout255.xml"/><Relationship Id="rId1" Type="http://schemas.openxmlformats.org/officeDocument/2006/relationships/slideLayout" Target="../slideLayouts/slideLayout254.xml"/><Relationship Id="rId6" Type="http://schemas.openxmlformats.org/officeDocument/2006/relationships/slideLayout" Target="../slideLayouts/slideLayout259.xml"/><Relationship Id="rId11" Type="http://schemas.openxmlformats.org/officeDocument/2006/relationships/slideLayout" Target="../slideLayouts/slideLayout264.xml"/><Relationship Id="rId5" Type="http://schemas.openxmlformats.org/officeDocument/2006/relationships/slideLayout" Target="../slideLayouts/slideLayout258.xml"/><Relationship Id="rId10" Type="http://schemas.openxmlformats.org/officeDocument/2006/relationships/slideLayout" Target="../slideLayouts/slideLayout263.xml"/><Relationship Id="rId4" Type="http://schemas.openxmlformats.org/officeDocument/2006/relationships/slideLayout" Target="../slideLayouts/slideLayout257.xml"/><Relationship Id="rId9" Type="http://schemas.openxmlformats.org/officeDocument/2006/relationships/slideLayout" Target="../slideLayouts/slideLayout262.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272.xml"/><Relationship Id="rId3" Type="http://schemas.openxmlformats.org/officeDocument/2006/relationships/slideLayout" Target="../slideLayouts/slideLayout267.xml"/><Relationship Id="rId7" Type="http://schemas.openxmlformats.org/officeDocument/2006/relationships/slideLayout" Target="../slideLayouts/slideLayout271.xml"/><Relationship Id="rId12" Type="http://schemas.openxmlformats.org/officeDocument/2006/relationships/theme" Target="../theme/theme25.xml"/><Relationship Id="rId2" Type="http://schemas.openxmlformats.org/officeDocument/2006/relationships/slideLayout" Target="../slideLayouts/slideLayout266.xml"/><Relationship Id="rId1" Type="http://schemas.openxmlformats.org/officeDocument/2006/relationships/slideLayout" Target="../slideLayouts/slideLayout265.xml"/><Relationship Id="rId6" Type="http://schemas.openxmlformats.org/officeDocument/2006/relationships/slideLayout" Target="../slideLayouts/slideLayout270.xml"/><Relationship Id="rId11" Type="http://schemas.openxmlformats.org/officeDocument/2006/relationships/slideLayout" Target="../slideLayouts/slideLayout275.xml"/><Relationship Id="rId5" Type="http://schemas.openxmlformats.org/officeDocument/2006/relationships/slideLayout" Target="../slideLayouts/slideLayout269.xml"/><Relationship Id="rId10" Type="http://schemas.openxmlformats.org/officeDocument/2006/relationships/slideLayout" Target="../slideLayouts/slideLayout274.xml"/><Relationship Id="rId4" Type="http://schemas.openxmlformats.org/officeDocument/2006/relationships/slideLayout" Target="../slideLayouts/slideLayout268.xml"/><Relationship Id="rId9" Type="http://schemas.openxmlformats.org/officeDocument/2006/relationships/slideLayout" Target="../slideLayouts/slideLayout273.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283.xml"/><Relationship Id="rId3" Type="http://schemas.openxmlformats.org/officeDocument/2006/relationships/slideLayout" Target="../slideLayouts/slideLayout278.xml"/><Relationship Id="rId7" Type="http://schemas.openxmlformats.org/officeDocument/2006/relationships/slideLayout" Target="../slideLayouts/slideLayout282.xml"/><Relationship Id="rId12" Type="http://schemas.openxmlformats.org/officeDocument/2006/relationships/theme" Target="../theme/theme26.xml"/><Relationship Id="rId2" Type="http://schemas.openxmlformats.org/officeDocument/2006/relationships/slideLayout" Target="../slideLayouts/slideLayout277.xml"/><Relationship Id="rId1" Type="http://schemas.openxmlformats.org/officeDocument/2006/relationships/slideLayout" Target="../slideLayouts/slideLayout276.xml"/><Relationship Id="rId6" Type="http://schemas.openxmlformats.org/officeDocument/2006/relationships/slideLayout" Target="../slideLayouts/slideLayout281.xml"/><Relationship Id="rId11" Type="http://schemas.openxmlformats.org/officeDocument/2006/relationships/slideLayout" Target="../slideLayouts/slideLayout286.xml"/><Relationship Id="rId5" Type="http://schemas.openxmlformats.org/officeDocument/2006/relationships/slideLayout" Target="../slideLayouts/slideLayout280.xml"/><Relationship Id="rId10" Type="http://schemas.openxmlformats.org/officeDocument/2006/relationships/slideLayout" Target="../slideLayouts/slideLayout285.xml"/><Relationship Id="rId4" Type="http://schemas.openxmlformats.org/officeDocument/2006/relationships/slideLayout" Target="../slideLayouts/slideLayout279.xml"/><Relationship Id="rId9" Type="http://schemas.openxmlformats.org/officeDocument/2006/relationships/slideLayout" Target="../slideLayouts/slideLayout284.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294.xml"/><Relationship Id="rId3" Type="http://schemas.openxmlformats.org/officeDocument/2006/relationships/slideLayout" Target="../slideLayouts/slideLayout289.xml"/><Relationship Id="rId7" Type="http://schemas.openxmlformats.org/officeDocument/2006/relationships/slideLayout" Target="../slideLayouts/slideLayout293.xml"/><Relationship Id="rId12" Type="http://schemas.openxmlformats.org/officeDocument/2006/relationships/theme" Target="../theme/theme27.xml"/><Relationship Id="rId2" Type="http://schemas.openxmlformats.org/officeDocument/2006/relationships/slideLayout" Target="../slideLayouts/slideLayout288.xml"/><Relationship Id="rId1" Type="http://schemas.openxmlformats.org/officeDocument/2006/relationships/slideLayout" Target="../slideLayouts/slideLayout287.xml"/><Relationship Id="rId6" Type="http://schemas.openxmlformats.org/officeDocument/2006/relationships/slideLayout" Target="../slideLayouts/slideLayout292.xml"/><Relationship Id="rId11" Type="http://schemas.openxmlformats.org/officeDocument/2006/relationships/slideLayout" Target="../slideLayouts/slideLayout297.xml"/><Relationship Id="rId5" Type="http://schemas.openxmlformats.org/officeDocument/2006/relationships/slideLayout" Target="../slideLayouts/slideLayout291.xml"/><Relationship Id="rId10" Type="http://schemas.openxmlformats.org/officeDocument/2006/relationships/slideLayout" Target="../slideLayouts/slideLayout296.xml"/><Relationship Id="rId4" Type="http://schemas.openxmlformats.org/officeDocument/2006/relationships/slideLayout" Target="../slideLayouts/slideLayout290.xml"/><Relationship Id="rId9" Type="http://schemas.openxmlformats.org/officeDocument/2006/relationships/slideLayout" Target="../slideLayouts/slideLayout295.xml"/></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305.xml"/><Relationship Id="rId3" Type="http://schemas.openxmlformats.org/officeDocument/2006/relationships/slideLayout" Target="../slideLayouts/slideLayout300.xml"/><Relationship Id="rId7" Type="http://schemas.openxmlformats.org/officeDocument/2006/relationships/slideLayout" Target="../slideLayouts/slideLayout304.xml"/><Relationship Id="rId12" Type="http://schemas.openxmlformats.org/officeDocument/2006/relationships/theme" Target="../theme/theme28.xml"/><Relationship Id="rId2" Type="http://schemas.openxmlformats.org/officeDocument/2006/relationships/slideLayout" Target="../slideLayouts/slideLayout299.xml"/><Relationship Id="rId1" Type="http://schemas.openxmlformats.org/officeDocument/2006/relationships/slideLayout" Target="../slideLayouts/slideLayout298.xml"/><Relationship Id="rId6" Type="http://schemas.openxmlformats.org/officeDocument/2006/relationships/slideLayout" Target="../slideLayouts/slideLayout303.xml"/><Relationship Id="rId11" Type="http://schemas.openxmlformats.org/officeDocument/2006/relationships/slideLayout" Target="../slideLayouts/slideLayout308.xml"/><Relationship Id="rId5" Type="http://schemas.openxmlformats.org/officeDocument/2006/relationships/slideLayout" Target="../slideLayouts/slideLayout302.xml"/><Relationship Id="rId10" Type="http://schemas.openxmlformats.org/officeDocument/2006/relationships/slideLayout" Target="../slideLayouts/slideLayout307.xml"/><Relationship Id="rId4" Type="http://schemas.openxmlformats.org/officeDocument/2006/relationships/slideLayout" Target="../slideLayouts/slideLayout301.xml"/><Relationship Id="rId9" Type="http://schemas.openxmlformats.org/officeDocument/2006/relationships/slideLayout" Target="../slideLayouts/slideLayout306.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316.xml"/><Relationship Id="rId3" Type="http://schemas.openxmlformats.org/officeDocument/2006/relationships/slideLayout" Target="../slideLayouts/slideLayout311.xml"/><Relationship Id="rId7" Type="http://schemas.openxmlformats.org/officeDocument/2006/relationships/slideLayout" Target="../slideLayouts/slideLayout315.xml"/><Relationship Id="rId12" Type="http://schemas.openxmlformats.org/officeDocument/2006/relationships/theme" Target="../theme/theme29.xml"/><Relationship Id="rId2" Type="http://schemas.openxmlformats.org/officeDocument/2006/relationships/slideLayout" Target="../slideLayouts/slideLayout310.xml"/><Relationship Id="rId1" Type="http://schemas.openxmlformats.org/officeDocument/2006/relationships/slideLayout" Target="../slideLayouts/slideLayout309.xml"/><Relationship Id="rId6" Type="http://schemas.openxmlformats.org/officeDocument/2006/relationships/slideLayout" Target="../slideLayouts/slideLayout314.xml"/><Relationship Id="rId11" Type="http://schemas.openxmlformats.org/officeDocument/2006/relationships/slideLayout" Target="../slideLayouts/slideLayout319.xml"/><Relationship Id="rId5" Type="http://schemas.openxmlformats.org/officeDocument/2006/relationships/slideLayout" Target="../slideLayouts/slideLayout313.xml"/><Relationship Id="rId10" Type="http://schemas.openxmlformats.org/officeDocument/2006/relationships/slideLayout" Target="../slideLayouts/slideLayout318.xml"/><Relationship Id="rId4" Type="http://schemas.openxmlformats.org/officeDocument/2006/relationships/slideLayout" Target="../slideLayouts/slideLayout312.xml"/><Relationship Id="rId9" Type="http://schemas.openxmlformats.org/officeDocument/2006/relationships/slideLayout" Target="../slideLayouts/slideLayout3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30.xml.rels><?xml version="1.0" encoding="UTF-8" standalone="yes"?>
<Relationships xmlns="http://schemas.openxmlformats.org/package/2006/relationships"><Relationship Id="rId8" Type="http://schemas.openxmlformats.org/officeDocument/2006/relationships/slideLayout" Target="../slideLayouts/slideLayout327.xml"/><Relationship Id="rId3" Type="http://schemas.openxmlformats.org/officeDocument/2006/relationships/slideLayout" Target="../slideLayouts/slideLayout322.xml"/><Relationship Id="rId7" Type="http://schemas.openxmlformats.org/officeDocument/2006/relationships/slideLayout" Target="../slideLayouts/slideLayout326.xml"/><Relationship Id="rId12" Type="http://schemas.openxmlformats.org/officeDocument/2006/relationships/theme" Target="../theme/theme30.xml"/><Relationship Id="rId2" Type="http://schemas.openxmlformats.org/officeDocument/2006/relationships/slideLayout" Target="../slideLayouts/slideLayout321.xml"/><Relationship Id="rId1" Type="http://schemas.openxmlformats.org/officeDocument/2006/relationships/slideLayout" Target="../slideLayouts/slideLayout320.xml"/><Relationship Id="rId6" Type="http://schemas.openxmlformats.org/officeDocument/2006/relationships/slideLayout" Target="../slideLayouts/slideLayout325.xml"/><Relationship Id="rId11" Type="http://schemas.openxmlformats.org/officeDocument/2006/relationships/slideLayout" Target="../slideLayouts/slideLayout330.xml"/><Relationship Id="rId5" Type="http://schemas.openxmlformats.org/officeDocument/2006/relationships/slideLayout" Target="../slideLayouts/slideLayout324.xml"/><Relationship Id="rId10" Type="http://schemas.openxmlformats.org/officeDocument/2006/relationships/slideLayout" Target="../slideLayouts/slideLayout329.xml"/><Relationship Id="rId4" Type="http://schemas.openxmlformats.org/officeDocument/2006/relationships/slideLayout" Target="../slideLayouts/slideLayout323.xml"/><Relationship Id="rId9" Type="http://schemas.openxmlformats.org/officeDocument/2006/relationships/slideLayout" Target="../slideLayouts/slideLayout32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6E2E4705-AA20-47CF-BA14-CD0DCDB2ADB2}"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F5691ABA-8712-4DAA-ACDB-F22B3B2FFC81}"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42"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0243"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3D3DC523-22B8-4CD4-B0AF-D0D374CCD1E5}"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11C17912-408D-4284-B483-88A9F50AA364}"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096" r:id="rId1"/>
    <p:sldLayoutId id="2147484097" r:id="rId2"/>
    <p:sldLayoutId id="2147484098" r:id="rId3"/>
    <p:sldLayoutId id="2147484099" r:id="rId4"/>
    <p:sldLayoutId id="2147484100" r:id="rId5"/>
    <p:sldLayoutId id="2147484101" r:id="rId6"/>
    <p:sldLayoutId id="2147484102" r:id="rId7"/>
    <p:sldLayoutId id="2147484103" r:id="rId8"/>
    <p:sldLayoutId id="2147484104" r:id="rId9"/>
    <p:sldLayoutId id="2147484105" r:id="rId10"/>
    <p:sldLayoutId id="2147484106"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26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126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A2CC4EF6-9E8F-475E-96C0-801DE6A20842}"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1A57AB98-63AD-4759-92CA-CC9E4CB87DA1}"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107" r:id="rId1"/>
    <p:sldLayoutId id="2147484108" r:id="rId2"/>
    <p:sldLayoutId id="2147484109" r:id="rId3"/>
    <p:sldLayoutId id="2147484110" r:id="rId4"/>
    <p:sldLayoutId id="2147484111" r:id="rId5"/>
    <p:sldLayoutId id="2147484112" r:id="rId6"/>
    <p:sldLayoutId id="2147484113" r:id="rId7"/>
    <p:sldLayoutId id="2147484114" r:id="rId8"/>
    <p:sldLayoutId id="2147484115" r:id="rId9"/>
    <p:sldLayoutId id="2147484116" r:id="rId10"/>
    <p:sldLayoutId id="214748411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290"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2291"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E956D1F2-0946-454A-AFC1-161B0631B452}"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AD905F84-37EF-46B7-94ED-319A8AD77769}"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118" r:id="rId1"/>
    <p:sldLayoutId id="2147484119" r:id="rId2"/>
    <p:sldLayoutId id="2147484120" r:id="rId3"/>
    <p:sldLayoutId id="2147484121" r:id="rId4"/>
    <p:sldLayoutId id="2147484122" r:id="rId5"/>
    <p:sldLayoutId id="2147484123" r:id="rId6"/>
    <p:sldLayoutId id="2147484124" r:id="rId7"/>
    <p:sldLayoutId id="2147484125" r:id="rId8"/>
    <p:sldLayoutId id="2147484126" r:id="rId9"/>
    <p:sldLayoutId id="2147484127" r:id="rId10"/>
    <p:sldLayoutId id="2147484128"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314"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3315"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AF7B5317-5AF5-475B-9282-C8338E5F399F}"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1A276DBC-B356-4046-9D6A-068C5A65917C}"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129" r:id="rId1"/>
    <p:sldLayoutId id="2147484130" r:id="rId2"/>
    <p:sldLayoutId id="2147484131" r:id="rId3"/>
    <p:sldLayoutId id="2147484132" r:id="rId4"/>
    <p:sldLayoutId id="2147484133" r:id="rId5"/>
    <p:sldLayoutId id="2147484134" r:id="rId6"/>
    <p:sldLayoutId id="2147484135" r:id="rId7"/>
    <p:sldLayoutId id="2147484136" r:id="rId8"/>
    <p:sldLayoutId id="2147484137" r:id="rId9"/>
    <p:sldLayoutId id="2147484138" r:id="rId10"/>
    <p:sldLayoutId id="214748413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338"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4339"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07133270-43A3-41E4-8D21-81F3E772E598}"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25784CBC-224D-406E-ACA5-5638A8D999D8}"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140" r:id="rId1"/>
    <p:sldLayoutId id="2147484141" r:id="rId2"/>
    <p:sldLayoutId id="2147484142" r:id="rId3"/>
    <p:sldLayoutId id="2147484143" r:id="rId4"/>
    <p:sldLayoutId id="2147484144" r:id="rId5"/>
    <p:sldLayoutId id="2147484145" r:id="rId6"/>
    <p:sldLayoutId id="2147484146" r:id="rId7"/>
    <p:sldLayoutId id="2147484147" r:id="rId8"/>
    <p:sldLayoutId id="2147484148" r:id="rId9"/>
    <p:sldLayoutId id="2147484149" r:id="rId10"/>
    <p:sldLayoutId id="214748415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362"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5363"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10A7CA1B-756F-41B4-B8DF-87CAB25FA595}"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DA4B1A8F-09D1-4518-BB50-E48C55DF1FCE}"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151" r:id="rId1"/>
    <p:sldLayoutId id="2147484152" r:id="rId2"/>
    <p:sldLayoutId id="2147484153" r:id="rId3"/>
    <p:sldLayoutId id="2147484154" r:id="rId4"/>
    <p:sldLayoutId id="2147484155" r:id="rId5"/>
    <p:sldLayoutId id="2147484156" r:id="rId6"/>
    <p:sldLayoutId id="2147484157" r:id="rId7"/>
    <p:sldLayoutId id="2147484158" r:id="rId8"/>
    <p:sldLayoutId id="2147484159" r:id="rId9"/>
    <p:sldLayoutId id="2147484160" r:id="rId10"/>
    <p:sldLayoutId id="214748416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38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638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D250299D-E7D0-465C-B036-7DEACFB7D943}"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41A4AE99-4754-4C29-9CEC-DBC0D3417F2B}"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162" r:id="rId1"/>
    <p:sldLayoutId id="2147484163" r:id="rId2"/>
    <p:sldLayoutId id="2147484164" r:id="rId3"/>
    <p:sldLayoutId id="2147484165" r:id="rId4"/>
    <p:sldLayoutId id="2147484166" r:id="rId5"/>
    <p:sldLayoutId id="2147484167" r:id="rId6"/>
    <p:sldLayoutId id="2147484168" r:id="rId7"/>
    <p:sldLayoutId id="2147484169" r:id="rId8"/>
    <p:sldLayoutId id="2147484170" r:id="rId9"/>
    <p:sldLayoutId id="2147484171" r:id="rId10"/>
    <p:sldLayoutId id="2147484172"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410"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7411"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8C95009D-40FB-4645-8670-B551B275CBF3}"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EDB6D1F8-3FF2-472C-A5DB-ECA02CFBBFC1}"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173" r:id="rId1"/>
    <p:sldLayoutId id="2147484174" r:id="rId2"/>
    <p:sldLayoutId id="2147484175" r:id="rId3"/>
    <p:sldLayoutId id="2147484176" r:id="rId4"/>
    <p:sldLayoutId id="2147484177" r:id="rId5"/>
    <p:sldLayoutId id="2147484178" r:id="rId6"/>
    <p:sldLayoutId id="2147484179" r:id="rId7"/>
    <p:sldLayoutId id="2147484180" r:id="rId8"/>
    <p:sldLayoutId id="2147484181" r:id="rId9"/>
    <p:sldLayoutId id="2147484182" r:id="rId10"/>
    <p:sldLayoutId id="214748418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8434"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8435"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F51ECE65-8BEE-4BE4-98C7-6C421CC6527B}"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BE9F6A07-A78F-48AA-BF3A-0C100408A008}"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184" r:id="rId1"/>
    <p:sldLayoutId id="2147484185" r:id="rId2"/>
    <p:sldLayoutId id="2147484186" r:id="rId3"/>
    <p:sldLayoutId id="2147484187" r:id="rId4"/>
    <p:sldLayoutId id="2147484188" r:id="rId5"/>
    <p:sldLayoutId id="2147484189" r:id="rId6"/>
    <p:sldLayoutId id="2147484190" r:id="rId7"/>
    <p:sldLayoutId id="2147484191" r:id="rId8"/>
    <p:sldLayoutId id="2147484192" r:id="rId9"/>
    <p:sldLayoutId id="2147484193" r:id="rId10"/>
    <p:sldLayoutId id="2147484194"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458"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9459"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C4C97C11-54B3-4BEB-B106-2800461654A0}"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376B0CBC-2BD3-40AD-A496-293327147112}"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195" r:id="rId1"/>
    <p:sldLayoutId id="2147484196" r:id="rId2"/>
    <p:sldLayoutId id="2147484197" r:id="rId3"/>
    <p:sldLayoutId id="2147484198" r:id="rId4"/>
    <p:sldLayoutId id="2147484199" r:id="rId5"/>
    <p:sldLayoutId id="2147484200" r:id="rId6"/>
    <p:sldLayoutId id="2147484201" r:id="rId7"/>
    <p:sldLayoutId id="2147484202" r:id="rId8"/>
    <p:sldLayoutId id="2147484203" r:id="rId9"/>
    <p:sldLayoutId id="2147484204" r:id="rId10"/>
    <p:sldLayoutId id="214748420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2051"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C13FE449-F40F-4F2D-AFBF-919348D7EA75}"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419EC736-9F8A-4301-B549-A4822568F295}"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008" r:id="rId1"/>
    <p:sldLayoutId id="2147484009" r:id="rId2"/>
    <p:sldLayoutId id="2147484010" r:id="rId3"/>
    <p:sldLayoutId id="2147484011" r:id="rId4"/>
    <p:sldLayoutId id="2147484012" r:id="rId5"/>
    <p:sldLayoutId id="2147484013" r:id="rId6"/>
    <p:sldLayoutId id="2147484014" r:id="rId7"/>
    <p:sldLayoutId id="2147484015" r:id="rId8"/>
    <p:sldLayoutId id="2147484016" r:id="rId9"/>
    <p:sldLayoutId id="2147484017" r:id="rId10"/>
    <p:sldLayoutId id="2147484018"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482"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20483"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CF7D10FD-9FEC-41D3-95E3-96AF144C8CA2}"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7FE8B854-296F-401F-B90B-615DC897A4B8}"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206" r:id="rId1"/>
    <p:sldLayoutId id="2147484207" r:id="rId2"/>
    <p:sldLayoutId id="2147484208" r:id="rId3"/>
    <p:sldLayoutId id="2147484209" r:id="rId4"/>
    <p:sldLayoutId id="2147484210" r:id="rId5"/>
    <p:sldLayoutId id="2147484211" r:id="rId6"/>
    <p:sldLayoutId id="2147484212" r:id="rId7"/>
    <p:sldLayoutId id="2147484213" r:id="rId8"/>
    <p:sldLayoutId id="2147484214" r:id="rId9"/>
    <p:sldLayoutId id="2147484215" r:id="rId10"/>
    <p:sldLayoutId id="2147484216"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150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2150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67F753B1-921F-406B-A75D-E6D77D790A46}"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35A3FEB9-8A08-47BB-B80C-CB2F1EEA9EAF}"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217" r:id="rId1"/>
    <p:sldLayoutId id="2147484218" r:id="rId2"/>
    <p:sldLayoutId id="2147484219" r:id="rId3"/>
    <p:sldLayoutId id="2147484220" r:id="rId4"/>
    <p:sldLayoutId id="2147484221" r:id="rId5"/>
    <p:sldLayoutId id="2147484222" r:id="rId6"/>
    <p:sldLayoutId id="2147484223" r:id="rId7"/>
    <p:sldLayoutId id="2147484224" r:id="rId8"/>
    <p:sldLayoutId id="2147484225" r:id="rId9"/>
    <p:sldLayoutId id="2147484226" r:id="rId10"/>
    <p:sldLayoutId id="214748422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530"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22531"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9411B9B6-676F-42EA-BF6A-1EC6E974CBB7}"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CF6DEB1A-FC28-4CCA-BF45-9895E6E12C56}"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228" r:id="rId1"/>
    <p:sldLayoutId id="2147484229" r:id="rId2"/>
    <p:sldLayoutId id="2147484230" r:id="rId3"/>
    <p:sldLayoutId id="2147484231" r:id="rId4"/>
    <p:sldLayoutId id="2147484232" r:id="rId5"/>
    <p:sldLayoutId id="2147484233" r:id="rId6"/>
    <p:sldLayoutId id="2147484234" r:id="rId7"/>
    <p:sldLayoutId id="2147484235" r:id="rId8"/>
    <p:sldLayoutId id="2147484236" r:id="rId9"/>
    <p:sldLayoutId id="2147484237" r:id="rId10"/>
    <p:sldLayoutId id="2147484238"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3554"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23555"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7767A0CF-9D7E-4EA8-B93F-44EB53FB1199}"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76C927CA-568A-464C-B626-46B3C04F1AE8}"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239" r:id="rId1"/>
    <p:sldLayoutId id="2147484240" r:id="rId2"/>
    <p:sldLayoutId id="2147484241" r:id="rId3"/>
    <p:sldLayoutId id="2147484242" r:id="rId4"/>
    <p:sldLayoutId id="2147484243" r:id="rId5"/>
    <p:sldLayoutId id="2147484244" r:id="rId6"/>
    <p:sldLayoutId id="2147484245" r:id="rId7"/>
    <p:sldLayoutId id="2147484246" r:id="rId8"/>
    <p:sldLayoutId id="2147484247" r:id="rId9"/>
    <p:sldLayoutId id="2147484248" r:id="rId10"/>
    <p:sldLayoutId id="21474842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578"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24579"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4A232084-EC1E-429B-9248-B534AD98953B}"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F43C44A5-91F6-4551-9F55-726564E74557}"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250" r:id="rId1"/>
    <p:sldLayoutId id="2147484251" r:id="rId2"/>
    <p:sldLayoutId id="2147484252" r:id="rId3"/>
    <p:sldLayoutId id="2147484253" r:id="rId4"/>
    <p:sldLayoutId id="2147484254" r:id="rId5"/>
    <p:sldLayoutId id="2147484255" r:id="rId6"/>
    <p:sldLayoutId id="2147484256" r:id="rId7"/>
    <p:sldLayoutId id="2147484257" r:id="rId8"/>
    <p:sldLayoutId id="2147484258" r:id="rId9"/>
    <p:sldLayoutId id="2147484259" r:id="rId10"/>
    <p:sldLayoutId id="214748426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602"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25603"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35EEC76D-948E-463D-9002-C4060C67931D}"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D8E1B844-8E60-4932-8EC3-456C56604798}"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261" r:id="rId1"/>
    <p:sldLayoutId id="2147484262" r:id="rId2"/>
    <p:sldLayoutId id="2147484263" r:id="rId3"/>
    <p:sldLayoutId id="2147484264" r:id="rId4"/>
    <p:sldLayoutId id="2147484265" r:id="rId5"/>
    <p:sldLayoutId id="2147484266" r:id="rId6"/>
    <p:sldLayoutId id="2147484267" r:id="rId7"/>
    <p:sldLayoutId id="2147484268" r:id="rId8"/>
    <p:sldLayoutId id="2147484269" r:id="rId9"/>
    <p:sldLayoutId id="2147484270" r:id="rId10"/>
    <p:sldLayoutId id="21474842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6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266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FB1C45DE-52D4-4A61-9E1B-0966F526C6E3}"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CFA6FCBF-1AE6-472E-BAE4-1C26DE587FA8}"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272" r:id="rId1"/>
    <p:sldLayoutId id="2147484273" r:id="rId2"/>
    <p:sldLayoutId id="2147484274" r:id="rId3"/>
    <p:sldLayoutId id="2147484275" r:id="rId4"/>
    <p:sldLayoutId id="2147484276" r:id="rId5"/>
    <p:sldLayoutId id="2147484277" r:id="rId6"/>
    <p:sldLayoutId id="2147484278" r:id="rId7"/>
    <p:sldLayoutId id="2147484279" r:id="rId8"/>
    <p:sldLayoutId id="2147484280" r:id="rId9"/>
    <p:sldLayoutId id="2147484281" r:id="rId10"/>
    <p:sldLayoutId id="2147484282"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650"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27651"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5E236FD2-7758-457F-BA73-D766E953F3A0}"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CC340069-3F7F-4433-A545-D7C4FD2EEEBB}"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283" r:id="rId1"/>
    <p:sldLayoutId id="2147484284" r:id="rId2"/>
    <p:sldLayoutId id="2147484285" r:id="rId3"/>
    <p:sldLayoutId id="2147484286" r:id="rId4"/>
    <p:sldLayoutId id="2147484287" r:id="rId5"/>
    <p:sldLayoutId id="2147484288" r:id="rId6"/>
    <p:sldLayoutId id="2147484289" r:id="rId7"/>
    <p:sldLayoutId id="2147484290" r:id="rId8"/>
    <p:sldLayoutId id="2147484291" r:id="rId9"/>
    <p:sldLayoutId id="2147484292" r:id="rId10"/>
    <p:sldLayoutId id="214748429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674"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28675"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38FA85BF-DA9D-4B0E-B2E8-C230B175BA00}"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E0A45563-3EFC-471D-B412-852C739BF43D}"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294" r:id="rId1"/>
    <p:sldLayoutId id="2147484295" r:id="rId2"/>
    <p:sldLayoutId id="2147484296" r:id="rId3"/>
    <p:sldLayoutId id="2147484297" r:id="rId4"/>
    <p:sldLayoutId id="2147484298" r:id="rId5"/>
    <p:sldLayoutId id="2147484299" r:id="rId6"/>
    <p:sldLayoutId id="2147484300" r:id="rId7"/>
    <p:sldLayoutId id="2147484301" r:id="rId8"/>
    <p:sldLayoutId id="2147484302" r:id="rId9"/>
    <p:sldLayoutId id="2147484303" r:id="rId10"/>
    <p:sldLayoutId id="2147484304"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698"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29699"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D9128FD3-F013-4973-BD0F-13416191FFE1}"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0682A690-47F2-46EB-A9CC-2FBE54249E42}"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305" r:id="rId1"/>
    <p:sldLayoutId id="2147484306" r:id="rId2"/>
    <p:sldLayoutId id="2147484307" r:id="rId3"/>
    <p:sldLayoutId id="2147484308" r:id="rId4"/>
    <p:sldLayoutId id="2147484309" r:id="rId5"/>
    <p:sldLayoutId id="2147484310" r:id="rId6"/>
    <p:sldLayoutId id="2147484311" r:id="rId7"/>
    <p:sldLayoutId id="2147484312" r:id="rId8"/>
    <p:sldLayoutId id="2147484313" r:id="rId9"/>
    <p:sldLayoutId id="2147484314" r:id="rId10"/>
    <p:sldLayoutId id="214748431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74"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3075"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A64B7B97-D9B1-4414-A822-0E4C9546DAE5}"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E4AFB902-8D4B-4E74-8EE7-77C9065D3EC2}"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019" r:id="rId1"/>
    <p:sldLayoutId id="2147484020" r:id="rId2"/>
    <p:sldLayoutId id="2147484021" r:id="rId3"/>
    <p:sldLayoutId id="2147484022" r:id="rId4"/>
    <p:sldLayoutId id="2147484023" r:id="rId5"/>
    <p:sldLayoutId id="2147484024" r:id="rId6"/>
    <p:sldLayoutId id="2147484025" r:id="rId7"/>
    <p:sldLayoutId id="2147484026" r:id="rId8"/>
    <p:sldLayoutId id="2147484027" r:id="rId9"/>
    <p:sldLayoutId id="2147484028" r:id="rId10"/>
    <p:sldLayoutId id="214748402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722"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30723"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258829FB-A316-4FA8-92AE-A0ED9BB4A5CF}"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75F5DEC7-1AFD-4D27-AA67-5E5D330E73EC}"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316" r:id="rId1"/>
    <p:sldLayoutId id="2147484317" r:id="rId2"/>
    <p:sldLayoutId id="2147484318" r:id="rId3"/>
    <p:sldLayoutId id="2147484319" r:id="rId4"/>
    <p:sldLayoutId id="2147484320" r:id="rId5"/>
    <p:sldLayoutId id="2147484321" r:id="rId6"/>
    <p:sldLayoutId id="2147484322" r:id="rId7"/>
    <p:sldLayoutId id="2147484323" r:id="rId8"/>
    <p:sldLayoutId id="2147484324" r:id="rId9"/>
    <p:sldLayoutId id="2147484325" r:id="rId10"/>
    <p:sldLayoutId id="2147484326"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4099"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63D23ECC-8E9F-496B-9D27-0104F4B8E6BE}"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0551E01A-21FE-4B31-B5A5-5C9C20B8B10F}"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030" r:id="rId1"/>
    <p:sldLayoutId id="2147484031" r:id="rId2"/>
    <p:sldLayoutId id="2147484032" r:id="rId3"/>
    <p:sldLayoutId id="2147484033" r:id="rId4"/>
    <p:sldLayoutId id="2147484034" r:id="rId5"/>
    <p:sldLayoutId id="2147484035" r:id="rId6"/>
    <p:sldLayoutId id="2147484036" r:id="rId7"/>
    <p:sldLayoutId id="2147484037" r:id="rId8"/>
    <p:sldLayoutId id="2147484038" r:id="rId9"/>
    <p:sldLayoutId id="2147484039" r:id="rId10"/>
    <p:sldLayoutId id="214748404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22"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5123"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69D358F8-98FD-4544-889E-228C93D92EDE}"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E3DD712F-8F63-4153-9E42-D86A20F17692}"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041" r:id="rId1"/>
    <p:sldLayoutId id="2147484042" r:id="rId2"/>
    <p:sldLayoutId id="2147484043" r:id="rId3"/>
    <p:sldLayoutId id="2147484044" r:id="rId4"/>
    <p:sldLayoutId id="2147484045" r:id="rId5"/>
    <p:sldLayoutId id="2147484046" r:id="rId6"/>
    <p:sldLayoutId id="2147484047" r:id="rId7"/>
    <p:sldLayoutId id="2147484048" r:id="rId8"/>
    <p:sldLayoutId id="2147484049" r:id="rId9"/>
    <p:sldLayoutId id="2147484050" r:id="rId10"/>
    <p:sldLayoutId id="214748405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14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614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05C4610E-3D91-4DDC-8DF9-9BBBCEACFF7E}"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901DD99C-54EB-4773-B68E-0F3A50B4D0FC}"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170"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7171"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D7C5CE7C-E8D1-449B-8BD1-F83AB447CA95}"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0D48155E-7CF3-4BA3-8AAC-C10EDC8151C2}"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063" r:id="rId1"/>
    <p:sldLayoutId id="2147484064" r:id="rId2"/>
    <p:sldLayoutId id="2147484065" r:id="rId3"/>
    <p:sldLayoutId id="2147484066" r:id="rId4"/>
    <p:sldLayoutId id="2147484067" r:id="rId5"/>
    <p:sldLayoutId id="2147484068" r:id="rId6"/>
    <p:sldLayoutId id="2147484069" r:id="rId7"/>
    <p:sldLayoutId id="2147484070" r:id="rId8"/>
    <p:sldLayoutId id="2147484071" r:id="rId9"/>
    <p:sldLayoutId id="2147484072" r:id="rId10"/>
    <p:sldLayoutId id="214748407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194"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8195"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F846DD86-030B-48DF-8A02-E85B7C7C96F8}"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59F51AA6-586D-4193-9F6C-2F011B6F5615}"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074" r:id="rId1"/>
    <p:sldLayoutId id="2147484075" r:id="rId2"/>
    <p:sldLayoutId id="2147484076" r:id="rId3"/>
    <p:sldLayoutId id="2147484077" r:id="rId4"/>
    <p:sldLayoutId id="2147484078" r:id="rId5"/>
    <p:sldLayoutId id="2147484079" r:id="rId6"/>
    <p:sldLayoutId id="2147484080" r:id="rId7"/>
    <p:sldLayoutId id="2147484081" r:id="rId8"/>
    <p:sldLayoutId id="2147484082" r:id="rId9"/>
    <p:sldLayoutId id="2147484083" r:id="rId10"/>
    <p:sldLayoutId id="2147484084"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218"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9219"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94B2C9B4-2908-4205-807A-FA79D264A44F}" type="datetimeFigureOut">
              <a:rPr lang="fr-FR"/>
              <a:pPr>
                <a:defRPr/>
              </a:pPr>
              <a:t>29/10/2019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14206E8A-7A41-456B-A950-A84417943DBE}"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085" r:id="rId1"/>
    <p:sldLayoutId id="2147484086" r:id="rId2"/>
    <p:sldLayoutId id="2147484087" r:id="rId3"/>
    <p:sldLayoutId id="2147484088" r:id="rId4"/>
    <p:sldLayoutId id="2147484089" r:id="rId5"/>
    <p:sldLayoutId id="2147484090" r:id="rId6"/>
    <p:sldLayoutId id="2147484091" r:id="rId7"/>
    <p:sldLayoutId id="2147484092" r:id="rId8"/>
    <p:sldLayoutId id="2147484093" r:id="rId9"/>
    <p:sldLayoutId id="2147484094" r:id="rId10"/>
    <p:sldLayoutId id="214748409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0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2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3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4.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6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6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7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8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99.xm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0.xml"/><Relationship Id="rId1" Type="http://schemas.openxmlformats.org/officeDocument/2006/relationships/slideLayout" Target="../slideLayouts/slideLayout3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2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2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2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21.xml"/></Relationships>
</file>

<file path=ppt/slides/_rels/slide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2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2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21.xml"/></Relationships>
</file>

<file path=ppt/slides/_rels/slide4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9.xml"/><Relationship Id="rId1" Type="http://schemas.openxmlformats.org/officeDocument/2006/relationships/slideLayout" Target="../slideLayouts/slideLayout32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21.xml"/></Relationships>
</file>

<file path=ppt/slides/_rels/slide4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41.xml"/><Relationship Id="rId1" Type="http://schemas.openxmlformats.org/officeDocument/2006/relationships/slideLayout" Target="../slideLayouts/slideLayout321.xml"/></Relationships>
</file>

<file path=ppt/slides/_rels/slide46.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42.xml"/><Relationship Id="rId1" Type="http://schemas.openxmlformats.org/officeDocument/2006/relationships/slideLayout" Target="../slideLayouts/slideLayout32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2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2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2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2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2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2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2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2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2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2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2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2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2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2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2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2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2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2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2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2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2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2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2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1438" y="1773238"/>
            <a:ext cx="8964612" cy="1655762"/>
          </a:xfrm>
          <a:solidFill>
            <a:schemeClr val="accent1">
              <a:lumMod val="20000"/>
              <a:lumOff val="80000"/>
            </a:schemeClr>
          </a:solidFill>
        </p:spPr>
        <p:txBody>
          <a:bodyPr rtlCol="0">
            <a:noAutofit/>
          </a:bodyPr>
          <a:lstStyle/>
          <a:p>
            <a:pPr>
              <a:defRPr/>
            </a:pPr>
            <a:r>
              <a:rPr lang="fr-FR" sz="4000" dirty="0" smtClean="0">
                <a:solidFill>
                  <a:schemeClr val="tx2"/>
                </a:solidFill>
                <a:effectLst>
                  <a:outerShdw blurRad="38100" dist="38100" dir="2700000" algn="tl">
                    <a:srgbClr val="000000">
                      <a:alpha val="43137"/>
                    </a:srgbClr>
                  </a:outerShdw>
                </a:effectLst>
              </a:rPr>
              <a:t>DIETETIQUE DU NOURRISSON</a:t>
            </a:r>
            <a:endParaRPr lang="fr-FR" sz="4000" b="1" i="1" dirty="0" smtClean="0">
              <a:solidFill>
                <a:schemeClr val="tx2"/>
              </a:solidFill>
              <a:effectLst>
                <a:outerShdw blurRad="38100" dist="38100" dir="2700000" algn="tl">
                  <a:srgbClr val="000000">
                    <a:alpha val="43137"/>
                  </a:srgbClr>
                </a:outerShdw>
              </a:effectLst>
            </a:endParaRPr>
          </a:p>
        </p:txBody>
      </p:sp>
      <p:sp>
        <p:nvSpPr>
          <p:cNvPr id="1029" name="Sous-titre 2"/>
          <p:cNvSpPr>
            <a:spLocks noGrp="1"/>
          </p:cNvSpPr>
          <p:nvPr>
            <p:ph type="subTitle" idx="1"/>
          </p:nvPr>
        </p:nvSpPr>
        <p:spPr>
          <a:xfrm>
            <a:off x="215900" y="4941888"/>
            <a:ext cx="8964613" cy="574675"/>
          </a:xfrm>
        </p:spPr>
        <p:txBody>
          <a:bodyPr/>
          <a:lstStyle/>
          <a:p>
            <a:pPr algn="l">
              <a:spcBef>
                <a:spcPct val="0"/>
              </a:spcBef>
            </a:pPr>
            <a:r>
              <a:rPr lang="fr-FR" sz="1600" smtClean="0">
                <a:solidFill>
                  <a:schemeClr val="tx1"/>
                </a:solidFill>
              </a:rPr>
              <a:t>Service de Néonatologie, Etablissement hospitalier Mère et Enfant et faculté de Médecine, Tlemcen.</a:t>
            </a:r>
          </a:p>
          <a:p>
            <a:pPr algn="l">
              <a:spcBef>
                <a:spcPct val="0"/>
              </a:spcBef>
            </a:pPr>
            <a:r>
              <a:rPr lang="fr-FR" sz="1600" smtClean="0">
                <a:solidFill>
                  <a:schemeClr val="tx1"/>
                </a:solidFill>
              </a:rPr>
              <a:t>Laboratoire de Biologie Moléculaire Appliquée et d’immunologie, Université Abou Bekr Belkaid, Tlemcen.</a:t>
            </a:r>
          </a:p>
          <a:p>
            <a:pPr algn="l"/>
            <a:r>
              <a:rPr lang="fr-FR" sz="1600" baseline="30000" smtClean="0">
                <a:solidFill>
                  <a:schemeClr val="tx1"/>
                </a:solidFill>
              </a:rPr>
              <a:t> </a:t>
            </a:r>
            <a:endParaRPr lang="fr-FR" sz="1600" smtClean="0">
              <a:solidFill>
                <a:schemeClr val="tx1"/>
              </a:solidFill>
            </a:endParaRPr>
          </a:p>
          <a:p>
            <a:pPr algn="l"/>
            <a:r>
              <a:rPr lang="fr-FR" sz="1600" b="1" smtClean="0">
                <a:solidFill>
                  <a:schemeClr val="tx1"/>
                </a:solidFill>
              </a:rPr>
              <a:t>	</a:t>
            </a:r>
          </a:p>
        </p:txBody>
      </p:sp>
      <p:cxnSp>
        <p:nvCxnSpPr>
          <p:cNvPr id="6" name="Connecteur droit 5"/>
          <p:cNvCxnSpPr/>
          <p:nvPr/>
        </p:nvCxnSpPr>
        <p:spPr>
          <a:xfrm>
            <a:off x="0" y="836613"/>
            <a:ext cx="9144000" cy="0"/>
          </a:xfrm>
          <a:prstGeom prst="line">
            <a:avLst/>
          </a:prstGeom>
          <a:ln w="25400"/>
        </p:spPr>
        <p:style>
          <a:lnRef idx="1">
            <a:schemeClr val="accent1"/>
          </a:lnRef>
          <a:fillRef idx="0">
            <a:schemeClr val="accent1"/>
          </a:fillRef>
          <a:effectRef idx="0">
            <a:schemeClr val="accent1"/>
          </a:effectRef>
          <a:fontRef idx="minor">
            <a:schemeClr val="tx1"/>
          </a:fontRef>
        </p:style>
      </p:cxnSp>
      <p:graphicFrame>
        <p:nvGraphicFramePr>
          <p:cNvPr id="9" name="Tableau 8"/>
          <p:cNvGraphicFramePr>
            <a:graphicFrameLocks noGrp="1"/>
          </p:cNvGraphicFramePr>
          <p:nvPr/>
        </p:nvGraphicFramePr>
        <p:xfrm>
          <a:off x="179388" y="115888"/>
          <a:ext cx="8784976" cy="490728"/>
        </p:xfrm>
        <a:graphic>
          <a:graphicData uri="http://schemas.openxmlformats.org/drawingml/2006/table">
            <a:tbl>
              <a:tblPr/>
              <a:tblGrid>
                <a:gridCol w="4295646"/>
                <a:gridCol w="968423"/>
                <a:gridCol w="3520907"/>
              </a:tblGrid>
              <a:tr h="416560">
                <a:tc>
                  <a:txBody>
                    <a:bodyPr/>
                    <a:lstStyle/>
                    <a:p>
                      <a:pPr algn="ctr">
                        <a:lnSpc>
                          <a:spcPct val="115000"/>
                        </a:lnSpc>
                        <a:spcAft>
                          <a:spcPts val="1000"/>
                        </a:spcAft>
                      </a:pPr>
                      <a:r>
                        <a:rPr lang="nl-NL" sz="1400" dirty="0">
                          <a:latin typeface="Trebuchet MS"/>
                          <a:ea typeface="Constantia"/>
                          <a:cs typeface="Times New Roman"/>
                        </a:rPr>
                        <a:t>UNIVERSITE ABOU BEKR BELKAID                              FACULTE DE MEDECINE</a:t>
                      </a:r>
                      <a:endParaRPr lang="fr-FR" sz="1100" dirty="0">
                        <a:latin typeface="Constantia"/>
                        <a:ea typeface="Constantia"/>
                        <a:cs typeface="Times New Roman"/>
                      </a:endParaRPr>
                    </a:p>
                  </a:txBody>
                  <a:tcPr marL="44450" marR="44450" marT="0" marB="0">
                    <a:lnL>
                      <a:noFill/>
                    </a:lnL>
                    <a:lnR>
                      <a:noFill/>
                    </a:lnR>
                    <a:lnT>
                      <a:noFill/>
                    </a:lnT>
                    <a:lnB>
                      <a:noFill/>
                    </a:lnB>
                  </a:tcPr>
                </a:tc>
                <a:tc>
                  <a:txBody>
                    <a:bodyPr/>
                    <a:lstStyle/>
                    <a:p>
                      <a:pPr algn="ctr">
                        <a:lnSpc>
                          <a:spcPct val="115000"/>
                        </a:lnSpc>
                        <a:spcAft>
                          <a:spcPts val="1000"/>
                        </a:spcAft>
                      </a:pPr>
                      <a:endParaRPr lang="fr-FR" sz="1400" dirty="0">
                        <a:latin typeface="Trebuchet MS"/>
                        <a:ea typeface="Constantia"/>
                        <a:cs typeface="Times New Roman"/>
                      </a:endParaRPr>
                    </a:p>
                  </a:txBody>
                  <a:tcPr marL="44450" marR="44450" marT="0" marB="0">
                    <a:lnL>
                      <a:noFill/>
                    </a:lnL>
                    <a:lnR>
                      <a:noFill/>
                    </a:lnR>
                    <a:lnT>
                      <a:noFill/>
                    </a:lnT>
                    <a:lnB>
                      <a:noFill/>
                    </a:lnB>
                  </a:tcPr>
                </a:tc>
                <a:tc>
                  <a:txBody>
                    <a:bodyPr/>
                    <a:lstStyle/>
                    <a:p>
                      <a:pPr algn="ctr">
                        <a:lnSpc>
                          <a:spcPct val="115000"/>
                        </a:lnSpc>
                        <a:spcAft>
                          <a:spcPts val="0"/>
                        </a:spcAft>
                      </a:pPr>
                      <a:r>
                        <a:rPr lang="ar-SA" sz="1400" b="1" kern="0" dirty="0">
                          <a:latin typeface="Trebuchet MS"/>
                          <a:ea typeface="Times New Roman"/>
                          <a:cs typeface="Times New Roman"/>
                        </a:rPr>
                        <a:t>جـــــامعـــة أبـو بكـــــر بلقا يد</a:t>
                      </a:r>
                      <a:endParaRPr lang="fr-FR" sz="1100" b="1" kern="0" dirty="0">
                        <a:latin typeface="Calibri"/>
                        <a:ea typeface="Times New Roman"/>
                        <a:cs typeface="Times New Roman"/>
                      </a:endParaRPr>
                    </a:p>
                    <a:p>
                      <a:pPr algn="ctr">
                        <a:lnSpc>
                          <a:spcPct val="115000"/>
                        </a:lnSpc>
                        <a:spcAft>
                          <a:spcPts val="0"/>
                        </a:spcAft>
                      </a:pPr>
                      <a:r>
                        <a:rPr lang="ar-SA" sz="1400" b="1" kern="0" dirty="0">
                          <a:latin typeface="Trebuchet MS"/>
                          <a:ea typeface="Times New Roman"/>
                          <a:cs typeface="Times New Roman"/>
                        </a:rPr>
                        <a:t>كليـــــــة الطـــــب</a:t>
                      </a:r>
                      <a:endParaRPr lang="fr-FR" sz="1100" b="1" kern="0" dirty="0">
                        <a:latin typeface="Calibri"/>
                        <a:ea typeface="Times New Roman"/>
                        <a:cs typeface="Times New Roman"/>
                      </a:endParaRPr>
                    </a:p>
                  </a:txBody>
                  <a:tcPr marL="44450" marR="44450" marT="0" marB="0">
                    <a:lnL>
                      <a:noFill/>
                    </a:lnL>
                    <a:lnR>
                      <a:noFill/>
                    </a:lnR>
                    <a:lnT>
                      <a:noFill/>
                    </a:lnT>
                    <a:lnB>
                      <a:noFill/>
                    </a:lnB>
                  </a:tcPr>
                </a:tc>
              </a:tr>
            </a:tbl>
          </a:graphicData>
        </a:graphic>
      </p:graphicFrame>
      <p:graphicFrame>
        <p:nvGraphicFramePr>
          <p:cNvPr id="1026" name="Object 2"/>
          <p:cNvGraphicFramePr>
            <a:graphicFrameLocks noChangeAspect="1"/>
          </p:cNvGraphicFramePr>
          <p:nvPr/>
        </p:nvGraphicFramePr>
        <p:xfrm>
          <a:off x="4140200" y="115888"/>
          <a:ext cx="792163" cy="619125"/>
        </p:xfrm>
        <a:graphic>
          <a:graphicData uri="http://schemas.openxmlformats.org/presentationml/2006/ole">
            <p:oleObj spid="_x0000_s1026" name="Picture" r:id="rId3" imgW="1096392" imgH="1793289" progId="Word.Picture.8">
              <p:embed/>
            </p:oleObj>
          </a:graphicData>
        </a:graphic>
      </p:graphicFrame>
      <p:sp>
        <p:nvSpPr>
          <p:cNvPr id="11" name="Sous-titre 2"/>
          <p:cNvSpPr txBox="1">
            <a:spLocks/>
          </p:cNvSpPr>
          <p:nvPr/>
        </p:nvSpPr>
        <p:spPr>
          <a:xfrm>
            <a:off x="3048000" y="6172200"/>
            <a:ext cx="3048000" cy="439738"/>
          </a:xfrm>
          <a:prstGeom prst="rect">
            <a:avLst/>
          </a:prstGeom>
          <a:ln/>
        </p:spPr>
        <p:style>
          <a:lnRef idx="2">
            <a:schemeClr val="accent5"/>
          </a:lnRef>
          <a:fillRef idx="1">
            <a:schemeClr val="lt1"/>
          </a:fillRef>
          <a:effectRef idx="0">
            <a:schemeClr val="accent5"/>
          </a:effectRef>
          <a:fontRef idx="minor">
            <a:schemeClr val="dk1"/>
          </a:fontRef>
        </p:style>
        <p:txBody>
          <a:bodyPr/>
          <a:lstStyle/>
          <a:p>
            <a:pPr algn="ctr" fontAlgn="auto">
              <a:spcBef>
                <a:spcPts val="0"/>
              </a:spcBef>
              <a:spcAft>
                <a:spcPts val="0"/>
              </a:spcAft>
              <a:defRPr/>
            </a:pPr>
            <a:r>
              <a:rPr lang="fr-FR" sz="2000" dirty="0">
                <a:solidFill>
                  <a:srgbClr val="1F497D"/>
                </a:solidFill>
              </a:rPr>
              <a:t>Module de Pédiatrie</a:t>
            </a:r>
          </a:p>
        </p:txBody>
      </p:sp>
      <p:sp>
        <p:nvSpPr>
          <p:cNvPr id="13" name="Sous-titre 2"/>
          <p:cNvSpPr txBox="1">
            <a:spLocks/>
          </p:cNvSpPr>
          <p:nvPr/>
        </p:nvSpPr>
        <p:spPr>
          <a:xfrm>
            <a:off x="755650" y="4221163"/>
            <a:ext cx="8208963" cy="431800"/>
          </a:xfrm>
          <a:prstGeom prst="rect">
            <a:avLst/>
          </a:prstGeom>
        </p:spPr>
        <p:txBody>
          <a:bodyPr/>
          <a:lstStyle/>
          <a:p>
            <a:pPr algn="ctr" fontAlgn="auto">
              <a:spcBef>
                <a:spcPts val="0"/>
              </a:spcBef>
              <a:spcAft>
                <a:spcPts val="0"/>
              </a:spcAft>
              <a:defRPr/>
            </a:pPr>
            <a:r>
              <a:rPr lang="en-US" sz="3000" dirty="0" err="1">
                <a:solidFill>
                  <a:prstClr val="black"/>
                </a:solidFill>
                <a:effectLst>
                  <a:outerShdw blurRad="38100" dist="38100" dir="2700000" algn="tl">
                    <a:srgbClr val="000000">
                      <a:alpha val="43137"/>
                    </a:srgbClr>
                  </a:outerShdw>
                </a:effectLst>
                <a:latin typeface="Calibri"/>
              </a:rPr>
              <a:t>Smahi</a:t>
            </a:r>
            <a:r>
              <a:rPr lang="en-US" sz="3000" dirty="0">
                <a:solidFill>
                  <a:prstClr val="black"/>
                </a:solidFill>
                <a:effectLst>
                  <a:outerShdw blurRad="38100" dist="38100" dir="2700000" algn="tl">
                    <a:srgbClr val="000000">
                      <a:alpha val="43137"/>
                    </a:srgbClr>
                  </a:outerShdw>
                </a:effectLst>
                <a:latin typeface="Calibri"/>
              </a:rPr>
              <a:t> MC</a:t>
            </a:r>
            <a:endParaRPr lang="fr-FR" sz="3000" dirty="0">
              <a:solidFill>
                <a:prstClr val="black"/>
              </a:solidFill>
              <a:effectLst>
                <a:outerShdw blurRad="38100" dist="38100" dir="2700000" algn="tl">
                  <a:srgbClr val="000000">
                    <a:alpha val="43137"/>
                  </a:srgbClr>
                </a:outerShdw>
              </a:effectLst>
              <a:latin typeface="Calibri"/>
            </a:endParaRPr>
          </a:p>
        </p:txBody>
      </p:sp>
      <p:sp>
        <p:nvSpPr>
          <p:cNvPr id="10" name="Sous-titre 2"/>
          <p:cNvSpPr txBox="1">
            <a:spLocks/>
          </p:cNvSpPr>
          <p:nvPr/>
        </p:nvSpPr>
        <p:spPr>
          <a:xfrm>
            <a:off x="6444208" y="3429000"/>
            <a:ext cx="3048000" cy="439738"/>
          </a:xfrm>
          <a:prstGeom prst="rect">
            <a:avLst/>
          </a:prstGeom>
          <a:noFill/>
          <a:ln>
            <a:noFill/>
          </a:ln>
        </p:spPr>
        <p:style>
          <a:lnRef idx="2">
            <a:schemeClr val="accent1"/>
          </a:lnRef>
          <a:fillRef idx="1">
            <a:schemeClr val="lt1"/>
          </a:fillRef>
          <a:effectRef idx="0">
            <a:schemeClr val="accent1"/>
          </a:effectRef>
          <a:fontRef idx="minor">
            <a:schemeClr val="dk1"/>
          </a:fontRef>
        </p:style>
        <p:txBody>
          <a:bodyPr/>
          <a:lstStyle/>
          <a:p>
            <a:pPr algn="ctr" fontAlgn="auto">
              <a:spcBef>
                <a:spcPts val="0"/>
              </a:spcBef>
              <a:spcAft>
                <a:spcPts val="0"/>
              </a:spcAft>
              <a:defRPr/>
            </a:pPr>
            <a:r>
              <a:rPr lang="fr-FR" sz="2000" dirty="0" smtClean="0">
                <a:solidFill>
                  <a:srgbClr val="1F497D"/>
                </a:solidFill>
              </a:rPr>
              <a:t>Septembre 2016</a:t>
            </a:r>
            <a:endParaRPr lang="fr-FR" sz="2000" dirty="0">
              <a:solidFill>
                <a:srgbClr val="1F497D"/>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Espace réservé du contenu 2"/>
          <p:cNvSpPr>
            <a:spLocks noGrp="1"/>
          </p:cNvSpPr>
          <p:nvPr>
            <p:ph idx="1"/>
          </p:nvPr>
        </p:nvSpPr>
        <p:spPr>
          <a:xfrm>
            <a:off x="428625" y="1357313"/>
            <a:ext cx="8229600" cy="5072062"/>
          </a:xfrm>
        </p:spPr>
        <p:txBody>
          <a:bodyPr/>
          <a:lstStyle/>
          <a:p>
            <a:pPr>
              <a:buFont typeface="Arial" pitchFamily="34" charset="0"/>
              <a:buNone/>
            </a:pPr>
            <a:r>
              <a:rPr lang="fr-FR" sz="2400" b="1" u="sng" smtClean="0"/>
              <a:t>II-1-3 ‑ Besoins en protéines</a:t>
            </a:r>
          </a:p>
          <a:p>
            <a:pPr>
              <a:buFont typeface="Arial" pitchFamily="34" charset="0"/>
              <a:buNone/>
            </a:pPr>
            <a:r>
              <a:rPr lang="fr-FR" sz="2000" b="1" smtClean="0"/>
              <a:t>‑ Sur le plan qualitatif</a:t>
            </a:r>
            <a:endParaRPr lang="fr-FR" sz="2000" smtClean="0"/>
          </a:p>
          <a:p>
            <a:r>
              <a:rPr lang="fr-FR" sz="2000" i="1" u="sng" smtClean="0"/>
              <a:t>La qualité nutritionnelle des protéines alimentaires est fonction :</a:t>
            </a:r>
            <a:endParaRPr lang="fr-FR" sz="2000" smtClean="0"/>
          </a:p>
          <a:p>
            <a:pPr lvl="1"/>
            <a:r>
              <a:rPr lang="fr-FR" sz="2000" smtClean="0"/>
              <a:t>Digestibilité, composition en AAE, répartition des AA au sein des protéines.</a:t>
            </a:r>
          </a:p>
          <a:p>
            <a:pPr lvl="1"/>
            <a:r>
              <a:rPr lang="fr-FR" sz="2000" smtClean="0"/>
              <a:t>Valeur biologique  établie par son coefficient d'utilisation nette (UPN).</a:t>
            </a:r>
          </a:p>
          <a:p>
            <a:pPr>
              <a:buFont typeface="Arial" pitchFamily="34" charset="0"/>
              <a:buNone/>
            </a:pPr>
            <a:r>
              <a:rPr lang="fr-FR" sz="2000" smtClean="0"/>
              <a:t>             </a:t>
            </a:r>
            <a:r>
              <a:rPr lang="fr-FR" sz="2000" smtClean="0">
                <a:solidFill>
                  <a:srgbClr val="C00000"/>
                </a:solidFill>
              </a:rPr>
              <a:t>UPN =  (N </a:t>
            </a:r>
            <a:r>
              <a:rPr lang="fr-FR" sz="2000" baseline="-25000" smtClean="0">
                <a:solidFill>
                  <a:srgbClr val="C00000"/>
                </a:solidFill>
              </a:rPr>
              <a:t>retenu</a:t>
            </a:r>
            <a:r>
              <a:rPr lang="fr-FR" sz="2000" smtClean="0">
                <a:solidFill>
                  <a:srgbClr val="C00000"/>
                </a:solidFill>
              </a:rPr>
              <a:t> / N </a:t>
            </a:r>
            <a:r>
              <a:rPr lang="fr-FR" sz="2000" baseline="-25000" smtClean="0">
                <a:solidFill>
                  <a:srgbClr val="C00000"/>
                </a:solidFill>
              </a:rPr>
              <a:t>ingéré</a:t>
            </a:r>
            <a:r>
              <a:rPr lang="fr-FR" sz="2000" smtClean="0">
                <a:solidFill>
                  <a:srgbClr val="C00000"/>
                </a:solidFill>
              </a:rPr>
              <a:t>) x 100</a:t>
            </a:r>
            <a:r>
              <a:rPr lang="fr-FR" sz="2000" smtClean="0"/>
              <a:t>          </a:t>
            </a:r>
            <a:r>
              <a:rPr lang="fr-FR" sz="1600" smtClean="0">
                <a:solidFill>
                  <a:srgbClr val="C00000"/>
                </a:solidFill>
              </a:rPr>
              <a:t>(N </a:t>
            </a:r>
            <a:r>
              <a:rPr lang="fr-FR" sz="1600" baseline="-25000" smtClean="0">
                <a:solidFill>
                  <a:srgbClr val="C00000"/>
                </a:solidFill>
              </a:rPr>
              <a:t>retenu</a:t>
            </a:r>
            <a:r>
              <a:rPr lang="fr-FR" sz="1600" smtClean="0">
                <a:solidFill>
                  <a:srgbClr val="C00000"/>
                </a:solidFill>
              </a:rPr>
              <a:t> = N </a:t>
            </a:r>
            <a:r>
              <a:rPr lang="fr-FR" sz="1600" baseline="-25000" smtClean="0">
                <a:solidFill>
                  <a:srgbClr val="C00000"/>
                </a:solidFill>
              </a:rPr>
              <a:t>ingéré</a:t>
            </a:r>
            <a:r>
              <a:rPr lang="fr-FR" sz="1600" smtClean="0">
                <a:solidFill>
                  <a:srgbClr val="C00000"/>
                </a:solidFill>
              </a:rPr>
              <a:t> – N </a:t>
            </a:r>
            <a:r>
              <a:rPr lang="fr-FR" sz="1600" baseline="-25000" smtClean="0">
                <a:solidFill>
                  <a:srgbClr val="C00000"/>
                </a:solidFill>
              </a:rPr>
              <a:t>éliminé</a:t>
            </a:r>
            <a:r>
              <a:rPr lang="fr-FR" sz="1600" smtClean="0">
                <a:solidFill>
                  <a:srgbClr val="C00000"/>
                </a:solidFill>
              </a:rPr>
              <a:t>)</a:t>
            </a:r>
            <a:endParaRPr lang="fr-FR" sz="2000" smtClean="0"/>
          </a:p>
          <a:p>
            <a:r>
              <a:rPr lang="fr-FR" sz="2000" i="1" u="sng" smtClean="0"/>
              <a:t>L'alimentation doit obligatoirement fournir les AA essentiels (AAE)</a:t>
            </a:r>
            <a:r>
              <a:rPr lang="fr-FR" sz="2000" smtClean="0"/>
              <a:t> : isoleucine, leucine, valine, thréonine, phénylalanine, lysine, tryptophane et chez le </a:t>
            </a:r>
            <a:r>
              <a:rPr lang="fr-FR" sz="2000" smtClean="0">
                <a:solidFill>
                  <a:srgbClr val="C00000"/>
                </a:solidFill>
              </a:rPr>
              <a:t>NRS la cystine, l'histidine et probablement la taurine</a:t>
            </a:r>
            <a:r>
              <a:rPr lang="fr-FR" sz="2000" smtClean="0"/>
              <a:t>. </a:t>
            </a:r>
          </a:p>
          <a:p>
            <a:r>
              <a:rPr lang="fr-FR" sz="2000" smtClean="0"/>
              <a:t>Ces AAE doivent être apportés tous en même temps sinon leur pleine utilisation est entravée par celui qui est apporté au taux le plus faible ou en excès (facteur limitant).</a:t>
            </a:r>
          </a:p>
          <a:p>
            <a:r>
              <a:rPr lang="fr-FR" sz="2000" i="1" u="sng" smtClean="0"/>
              <a:t>Toutes les protéines n'ont pas la même valeur d'utilisation</a:t>
            </a:r>
            <a:r>
              <a:rPr lang="fr-FR" sz="2000" smtClean="0"/>
              <a:t>.                    </a:t>
            </a:r>
          </a:p>
          <a:p>
            <a:pPr>
              <a:buFont typeface="Arial" pitchFamily="34" charset="0"/>
              <a:buNone/>
            </a:pPr>
            <a:endParaRPr lang="fr-FR" sz="2000" smtClean="0"/>
          </a:p>
          <a:p>
            <a:endParaRPr lang="fr-FR" sz="2000" smtClean="0"/>
          </a:p>
        </p:txBody>
      </p:sp>
      <p:sp>
        <p:nvSpPr>
          <p:cNvPr id="40963" name="Titre 1"/>
          <p:cNvSpPr>
            <a:spLocks noGrp="1"/>
          </p:cNvSpPr>
          <p:nvPr>
            <p:ph type="title"/>
          </p:nvPr>
        </p:nvSpPr>
        <p:spPr>
          <a:xfrm>
            <a:off x="357188" y="142875"/>
            <a:ext cx="8229600" cy="114300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 ‑ BASES PHYSIOLOGIQUES DE L'ALIMENTATION</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II-1 ‑ LES BESOINS NUTRITIONNELS</a:t>
            </a:r>
            <a:endParaRPr lang="fr-FR" sz="24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625" y="642938"/>
            <a:ext cx="8229600" cy="857250"/>
          </a:xfrm>
          <a:solidFill>
            <a:srgbClr val="FFFF00"/>
          </a:solidFill>
        </p:spPr>
        <p:txBody>
          <a:bodyPr/>
          <a:lstStyle/>
          <a:p>
            <a:pPr>
              <a:defRPr/>
            </a:pPr>
            <a:r>
              <a:rPr lang="fr-FR" sz="2800" dirty="0" smtClean="0">
                <a:solidFill>
                  <a:schemeClr val="accent1">
                    <a:lumMod val="75000"/>
                  </a:schemeClr>
                </a:solidFill>
              </a:rPr>
              <a:t>Valeur d'utilisation </a:t>
            </a:r>
            <a:br>
              <a:rPr lang="fr-FR" sz="2800" dirty="0" smtClean="0">
                <a:solidFill>
                  <a:schemeClr val="accent1">
                    <a:lumMod val="75000"/>
                  </a:schemeClr>
                </a:solidFill>
              </a:rPr>
            </a:br>
            <a:r>
              <a:rPr lang="fr-FR" sz="2800" dirty="0" smtClean="0">
                <a:solidFill>
                  <a:schemeClr val="accent1">
                    <a:lumMod val="75000"/>
                  </a:schemeClr>
                </a:solidFill>
              </a:rPr>
              <a:t>Protéines animales &gt; Protéines végétales</a:t>
            </a:r>
            <a:endParaRPr lang="fr-FR" sz="2800" dirty="0">
              <a:solidFill>
                <a:schemeClr val="accent1">
                  <a:lumMod val="75000"/>
                </a:schemeClr>
              </a:solidFill>
            </a:endParaRPr>
          </a:p>
        </p:txBody>
      </p:sp>
      <p:graphicFrame>
        <p:nvGraphicFramePr>
          <p:cNvPr id="5" name="Tableau 4"/>
          <p:cNvGraphicFramePr>
            <a:graphicFrameLocks noGrp="1"/>
          </p:cNvGraphicFramePr>
          <p:nvPr/>
        </p:nvGraphicFramePr>
        <p:xfrm>
          <a:off x="571500" y="2571750"/>
          <a:ext cx="8143932" cy="2357448"/>
        </p:xfrm>
        <a:graphic>
          <a:graphicData uri="http://schemas.openxmlformats.org/drawingml/2006/table">
            <a:tbl>
              <a:tblPr>
                <a:tableStyleId>{6E25E649-3F16-4E02-A733-19D2CDBF48F0}</a:tableStyleId>
              </a:tblPr>
              <a:tblGrid>
                <a:gridCol w="8143932"/>
              </a:tblGrid>
              <a:tr h="336778">
                <a:tc>
                  <a:txBody>
                    <a:bodyPr/>
                    <a:lstStyle/>
                    <a:p>
                      <a:pPr algn="ctr">
                        <a:spcAft>
                          <a:spcPts val="0"/>
                        </a:spcAft>
                      </a:pPr>
                      <a:r>
                        <a:rPr lang="fr-FR" sz="2000" b="1" dirty="0"/>
                        <a:t>Aliments                               </a:t>
                      </a:r>
                      <a:r>
                        <a:rPr lang="fr-FR" sz="2000" b="1" dirty="0" smtClean="0"/>
                        <a:t>             Taux </a:t>
                      </a:r>
                      <a:r>
                        <a:rPr lang="fr-FR" sz="2000" b="1" dirty="0"/>
                        <a:t>de protides                         </a:t>
                      </a:r>
                      <a:r>
                        <a:rPr lang="fr-FR" sz="2000" b="1" dirty="0" smtClean="0"/>
                        <a:t>UPN</a:t>
                      </a:r>
                      <a:endParaRPr lang="fr-FR" sz="2000" b="1" dirty="0">
                        <a:latin typeface="+mj-lt"/>
                        <a:ea typeface="Times New Roman"/>
                      </a:endParaRPr>
                    </a:p>
                  </a:txBody>
                  <a:tcPr marL="44450" marR="44450" marT="0" marB="0"/>
                </a:tc>
              </a:tr>
              <a:tr h="2020670">
                <a:tc>
                  <a:txBody>
                    <a:bodyPr/>
                    <a:lstStyle/>
                    <a:p>
                      <a:pPr algn="ctr">
                        <a:spcAft>
                          <a:spcPts val="0"/>
                        </a:spcAft>
                      </a:pPr>
                      <a:r>
                        <a:rPr lang="fr-FR" sz="2000" dirty="0"/>
                        <a:t>œuf                                        </a:t>
                      </a:r>
                      <a:r>
                        <a:rPr lang="fr-FR" sz="2000" baseline="0" dirty="0" smtClean="0"/>
                        <a:t>                  </a:t>
                      </a:r>
                      <a:r>
                        <a:rPr lang="fr-FR" sz="2000" dirty="0" smtClean="0"/>
                        <a:t>13 </a:t>
                      </a:r>
                      <a:r>
                        <a:rPr lang="fr-FR" sz="2000" dirty="0"/>
                        <a:t>%                                         </a:t>
                      </a:r>
                      <a:r>
                        <a:rPr lang="fr-FR" sz="2000" dirty="0" smtClean="0"/>
                        <a:t>100 </a:t>
                      </a:r>
                      <a:r>
                        <a:rPr lang="fr-FR" sz="2000" dirty="0"/>
                        <a:t>%</a:t>
                      </a:r>
                    </a:p>
                    <a:p>
                      <a:pPr algn="ctr">
                        <a:spcAft>
                          <a:spcPts val="0"/>
                        </a:spcAft>
                      </a:pPr>
                      <a:r>
                        <a:rPr lang="fr-FR" sz="2000" dirty="0"/>
                        <a:t>Lait de femme                                        </a:t>
                      </a:r>
                      <a:r>
                        <a:rPr lang="fr-FR" sz="2000" dirty="0" smtClean="0"/>
                        <a:t>1,2 </a:t>
                      </a:r>
                      <a:r>
                        <a:rPr lang="fr-FR" sz="2000" dirty="0"/>
                        <a:t>%                                        </a:t>
                      </a:r>
                      <a:r>
                        <a:rPr lang="fr-FR" sz="2000" baseline="0" dirty="0" smtClean="0"/>
                        <a:t> </a:t>
                      </a:r>
                      <a:r>
                        <a:rPr lang="fr-FR" sz="2000" dirty="0" smtClean="0"/>
                        <a:t>90 </a:t>
                      </a:r>
                      <a:r>
                        <a:rPr lang="fr-FR" sz="2000" dirty="0"/>
                        <a:t>%</a:t>
                      </a:r>
                    </a:p>
                    <a:p>
                      <a:pPr algn="ctr">
                        <a:spcAft>
                          <a:spcPts val="0"/>
                        </a:spcAft>
                      </a:pPr>
                      <a:r>
                        <a:rPr lang="fr-FR" sz="2000" dirty="0"/>
                        <a:t>Lait de vache                                          </a:t>
                      </a:r>
                      <a:r>
                        <a:rPr lang="fr-FR" sz="2000" dirty="0" smtClean="0"/>
                        <a:t>3,5 </a:t>
                      </a:r>
                      <a:r>
                        <a:rPr lang="fr-FR" sz="2000" dirty="0"/>
                        <a:t>%                                         </a:t>
                      </a:r>
                      <a:r>
                        <a:rPr lang="fr-FR" sz="2000" dirty="0" smtClean="0"/>
                        <a:t>75 </a:t>
                      </a:r>
                      <a:r>
                        <a:rPr lang="fr-FR" sz="2000" dirty="0"/>
                        <a:t>%</a:t>
                      </a:r>
                    </a:p>
                    <a:p>
                      <a:pPr algn="ctr">
                        <a:spcAft>
                          <a:spcPts val="0"/>
                        </a:spcAft>
                      </a:pPr>
                      <a:r>
                        <a:rPr lang="fr-FR" sz="2000" dirty="0"/>
                        <a:t>Viande                                                    </a:t>
                      </a:r>
                      <a:r>
                        <a:rPr lang="fr-FR" sz="2000" dirty="0" smtClean="0"/>
                        <a:t>16 </a:t>
                      </a:r>
                      <a:r>
                        <a:rPr lang="fr-FR" sz="2000" dirty="0"/>
                        <a:t>– 20 %                                   </a:t>
                      </a:r>
                      <a:r>
                        <a:rPr lang="fr-FR" sz="2000" dirty="0" smtClean="0"/>
                        <a:t>80 </a:t>
                      </a:r>
                      <a:r>
                        <a:rPr lang="fr-FR" sz="2000" dirty="0"/>
                        <a:t>%</a:t>
                      </a:r>
                    </a:p>
                    <a:p>
                      <a:pPr algn="ctr">
                        <a:spcAft>
                          <a:spcPts val="0"/>
                        </a:spcAft>
                      </a:pPr>
                      <a:r>
                        <a:rPr lang="fr-FR" sz="2000" dirty="0"/>
                        <a:t>Riz                                                             </a:t>
                      </a:r>
                      <a:r>
                        <a:rPr lang="fr-FR" sz="2000" baseline="0" dirty="0" smtClean="0"/>
                        <a:t> </a:t>
                      </a:r>
                      <a:r>
                        <a:rPr lang="fr-FR" sz="2000" dirty="0" smtClean="0"/>
                        <a:t>8 </a:t>
                      </a:r>
                      <a:r>
                        <a:rPr lang="fr-FR" sz="2000" dirty="0"/>
                        <a:t>%                                            </a:t>
                      </a:r>
                      <a:r>
                        <a:rPr lang="fr-FR" sz="2000" dirty="0" smtClean="0"/>
                        <a:t>57 </a:t>
                      </a:r>
                      <a:r>
                        <a:rPr lang="fr-FR" sz="2000" dirty="0"/>
                        <a:t>%</a:t>
                      </a:r>
                    </a:p>
                    <a:p>
                      <a:pPr algn="ctr">
                        <a:spcAft>
                          <a:spcPts val="0"/>
                        </a:spcAft>
                      </a:pPr>
                      <a:r>
                        <a:rPr lang="fr-FR" sz="2000" dirty="0"/>
                        <a:t>Farine de blé (céréales)                          </a:t>
                      </a:r>
                      <a:r>
                        <a:rPr lang="fr-FR" sz="2000" dirty="0" smtClean="0"/>
                        <a:t>12 </a:t>
                      </a:r>
                      <a:r>
                        <a:rPr lang="fr-FR" sz="2000" dirty="0"/>
                        <a:t>%                                       </a:t>
                      </a:r>
                      <a:r>
                        <a:rPr lang="fr-FR" sz="2000" dirty="0" smtClean="0"/>
                        <a:t>  52 </a:t>
                      </a:r>
                      <a:r>
                        <a:rPr lang="fr-FR" sz="2000" dirty="0"/>
                        <a:t>%</a:t>
                      </a:r>
                      <a:endParaRPr lang="fr-FR" sz="2000" dirty="0">
                        <a:latin typeface="+mj-lt"/>
                        <a:ea typeface="Times New Roman"/>
                      </a:endParaRPr>
                    </a:p>
                  </a:txBody>
                  <a:tcPr marL="44450" marR="44450" marT="0" marB="0"/>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Espace réservé du contenu 2"/>
          <p:cNvSpPr>
            <a:spLocks noGrp="1"/>
          </p:cNvSpPr>
          <p:nvPr>
            <p:ph idx="1"/>
          </p:nvPr>
        </p:nvSpPr>
        <p:spPr>
          <a:xfrm>
            <a:off x="428625" y="1285875"/>
            <a:ext cx="8229600" cy="5072063"/>
          </a:xfrm>
        </p:spPr>
        <p:txBody>
          <a:bodyPr/>
          <a:lstStyle/>
          <a:p>
            <a:pPr>
              <a:buFont typeface="Arial" pitchFamily="34" charset="0"/>
              <a:buNone/>
            </a:pPr>
            <a:r>
              <a:rPr lang="fr-FR" sz="2400" b="1" u="sng" smtClean="0"/>
              <a:t>II-1-4 ‑ Besoins en  glucides</a:t>
            </a:r>
          </a:p>
          <a:p>
            <a:pPr>
              <a:buFont typeface="Arial" pitchFamily="34" charset="0"/>
              <a:buNone/>
            </a:pPr>
            <a:r>
              <a:rPr lang="fr-FR" sz="2000" b="1" smtClean="0"/>
              <a:t>‑ Sur le plan qualitatif</a:t>
            </a:r>
            <a:endParaRPr lang="fr-FR" sz="2000" smtClean="0"/>
          </a:p>
          <a:p>
            <a:r>
              <a:rPr lang="fr-FR" sz="2000" smtClean="0"/>
              <a:t>Rôle énergétique et accessoirement de réserve (glycogène/foie).</a:t>
            </a:r>
          </a:p>
          <a:p>
            <a:r>
              <a:rPr lang="fr-FR" sz="2000" smtClean="0"/>
              <a:t>Les glucides sont apportés par les sucres et les farineux. </a:t>
            </a:r>
          </a:p>
          <a:p>
            <a:r>
              <a:rPr lang="fr-FR" sz="2000" smtClean="0"/>
              <a:t>Lactose, sucre majoritaire du lait maternel, disaccharide </a:t>
            </a:r>
          </a:p>
          <a:p>
            <a:pPr>
              <a:buFont typeface="Arial" pitchFamily="34" charset="0"/>
              <a:buNone/>
            </a:pPr>
            <a:r>
              <a:rPr lang="fr-FR" sz="2000" smtClean="0"/>
              <a:t>   </a:t>
            </a:r>
            <a:r>
              <a:rPr lang="fr-FR" sz="2000" smtClean="0">
                <a:latin typeface="Times New Roman" pitchFamily="18" charset="0"/>
                <a:cs typeface="Times New Roman" pitchFamily="18" charset="0"/>
              </a:rPr>
              <a:t>→  </a:t>
            </a:r>
            <a:r>
              <a:rPr lang="fr-FR" sz="2000" smtClean="0"/>
              <a:t>glucose + galactose (composition des structures cérébrales). </a:t>
            </a:r>
          </a:p>
          <a:p>
            <a:r>
              <a:rPr lang="fr-FR" sz="2000" smtClean="0"/>
              <a:t>Saccharose </a:t>
            </a:r>
            <a:r>
              <a:rPr lang="fr-FR" sz="2000" smtClean="0">
                <a:latin typeface="Times New Roman" pitchFamily="18" charset="0"/>
                <a:cs typeface="Times New Roman" pitchFamily="18" charset="0"/>
              </a:rPr>
              <a:t>→</a:t>
            </a:r>
            <a:r>
              <a:rPr lang="fr-FR" sz="2000" smtClean="0"/>
              <a:t> glucose + fructose, il est contenu dans les laits en poudre.</a:t>
            </a:r>
          </a:p>
          <a:p>
            <a:r>
              <a:rPr lang="fr-FR" sz="2000" smtClean="0"/>
              <a:t>Index glycémique (IG) </a:t>
            </a:r>
            <a:r>
              <a:rPr lang="fr-FR" sz="2000" smtClean="0">
                <a:latin typeface="Times New Roman" pitchFamily="18" charset="0"/>
                <a:cs typeface="Times New Roman" pitchFamily="18" charset="0"/>
              </a:rPr>
              <a:t>→ </a:t>
            </a:r>
            <a:r>
              <a:rPr lang="fr-FR" sz="2000" smtClean="0"/>
              <a:t> pouvoir hyperglycémiant,</a:t>
            </a:r>
          </a:p>
          <a:p>
            <a:pPr>
              <a:buFont typeface="Arial" pitchFamily="34" charset="0"/>
              <a:buNone/>
            </a:pPr>
            <a:r>
              <a:rPr lang="fr-FR" sz="2000" smtClean="0"/>
              <a:t>                   IG glucose &gt; IG saccharose &gt; IG  fructose</a:t>
            </a:r>
          </a:p>
          <a:p>
            <a:r>
              <a:rPr lang="fr-FR" sz="2000" smtClean="0"/>
              <a:t>Incorporation précoce et, surconsommation de saccharose  </a:t>
            </a:r>
          </a:p>
          <a:p>
            <a:pPr>
              <a:buFont typeface="Arial" pitchFamily="34" charset="0"/>
              <a:buNone/>
            </a:pPr>
            <a:r>
              <a:rPr lang="fr-FR" sz="2000" smtClean="0">
                <a:latin typeface="Times New Roman" pitchFamily="18" charset="0"/>
                <a:cs typeface="Times New Roman" pitchFamily="18" charset="0"/>
              </a:rPr>
              <a:t>        → </a:t>
            </a:r>
            <a:r>
              <a:rPr lang="fr-FR" sz="2000" smtClean="0"/>
              <a:t>caries dentaires, obésité infantile.</a:t>
            </a:r>
          </a:p>
          <a:p>
            <a:r>
              <a:rPr lang="fr-FR" sz="2000" smtClean="0"/>
              <a:t>&gt; 4 mois (maturation des activités amylasiques) </a:t>
            </a:r>
            <a:r>
              <a:rPr lang="fr-FR" sz="2000" smtClean="0">
                <a:latin typeface="Times New Roman" pitchFamily="18" charset="0"/>
                <a:cs typeface="Times New Roman" pitchFamily="18" charset="0"/>
              </a:rPr>
              <a:t>→ </a:t>
            </a:r>
            <a:r>
              <a:rPr lang="fr-FR" sz="2000" smtClean="0"/>
              <a:t> Introduction d'amidon à doses progressives (farineux) </a:t>
            </a:r>
            <a:r>
              <a:rPr lang="fr-FR" sz="2000" smtClean="0">
                <a:latin typeface="Times New Roman" pitchFamily="18" charset="0"/>
                <a:cs typeface="Times New Roman" pitchFamily="18" charset="0"/>
              </a:rPr>
              <a:t>→ </a:t>
            </a:r>
            <a:r>
              <a:rPr lang="fr-FR" sz="2000" smtClean="0"/>
              <a:t>plus tard: principal apport glucidique.</a:t>
            </a:r>
          </a:p>
          <a:p>
            <a:pPr>
              <a:buFont typeface="Arial" pitchFamily="34" charset="0"/>
              <a:buNone/>
            </a:pPr>
            <a:r>
              <a:rPr lang="fr-FR" sz="2000" b="1" smtClean="0"/>
              <a:t>-</a:t>
            </a:r>
            <a:r>
              <a:rPr lang="fr-FR" sz="2000" smtClean="0"/>
              <a:t> </a:t>
            </a:r>
            <a:r>
              <a:rPr lang="fr-FR" sz="2000" b="1" smtClean="0"/>
              <a:t>Besoins quantitatifs</a:t>
            </a:r>
            <a:r>
              <a:rPr lang="fr-FR" sz="2000" smtClean="0"/>
              <a:t> : 10 ‑ 12 g/kg/j</a:t>
            </a:r>
          </a:p>
          <a:p>
            <a:pPr>
              <a:buFont typeface="Arial" pitchFamily="34" charset="0"/>
              <a:buNone/>
            </a:pPr>
            <a:endParaRPr lang="fr-FR" sz="2000" smtClean="0"/>
          </a:p>
          <a:p>
            <a:endParaRPr lang="fr-FR" sz="2000" smtClean="0"/>
          </a:p>
        </p:txBody>
      </p:sp>
      <p:sp>
        <p:nvSpPr>
          <p:cNvPr id="43011" name="Titre 1"/>
          <p:cNvSpPr>
            <a:spLocks noGrp="1"/>
          </p:cNvSpPr>
          <p:nvPr>
            <p:ph type="title"/>
          </p:nvPr>
        </p:nvSpPr>
        <p:spPr>
          <a:xfrm>
            <a:off x="357188" y="142875"/>
            <a:ext cx="8229600" cy="114300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 ‑ BASES PHYSIOLOGIQUES DE L'ALIMENTATION</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II-1 ‑ LES BESOINS NUTRITIONNELS</a:t>
            </a:r>
            <a:endParaRPr lang="fr-FR" sz="240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ce réservé du contenu 2"/>
          <p:cNvSpPr>
            <a:spLocks noGrp="1"/>
          </p:cNvSpPr>
          <p:nvPr>
            <p:ph idx="1"/>
          </p:nvPr>
        </p:nvSpPr>
        <p:spPr>
          <a:xfrm>
            <a:off x="428625" y="1285875"/>
            <a:ext cx="8229600" cy="5214938"/>
          </a:xfrm>
        </p:spPr>
        <p:txBody>
          <a:bodyPr/>
          <a:lstStyle/>
          <a:p>
            <a:pPr>
              <a:buFont typeface="Arial" pitchFamily="34" charset="0"/>
              <a:buNone/>
            </a:pPr>
            <a:r>
              <a:rPr lang="fr-FR" sz="2400" b="1" u="sng" smtClean="0"/>
              <a:t>II-1-5 ‑ Besoins en lipides</a:t>
            </a:r>
            <a:endParaRPr lang="fr-FR" sz="2400" smtClean="0"/>
          </a:p>
          <a:p>
            <a:r>
              <a:rPr lang="fr-FR" sz="2000" smtClean="0"/>
              <a:t>Rôle énergétique essentiel (1g = 9 cal), de réserve, et plastique pour le SN,</a:t>
            </a:r>
          </a:p>
          <a:p>
            <a:r>
              <a:rPr lang="fr-FR" sz="2000" smtClean="0"/>
              <a:t> Vitamines liposolubles (A.D.E.K). Ils donnent un état de satiété agréable.</a:t>
            </a:r>
          </a:p>
          <a:p>
            <a:pPr>
              <a:buFont typeface="Arial" pitchFamily="34" charset="0"/>
              <a:buNone/>
            </a:pPr>
            <a:r>
              <a:rPr lang="fr-FR" sz="2000" b="1" smtClean="0"/>
              <a:t>‑</a:t>
            </a:r>
            <a:r>
              <a:rPr lang="fr-FR" sz="2000" smtClean="0"/>
              <a:t> </a:t>
            </a:r>
            <a:r>
              <a:rPr lang="fr-FR" sz="2000" b="1" smtClean="0"/>
              <a:t>Besoins quantitatifs</a:t>
            </a:r>
            <a:r>
              <a:rPr lang="fr-FR" sz="2000" smtClean="0"/>
              <a:t> : 3 ‑ 4 g/kg/j</a:t>
            </a:r>
          </a:p>
          <a:p>
            <a:pPr>
              <a:buFont typeface="Arial" pitchFamily="34" charset="0"/>
              <a:buNone/>
            </a:pPr>
            <a:r>
              <a:rPr lang="fr-FR" sz="2000" b="1" smtClean="0"/>
              <a:t>‑ Besoins qualitatifs</a:t>
            </a:r>
            <a:endParaRPr lang="fr-FR" sz="2000" smtClean="0"/>
          </a:p>
          <a:p>
            <a:r>
              <a:rPr lang="fr-FR" sz="2000" smtClean="0"/>
              <a:t>Acides gras insaturés (AGI) :  AG  essentiels non synthétisés par l'organisme (acide linoléique et alpha- linolénique).</a:t>
            </a:r>
          </a:p>
          <a:p>
            <a:r>
              <a:rPr lang="fr-FR" sz="2000" smtClean="0"/>
              <a:t> L'acide linoléique : entre dans la composition des membranes cellulaires, de certaines enzymes, et de façon générale des lipoprotéines, jouant donc un rôle important dans la maturation cérébrale.</a:t>
            </a:r>
          </a:p>
          <a:p>
            <a:r>
              <a:rPr lang="fr-FR" sz="2000" smtClean="0"/>
              <a:t> L'acide linoléique ≥ 4 à 5 % de l'apport énergétique global (apport réalisé au niveau du lait de femme). II ne doit jamais être &lt; à 1 %, sinon un syndrome carentiel peut apparaître.</a:t>
            </a:r>
          </a:p>
          <a:p>
            <a:r>
              <a:rPr lang="fr-FR" sz="2000" smtClean="0"/>
              <a:t> Le rapport ac.linoléique / ac.linolénique doit se situer entre 5 et 10.</a:t>
            </a:r>
          </a:p>
          <a:p>
            <a:pPr>
              <a:buFont typeface="Arial" pitchFamily="34" charset="0"/>
              <a:buNone/>
            </a:pPr>
            <a:endParaRPr lang="fr-FR" sz="2000" smtClean="0"/>
          </a:p>
          <a:p>
            <a:endParaRPr lang="fr-FR" sz="2000" smtClean="0"/>
          </a:p>
        </p:txBody>
      </p:sp>
      <p:sp>
        <p:nvSpPr>
          <p:cNvPr id="44035" name="Titre 1"/>
          <p:cNvSpPr>
            <a:spLocks noGrp="1"/>
          </p:cNvSpPr>
          <p:nvPr>
            <p:ph type="title"/>
          </p:nvPr>
        </p:nvSpPr>
        <p:spPr>
          <a:xfrm>
            <a:off x="357188" y="142875"/>
            <a:ext cx="8229600" cy="114300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 ‑ BASES PHYSIOLOGIQUES DE L'ALIMENTATION</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II-1 ‑ LES BESOINS NUTRITIONNELS</a:t>
            </a:r>
            <a:endParaRPr lang="fr-FR" sz="240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28625" y="1214438"/>
            <a:ext cx="8229600" cy="5214937"/>
          </a:xfrm>
        </p:spPr>
        <p:txBody>
          <a:bodyPr/>
          <a:lstStyle/>
          <a:p>
            <a:pPr>
              <a:buFont typeface="Arial" charset="0"/>
              <a:buNone/>
              <a:defRPr/>
            </a:pPr>
            <a:r>
              <a:rPr lang="fr-FR" sz="2400" b="1" u="sng" dirty="0" smtClean="0"/>
              <a:t> II-1-6 ‑ Besoins en sels minéraux</a:t>
            </a:r>
            <a:endParaRPr lang="fr-FR" sz="2000" dirty="0" smtClean="0"/>
          </a:p>
          <a:p>
            <a:pPr marL="457200" indent="-457200">
              <a:buFont typeface="+mj-lt"/>
              <a:buAutoNum type="arabicPeriod"/>
              <a:defRPr/>
            </a:pPr>
            <a:r>
              <a:rPr lang="de-DE" sz="2000" b="1" u="sng" dirty="0" err="1" smtClean="0"/>
              <a:t>Sodium</a:t>
            </a:r>
            <a:r>
              <a:rPr lang="de-DE" sz="2000" dirty="0" smtClean="0"/>
              <a:t> : 2 </a:t>
            </a:r>
            <a:r>
              <a:rPr lang="de-DE" sz="2000" dirty="0" err="1" smtClean="0"/>
              <a:t>mEq</a:t>
            </a:r>
            <a:r>
              <a:rPr lang="de-DE" sz="2000" dirty="0" smtClean="0"/>
              <a:t>/kg/j.</a:t>
            </a:r>
          </a:p>
          <a:p>
            <a:pPr marL="457200" indent="-457200">
              <a:buFont typeface="+mj-lt"/>
              <a:buAutoNum type="arabicPeriod"/>
              <a:defRPr/>
            </a:pPr>
            <a:r>
              <a:rPr lang="de-DE" sz="2000" b="1" u="sng" dirty="0" err="1" smtClean="0"/>
              <a:t>Potassium</a:t>
            </a:r>
            <a:r>
              <a:rPr lang="de-DE" sz="2000" dirty="0" smtClean="0"/>
              <a:t> : 2 </a:t>
            </a:r>
            <a:r>
              <a:rPr lang="de-DE" sz="2000" dirty="0" err="1" smtClean="0"/>
              <a:t>mEq</a:t>
            </a:r>
            <a:r>
              <a:rPr lang="de-DE" sz="2000" dirty="0" smtClean="0"/>
              <a:t>/kg/j.</a:t>
            </a:r>
          </a:p>
          <a:p>
            <a:pPr marL="457200" indent="-457200">
              <a:buFont typeface="+mj-lt"/>
              <a:buAutoNum type="arabicPeriod"/>
              <a:defRPr/>
            </a:pPr>
            <a:r>
              <a:rPr lang="de-DE" sz="2000" b="1" u="sng" dirty="0" smtClean="0"/>
              <a:t>Calcium </a:t>
            </a:r>
            <a:endParaRPr lang="fr-FR" sz="2000" dirty="0" smtClean="0"/>
          </a:p>
          <a:p>
            <a:pPr>
              <a:buFont typeface="Arial" charset="0"/>
              <a:buChar char="•"/>
              <a:defRPr/>
            </a:pPr>
            <a:r>
              <a:rPr lang="fr-FR" sz="2000" dirty="0" smtClean="0"/>
              <a:t>Les besoins dépendent de la rétention calcique osseuse lors de la croissance, du coefficient d'utilisation digestive du calcium exogène (entre 20 – 30 %) et de l'imprégnation vitaminique.</a:t>
            </a:r>
          </a:p>
          <a:p>
            <a:pPr>
              <a:buFont typeface="Arial" charset="0"/>
              <a:buChar char="•"/>
              <a:defRPr/>
            </a:pPr>
            <a:r>
              <a:rPr lang="fr-FR" sz="2000" dirty="0" smtClean="0"/>
              <a:t>Besoins estimés entre 400 – 500 mg/j. </a:t>
            </a:r>
          </a:p>
          <a:p>
            <a:pPr>
              <a:buFont typeface="Arial" charset="0"/>
              <a:buChar char="•"/>
              <a:defRPr/>
            </a:pPr>
            <a:r>
              <a:rPr lang="fr-FR" sz="2000" dirty="0" smtClean="0"/>
              <a:t>Le calcium est apporté au fœtus au cours du 3ème trimestre d'où une carence chez le prématuré.</a:t>
            </a:r>
          </a:p>
          <a:p>
            <a:pPr>
              <a:buFont typeface="Arial" charset="0"/>
              <a:buChar char="•"/>
              <a:defRPr/>
            </a:pPr>
            <a:r>
              <a:rPr lang="fr-FR" sz="2000" dirty="0" smtClean="0"/>
              <a:t>NRS &lt; 6 mois : lait maternel  ou lait de substitution couvre les besoins</a:t>
            </a:r>
          </a:p>
          <a:p>
            <a:pPr>
              <a:buFont typeface="Arial" charset="0"/>
              <a:buChar char="•"/>
              <a:defRPr/>
            </a:pPr>
            <a:r>
              <a:rPr lang="fr-FR" sz="2000" dirty="0" smtClean="0"/>
              <a:t>NRS &gt; 6 mois : Prise quotidienne de 500 cc de lait est nécessaire.</a:t>
            </a:r>
          </a:p>
          <a:p>
            <a:pPr marL="457200" indent="-457200">
              <a:buFont typeface="+mj-lt"/>
              <a:buAutoNum type="arabicPeriod" startAt="4"/>
              <a:defRPr/>
            </a:pPr>
            <a:r>
              <a:rPr lang="fr-FR" sz="2000" b="1" u="sng" dirty="0" smtClean="0"/>
              <a:t> Phosphore</a:t>
            </a:r>
            <a:r>
              <a:rPr lang="fr-FR" sz="2000" dirty="0" smtClean="0"/>
              <a:t> : Besoins estimés à environ 130 mg/j.</a:t>
            </a:r>
          </a:p>
          <a:p>
            <a:pPr marL="457200" indent="-457200">
              <a:buFont typeface="+mj-lt"/>
              <a:buAutoNum type="arabicPeriod" startAt="4"/>
              <a:defRPr/>
            </a:pPr>
            <a:r>
              <a:rPr lang="fr-FR" sz="2000" b="1" u="sng" dirty="0" smtClean="0"/>
              <a:t>Magnésium</a:t>
            </a:r>
            <a:r>
              <a:rPr lang="fr-FR" sz="2000" dirty="0" smtClean="0"/>
              <a:t> : Besoins estimés à 50 mg/j chez le nourrisson et à100‑200 mg/ j chez l'enfant.</a:t>
            </a:r>
          </a:p>
          <a:p>
            <a:pPr>
              <a:buFont typeface="Arial" charset="0"/>
              <a:buChar char="•"/>
              <a:defRPr/>
            </a:pPr>
            <a:endParaRPr lang="fr-FR" sz="2000" dirty="0"/>
          </a:p>
        </p:txBody>
      </p:sp>
      <p:sp>
        <p:nvSpPr>
          <p:cNvPr id="45059" name="Titre 1"/>
          <p:cNvSpPr>
            <a:spLocks noGrp="1"/>
          </p:cNvSpPr>
          <p:nvPr>
            <p:ph type="title"/>
          </p:nvPr>
        </p:nvSpPr>
        <p:spPr>
          <a:xfrm>
            <a:off x="357188" y="142875"/>
            <a:ext cx="8229600" cy="114300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 ‑ BASES PHYSIOLOGIQUES DE L'ALIMENTATION</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II-1 ‑ LES BESOINS NUTRITIONNELS</a:t>
            </a:r>
            <a:endParaRPr lang="fr-FR" sz="240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63" y="1214438"/>
            <a:ext cx="8229600" cy="5214937"/>
          </a:xfrm>
        </p:spPr>
        <p:txBody>
          <a:bodyPr/>
          <a:lstStyle/>
          <a:p>
            <a:pPr>
              <a:buFont typeface="Arial" charset="0"/>
              <a:buNone/>
              <a:defRPr/>
            </a:pPr>
            <a:r>
              <a:rPr lang="fr-FR" sz="2400" b="1" u="sng" dirty="0" smtClean="0"/>
              <a:t>II-1-7 ‑ Besoins en oligoéléments</a:t>
            </a:r>
            <a:endParaRPr lang="fr-FR" sz="2000" dirty="0" smtClean="0"/>
          </a:p>
          <a:p>
            <a:pPr marL="457200" indent="-457200">
              <a:buFont typeface="+mj-lt"/>
              <a:buAutoNum type="arabicPeriod"/>
              <a:defRPr/>
            </a:pPr>
            <a:r>
              <a:rPr lang="de-DE" sz="2000" b="1" u="sng" dirty="0" err="1" smtClean="0"/>
              <a:t>Fer</a:t>
            </a:r>
            <a:endParaRPr lang="fr-FR" sz="2000" dirty="0" smtClean="0"/>
          </a:p>
          <a:p>
            <a:pPr>
              <a:buFont typeface="Arial" charset="0"/>
              <a:buChar char="•"/>
              <a:defRPr/>
            </a:pPr>
            <a:r>
              <a:rPr lang="fr-FR" sz="2000" dirty="0" smtClean="0"/>
              <a:t>Besoins couverts durant les 4 premiers mois par les réserves accumulées au cours du dernier trimestre de la vie </a:t>
            </a:r>
            <a:r>
              <a:rPr lang="fr-FR" sz="2000" dirty="0" err="1" smtClean="0"/>
              <a:t>intra‑utérine</a:t>
            </a:r>
            <a:r>
              <a:rPr lang="fr-FR" sz="2000" dirty="0" smtClean="0"/>
              <a:t>. </a:t>
            </a:r>
          </a:p>
          <a:p>
            <a:pPr>
              <a:buFont typeface="Arial" charset="0"/>
              <a:buChar char="•"/>
              <a:defRPr/>
            </a:pPr>
            <a:r>
              <a:rPr lang="fr-FR" sz="2000" dirty="0" smtClean="0"/>
              <a:t>Entre 4 – 12 mois, l'organisme de l'enfant s'enrichit de 0,5mg de fer/jour., et les pertes sont de l'ordre de 0,5mg/j, le fer absorbé est donc de 1 mg/j.</a:t>
            </a:r>
          </a:p>
          <a:p>
            <a:pPr>
              <a:buFont typeface="Arial" charset="0"/>
              <a:buChar char="•"/>
              <a:defRPr/>
            </a:pPr>
            <a:r>
              <a:rPr lang="fr-FR" sz="2000" dirty="0" smtClean="0"/>
              <a:t>L'absorption du fer représente 10 – 30 % du fer ingéré. </a:t>
            </a:r>
          </a:p>
          <a:p>
            <a:pPr>
              <a:buFont typeface="Arial" charset="0"/>
              <a:buChar char="•"/>
              <a:defRPr/>
            </a:pPr>
            <a:r>
              <a:rPr lang="fr-FR" sz="2000" dirty="0" smtClean="0"/>
              <a:t>Les besoins sont donc de 3 – 10 mg/j.</a:t>
            </a:r>
          </a:p>
          <a:p>
            <a:pPr>
              <a:buFont typeface="Arial" charset="0"/>
              <a:buChar char="•"/>
              <a:defRPr/>
            </a:pPr>
            <a:r>
              <a:rPr lang="fr-FR" sz="2000" dirty="0" smtClean="0"/>
              <a:t> Après l'âge de 4 mois, et épuisement des réserves, le lait de vache et de femme n'apportent que 1 ‑ 3 mg/l de fer d'où l'intérêt de la diversification qui apporte des aliments riches en fer.</a:t>
            </a:r>
          </a:p>
          <a:p>
            <a:pPr>
              <a:buFont typeface="Arial" charset="0"/>
              <a:buChar char="•"/>
              <a:defRPr/>
            </a:pPr>
            <a:r>
              <a:rPr lang="fr-FR" sz="2000" dirty="0" smtClean="0"/>
              <a:t>Le prématuré, les jumeaux doivent être systématiquement supplémentés en fer dès l'âge de 1 mois.</a:t>
            </a:r>
          </a:p>
        </p:txBody>
      </p:sp>
      <p:sp>
        <p:nvSpPr>
          <p:cNvPr id="46083" name="Titre 1"/>
          <p:cNvSpPr>
            <a:spLocks noGrp="1"/>
          </p:cNvSpPr>
          <p:nvPr>
            <p:ph type="title"/>
          </p:nvPr>
        </p:nvSpPr>
        <p:spPr>
          <a:xfrm>
            <a:off x="357188" y="142875"/>
            <a:ext cx="8229600" cy="114300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 ‑ BASES PHYSIOLOGIQUES DE L'ALIMENTATION</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II-1 ‑ LES BESOINS NUTRITIONNELS</a:t>
            </a:r>
            <a:endParaRPr lang="fr-FR" sz="240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28625" y="1214438"/>
            <a:ext cx="8229600" cy="5214937"/>
          </a:xfrm>
        </p:spPr>
        <p:txBody>
          <a:bodyPr/>
          <a:lstStyle/>
          <a:p>
            <a:pPr>
              <a:buFont typeface="Arial" charset="0"/>
              <a:buNone/>
              <a:defRPr/>
            </a:pPr>
            <a:r>
              <a:rPr lang="fr-FR" sz="2400" b="1" u="sng" dirty="0" smtClean="0"/>
              <a:t>II-1-7 ‑ Besoins en oligoéléments</a:t>
            </a:r>
            <a:endParaRPr lang="fr-FR" sz="2000" dirty="0" smtClean="0"/>
          </a:p>
          <a:p>
            <a:pPr marL="457200" indent="-457200">
              <a:buFont typeface="+mj-lt"/>
              <a:buAutoNum type="arabicPeriod" startAt="2"/>
              <a:defRPr/>
            </a:pPr>
            <a:r>
              <a:rPr lang="fr-FR" sz="2000" b="1" u="sng" dirty="0" smtClean="0"/>
              <a:t>Iode: </a:t>
            </a:r>
            <a:r>
              <a:rPr lang="fr-FR" sz="2000" dirty="0" smtClean="0"/>
              <a:t>Indispensable à la synthèse des hormones thyroïdiennes. La carence en iode entraîne une hypertrophie de la glande. Besoins estimés à 70‑140 µg/j.</a:t>
            </a:r>
          </a:p>
          <a:p>
            <a:pPr marL="457200" indent="-457200">
              <a:buFont typeface="+mj-lt"/>
              <a:buAutoNum type="arabicPeriod" startAt="2"/>
              <a:defRPr/>
            </a:pPr>
            <a:r>
              <a:rPr lang="fr-FR" sz="2000" b="1" u="sng" dirty="0" smtClean="0"/>
              <a:t>Fluor : </a:t>
            </a:r>
          </a:p>
          <a:p>
            <a:pPr marL="457200" indent="-457200">
              <a:defRPr/>
            </a:pPr>
            <a:r>
              <a:rPr lang="fr-FR" sz="2000" dirty="0" smtClean="0"/>
              <a:t>Prévention des caries dentaires, </a:t>
            </a:r>
          </a:p>
          <a:p>
            <a:pPr marL="457200" indent="-457200">
              <a:defRPr/>
            </a:pPr>
            <a:r>
              <a:rPr lang="fr-FR" sz="2000" dirty="0" smtClean="0"/>
              <a:t>Excès </a:t>
            </a:r>
            <a:r>
              <a:rPr lang="fr-FR" sz="2000" dirty="0" smtClean="0">
                <a:latin typeface="Times New Roman"/>
                <a:cs typeface="Times New Roman"/>
              </a:rPr>
              <a:t>→ </a:t>
            </a:r>
            <a:r>
              <a:rPr lang="fr-FR" sz="2000" dirty="0" smtClean="0"/>
              <a:t>fluorose dentaire (marques indélébiles sur les dents).</a:t>
            </a:r>
          </a:p>
          <a:p>
            <a:pPr>
              <a:buFont typeface="Arial" charset="0"/>
              <a:buChar char="•"/>
              <a:defRPr/>
            </a:pPr>
            <a:r>
              <a:rPr lang="fr-FR" sz="2000" dirty="0" smtClean="0"/>
              <a:t>  Prescription &lt; 2 ans dépend de la teneur en fluor de l’eau consommée.</a:t>
            </a:r>
          </a:p>
          <a:p>
            <a:pPr>
              <a:buFont typeface="Arial" charset="0"/>
              <a:buChar char="•"/>
              <a:defRPr/>
            </a:pPr>
            <a:r>
              <a:rPr lang="fr-FR" sz="2000" dirty="0" smtClean="0"/>
              <a:t>  L’utilisation de dentifrice fluoré est recommandée.</a:t>
            </a:r>
          </a:p>
          <a:p>
            <a:pPr marL="457200" indent="-457200">
              <a:buFont typeface="+mj-lt"/>
              <a:buAutoNum type="arabicPeriod" startAt="4"/>
              <a:defRPr/>
            </a:pPr>
            <a:r>
              <a:rPr lang="fr-FR" sz="2000" b="1" u="sng" dirty="0" smtClean="0"/>
              <a:t>Autres oligoéléments nécessaires :</a:t>
            </a:r>
            <a:endParaRPr lang="fr-FR" sz="2000" dirty="0" smtClean="0"/>
          </a:p>
          <a:p>
            <a:pPr>
              <a:buFont typeface="Arial" charset="0"/>
              <a:buChar char="•"/>
              <a:defRPr/>
            </a:pPr>
            <a:r>
              <a:rPr lang="fr-FR" sz="2000" dirty="0" smtClean="0"/>
              <a:t>Cuivre, zinc, manganèse, chrome, cobalt, molybdène, sélénium, fluor, nickel.</a:t>
            </a:r>
          </a:p>
          <a:p>
            <a:pPr>
              <a:buFont typeface="Arial" charset="0"/>
              <a:buChar char="•"/>
              <a:defRPr/>
            </a:pPr>
            <a:r>
              <a:rPr lang="fr-FR" sz="2000" dirty="0" smtClean="0"/>
              <a:t>Les besoins sont mal connus mais il est admis qu’une alimentation équilibrée les apporte en quantité suffisante.</a:t>
            </a:r>
            <a:endParaRPr lang="fr-FR" sz="2000" dirty="0"/>
          </a:p>
        </p:txBody>
      </p:sp>
      <p:sp>
        <p:nvSpPr>
          <p:cNvPr id="47107" name="Titre 1"/>
          <p:cNvSpPr>
            <a:spLocks noGrp="1"/>
          </p:cNvSpPr>
          <p:nvPr>
            <p:ph type="title"/>
          </p:nvPr>
        </p:nvSpPr>
        <p:spPr>
          <a:xfrm>
            <a:off x="357188" y="142875"/>
            <a:ext cx="8229600" cy="114300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 ‑ BASES PHYSIOLOGIQUES DE L'ALIMENTATION</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II-1 ‑ LES BESOINS NUTRITIONNELS</a:t>
            </a:r>
            <a:endParaRPr lang="fr-FR" sz="240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28625" y="1214438"/>
            <a:ext cx="8229600" cy="5214937"/>
          </a:xfrm>
        </p:spPr>
        <p:txBody>
          <a:bodyPr/>
          <a:lstStyle/>
          <a:p>
            <a:pPr>
              <a:buFont typeface="Arial" charset="0"/>
              <a:buNone/>
              <a:defRPr/>
            </a:pPr>
            <a:r>
              <a:rPr lang="fr-FR" sz="2400" b="1" u="sng" dirty="0" smtClean="0"/>
              <a:t> II-1-8 ‑ Les vitamines</a:t>
            </a:r>
          </a:p>
          <a:p>
            <a:pPr>
              <a:buFont typeface="Arial" charset="0"/>
              <a:buChar char="•"/>
              <a:defRPr/>
            </a:pPr>
            <a:r>
              <a:rPr lang="fr-FR" sz="2000" dirty="0" smtClean="0"/>
              <a:t>La plupart des vitamines sont apportées en quantités suffisantes dans l'alimentation normale sauf :</a:t>
            </a:r>
          </a:p>
          <a:p>
            <a:pPr marL="457200" indent="-457200">
              <a:buFont typeface="+mj-lt"/>
              <a:buAutoNum type="arabicPeriod"/>
              <a:defRPr/>
            </a:pPr>
            <a:r>
              <a:rPr lang="de-DE" sz="2000" b="1" u="sng" dirty="0" smtClean="0"/>
              <a:t>Vitamine C</a:t>
            </a:r>
            <a:endParaRPr lang="fr-FR" sz="2000" dirty="0" smtClean="0"/>
          </a:p>
          <a:p>
            <a:pPr>
              <a:buFont typeface="Arial" charset="0"/>
              <a:buChar char="•"/>
              <a:defRPr/>
            </a:pPr>
            <a:r>
              <a:rPr lang="fr-FR" sz="2000" dirty="0" smtClean="0"/>
              <a:t>Besoins 30‑50 mg/j. Vitamine hydrosoluble et thermosensible. Elle prévient le scorbut. Existe en quantité suffisante dans le lait de femme, les agrumes, la tomate, les légumes frais.</a:t>
            </a:r>
          </a:p>
          <a:p>
            <a:pPr>
              <a:buFont typeface="Arial" charset="0"/>
              <a:buChar char="•"/>
              <a:defRPr/>
            </a:pPr>
            <a:r>
              <a:rPr lang="fr-FR" sz="2000" dirty="0" smtClean="0"/>
              <a:t>Le lait de vache est pauvre en vitamine C et l'ébullition la détruit. Elle est donnée entre les repas car détruite par les sécrétions digestives.</a:t>
            </a:r>
          </a:p>
          <a:p>
            <a:pPr marL="457200" indent="-457200">
              <a:buFont typeface="+mj-lt"/>
              <a:buAutoNum type="arabicPeriod" startAt="2"/>
              <a:defRPr/>
            </a:pPr>
            <a:r>
              <a:rPr lang="fr-FR" sz="2000" b="1" u="sng" dirty="0" smtClean="0"/>
              <a:t>Vitamine D</a:t>
            </a:r>
            <a:endParaRPr lang="fr-FR" sz="2000" dirty="0" smtClean="0"/>
          </a:p>
          <a:p>
            <a:pPr>
              <a:buFont typeface="Arial" charset="0"/>
              <a:buChar char="•"/>
              <a:defRPr/>
            </a:pPr>
            <a:r>
              <a:rPr lang="fr-FR" sz="2000" dirty="0" smtClean="0"/>
              <a:t>Prévient le rachitisme. Besoins : 1200 UI/j en moyenne (1000 ‑1200). Elle est donnée systématiquement en supplément de l'alimentation normale.</a:t>
            </a:r>
          </a:p>
          <a:p>
            <a:pPr>
              <a:buFont typeface="Arial" charset="0"/>
              <a:buChar char="•"/>
              <a:defRPr/>
            </a:pPr>
            <a:r>
              <a:rPr lang="fr-FR" sz="2000" b="1" dirty="0" smtClean="0"/>
              <a:t>Administration pour tous les enfants, à l'âge de 1 mois et de 6 mois d'une ampoule de Vitamine D 5mg (200.000 UI) per os.</a:t>
            </a:r>
            <a:endParaRPr lang="fr-FR" sz="2000" dirty="0" smtClean="0"/>
          </a:p>
        </p:txBody>
      </p:sp>
      <p:sp>
        <p:nvSpPr>
          <p:cNvPr id="48131" name="Titre 1"/>
          <p:cNvSpPr>
            <a:spLocks noGrp="1"/>
          </p:cNvSpPr>
          <p:nvPr>
            <p:ph type="title"/>
          </p:nvPr>
        </p:nvSpPr>
        <p:spPr>
          <a:xfrm>
            <a:off x="357188" y="142875"/>
            <a:ext cx="8229600" cy="114300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 ‑ BASES PHYSIOLOGIQUES DE L'ALIMENTATION</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II-1 ‑ LES BESOINS NUTRITIONNELS</a:t>
            </a:r>
            <a:endParaRPr lang="fr-FR" sz="240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28625" y="1214438"/>
            <a:ext cx="8229600" cy="5214937"/>
          </a:xfrm>
        </p:spPr>
        <p:txBody>
          <a:bodyPr/>
          <a:lstStyle/>
          <a:p>
            <a:pPr>
              <a:buFont typeface="Arial" charset="0"/>
              <a:buNone/>
              <a:defRPr/>
            </a:pPr>
            <a:r>
              <a:rPr lang="fr-FR" sz="2400" b="1" u="sng" dirty="0" smtClean="0"/>
              <a:t> II-1-8 ‑ Les vitamines</a:t>
            </a:r>
          </a:p>
          <a:p>
            <a:pPr marL="457200" indent="-457200">
              <a:buFont typeface="+mj-lt"/>
              <a:buAutoNum type="arabicPeriod" startAt="3"/>
              <a:defRPr/>
            </a:pPr>
            <a:r>
              <a:rPr lang="de-DE" sz="2000" b="1" u="sng" dirty="0" smtClean="0"/>
              <a:t>Vitamine E</a:t>
            </a:r>
            <a:endParaRPr lang="fr-FR" sz="2000" dirty="0" smtClean="0"/>
          </a:p>
          <a:p>
            <a:pPr>
              <a:buFont typeface="Arial" charset="0"/>
              <a:buChar char="•"/>
              <a:defRPr/>
            </a:pPr>
            <a:r>
              <a:rPr lang="fr-FR" sz="2000" dirty="0" smtClean="0"/>
              <a:t>Besoins 4 mg/j. Le L V en est pauvre alors que le L Fen est riche. </a:t>
            </a:r>
          </a:p>
          <a:p>
            <a:pPr>
              <a:buFont typeface="Arial" charset="0"/>
              <a:buChar char="•"/>
              <a:defRPr/>
            </a:pPr>
            <a:r>
              <a:rPr lang="fr-FR" sz="2000" dirty="0" smtClean="0"/>
              <a:t>Sa carence chez le nouveau-né l'expose à une anémie hémolytique aggravée par la prescription de fer.</a:t>
            </a:r>
          </a:p>
          <a:p>
            <a:pPr marL="457200" indent="-457200">
              <a:buFont typeface="+mj-lt"/>
              <a:buAutoNum type="arabicPeriod" startAt="4"/>
              <a:defRPr/>
            </a:pPr>
            <a:r>
              <a:rPr lang="de-DE" sz="2000" b="1" u="sng" dirty="0" smtClean="0"/>
              <a:t>Vitamine K</a:t>
            </a:r>
            <a:endParaRPr lang="fr-FR" sz="2000" dirty="0" smtClean="0"/>
          </a:p>
          <a:p>
            <a:pPr>
              <a:buFont typeface="Arial" charset="0"/>
              <a:buChar char="•"/>
              <a:defRPr/>
            </a:pPr>
            <a:r>
              <a:rPr lang="fr-FR" sz="2000" dirty="0" smtClean="0"/>
              <a:t>Indispensable à la synthèse hépatique des facteurs de la coagulation dits vitamine K dépendants (II, VII, IX, X).</a:t>
            </a:r>
          </a:p>
          <a:p>
            <a:pPr>
              <a:buFont typeface="Arial" charset="0"/>
              <a:buChar char="•"/>
              <a:defRPr/>
            </a:pPr>
            <a:r>
              <a:rPr lang="fr-FR" sz="2000" dirty="0" smtClean="0"/>
              <a:t>Apportée faiblement par le lait maternel et non synthétisée par le tube digestif stérile, elle est responsable de la maladie hémorragique du nouveau-né.</a:t>
            </a:r>
          </a:p>
          <a:p>
            <a:pPr>
              <a:buFont typeface="Arial" charset="0"/>
              <a:buChar char="•"/>
              <a:defRPr/>
            </a:pPr>
            <a:r>
              <a:rPr lang="fr-FR" sz="2000" dirty="0" smtClean="0"/>
              <a:t> </a:t>
            </a:r>
            <a:r>
              <a:rPr lang="fr-FR" sz="2000" b="1" dirty="0" smtClean="0"/>
              <a:t> Cette maladie est prévenue par l’injection intramusculaire systématique à la naissance de 1 mg de vitamine K.</a:t>
            </a:r>
            <a:endParaRPr lang="fr-FR" sz="2000" dirty="0"/>
          </a:p>
        </p:txBody>
      </p:sp>
      <p:sp>
        <p:nvSpPr>
          <p:cNvPr id="49155" name="Titre 1"/>
          <p:cNvSpPr>
            <a:spLocks noGrp="1"/>
          </p:cNvSpPr>
          <p:nvPr>
            <p:ph type="title"/>
          </p:nvPr>
        </p:nvSpPr>
        <p:spPr>
          <a:xfrm>
            <a:off x="357188" y="142875"/>
            <a:ext cx="8229600" cy="114300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 ‑ BASES PHYSIOLOGIQUES DE L'ALIMENTATION</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II-1 ‑ LES BESOINS NUTRITIONNELS</a:t>
            </a:r>
            <a:endParaRPr lang="fr-FR" sz="24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Espace réservé du contenu 2"/>
          <p:cNvSpPr>
            <a:spLocks noGrp="1"/>
          </p:cNvSpPr>
          <p:nvPr>
            <p:ph idx="1"/>
          </p:nvPr>
        </p:nvSpPr>
        <p:spPr>
          <a:xfrm>
            <a:off x="500063" y="1357313"/>
            <a:ext cx="8229600" cy="3786187"/>
          </a:xfrm>
        </p:spPr>
        <p:txBody>
          <a:bodyPr/>
          <a:lstStyle/>
          <a:p>
            <a:pPr>
              <a:buFont typeface="Arial" pitchFamily="34" charset="0"/>
              <a:buNone/>
            </a:pPr>
            <a:r>
              <a:rPr lang="fr-FR" sz="2400" b="1" u="sng" smtClean="0"/>
              <a:t>II-2-1‑ psychomotrices</a:t>
            </a:r>
          </a:p>
          <a:p>
            <a:pPr>
              <a:buFont typeface="Arial" pitchFamily="34" charset="0"/>
              <a:buNone/>
            </a:pPr>
            <a:endParaRPr lang="fr-FR" sz="2400" b="1" u="sng" smtClean="0"/>
          </a:p>
          <a:p>
            <a:r>
              <a:rPr lang="fr-FR" sz="2000" smtClean="0"/>
              <a:t>Le réflexe de succion et une bonne coordination pharyngo‑laryngée existent dès la naissance.</a:t>
            </a:r>
          </a:p>
          <a:p>
            <a:r>
              <a:rPr lang="fr-FR" sz="2000" smtClean="0"/>
              <a:t> Le nouveau-né et le nourrisson, les premiers mois, ne peuvent pas mâcher d'où l'alimentation liquide puis semi liquide puis progressivement épaisse.</a:t>
            </a:r>
          </a:p>
          <a:p>
            <a:r>
              <a:rPr lang="fr-FR" sz="2000" smtClean="0"/>
              <a:t> La cuillère est introduite vers l'âge de 4 – 5 mois. L'enfant apprend à manger avec ses doigts, puis seul à la cuillère à 18 mois.</a:t>
            </a:r>
          </a:p>
        </p:txBody>
      </p:sp>
      <p:sp>
        <p:nvSpPr>
          <p:cNvPr id="50179" name="Titre 1"/>
          <p:cNvSpPr>
            <a:spLocks noGrp="1"/>
          </p:cNvSpPr>
          <p:nvPr>
            <p:ph type="title"/>
          </p:nvPr>
        </p:nvSpPr>
        <p:spPr>
          <a:xfrm>
            <a:off x="0" y="285750"/>
            <a:ext cx="8229600" cy="928688"/>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 ‑ BASES PHYSIOLOGIQUES DE L'ALIMENTATION</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II-2‑ LES APTITUDES DU NOURRISSON</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re 1"/>
          <p:cNvSpPr>
            <a:spLocks noGrp="1"/>
          </p:cNvSpPr>
          <p:nvPr>
            <p:ph type="title"/>
          </p:nvPr>
        </p:nvSpPr>
        <p:spPr/>
        <p:txBody>
          <a:bodyPr/>
          <a:lstStyle/>
          <a:p>
            <a:pPr eaLnBrk="1" hangingPunct="1"/>
            <a:r>
              <a:rPr lang="fr-FR" b="1" smtClean="0">
                <a:solidFill>
                  <a:srgbClr val="800000"/>
                </a:solidFill>
                <a:latin typeface="Times New Roman" pitchFamily="18" charset="0"/>
                <a:cs typeface="Times New Roman" pitchFamily="18" charset="0"/>
              </a:rPr>
              <a:t>Objectifs</a:t>
            </a:r>
            <a:endParaRPr lang="fr-FR" smtClean="0"/>
          </a:p>
        </p:txBody>
      </p:sp>
      <p:sp>
        <p:nvSpPr>
          <p:cNvPr id="3" name="Espace réservé du contenu 2"/>
          <p:cNvSpPr>
            <a:spLocks noGrp="1"/>
          </p:cNvSpPr>
          <p:nvPr>
            <p:ph idx="1"/>
          </p:nvPr>
        </p:nvSpPr>
        <p:spPr/>
        <p:txBody>
          <a:bodyPr rtlCol="0">
            <a:normAutofit/>
          </a:bodyPr>
          <a:lstStyle/>
          <a:p>
            <a:pPr eaLnBrk="1" fontAlgn="auto" hangingPunct="1">
              <a:spcAft>
                <a:spcPts val="0"/>
              </a:spcAft>
              <a:buFont typeface="+mj-lt"/>
              <a:buAutoNum type="arabicParenR"/>
              <a:tabLst>
                <a:tab pos="228600" algn="l"/>
              </a:tabLst>
              <a:defRPr/>
            </a:pPr>
            <a:r>
              <a:rPr lang="fr-FR" sz="2600" i="1" dirty="0" smtClean="0">
                <a:latin typeface="+mj-lt"/>
                <a:ea typeface="Times New Roman"/>
              </a:rPr>
              <a:t>Connaître les bases théoriques de l’alimentation      </a:t>
            </a:r>
            <a:endParaRPr lang="fr-FR" sz="2600" dirty="0" smtClean="0">
              <a:latin typeface="+mj-lt"/>
              <a:ea typeface="Times New Roman"/>
            </a:endParaRPr>
          </a:p>
          <a:p>
            <a:pPr eaLnBrk="1" fontAlgn="auto" hangingPunct="1">
              <a:spcAft>
                <a:spcPts val="0"/>
              </a:spcAft>
              <a:buFont typeface="Arial" pitchFamily="34" charset="0"/>
              <a:buNone/>
              <a:defRPr/>
            </a:pPr>
            <a:r>
              <a:rPr lang="fr-FR" sz="2600" i="1" dirty="0" smtClean="0">
                <a:latin typeface="+mj-lt"/>
                <a:ea typeface="Times New Roman"/>
              </a:rPr>
              <a:t>    - Les besoins du nourrisson</a:t>
            </a:r>
          </a:p>
          <a:p>
            <a:pPr eaLnBrk="1" fontAlgn="auto" hangingPunct="1">
              <a:spcAft>
                <a:spcPts val="0"/>
              </a:spcAft>
              <a:buFont typeface="Arial" pitchFamily="34" charset="0"/>
              <a:buNone/>
              <a:defRPr/>
            </a:pPr>
            <a:r>
              <a:rPr lang="fr-FR" sz="2600" i="1" dirty="0" smtClean="0">
                <a:latin typeface="+mj-lt"/>
                <a:ea typeface="Times New Roman"/>
              </a:rPr>
              <a:t>    - Les aptitudes du nourrisson</a:t>
            </a:r>
            <a:endParaRPr lang="fr-FR" sz="2600" dirty="0" smtClean="0">
              <a:latin typeface="+mj-lt"/>
              <a:ea typeface="Times New Roman"/>
            </a:endParaRPr>
          </a:p>
          <a:p>
            <a:pPr marL="514350" indent="-514350" eaLnBrk="1" fontAlgn="auto" hangingPunct="1">
              <a:spcAft>
                <a:spcPts val="0"/>
              </a:spcAft>
              <a:buFont typeface="+mj-lt"/>
              <a:buAutoNum type="arabicParenR" startAt="2"/>
              <a:tabLst>
                <a:tab pos="228600" algn="l"/>
              </a:tabLst>
              <a:defRPr/>
            </a:pPr>
            <a:r>
              <a:rPr lang="fr-FR" sz="2600" i="1" dirty="0" smtClean="0">
                <a:latin typeface="+mj-lt"/>
                <a:ea typeface="Times New Roman"/>
              </a:rPr>
              <a:t>Savoir distinguer les différents groupes d’aliments avec les avantages et inconvénients respectifs.</a:t>
            </a:r>
            <a:endParaRPr lang="fr-FR" sz="2600" dirty="0" smtClean="0">
              <a:latin typeface="+mj-lt"/>
              <a:ea typeface="Times New Roman"/>
            </a:endParaRPr>
          </a:p>
          <a:p>
            <a:pPr eaLnBrk="1" fontAlgn="auto" hangingPunct="1">
              <a:spcAft>
                <a:spcPts val="0"/>
              </a:spcAft>
              <a:buFont typeface="+mj-lt"/>
              <a:buAutoNum type="arabicParenR" startAt="2"/>
              <a:tabLst>
                <a:tab pos="228600" algn="l"/>
              </a:tabLst>
              <a:defRPr/>
            </a:pPr>
            <a:r>
              <a:rPr lang="fr-FR" sz="2600" i="1" dirty="0" smtClean="0">
                <a:latin typeface="+mj-lt"/>
                <a:ea typeface="Times New Roman"/>
              </a:rPr>
              <a:t>Promouvoir l’allaitement maternel, qui est l’aliment de référence du nourrisson.</a:t>
            </a:r>
            <a:endParaRPr lang="fr-FR" sz="2600" dirty="0" smtClean="0">
              <a:latin typeface="+mj-lt"/>
              <a:ea typeface="Times New Roman"/>
            </a:endParaRPr>
          </a:p>
          <a:p>
            <a:pPr eaLnBrk="1" fontAlgn="auto" hangingPunct="1">
              <a:spcAft>
                <a:spcPts val="0"/>
              </a:spcAft>
              <a:buFont typeface="+mj-lt"/>
              <a:buAutoNum type="arabicParenR" startAt="2"/>
              <a:tabLst>
                <a:tab pos="228600" algn="l"/>
              </a:tabLst>
              <a:defRPr/>
            </a:pPr>
            <a:r>
              <a:rPr lang="fr-FR" sz="2600" i="1" dirty="0" smtClean="0">
                <a:latin typeface="+mj-lt"/>
                <a:ea typeface="Times New Roman"/>
              </a:rPr>
              <a:t>Savoir établir un régime pour chaque âge, en se référant aux bases théoriques sus citées et aux possibilités économiques des parents.</a:t>
            </a:r>
            <a:endParaRPr lang="fr-FR" sz="2600" dirty="0" smtClean="0">
              <a:latin typeface="+mj-lt"/>
              <a:ea typeface="Times New Roman"/>
            </a:endParaRPr>
          </a:p>
          <a:p>
            <a:pPr eaLnBrk="1" fontAlgn="auto" hangingPunct="1">
              <a:spcAft>
                <a:spcPts val="0"/>
              </a:spcAft>
              <a:buFont typeface="Arial" pitchFamily="34" charset="0"/>
              <a:buNone/>
              <a:defRPr/>
            </a:pPr>
            <a:endParaRPr lang="fr-FR" dirty="0" smtClean="0">
              <a:latin typeface="+mj-l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Espace réservé du contenu 2"/>
          <p:cNvSpPr>
            <a:spLocks noGrp="1"/>
          </p:cNvSpPr>
          <p:nvPr>
            <p:ph idx="1"/>
          </p:nvPr>
        </p:nvSpPr>
        <p:spPr>
          <a:xfrm>
            <a:off x="357188" y="1214438"/>
            <a:ext cx="8501062" cy="3786187"/>
          </a:xfrm>
        </p:spPr>
        <p:txBody>
          <a:bodyPr/>
          <a:lstStyle/>
          <a:p>
            <a:pPr>
              <a:buFont typeface="Arial" pitchFamily="34" charset="0"/>
              <a:buNone/>
            </a:pPr>
            <a:r>
              <a:rPr lang="fr-FR" sz="2400" b="1" u="sng" smtClean="0"/>
              <a:t>II-2-2‑ digestives</a:t>
            </a:r>
          </a:p>
          <a:p>
            <a:r>
              <a:rPr lang="fr-FR" sz="2000" smtClean="0"/>
              <a:t>Immaturité des mécanismes de régulation de l'appétit.                                     </a:t>
            </a:r>
            <a:r>
              <a:rPr lang="fr-FR" sz="2000" smtClean="0">
                <a:latin typeface="Times New Roman" pitchFamily="18" charset="0"/>
                <a:cs typeface="Times New Roman" pitchFamily="18" charset="0"/>
              </a:rPr>
              <a:t>→ </a:t>
            </a:r>
            <a:r>
              <a:rPr lang="fr-FR" sz="2000" smtClean="0"/>
              <a:t>Le NN &lt; 6 semaines, incapable d'adapter sa consommation énergétique à ses besoins </a:t>
            </a:r>
            <a:r>
              <a:rPr lang="fr-FR" sz="2000" smtClean="0">
                <a:latin typeface="Times New Roman" pitchFamily="18" charset="0"/>
                <a:cs typeface="Times New Roman" pitchFamily="18" charset="0"/>
              </a:rPr>
              <a:t>→ </a:t>
            </a:r>
            <a:r>
              <a:rPr lang="fr-FR" sz="2000" smtClean="0"/>
              <a:t>risque de surnutrition avec des préparations trop [ ]. </a:t>
            </a:r>
          </a:p>
          <a:p>
            <a:r>
              <a:rPr lang="fr-FR" sz="2000" smtClean="0"/>
              <a:t>II ne peut également augmenter indéfiniment le volume des ingesta </a:t>
            </a:r>
          </a:p>
          <a:p>
            <a:pPr>
              <a:buFont typeface="Arial" pitchFamily="34" charset="0"/>
              <a:buNone/>
            </a:pPr>
            <a:r>
              <a:rPr lang="fr-FR" sz="2000" smtClean="0">
                <a:latin typeface="Times New Roman" pitchFamily="18" charset="0"/>
                <a:cs typeface="Times New Roman" pitchFamily="18" charset="0"/>
              </a:rPr>
              <a:t>      →</a:t>
            </a:r>
            <a:r>
              <a:rPr lang="fr-FR" sz="2000" smtClean="0"/>
              <a:t>  risque de sous nutrition avec des préparations trop diluées. </a:t>
            </a:r>
          </a:p>
          <a:p>
            <a:pPr>
              <a:buFont typeface="Arial" pitchFamily="34" charset="0"/>
              <a:buNone/>
            </a:pPr>
            <a:r>
              <a:rPr lang="fr-FR" sz="2000" smtClean="0"/>
              <a:t>(Chez l'enfant qui reçoit sa ration, le volume compte plus que la concentration)</a:t>
            </a:r>
          </a:p>
          <a:p>
            <a:r>
              <a:rPr lang="fr-FR" sz="2000" smtClean="0"/>
              <a:t>Le NN reconnaît dès la naissance, les changements de consistance : il refusera un sein après quelques mn de tétée et acceptera l'autre sein dont le lait est plus aqueux. </a:t>
            </a:r>
          </a:p>
          <a:p>
            <a:r>
              <a:rPr lang="fr-FR" sz="2000" smtClean="0"/>
              <a:t>Capacité gastrique faible, mouvements de l'eau rapides et importants chez le NRS </a:t>
            </a:r>
            <a:r>
              <a:rPr lang="fr-FR" sz="2000" smtClean="0">
                <a:latin typeface="Times New Roman" pitchFamily="18" charset="0"/>
                <a:cs typeface="Times New Roman" pitchFamily="18" charset="0"/>
              </a:rPr>
              <a:t>→ </a:t>
            </a:r>
            <a:r>
              <a:rPr lang="fr-FR" sz="2000" smtClean="0"/>
              <a:t>alimentation fractionnée (plusieurs repas).</a:t>
            </a:r>
          </a:p>
          <a:p>
            <a:r>
              <a:rPr lang="fr-FR" sz="2000" smtClean="0"/>
              <a:t>Sécrétion de l'amylase pancréatique à la naissance très basse (10 % de celle observée à 1 an) et ↑progressivement d'où la règle de n'introduire les farineux qu'après l'âge de 4 mois et progressivement.</a:t>
            </a:r>
          </a:p>
        </p:txBody>
      </p:sp>
      <p:sp>
        <p:nvSpPr>
          <p:cNvPr id="51203" name="Titre 1"/>
          <p:cNvSpPr>
            <a:spLocks noGrp="1"/>
          </p:cNvSpPr>
          <p:nvPr>
            <p:ph type="title"/>
          </p:nvPr>
        </p:nvSpPr>
        <p:spPr>
          <a:xfrm>
            <a:off x="0" y="285750"/>
            <a:ext cx="8229600" cy="928688"/>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 ‑ BASES PHYSIOLOGIQUES DE L'ALIMENTATION</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II-2‑ LES APTITUDES DU NOURRISSON</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57188" y="1071563"/>
            <a:ext cx="8501062" cy="5286375"/>
          </a:xfrm>
        </p:spPr>
        <p:txBody>
          <a:bodyPr/>
          <a:lstStyle/>
          <a:p>
            <a:pPr>
              <a:buFont typeface="Arial" charset="0"/>
              <a:buNone/>
              <a:defRPr/>
            </a:pPr>
            <a:r>
              <a:rPr lang="fr-FR" sz="2400" b="1" u="sng" dirty="0" smtClean="0"/>
              <a:t>II-2-2‑ digestives</a:t>
            </a:r>
          </a:p>
          <a:p>
            <a:pPr marL="457200" indent="-457200">
              <a:buFont typeface="+mj-lt"/>
              <a:buAutoNum type="arabicPeriod"/>
              <a:defRPr/>
            </a:pPr>
            <a:r>
              <a:rPr lang="de-DE" sz="2000" b="1" u="sng" dirty="0" smtClean="0"/>
              <a:t>Sucres</a:t>
            </a:r>
            <a:endParaRPr lang="fr-FR" sz="2000" dirty="0" smtClean="0"/>
          </a:p>
          <a:p>
            <a:pPr>
              <a:buFont typeface="Arial" charset="0"/>
              <a:buChar char="•"/>
              <a:defRPr/>
            </a:pPr>
            <a:r>
              <a:rPr lang="fr-FR" sz="2000" dirty="0" smtClean="0"/>
              <a:t>Absorption normale dès la naissance sauf chez le prématuré où il peut exister un déficit transitoire en lactase.</a:t>
            </a:r>
          </a:p>
          <a:p>
            <a:pPr marL="457200" indent="-457200">
              <a:buFont typeface="+mj-lt"/>
              <a:buAutoNum type="arabicPeriod" startAt="2"/>
              <a:defRPr/>
            </a:pPr>
            <a:r>
              <a:rPr lang="de-DE" sz="2000" b="1" u="sng" dirty="0" err="1" smtClean="0"/>
              <a:t>Graisses</a:t>
            </a:r>
            <a:endParaRPr lang="fr-FR" sz="2000" dirty="0" smtClean="0"/>
          </a:p>
          <a:p>
            <a:pPr>
              <a:buFont typeface="Arial" charset="0"/>
              <a:buChar char="•"/>
              <a:defRPr/>
            </a:pPr>
            <a:r>
              <a:rPr lang="fr-FR" sz="2000" dirty="0" smtClean="0"/>
              <a:t>Tolérance limitée à la naissance à cause d'une sécrétion réduite en lipase pancréatique et en acides biliaires, ne se normalisant que progressivement après quelques mois.</a:t>
            </a:r>
          </a:p>
          <a:p>
            <a:pPr marL="457200" indent="-457200">
              <a:buFont typeface="+mj-lt"/>
              <a:buAutoNum type="arabicPeriod" startAt="3"/>
              <a:defRPr/>
            </a:pPr>
            <a:r>
              <a:rPr lang="de-DE" sz="2000" b="1" dirty="0" smtClean="0"/>
              <a:t> </a:t>
            </a:r>
            <a:r>
              <a:rPr lang="de-DE" sz="2000" b="1" u="sng" dirty="0" err="1" smtClean="0"/>
              <a:t>Protides</a:t>
            </a:r>
            <a:r>
              <a:rPr lang="fr-FR" sz="2000" b="1" u="sng" dirty="0" smtClean="0"/>
              <a:t> </a:t>
            </a:r>
            <a:r>
              <a:rPr lang="fr-FR" sz="2000" b="1" dirty="0" smtClean="0"/>
              <a:t>     </a:t>
            </a:r>
            <a:r>
              <a:rPr lang="fr-FR" sz="2000" dirty="0" smtClean="0"/>
              <a:t>Digestion ‑ absorption suffisante dès la naissance.</a:t>
            </a:r>
          </a:p>
          <a:p>
            <a:pPr marL="457200" indent="-457200">
              <a:buFont typeface="+mj-lt"/>
              <a:buAutoNum type="arabicPeriod" startAt="3"/>
              <a:defRPr/>
            </a:pPr>
            <a:r>
              <a:rPr lang="de-DE" sz="2000" b="1" u="sng" dirty="0" smtClean="0"/>
              <a:t>La </a:t>
            </a:r>
            <a:r>
              <a:rPr lang="fr-FR" sz="2000" b="1" u="sng" dirty="0" smtClean="0"/>
              <a:t>barrière digestive</a:t>
            </a:r>
            <a:endParaRPr lang="fr-FR" sz="2000" dirty="0" smtClean="0"/>
          </a:p>
          <a:p>
            <a:pPr>
              <a:buFont typeface="Arial" charset="0"/>
              <a:buChar char="•"/>
              <a:defRPr/>
            </a:pPr>
            <a:r>
              <a:rPr lang="fr-FR" sz="2000" dirty="0" smtClean="0"/>
              <a:t>Mécanismes de défense contre la pénétration des antigènes par voie digestive représentés par la sécrétion acide, le mucus, les acides biliaires, les immunoglobulines A sécrétoires (</a:t>
            </a:r>
            <a:r>
              <a:rPr lang="fr-FR" sz="2000" dirty="0" err="1" smtClean="0"/>
              <a:t>IgAS</a:t>
            </a:r>
            <a:r>
              <a:rPr lang="fr-FR" sz="2000" dirty="0" smtClean="0"/>
              <a:t>).</a:t>
            </a:r>
          </a:p>
          <a:p>
            <a:pPr>
              <a:buFont typeface="Arial" charset="0"/>
              <a:buChar char="•"/>
              <a:defRPr/>
            </a:pPr>
            <a:r>
              <a:rPr lang="fr-FR" sz="2000" dirty="0" smtClean="0"/>
              <a:t> Immature les  premiers mois de la vie </a:t>
            </a:r>
            <a:r>
              <a:rPr lang="fr-FR" sz="2000" dirty="0" smtClean="0">
                <a:latin typeface="Times New Roman"/>
                <a:cs typeface="Times New Roman"/>
              </a:rPr>
              <a:t>→ </a:t>
            </a:r>
            <a:r>
              <a:rPr lang="fr-FR" sz="2000" dirty="0" smtClean="0"/>
              <a:t>risques d'infections et de sensibilisation à des protéines étrangères.</a:t>
            </a:r>
            <a:endParaRPr lang="fr-FR" sz="2000" dirty="0"/>
          </a:p>
        </p:txBody>
      </p:sp>
      <p:sp>
        <p:nvSpPr>
          <p:cNvPr id="52227" name="Titre 1"/>
          <p:cNvSpPr>
            <a:spLocks noGrp="1"/>
          </p:cNvSpPr>
          <p:nvPr>
            <p:ph type="title"/>
          </p:nvPr>
        </p:nvSpPr>
        <p:spPr>
          <a:xfrm>
            <a:off x="0" y="285750"/>
            <a:ext cx="8229600" cy="928688"/>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 ‑ BASES PHYSIOLOGIQUES DE L'ALIMENTATION</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II-2‑ LES APTITUDES DU NOURRISSON</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Espace réservé du contenu 2"/>
          <p:cNvSpPr>
            <a:spLocks noGrp="1"/>
          </p:cNvSpPr>
          <p:nvPr>
            <p:ph idx="1"/>
          </p:nvPr>
        </p:nvSpPr>
        <p:spPr>
          <a:xfrm>
            <a:off x="357188" y="1357313"/>
            <a:ext cx="8501062" cy="4143375"/>
          </a:xfrm>
        </p:spPr>
        <p:txBody>
          <a:bodyPr/>
          <a:lstStyle/>
          <a:p>
            <a:pPr>
              <a:buFont typeface="Arial" pitchFamily="34" charset="0"/>
              <a:buNone/>
            </a:pPr>
            <a:r>
              <a:rPr lang="fr-FR" sz="2400" b="1" u="sng" smtClean="0"/>
              <a:t>II-2-3- métaboliques</a:t>
            </a:r>
          </a:p>
          <a:p>
            <a:pPr>
              <a:buFont typeface="Arial" pitchFamily="34" charset="0"/>
              <a:buNone/>
            </a:pPr>
            <a:endParaRPr lang="fr-FR" sz="2400" b="1" u="sng" smtClean="0"/>
          </a:p>
          <a:p>
            <a:r>
              <a:rPr lang="fr-FR" sz="2000" smtClean="0"/>
              <a:t>Il existe, chez le nouveau‑né et le petit nourrisson, une immaturité des systèmes enzymatiques d'interconversion et d'épuration (ex : cycle de l'urée) ainsi qu'une immaturité fonctionnelle rénale. </a:t>
            </a:r>
          </a:p>
          <a:p>
            <a:r>
              <a:rPr lang="fr-FR" sz="2000" smtClean="0"/>
              <a:t>De ce fait, un excès d'apport protidique expose à un </a:t>
            </a:r>
            <a:r>
              <a:rPr lang="fr-FR" sz="2000" b="1" smtClean="0"/>
              <a:t>risque d'acidose métabolique</a:t>
            </a:r>
            <a:r>
              <a:rPr lang="fr-FR" sz="2000" smtClean="0"/>
              <a:t> (pas de mise en réserve et capacité rénale limitée).</a:t>
            </a:r>
          </a:p>
          <a:p>
            <a:r>
              <a:rPr lang="fr-FR" sz="2000" smtClean="0"/>
              <a:t>Une surcharge sodée nécessite un apport d'eau conséquent pour permettre d'éliminer l'excès, à cause d'une réduction des capacités d'excrétion du sodium par le rein d'où le </a:t>
            </a:r>
            <a:r>
              <a:rPr lang="fr-FR" sz="2000" b="1" smtClean="0"/>
              <a:t>risque de déshydratation hypernatrémique</a:t>
            </a:r>
            <a:r>
              <a:rPr lang="fr-FR" sz="2000" smtClean="0"/>
              <a:t>.</a:t>
            </a:r>
          </a:p>
        </p:txBody>
      </p:sp>
      <p:sp>
        <p:nvSpPr>
          <p:cNvPr id="53251" name="Titre 1"/>
          <p:cNvSpPr>
            <a:spLocks noGrp="1"/>
          </p:cNvSpPr>
          <p:nvPr>
            <p:ph type="title"/>
          </p:nvPr>
        </p:nvSpPr>
        <p:spPr>
          <a:xfrm>
            <a:off x="0" y="428625"/>
            <a:ext cx="8229600" cy="928688"/>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 ‑ BASES PHYSIOLOGIQUES DE L'ALIMENTATION</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II-2‑ LES APTITUDES DU NOURRISSON</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Espace réservé du contenu 2"/>
          <p:cNvSpPr>
            <a:spLocks noGrp="1"/>
          </p:cNvSpPr>
          <p:nvPr>
            <p:ph idx="1"/>
          </p:nvPr>
        </p:nvSpPr>
        <p:spPr>
          <a:xfrm>
            <a:off x="357188" y="1428750"/>
            <a:ext cx="8501062" cy="5286375"/>
          </a:xfrm>
        </p:spPr>
        <p:txBody>
          <a:bodyPr/>
          <a:lstStyle/>
          <a:p>
            <a:pPr>
              <a:buFont typeface="Arial" pitchFamily="34" charset="0"/>
              <a:buNone/>
            </a:pPr>
            <a:r>
              <a:rPr lang="fr-FR" sz="2400" b="1" u="sng" smtClean="0"/>
              <a:t>III-1-1‑ physiologie de la lactation</a:t>
            </a:r>
          </a:p>
          <a:p>
            <a:r>
              <a:rPr lang="fr-FR" sz="2000" smtClean="0"/>
              <a:t>La régulation de la lactation : facteurs hypophysaires (prolactine) et hypothalamiques (prolactine releasing factor et prolactine inhibiting factor). On peut distinguer 3 phases :</a:t>
            </a:r>
          </a:p>
          <a:p>
            <a:pPr>
              <a:buFont typeface="Arial" pitchFamily="34" charset="0"/>
              <a:buNone/>
            </a:pPr>
            <a:r>
              <a:rPr lang="de-DE" sz="2000" b="1" u="sng" smtClean="0"/>
              <a:t>1ère phase:</a:t>
            </a:r>
            <a:r>
              <a:rPr lang="fr-FR" sz="2000" smtClean="0"/>
              <a:t>   se déroule pendant la grossesse. </a:t>
            </a:r>
          </a:p>
          <a:p>
            <a:r>
              <a:rPr lang="fr-FR" sz="2000" smtClean="0"/>
              <a:t>Développement des canaux galactophores et des acini. </a:t>
            </a:r>
          </a:p>
          <a:p>
            <a:r>
              <a:rPr lang="fr-FR" sz="2000" smtClean="0"/>
              <a:t>II n'y a pas de sécrétion. L'activité lactogénique est inhibée par les stéroïdes placentaires (œstrogènes et progestérone).</a:t>
            </a:r>
          </a:p>
          <a:p>
            <a:pPr>
              <a:buFont typeface="Arial" pitchFamily="34" charset="0"/>
              <a:buNone/>
            </a:pPr>
            <a:r>
              <a:rPr lang="de-DE" sz="2000" b="1" u="sng" smtClean="0"/>
              <a:t>2ème phase :</a:t>
            </a:r>
            <a:r>
              <a:rPr lang="fr-FR" sz="2000" smtClean="0"/>
              <a:t>  déclenchement de la sécrétion lactée. </a:t>
            </a:r>
          </a:p>
          <a:p>
            <a:r>
              <a:rPr lang="fr-FR" sz="2000" smtClean="0"/>
              <a:t>Dès la naissance, ↓ rapide des stéroïdes placentaires, libère l'activité lactogénique de l'hormone PRL →  «montée laiteuse»</a:t>
            </a:r>
          </a:p>
          <a:p>
            <a:r>
              <a:rPr lang="fr-FR" sz="2000" smtClean="0"/>
              <a:t>Décalage de quelques jours (3 à 5 jours). </a:t>
            </a:r>
          </a:p>
          <a:p>
            <a:r>
              <a:rPr lang="fr-FR" sz="2000" smtClean="0"/>
              <a:t>Ce délai correspond à l'élimination des hormones sexuelles placentaires.</a:t>
            </a:r>
          </a:p>
        </p:txBody>
      </p:sp>
      <p:sp>
        <p:nvSpPr>
          <p:cNvPr id="54275" name="Titre 1"/>
          <p:cNvSpPr>
            <a:spLocks noGrp="1"/>
          </p:cNvSpPr>
          <p:nvPr>
            <p:ph type="title"/>
          </p:nvPr>
        </p:nvSpPr>
        <p:spPr>
          <a:xfrm>
            <a:off x="0" y="428625"/>
            <a:ext cx="8229600" cy="114300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IIII-1‑ LE LAIT DE FEMME</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Espace réservé du contenu 2"/>
          <p:cNvSpPr>
            <a:spLocks noGrp="1"/>
          </p:cNvSpPr>
          <p:nvPr>
            <p:ph idx="1"/>
          </p:nvPr>
        </p:nvSpPr>
        <p:spPr>
          <a:xfrm>
            <a:off x="357188" y="1071563"/>
            <a:ext cx="8501062" cy="5286375"/>
          </a:xfrm>
        </p:spPr>
        <p:txBody>
          <a:bodyPr/>
          <a:lstStyle/>
          <a:p>
            <a:pPr>
              <a:buFont typeface="Arial" pitchFamily="34" charset="0"/>
              <a:buNone/>
            </a:pPr>
            <a:r>
              <a:rPr lang="fr-FR" sz="2400" b="1" u="sng" smtClean="0"/>
              <a:t>III-1-1‑ physiologie de la lactation</a:t>
            </a:r>
          </a:p>
          <a:p>
            <a:pPr>
              <a:buFont typeface="Arial" pitchFamily="34" charset="0"/>
              <a:buNone/>
            </a:pPr>
            <a:endParaRPr lang="de-DE" sz="2000" b="1" u="sng" smtClean="0"/>
          </a:p>
          <a:p>
            <a:pPr>
              <a:buFont typeface="Arial" pitchFamily="34" charset="0"/>
              <a:buNone/>
            </a:pPr>
            <a:r>
              <a:rPr lang="de-DE" sz="2000" b="1" u="sng" smtClean="0"/>
              <a:t>3ème phase :</a:t>
            </a:r>
            <a:r>
              <a:rPr lang="fr-FR" sz="2000" smtClean="0"/>
              <a:t> entretien de la lactation. Dépend de facteurs hormonaux et de facteurs mécaniques.</a:t>
            </a:r>
          </a:p>
          <a:p>
            <a:r>
              <a:rPr lang="fr-FR" sz="2000" i="1" u="sng" smtClean="0"/>
              <a:t>La prolactine :</a:t>
            </a:r>
            <a:r>
              <a:rPr lang="fr-FR" sz="2000" smtClean="0"/>
              <a:t> continue à jouer un rôle important malgré la diminution rapide de sa sécrétion. (La succion mamelonnaire constitue le stimulus physiologique de la sécrétion lactée).</a:t>
            </a:r>
          </a:p>
          <a:p>
            <a:r>
              <a:rPr lang="fr-FR" sz="2000" i="1" u="sng" smtClean="0"/>
              <a:t>Facteurs mécaniques :</a:t>
            </a:r>
            <a:r>
              <a:rPr lang="fr-FR" sz="2000" smtClean="0"/>
              <a:t> la vidange des glandes est une condition essentielle a l'entretien de la lactation.</a:t>
            </a:r>
          </a:p>
          <a:p>
            <a:r>
              <a:rPr lang="fr-FR" sz="2000" i="1" u="sng" smtClean="0"/>
              <a:t>L'ocytocine</a:t>
            </a:r>
            <a:r>
              <a:rPr lang="fr-FR" sz="2000" smtClean="0"/>
              <a:t> : (hormone sécrétée dans l'hypothalamus et stockée dans la post-hypophyse). La succion des mamelons détermine la libération d'ocytocine, laquelle entraîne une contraction des cellules myo-épithéliales et l'éjection du lait contenu dans les canaux. Ce réflexe peut être altéré par des facteurs émotionnels ou des douleurs locale</a:t>
            </a:r>
          </a:p>
        </p:txBody>
      </p:sp>
      <p:sp>
        <p:nvSpPr>
          <p:cNvPr id="55299" name="Titre 1"/>
          <p:cNvSpPr>
            <a:spLocks noGrp="1"/>
          </p:cNvSpPr>
          <p:nvPr>
            <p:ph type="title"/>
          </p:nvPr>
        </p:nvSpPr>
        <p:spPr>
          <a:xfrm>
            <a:off x="0" y="357188"/>
            <a:ext cx="8229600" cy="114300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IIII-1‑ LE LAIT DE FEMME</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Espace réservé du contenu 2"/>
          <p:cNvSpPr>
            <a:spLocks noGrp="1"/>
          </p:cNvSpPr>
          <p:nvPr>
            <p:ph idx="1"/>
          </p:nvPr>
        </p:nvSpPr>
        <p:spPr>
          <a:xfrm>
            <a:off x="357188" y="1428750"/>
            <a:ext cx="8501062" cy="4929188"/>
          </a:xfrm>
        </p:spPr>
        <p:txBody>
          <a:bodyPr/>
          <a:lstStyle/>
          <a:p>
            <a:pPr>
              <a:buFont typeface="Arial" pitchFamily="34" charset="0"/>
              <a:buNone/>
            </a:pPr>
            <a:r>
              <a:rPr lang="fr-FR" sz="2400" b="1" u="sng" smtClean="0"/>
              <a:t>III-1-2 ‑ Avantages du lait maternel</a:t>
            </a:r>
          </a:p>
          <a:p>
            <a:pPr>
              <a:buFont typeface="Arial" pitchFamily="34" charset="0"/>
              <a:buNone/>
            </a:pPr>
            <a:r>
              <a:rPr lang="de-DE" sz="2000" b="1" smtClean="0"/>
              <a:t> </a:t>
            </a:r>
            <a:r>
              <a:rPr lang="de-DE" sz="2000" b="1" u="sng" smtClean="0"/>
              <a:t>III-1-2‑1 Sa composition</a:t>
            </a:r>
            <a:endParaRPr lang="fr-FR" sz="2000" smtClean="0"/>
          </a:p>
          <a:p>
            <a:r>
              <a:rPr lang="fr-FR" sz="2000" smtClean="0"/>
              <a:t>Le LM → ration alimentaire équilibrée → justes besoins du nourrisson.</a:t>
            </a:r>
          </a:p>
          <a:p>
            <a:pPr>
              <a:buFont typeface="Arial" pitchFamily="34" charset="0"/>
              <a:buNone/>
            </a:pPr>
            <a:r>
              <a:rPr lang="fr-FR" sz="2000" b="1" i="1" u="sng" smtClean="0"/>
              <a:t>a- Protéines</a:t>
            </a:r>
            <a:r>
              <a:rPr lang="fr-FR" sz="2000" b="1" i="1" smtClean="0"/>
              <a:t>        </a:t>
            </a:r>
            <a:r>
              <a:rPr lang="fr-FR" sz="2000" smtClean="0"/>
              <a:t>10 g/l de protides spécifiques de l'espèce : </a:t>
            </a:r>
          </a:p>
          <a:p>
            <a:r>
              <a:rPr lang="fr-FR" sz="2000" smtClean="0"/>
              <a:t>Caséine (30 – 45 %),  </a:t>
            </a:r>
          </a:p>
          <a:p>
            <a:r>
              <a:rPr lang="fr-FR" sz="2000" smtClean="0"/>
              <a:t>Protéines solubles du lactosérum (55 – 70 %) : alphalactalbumine, lactotransferrine, immunoglobulines, protéines diverses, des enzymes surtout des lipases dont le rôle est important dans la digestion des triglycérides, </a:t>
            </a:r>
          </a:p>
          <a:p>
            <a:r>
              <a:rPr lang="fr-FR" sz="2000" smtClean="0"/>
              <a:t>A.A.libres.</a:t>
            </a:r>
          </a:p>
          <a:p>
            <a:r>
              <a:rPr lang="fr-FR" sz="2000" smtClean="0"/>
              <a:t>Rapport caséine / lactalbumine = 4 / 6</a:t>
            </a:r>
          </a:p>
          <a:p>
            <a:pPr>
              <a:buFont typeface="Arial" pitchFamily="34" charset="0"/>
              <a:buNone/>
            </a:pPr>
            <a:r>
              <a:rPr lang="fr-FR" sz="2000" b="1" i="1" u="sng" smtClean="0"/>
              <a:t>b- Les glucides</a:t>
            </a:r>
            <a:endParaRPr lang="fr-FR" sz="2000" smtClean="0"/>
          </a:p>
          <a:p>
            <a:r>
              <a:rPr lang="fr-FR" sz="2000" smtClean="0"/>
              <a:t>Apporte 70 g/l de glucides dont 60g/l de lactose et 10g/1 d'oligosaccharides.</a:t>
            </a:r>
          </a:p>
        </p:txBody>
      </p:sp>
      <p:sp>
        <p:nvSpPr>
          <p:cNvPr id="56323" name="Titre 1"/>
          <p:cNvSpPr>
            <a:spLocks noGrp="1"/>
          </p:cNvSpPr>
          <p:nvPr>
            <p:ph type="title"/>
          </p:nvPr>
        </p:nvSpPr>
        <p:spPr>
          <a:xfrm>
            <a:off x="0" y="428625"/>
            <a:ext cx="8229600" cy="114300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IIII-1‑ LE LAIT DE FEMME</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p:cNvPicPr>
            <a:picLocks noChangeAspect="1" noChangeArrowheads="1"/>
          </p:cNvPicPr>
          <p:nvPr/>
        </p:nvPicPr>
        <p:blipFill>
          <a:blip r:embed="rId3" cstate="print"/>
          <a:srcRect/>
          <a:stretch>
            <a:fillRect/>
          </a:stretch>
        </p:blipFill>
        <p:spPr bwMode="auto">
          <a:xfrm>
            <a:off x="252413" y="190500"/>
            <a:ext cx="8639175" cy="647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Espace réservé du contenu 2"/>
          <p:cNvSpPr>
            <a:spLocks noGrp="1"/>
          </p:cNvSpPr>
          <p:nvPr>
            <p:ph idx="1"/>
          </p:nvPr>
        </p:nvSpPr>
        <p:spPr>
          <a:xfrm>
            <a:off x="357188" y="1357313"/>
            <a:ext cx="8501062" cy="5286375"/>
          </a:xfrm>
        </p:spPr>
        <p:txBody>
          <a:bodyPr/>
          <a:lstStyle/>
          <a:p>
            <a:pPr>
              <a:buFont typeface="Arial" pitchFamily="34" charset="0"/>
              <a:buNone/>
            </a:pPr>
            <a:r>
              <a:rPr lang="fr-FR" sz="2400" b="1" u="sng" smtClean="0"/>
              <a:t>III-1-2 ‑ Avantages du lait maternel</a:t>
            </a:r>
          </a:p>
          <a:p>
            <a:pPr>
              <a:buFont typeface="Arial" pitchFamily="34" charset="0"/>
              <a:buNone/>
            </a:pPr>
            <a:r>
              <a:rPr lang="de-DE" sz="2000" b="1" smtClean="0"/>
              <a:t> </a:t>
            </a:r>
            <a:r>
              <a:rPr lang="de-DE" sz="2000" b="1" u="sng" smtClean="0"/>
              <a:t>III-1-2‑1 Sa composition</a:t>
            </a:r>
            <a:endParaRPr lang="fr-FR" sz="2000" smtClean="0"/>
          </a:p>
          <a:p>
            <a:pPr>
              <a:buFont typeface="Arial" pitchFamily="34" charset="0"/>
              <a:buNone/>
            </a:pPr>
            <a:r>
              <a:rPr lang="fr-FR" sz="2000" b="1" i="1" u="sng" smtClean="0"/>
              <a:t>c- Les lipides</a:t>
            </a:r>
            <a:endParaRPr lang="fr-FR" sz="2000" smtClean="0"/>
          </a:p>
          <a:p>
            <a:r>
              <a:rPr lang="fr-FR" sz="2000" smtClean="0"/>
              <a:t>Le LM contient en moyenne 40g/l de lipides (98 % de triglycérides). Cholestérol 20mg/l, lécithine 78mg/l, phospholipides 4 mg/l. </a:t>
            </a:r>
          </a:p>
          <a:p>
            <a:r>
              <a:rPr lang="fr-FR" sz="2000" smtClean="0"/>
              <a:t>II est riche en AGI avec un rapport : AGSaturés / AGI  = 1</a:t>
            </a:r>
          </a:p>
          <a:p>
            <a:r>
              <a:rPr lang="fr-FR" sz="2000" smtClean="0"/>
              <a:t>Les AG indispensables (a. linoléique) </a:t>
            </a:r>
            <a:r>
              <a:rPr lang="fr-FR" sz="2000" smtClean="0">
                <a:latin typeface="Times New Roman" pitchFamily="18" charset="0"/>
                <a:cs typeface="Times New Roman" pitchFamily="18" charset="0"/>
              </a:rPr>
              <a:t>≈ </a:t>
            </a:r>
            <a:r>
              <a:rPr lang="fr-FR" sz="2000" smtClean="0"/>
              <a:t>de 5 % de l'apport calorique total.</a:t>
            </a:r>
          </a:p>
          <a:p>
            <a:pPr>
              <a:buFont typeface="Arial" pitchFamily="34" charset="0"/>
              <a:buNone/>
            </a:pPr>
            <a:r>
              <a:rPr lang="fr-FR" sz="2000" b="1" i="1" u="sng" smtClean="0"/>
              <a:t>d- Les sels minéraux et oligo‑éléments :</a:t>
            </a:r>
            <a:endParaRPr lang="fr-FR" sz="2000" smtClean="0"/>
          </a:p>
          <a:p>
            <a:r>
              <a:rPr lang="fr-FR" sz="2000" smtClean="0"/>
              <a:t>Le LM contient 3 fois moins de minéraux que le LV </a:t>
            </a:r>
          </a:p>
          <a:p>
            <a:r>
              <a:rPr lang="fr-FR" sz="2000" smtClean="0"/>
              <a:t>Faible teneur en Na = 7 – 8 mEq/l. </a:t>
            </a:r>
          </a:p>
          <a:p>
            <a:r>
              <a:rPr lang="fr-FR" sz="2000" smtClean="0"/>
              <a:t>Malgré la concentration modeste en calcium (4 fois moins que LV) et en phosphore (6 fois moins que le LV), le coefficient d'utilisation digestive de ces 2 ions est meilleur chez l'enfant au sein (80 %) ceci grâce à un rapport optima Ca / P = 2, et à la grande richesse en lactose du lait de femme.</a:t>
            </a:r>
          </a:p>
        </p:txBody>
      </p:sp>
      <p:sp>
        <p:nvSpPr>
          <p:cNvPr id="58371" name="Titre 1"/>
          <p:cNvSpPr>
            <a:spLocks noGrp="1"/>
          </p:cNvSpPr>
          <p:nvPr>
            <p:ph type="title"/>
          </p:nvPr>
        </p:nvSpPr>
        <p:spPr>
          <a:xfrm>
            <a:off x="0" y="500063"/>
            <a:ext cx="8229600" cy="114300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IIII-1‑ LE LAIT DE FEMME</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Espace réservé du contenu 2"/>
          <p:cNvSpPr>
            <a:spLocks noGrp="1"/>
          </p:cNvSpPr>
          <p:nvPr>
            <p:ph idx="1"/>
          </p:nvPr>
        </p:nvSpPr>
        <p:spPr>
          <a:xfrm>
            <a:off x="285750" y="1714500"/>
            <a:ext cx="8501063" cy="3429000"/>
          </a:xfrm>
        </p:spPr>
        <p:txBody>
          <a:bodyPr/>
          <a:lstStyle/>
          <a:p>
            <a:pPr>
              <a:buFont typeface="Arial" pitchFamily="34" charset="0"/>
              <a:buNone/>
            </a:pPr>
            <a:r>
              <a:rPr lang="fr-FR" sz="2400" b="1" u="sng" smtClean="0"/>
              <a:t>III-1-2 ‑ Avantages du lait maternel</a:t>
            </a:r>
          </a:p>
          <a:p>
            <a:pPr>
              <a:buFont typeface="Arial" pitchFamily="34" charset="0"/>
              <a:buNone/>
            </a:pPr>
            <a:r>
              <a:rPr lang="de-DE" sz="2000" b="1" smtClean="0"/>
              <a:t> </a:t>
            </a:r>
            <a:r>
              <a:rPr lang="de-DE" sz="2000" b="1" u="sng" smtClean="0"/>
              <a:t>III-1-2‑1 Sa composition</a:t>
            </a:r>
            <a:endParaRPr lang="fr-FR" sz="2000" smtClean="0"/>
          </a:p>
          <a:p>
            <a:pPr>
              <a:buFont typeface="Arial" pitchFamily="34" charset="0"/>
              <a:buNone/>
            </a:pPr>
            <a:r>
              <a:rPr lang="fr-FR" sz="2000" b="1" i="1" u="sng" smtClean="0"/>
              <a:t>e- Le fer et le zinc :</a:t>
            </a:r>
            <a:endParaRPr lang="fr-FR" sz="2000" smtClean="0"/>
          </a:p>
          <a:p>
            <a:r>
              <a:rPr lang="fr-FR" sz="2000" smtClean="0"/>
              <a:t>Teneur identique dans le lait de femme et le lait de vache, mais leur absorption et leur utilisation sont meilleures chez l'enfant au sein.</a:t>
            </a:r>
          </a:p>
          <a:p>
            <a:pPr>
              <a:buFont typeface="Arial" pitchFamily="34" charset="0"/>
              <a:buNone/>
            </a:pPr>
            <a:r>
              <a:rPr lang="fr-FR" sz="2000" b="1" i="1" u="sng" smtClean="0"/>
              <a:t>f- Vitamines</a:t>
            </a:r>
            <a:endParaRPr lang="fr-FR" sz="2000" smtClean="0"/>
          </a:p>
          <a:p>
            <a:r>
              <a:rPr lang="fr-FR" sz="2000" smtClean="0"/>
              <a:t>Les besoins en vitamines sont couverts sauf pour la Vit D et la vit K.</a:t>
            </a:r>
          </a:p>
          <a:p>
            <a:r>
              <a:rPr lang="fr-FR" sz="2000" smtClean="0"/>
              <a:t>Le taux en Vit C est à peine suffisant.</a:t>
            </a:r>
          </a:p>
        </p:txBody>
      </p:sp>
      <p:sp>
        <p:nvSpPr>
          <p:cNvPr id="59395" name="Titre 1"/>
          <p:cNvSpPr>
            <a:spLocks noGrp="1"/>
          </p:cNvSpPr>
          <p:nvPr>
            <p:ph type="title"/>
          </p:nvPr>
        </p:nvSpPr>
        <p:spPr>
          <a:xfrm>
            <a:off x="0" y="571500"/>
            <a:ext cx="8229600" cy="114300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IIII-1‑ LE LAIT DE FEMME</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Espace réservé du contenu 2"/>
          <p:cNvSpPr>
            <a:spLocks noGrp="1"/>
          </p:cNvSpPr>
          <p:nvPr>
            <p:ph idx="1"/>
          </p:nvPr>
        </p:nvSpPr>
        <p:spPr>
          <a:xfrm>
            <a:off x="357188" y="1000125"/>
            <a:ext cx="8501062" cy="5286375"/>
          </a:xfrm>
        </p:spPr>
        <p:txBody>
          <a:bodyPr/>
          <a:lstStyle/>
          <a:p>
            <a:pPr>
              <a:buFont typeface="Arial" pitchFamily="34" charset="0"/>
              <a:buNone/>
            </a:pPr>
            <a:r>
              <a:rPr lang="fr-FR" sz="2400" b="1" u="sng" smtClean="0"/>
              <a:t>III-1-2 ‑ Avantages du lait maternel</a:t>
            </a:r>
          </a:p>
          <a:p>
            <a:pPr>
              <a:buFont typeface="Arial" pitchFamily="34" charset="0"/>
              <a:buNone/>
            </a:pPr>
            <a:r>
              <a:rPr lang="de-DE" sz="2000" b="1" smtClean="0"/>
              <a:t> </a:t>
            </a:r>
            <a:r>
              <a:rPr lang="de-DE" sz="2000" b="1" u="sng" smtClean="0"/>
              <a:t>III-1-2‑2 propriétés anti‑infectieuses et anti‑allergiques</a:t>
            </a:r>
            <a:endParaRPr lang="fr-FR" sz="2000" smtClean="0"/>
          </a:p>
          <a:p>
            <a:pPr>
              <a:buFont typeface="Arial" pitchFamily="34" charset="0"/>
              <a:buNone/>
            </a:pPr>
            <a:r>
              <a:rPr lang="fr-FR" sz="2000" b="1" i="1" u="sng" smtClean="0"/>
              <a:t>a- Anti‑allergique :</a:t>
            </a:r>
            <a:endParaRPr lang="fr-FR" sz="2000" smtClean="0"/>
          </a:p>
          <a:p>
            <a:r>
              <a:rPr lang="fr-FR" sz="2000" smtClean="0"/>
              <a:t>Protéines spécifiques de l'espèce humaine et absence de bétalactoglobuline.</a:t>
            </a:r>
          </a:p>
          <a:p>
            <a:pPr>
              <a:buFont typeface="Arial" pitchFamily="34" charset="0"/>
              <a:buNone/>
            </a:pPr>
            <a:r>
              <a:rPr lang="fr-FR" sz="2000" b="1" i="1" u="sng" smtClean="0"/>
              <a:t>b- Facteurs de protection :</a:t>
            </a:r>
            <a:endParaRPr lang="fr-FR" sz="2000" smtClean="0"/>
          </a:p>
          <a:p>
            <a:r>
              <a:rPr lang="fr-FR" sz="2000" smtClean="0"/>
              <a:t>Prévention des infections digestives et même générales grâce à </a:t>
            </a:r>
            <a:r>
              <a:rPr lang="fr-FR" sz="2000" smtClean="0">
                <a:latin typeface="Times New Roman" pitchFamily="18" charset="0"/>
                <a:cs typeface="Times New Roman" pitchFamily="18" charset="0"/>
              </a:rPr>
              <a:t># </a:t>
            </a:r>
            <a:r>
              <a:rPr lang="fr-FR" sz="2000" smtClean="0"/>
              <a:t>facteurs :</a:t>
            </a:r>
          </a:p>
          <a:p>
            <a:r>
              <a:rPr lang="fr-FR" sz="2000" smtClean="0"/>
              <a:t>Eléments cellulaires : macrophages, lymphocytes B et T, polynucléaires.</a:t>
            </a:r>
          </a:p>
          <a:p>
            <a:r>
              <a:rPr lang="fr-FR" sz="2000" smtClean="0"/>
              <a:t>Immunoglobulines : surtout IgA sécrétoires qui, en tapissant la muqueuse intestinale la protègent contre les agressions étrangères (germes pathogènes et molécules alimentaires allergéniques).</a:t>
            </a:r>
          </a:p>
          <a:p>
            <a:r>
              <a:rPr lang="fr-FR" sz="2000" smtClean="0"/>
              <a:t>Lysozyme doué de propriétés bactéricides.</a:t>
            </a:r>
          </a:p>
          <a:p>
            <a:r>
              <a:rPr lang="fr-FR" sz="2000" smtClean="0"/>
              <a:t>Lactotransferrine : glycoprotéine susceptible de fixer le fer.</a:t>
            </a:r>
          </a:p>
          <a:p>
            <a:r>
              <a:rPr lang="fr-FR" sz="2000" smtClean="0"/>
              <a:t>Oligosaccharides → flore intestinale bifidogène (bacillus bifidus) : facteur d'accélération du transit et de protection contre le développement de germes pathogènes. Le Bb transforme le lactose en acide lactique et maintient un pH acide (=5) </a:t>
            </a:r>
            <a:r>
              <a:rPr lang="fr-FR" sz="2000" smtClean="0">
                <a:latin typeface="Times New Roman" pitchFamily="18" charset="0"/>
                <a:cs typeface="Times New Roman" pitchFamily="18" charset="0"/>
              </a:rPr>
              <a:t>→ </a:t>
            </a:r>
            <a:r>
              <a:rPr lang="fr-FR" sz="2000" smtClean="0"/>
              <a:t>action bactériostatique sur les germes Gram </a:t>
            </a:r>
            <a:r>
              <a:rPr lang="fr-FR" sz="2000" b="1" smtClean="0"/>
              <a:t>-</a:t>
            </a:r>
          </a:p>
        </p:txBody>
      </p:sp>
      <p:sp>
        <p:nvSpPr>
          <p:cNvPr id="60419" name="Titre 1"/>
          <p:cNvSpPr>
            <a:spLocks noGrp="1"/>
          </p:cNvSpPr>
          <p:nvPr>
            <p:ph type="title"/>
          </p:nvPr>
        </p:nvSpPr>
        <p:spPr>
          <a:xfrm>
            <a:off x="0" y="500063"/>
            <a:ext cx="8229600" cy="85725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IIII-1‑ LE LAIT DE FEMME</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rtlCol="0">
            <a:normAutofit fontScale="90000"/>
          </a:bodyPr>
          <a:lstStyle/>
          <a:p>
            <a:pPr eaLnBrk="1" fontAlgn="auto" hangingPunct="1">
              <a:spcAft>
                <a:spcPts val="0"/>
              </a:spcAft>
              <a:defRPr/>
            </a:pPr>
            <a:r>
              <a:rPr lang="fr-FR" sz="4000" b="1" dirty="0" smtClean="0">
                <a:solidFill>
                  <a:srgbClr val="C00000"/>
                </a:solidFill>
                <a:effectLst>
                  <a:outerShdw blurRad="38100" dist="38100" dir="2700000" algn="tl">
                    <a:srgbClr val="C0C0C0"/>
                  </a:outerShdw>
                </a:effectLst>
                <a:latin typeface="Times New Roman" pitchFamily="18" charset="0"/>
              </a:rPr>
              <a:t>Impact de la Nutrition</a:t>
            </a:r>
            <a:br>
              <a:rPr lang="fr-FR" sz="4000" b="1" dirty="0" smtClean="0">
                <a:solidFill>
                  <a:srgbClr val="C00000"/>
                </a:solidFill>
                <a:effectLst>
                  <a:outerShdw blurRad="38100" dist="38100" dir="2700000" algn="tl">
                    <a:srgbClr val="C0C0C0"/>
                  </a:outerShdw>
                </a:effectLst>
                <a:latin typeface="Times New Roman" pitchFamily="18" charset="0"/>
              </a:rPr>
            </a:br>
            <a:r>
              <a:rPr lang="fr-FR" sz="4000" b="1" dirty="0" smtClean="0">
                <a:solidFill>
                  <a:srgbClr val="C00000"/>
                </a:solidFill>
                <a:effectLst>
                  <a:outerShdw blurRad="38100" dist="38100" dir="2700000" algn="tl">
                    <a:srgbClr val="C0C0C0"/>
                  </a:outerShdw>
                </a:effectLst>
                <a:latin typeface="Times New Roman" pitchFamily="18" charset="0"/>
              </a:rPr>
              <a:t>dans l’enfance sur la Pathologie…?</a:t>
            </a:r>
          </a:p>
        </p:txBody>
      </p:sp>
      <p:grpSp>
        <p:nvGrpSpPr>
          <p:cNvPr id="2" name="Group 10"/>
          <p:cNvGrpSpPr>
            <a:grpSpLocks/>
          </p:cNvGrpSpPr>
          <p:nvPr/>
        </p:nvGrpSpPr>
        <p:grpSpPr bwMode="auto">
          <a:xfrm>
            <a:off x="539750" y="2205038"/>
            <a:ext cx="2879725" cy="1225550"/>
            <a:chOff x="431" y="1389"/>
            <a:chExt cx="1814" cy="772"/>
          </a:xfrm>
        </p:grpSpPr>
        <p:sp>
          <p:nvSpPr>
            <p:cNvPr id="33803" name="Oval 4"/>
            <p:cNvSpPr>
              <a:spLocks noChangeArrowheads="1"/>
            </p:cNvSpPr>
            <p:nvPr/>
          </p:nvSpPr>
          <p:spPr bwMode="auto">
            <a:xfrm>
              <a:off x="431" y="1389"/>
              <a:ext cx="1814" cy="772"/>
            </a:xfrm>
            <a:prstGeom prst="ellipse">
              <a:avLst/>
            </a:prstGeom>
            <a:solidFill>
              <a:schemeClr val="accent1"/>
            </a:solidFill>
            <a:ln w="9525">
              <a:solidFill>
                <a:schemeClr val="tx1"/>
              </a:solidFill>
              <a:round/>
              <a:headEnd/>
              <a:tailEnd/>
            </a:ln>
          </p:spPr>
          <p:txBody>
            <a:bodyPr wrap="none" anchor="ctr"/>
            <a:lstStyle/>
            <a:p>
              <a:endParaRPr lang="fr-FR">
                <a:latin typeface="Calibri" pitchFamily="34" charset="0"/>
              </a:endParaRPr>
            </a:p>
          </p:txBody>
        </p:sp>
        <p:sp>
          <p:nvSpPr>
            <p:cNvPr id="33804" name="Text Box 6"/>
            <p:cNvSpPr txBox="1">
              <a:spLocks noChangeArrowheads="1"/>
            </p:cNvSpPr>
            <p:nvPr/>
          </p:nvSpPr>
          <p:spPr bwMode="auto">
            <a:xfrm>
              <a:off x="748" y="1625"/>
              <a:ext cx="1179" cy="308"/>
            </a:xfrm>
            <a:prstGeom prst="rect">
              <a:avLst/>
            </a:prstGeom>
            <a:noFill/>
            <a:ln w="9525">
              <a:noFill/>
              <a:miter lim="800000"/>
              <a:headEnd/>
              <a:tailEnd/>
            </a:ln>
          </p:spPr>
          <p:txBody>
            <a:bodyPr>
              <a:spAutoFit/>
            </a:bodyPr>
            <a:lstStyle/>
            <a:p>
              <a:pPr>
                <a:spcBef>
                  <a:spcPct val="50000"/>
                </a:spcBef>
              </a:pPr>
              <a:r>
                <a:rPr lang="fr-FR" sz="2600" b="1">
                  <a:latin typeface="Trebuchet MS" pitchFamily="34" charset="0"/>
                </a:rPr>
                <a:t>Génétique</a:t>
              </a:r>
            </a:p>
          </p:txBody>
        </p:sp>
      </p:grpSp>
      <p:grpSp>
        <p:nvGrpSpPr>
          <p:cNvPr id="3" name="Group 11"/>
          <p:cNvGrpSpPr>
            <a:grpSpLocks/>
          </p:cNvGrpSpPr>
          <p:nvPr/>
        </p:nvGrpSpPr>
        <p:grpSpPr bwMode="auto">
          <a:xfrm>
            <a:off x="5437188" y="2203450"/>
            <a:ext cx="2879725" cy="1225550"/>
            <a:chOff x="3334" y="1388"/>
            <a:chExt cx="1814" cy="772"/>
          </a:xfrm>
        </p:grpSpPr>
        <p:sp>
          <p:nvSpPr>
            <p:cNvPr id="33801" name="Oval 5"/>
            <p:cNvSpPr>
              <a:spLocks noChangeArrowheads="1"/>
            </p:cNvSpPr>
            <p:nvPr/>
          </p:nvSpPr>
          <p:spPr bwMode="auto">
            <a:xfrm>
              <a:off x="3334" y="1388"/>
              <a:ext cx="1814" cy="772"/>
            </a:xfrm>
            <a:prstGeom prst="ellipse">
              <a:avLst/>
            </a:prstGeom>
            <a:solidFill>
              <a:schemeClr val="accent1"/>
            </a:solidFill>
            <a:ln w="9525">
              <a:solidFill>
                <a:schemeClr val="tx1"/>
              </a:solidFill>
              <a:round/>
              <a:headEnd/>
              <a:tailEnd/>
            </a:ln>
          </p:spPr>
          <p:txBody>
            <a:bodyPr wrap="none" anchor="ctr"/>
            <a:lstStyle/>
            <a:p>
              <a:endParaRPr lang="fr-FR">
                <a:latin typeface="Calibri" pitchFamily="34" charset="0"/>
              </a:endParaRPr>
            </a:p>
          </p:txBody>
        </p:sp>
        <p:sp>
          <p:nvSpPr>
            <p:cNvPr id="33802" name="Text Box 7"/>
            <p:cNvSpPr txBox="1">
              <a:spLocks noChangeArrowheads="1"/>
            </p:cNvSpPr>
            <p:nvPr/>
          </p:nvSpPr>
          <p:spPr bwMode="auto">
            <a:xfrm>
              <a:off x="3427" y="1625"/>
              <a:ext cx="1676" cy="308"/>
            </a:xfrm>
            <a:prstGeom prst="rect">
              <a:avLst/>
            </a:prstGeom>
            <a:noFill/>
            <a:ln w="9525">
              <a:noFill/>
              <a:miter lim="800000"/>
              <a:headEnd/>
              <a:tailEnd/>
            </a:ln>
          </p:spPr>
          <p:txBody>
            <a:bodyPr>
              <a:spAutoFit/>
            </a:bodyPr>
            <a:lstStyle/>
            <a:p>
              <a:pPr>
                <a:spcBef>
                  <a:spcPct val="50000"/>
                </a:spcBef>
              </a:pPr>
              <a:r>
                <a:rPr lang="fr-FR" sz="2600" b="1">
                  <a:latin typeface="Trebuchet MS" pitchFamily="34" charset="0"/>
                </a:rPr>
                <a:t>Environnement</a:t>
              </a:r>
            </a:p>
          </p:txBody>
        </p:sp>
      </p:grpSp>
      <p:sp>
        <p:nvSpPr>
          <p:cNvPr id="63503" name="Text Box 15"/>
          <p:cNvSpPr txBox="1">
            <a:spLocks noChangeArrowheads="1"/>
          </p:cNvSpPr>
          <p:nvPr/>
        </p:nvSpPr>
        <p:spPr bwMode="auto">
          <a:xfrm>
            <a:off x="6588125" y="3573463"/>
            <a:ext cx="2232025" cy="2022475"/>
          </a:xfrm>
          <a:prstGeom prst="rect">
            <a:avLst/>
          </a:prstGeom>
          <a:noFill/>
          <a:ln w="9525">
            <a:noFill/>
            <a:miter lim="800000"/>
            <a:headEnd/>
            <a:tailEnd/>
          </a:ln>
        </p:spPr>
        <p:txBody>
          <a:bodyPr>
            <a:spAutoFit/>
          </a:bodyPr>
          <a:lstStyle/>
          <a:p>
            <a:pPr>
              <a:lnSpc>
                <a:spcPct val="95000"/>
              </a:lnSpc>
            </a:pPr>
            <a:r>
              <a:rPr lang="fr-FR" sz="2200" b="1" i="1">
                <a:latin typeface="Trebuchet MS" pitchFamily="34" charset="0"/>
              </a:rPr>
              <a:t>Nutrition</a:t>
            </a:r>
          </a:p>
          <a:p>
            <a:pPr>
              <a:lnSpc>
                <a:spcPct val="95000"/>
              </a:lnSpc>
            </a:pPr>
            <a:r>
              <a:rPr lang="fr-FR" sz="2200" i="1">
                <a:latin typeface="Trebuchet MS" pitchFamily="34" charset="0"/>
              </a:rPr>
              <a:t>Stress</a:t>
            </a:r>
          </a:p>
          <a:p>
            <a:pPr>
              <a:lnSpc>
                <a:spcPct val="95000"/>
              </a:lnSpc>
            </a:pPr>
            <a:r>
              <a:rPr lang="fr-FR" sz="2200" i="1">
                <a:latin typeface="Trebuchet MS" pitchFamily="34" charset="0"/>
              </a:rPr>
              <a:t>Sédentarité</a:t>
            </a:r>
          </a:p>
          <a:p>
            <a:pPr>
              <a:lnSpc>
                <a:spcPct val="95000"/>
              </a:lnSpc>
            </a:pPr>
            <a:r>
              <a:rPr lang="fr-FR" sz="2200" i="1">
                <a:latin typeface="Trebuchet MS" pitchFamily="34" charset="0"/>
              </a:rPr>
              <a:t>Pollution</a:t>
            </a:r>
          </a:p>
          <a:p>
            <a:pPr>
              <a:lnSpc>
                <a:spcPct val="95000"/>
              </a:lnSpc>
            </a:pPr>
            <a:r>
              <a:rPr lang="fr-FR" sz="2200" i="1">
                <a:latin typeface="Trebuchet MS" pitchFamily="34" charset="0"/>
              </a:rPr>
              <a:t>Infections</a:t>
            </a:r>
          </a:p>
          <a:p>
            <a:pPr>
              <a:lnSpc>
                <a:spcPct val="95000"/>
              </a:lnSpc>
            </a:pPr>
            <a:r>
              <a:rPr lang="fr-FR" sz="2200" i="1">
                <a:latin typeface="Trebuchet MS" pitchFamily="34" charset="0"/>
              </a:rPr>
              <a:t>…..</a:t>
            </a:r>
          </a:p>
        </p:txBody>
      </p:sp>
      <p:sp>
        <p:nvSpPr>
          <p:cNvPr id="63504" name="AutoShape 16"/>
          <p:cNvSpPr>
            <a:spLocks noChangeArrowheads="1"/>
          </p:cNvSpPr>
          <p:nvPr/>
        </p:nvSpPr>
        <p:spPr bwMode="auto">
          <a:xfrm rot="10800000">
            <a:off x="4989513" y="3300413"/>
            <a:ext cx="1008062" cy="15113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chemeClr val="accent1"/>
          </a:solidFill>
          <a:ln w="9525">
            <a:solidFill>
              <a:schemeClr val="tx1"/>
            </a:solidFill>
            <a:miter lim="800000"/>
            <a:headEnd/>
            <a:tailEnd/>
          </a:ln>
        </p:spPr>
        <p:txBody>
          <a:bodyPr wrap="none" anchor="ctr"/>
          <a:lstStyle/>
          <a:p>
            <a:endParaRPr lang="fr-FR"/>
          </a:p>
        </p:txBody>
      </p:sp>
      <p:sp>
        <p:nvSpPr>
          <p:cNvPr id="63505" name="AutoShape 17"/>
          <p:cNvSpPr>
            <a:spLocks noChangeArrowheads="1"/>
          </p:cNvSpPr>
          <p:nvPr/>
        </p:nvSpPr>
        <p:spPr bwMode="auto">
          <a:xfrm rot="10800000" flipH="1">
            <a:off x="2898775" y="3300413"/>
            <a:ext cx="1009650" cy="15113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chemeClr val="accent1"/>
          </a:solidFill>
          <a:ln w="9525">
            <a:solidFill>
              <a:schemeClr val="tx1"/>
            </a:solidFill>
            <a:miter lim="800000"/>
            <a:headEnd/>
            <a:tailEnd/>
          </a:ln>
        </p:spPr>
        <p:txBody>
          <a:bodyPr wrap="none" anchor="ctr"/>
          <a:lstStyle/>
          <a:p>
            <a:endParaRPr lang="fr-FR"/>
          </a:p>
        </p:txBody>
      </p:sp>
      <p:sp>
        <p:nvSpPr>
          <p:cNvPr id="63506" name="Text Box 18"/>
          <p:cNvSpPr txBox="1">
            <a:spLocks noChangeArrowheads="1"/>
          </p:cNvSpPr>
          <p:nvPr/>
        </p:nvSpPr>
        <p:spPr bwMode="auto">
          <a:xfrm>
            <a:off x="3060700" y="5222875"/>
            <a:ext cx="2447925" cy="598488"/>
          </a:xfrm>
          <a:prstGeom prst="rect">
            <a:avLst/>
          </a:prstGeom>
          <a:solidFill>
            <a:schemeClr val="folHlink"/>
          </a:solidFill>
          <a:ln w="19050">
            <a:solidFill>
              <a:schemeClr val="tx1"/>
            </a:solidFill>
            <a:miter lim="800000"/>
            <a:headEnd/>
            <a:tailEnd/>
          </a:ln>
        </p:spPr>
        <p:txBody>
          <a:bodyPr>
            <a:spAutoFit/>
          </a:bodyPr>
          <a:lstStyle/>
          <a:p>
            <a:pPr algn="ctr">
              <a:spcBef>
                <a:spcPct val="50000"/>
              </a:spcBef>
            </a:pPr>
            <a:r>
              <a:rPr lang="fr-FR" sz="3200" b="1" i="1">
                <a:latin typeface="Times New Roman" pitchFamily="18" charset="0"/>
              </a:rPr>
              <a:t>MALADIES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63490"/>
                                        </p:tgtEl>
                                        <p:attrNameLst>
                                          <p:attrName>style.visibility</p:attrName>
                                        </p:attrNameLst>
                                      </p:cBhvr>
                                      <p:to>
                                        <p:strVal val="visible"/>
                                      </p:to>
                                    </p:set>
                                    <p:animEffect transition="in" filter="diamond(in)">
                                      <p:cBhvr>
                                        <p:cTn id="7" dur="500"/>
                                        <p:tgtEl>
                                          <p:spTgt spid="6349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3506"/>
                                        </p:tgtEl>
                                        <p:attrNameLst>
                                          <p:attrName>style.visibility</p:attrName>
                                        </p:attrNameLst>
                                      </p:cBhvr>
                                      <p:to>
                                        <p:strVal val="visible"/>
                                      </p:to>
                                    </p:set>
                                    <p:animEffect transition="in" filter="blinds(horizontal)">
                                      <p:cBhvr>
                                        <p:cTn id="10" dur="1000"/>
                                        <p:tgtEl>
                                          <p:spTgt spid="6350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3505"/>
                                        </p:tgtEl>
                                        <p:attrNameLst>
                                          <p:attrName>style.visibility</p:attrName>
                                        </p:attrNameLst>
                                      </p:cBhvr>
                                      <p:to>
                                        <p:strVal val="visible"/>
                                      </p:to>
                                    </p:set>
                                    <p:anim calcmode="lin" valueType="num">
                                      <p:cBhvr additive="base">
                                        <p:cTn id="19" dur="500" fill="hold"/>
                                        <p:tgtEl>
                                          <p:spTgt spid="63505"/>
                                        </p:tgtEl>
                                        <p:attrNameLst>
                                          <p:attrName>ppt_x</p:attrName>
                                        </p:attrNameLst>
                                      </p:cBhvr>
                                      <p:tavLst>
                                        <p:tav tm="0">
                                          <p:val>
                                            <p:strVal val="0-#ppt_w/2"/>
                                          </p:val>
                                        </p:tav>
                                        <p:tav tm="100000">
                                          <p:val>
                                            <p:strVal val="#ppt_x"/>
                                          </p:val>
                                        </p:tav>
                                      </p:tavLst>
                                    </p:anim>
                                    <p:anim calcmode="lin" valueType="num">
                                      <p:cBhvr additive="base">
                                        <p:cTn id="20" dur="500" fill="hold"/>
                                        <p:tgtEl>
                                          <p:spTgt spid="6350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1+#ppt_w/2"/>
                                          </p:val>
                                        </p:tav>
                                        <p:tav tm="100000">
                                          <p:val>
                                            <p:strVal val="#ppt_x"/>
                                          </p:val>
                                        </p:tav>
                                      </p:tavLst>
                                    </p:anim>
                                    <p:anim calcmode="lin" valueType="num">
                                      <p:cBhvr additive="base">
                                        <p:cTn id="26" dur="50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63504"/>
                                        </p:tgtEl>
                                        <p:attrNameLst>
                                          <p:attrName>style.visibility</p:attrName>
                                        </p:attrNameLst>
                                      </p:cBhvr>
                                      <p:to>
                                        <p:strVal val="visible"/>
                                      </p:to>
                                    </p:set>
                                    <p:anim calcmode="lin" valueType="num">
                                      <p:cBhvr additive="base">
                                        <p:cTn id="29" dur="500" fill="hold"/>
                                        <p:tgtEl>
                                          <p:spTgt spid="63504"/>
                                        </p:tgtEl>
                                        <p:attrNameLst>
                                          <p:attrName>ppt_x</p:attrName>
                                        </p:attrNameLst>
                                      </p:cBhvr>
                                      <p:tavLst>
                                        <p:tav tm="0">
                                          <p:val>
                                            <p:strVal val="1+#ppt_w/2"/>
                                          </p:val>
                                        </p:tav>
                                        <p:tav tm="100000">
                                          <p:val>
                                            <p:strVal val="#ppt_x"/>
                                          </p:val>
                                        </p:tav>
                                      </p:tavLst>
                                    </p:anim>
                                    <p:anim calcmode="lin" valueType="num">
                                      <p:cBhvr additive="base">
                                        <p:cTn id="30" dur="500" fill="hold"/>
                                        <p:tgtEl>
                                          <p:spTgt spid="63504"/>
                                        </p:tgtEl>
                                        <p:attrNameLst>
                                          <p:attrName>ppt_y</p:attrName>
                                        </p:attrNameLst>
                                      </p:cBhvr>
                                      <p:tavLst>
                                        <p:tav tm="0">
                                          <p:val>
                                            <p:strVal val="#ppt_y"/>
                                          </p:val>
                                        </p:tav>
                                        <p:tav tm="100000">
                                          <p:val>
                                            <p:strVal val="#ppt_y"/>
                                          </p:val>
                                        </p:tav>
                                      </p:tavLst>
                                    </p:anim>
                                  </p:childTnLst>
                                </p:cTn>
                              </p:par>
                              <p:par>
                                <p:cTn id="31" presetID="5" presetClass="entr" presetSubtype="10" fill="hold" grpId="0" nodeType="withEffect">
                                  <p:stCondLst>
                                    <p:cond delay="0"/>
                                  </p:stCondLst>
                                  <p:childTnLst>
                                    <p:set>
                                      <p:cBhvr>
                                        <p:cTn id="32" dur="1" fill="hold">
                                          <p:stCondLst>
                                            <p:cond delay="0"/>
                                          </p:stCondLst>
                                        </p:cTn>
                                        <p:tgtEl>
                                          <p:spTgt spid="63503"/>
                                        </p:tgtEl>
                                        <p:attrNameLst>
                                          <p:attrName>style.visibility</p:attrName>
                                        </p:attrNameLst>
                                      </p:cBhvr>
                                      <p:to>
                                        <p:strVal val="visible"/>
                                      </p:to>
                                    </p:set>
                                    <p:animEffect transition="in" filter="checkerboard(across)">
                                      <p:cBhvr>
                                        <p:cTn id="33" dur="2000"/>
                                        <p:tgtEl>
                                          <p:spTgt spid="635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p:bldP spid="63503" grpId="0"/>
      <p:bldP spid="63504" grpId="0" animBg="1"/>
      <p:bldP spid="63505" grpId="0" animBg="1"/>
      <p:bldP spid="6350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Espace réservé du contenu 2"/>
          <p:cNvSpPr>
            <a:spLocks noGrp="1"/>
          </p:cNvSpPr>
          <p:nvPr>
            <p:ph idx="1"/>
          </p:nvPr>
        </p:nvSpPr>
        <p:spPr>
          <a:xfrm>
            <a:off x="357188" y="1428750"/>
            <a:ext cx="8501062" cy="4643438"/>
          </a:xfrm>
        </p:spPr>
        <p:txBody>
          <a:bodyPr/>
          <a:lstStyle/>
          <a:p>
            <a:pPr>
              <a:buFont typeface="Arial" pitchFamily="34" charset="0"/>
              <a:buNone/>
            </a:pPr>
            <a:r>
              <a:rPr lang="fr-FR" sz="2400" b="1" u="sng" smtClean="0"/>
              <a:t>III-1-2 ‑ Avantages du lait maternel</a:t>
            </a:r>
          </a:p>
          <a:p>
            <a:pPr>
              <a:buFont typeface="Arial" pitchFamily="34" charset="0"/>
              <a:buNone/>
            </a:pPr>
            <a:r>
              <a:rPr lang="de-DE" sz="2000" b="1" smtClean="0"/>
              <a:t> </a:t>
            </a:r>
            <a:r>
              <a:rPr lang="fr-FR" sz="2000" b="1" u="sng" smtClean="0"/>
              <a:t>III-1-2‑3 Cinétique et sa composition</a:t>
            </a:r>
            <a:endParaRPr lang="fr-FR" sz="2000" smtClean="0"/>
          </a:p>
          <a:p>
            <a:r>
              <a:rPr lang="fr-FR" sz="2000" smtClean="0"/>
              <a:t>Le lait humain est en permanence adapté : c'est un aliment évolutif. Selon les périodes de lactation, on distingue 3 types de lait de composition différente :</a:t>
            </a:r>
          </a:p>
          <a:p>
            <a:r>
              <a:rPr lang="fr-FR" sz="2000" smtClean="0"/>
              <a:t> Le colostrum : 5 premiers jours. Dont les particularités sont sa plus grande richesse en </a:t>
            </a:r>
            <a:r>
              <a:rPr lang="fr-FR" sz="2000" b="1" smtClean="0"/>
              <a:t>protéines</a:t>
            </a:r>
            <a:r>
              <a:rPr lang="fr-FR" sz="2000" smtClean="0"/>
              <a:t> surtout en </a:t>
            </a:r>
            <a:r>
              <a:rPr lang="fr-FR" sz="2000" b="1" smtClean="0"/>
              <a:t>IgA sécrétoires</a:t>
            </a:r>
            <a:r>
              <a:rPr lang="fr-FR" sz="2000" smtClean="0"/>
              <a:t>, en </a:t>
            </a:r>
            <a:r>
              <a:rPr lang="fr-FR" sz="2000" b="1" smtClean="0"/>
              <a:t>sels minéraux </a:t>
            </a:r>
            <a:r>
              <a:rPr lang="fr-FR" sz="2000" smtClean="0"/>
              <a:t>et </a:t>
            </a:r>
            <a:r>
              <a:rPr lang="fr-FR" sz="2000" b="1" smtClean="0"/>
              <a:t>facteurs protecteurs </a:t>
            </a:r>
            <a:r>
              <a:rPr lang="fr-FR" sz="2000" smtClean="0"/>
              <a:t>contre l'infection. En revanche, il est pauvre en lactose et en lipides.</a:t>
            </a:r>
          </a:p>
          <a:p>
            <a:r>
              <a:rPr lang="fr-FR" sz="2000" smtClean="0"/>
              <a:t>Le lait de transition : 5‑15èmes jour. De composition intermédiaire entre le lait colostral et le lait mature.</a:t>
            </a:r>
          </a:p>
          <a:p>
            <a:r>
              <a:rPr lang="fr-FR" sz="2000" smtClean="0"/>
              <a:t>Le lait mature : après le 15ème jour. Est celui dont on donne la composition lorsqu'on parle de LM.</a:t>
            </a:r>
          </a:p>
        </p:txBody>
      </p:sp>
      <p:sp>
        <p:nvSpPr>
          <p:cNvPr id="61443" name="Titre 1"/>
          <p:cNvSpPr>
            <a:spLocks noGrp="1"/>
          </p:cNvSpPr>
          <p:nvPr>
            <p:ph type="title"/>
          </p:nvPr>
        </p:nvSpPr>
        <p:spPr>
          <a:xfrm>
            <a:off x="0" y="642938"/>
            <a:ext cx="8229600" cy="85725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IIII-1‑ LE LAIT DE FEMME</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5" descr="Session 2 slide 2b new2"/>
          <p:cNvPicPr>
            <a:picLocks noChangeAspect="1" noChangeArrowheads="1"/>
          </p:cNvPicPr>
          <p:nvPr/>
        </p:nvPicPr>
        <p:blipFill>
          <a:blip r:embed="rId3" cstate="print"/>
          <a:srcRect l="3705" b="-114"/>
          <a:stretch>
            <a:fillRect/>
          </a:stretch>
        </p:blipFill>
        <p:spPr bwMode="auto">
          <a:xfrm>
            <a:off x="0" y="-41275"/>
            <a:ext cx="9147175" cy="6899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Espace réservé du contenu 2"/>
          <p:cNvSpPr>
            <a:spLocks noGrp="1"/>
          </p:cNvSpPr>
          <p:nvPr>
            <p:ph idx="1"/>
          </p:nvPr>
        </p:nvSpPr>
        <p:spPr>
          <a:xfrm>
            <a:off x="357188" y="1428750"/>
            <a:ext cx="8501062" cy="4643438"/>
          </a:xfrm>
        </p:spPr>
        <p:txBody>
          <a:bodyPr/>
          <a:lstStyle/>
          <a:p>
            <a:pPr>
              <a:buFont typeface="Arial" pitchFamily="34" charset="0"/>
              <a:buNone/>
            </a:pPr>
            <a:r>
              <a:rPr lang="fr-FR" sz="2400" b="1" u="sng" smtClean="0"/>
              <a:t>III-1-2 ‑ Avantages du lait maternel</a:t>
            </a:r>
          </a:p>
          <a:p>
            <a:pPr>
              <a:buFont typeface="Arial" pitchFamily="34" charset="0"/>
              <a:buNone/>
            </a:pPr>
            <a:r>
              <a:rPr lang="de-DE" sz="2000" b="1" smtClean="0"/>
              <a:t> </a:t>
            </a:r>
            <a:r>
              <a:rPr lang="de-DE" sz="2000" b="1" u="sng" smtClean="0"/>
              <a:t>III-1-2‑4 Autres avantages</a:t>
            </a:r>
            <a:endParaRPr lang="fr-FR" sz="2000" smtClean="0"/>
          </a:p>
          <a:p>
            <a:r>
              <a:rPr lang="fr-FR" sz="2000" smtClean="0"/>
              <a:t>Renforce les liens affectifs entre la mère et l'enfant (contact intime+++). </a:t>
            </a:r>
          </a:p>
          <a:p>
            <a:r>
              <a:rPr lang="fr-FR" sz="2000" smtClean="0"/>
              <a:t>Alimentation sans manipulation donc bactériologiquement protégée. </a:t>
            </a:r>
          </a:p>
          <a:p>
            <a:r>
              <a:rPr lang="fr-FR" sz="2000" smtClean="0"/>
              <a:t>Adaptation automatique aux besoins de l'enfant.</a:t>
            </a:r>
          </a:p>
          <a:p>
            <a:pPr>
              <a:buFont typeface="Arial" pitchFamily="34" charset="0"/>
              <a:buNone/>
            </a:pPr>
            <a:r>
              <a:rPr lang="fr-FR" sz="2000" smtClean="0"/>
              <a:t>→ alimentation à la demande, sans horaire fixe, sans risque d'erreur diététique.</a:t>
            </a:r>
          </a:p>
          <a:p>
            <a:r>
              <a:rPr lang="fr-FR" sz="2000" smtClean="0"/>
              <a:t>Au cours de la tétée, la composition du lait évolue : ainsi la teneur en lipides augmente et règle la satiété. Ce changement de consistance du lait est supprimé lorsqu'on nourrit au biberon un nourrisson (risque d'obésité plus grand).</a:t>
            </a:r>
          </a:p>
          <a:p>
            <a:r>
              <a:rPr lang="fr-FR" sz="2000" smtClean="0"/>
              <a:t>Avantages économiques.</a:t>
            </a:r>
          </a:p>
          <a:p>
            <a:r>
              <a:rPr lang="fr-FR" sz="2000" smtClean="0"/>
              <a:t>Effet  protecteur vis-à-vis de l’obésité, des allergies et peut-être du diabète insulinodépendant.</a:t>
            </a:r>
          </a:p>
        </p:txBody>
      </p:sp>
      <p:sp>
        <p:nvSpPr>
          <p:cNvPr id="63491" name="Titre 1"/>
          <p:cNvSpPr>
            <a:spLocks noGrp="1"/>
          </p:cNvSpPr>
          <p:nvPr>
            <p:ph type="title"/>
          </p:nvPr>
        </p:nvSpPr>
        <p:spPr>
          <a:xfrm>
            <a:off x="0" y="642938"/>
            <a:ext cx="8229600" cy="85725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IIII-1‑ LE LAIT DE FEMME</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ce réservé du contenu 2"/>
          <p:cNvSpPr>
            <a:spLocks noGrp="1"/>
          </p:cNvSpPr>
          <p:nvPr>
            <p:ph idx="1"/>
          </p:nvPr>
        </p:nvSpPr>
        <p:spPr>
          <a:xfrm>
            <a:off x="357188" y="1285875"/>
            <a:ext cx="8501062" cy="5357813"/>
          </a:xfrm>
        </p:spPr>
        <p:txBody>
          <a:bodyPr>
            <a:normAutofit fontScale="70000" lnSpcReduction="20000"/>
          </a:bodyPr>
          <a:lstStyle/>
          <a:p>
            <a:pPr>
              <a:buFont typeface="Arial" charset="0"/>
              <a:buNone/>
              <a:defRPr/>
            </a:pPr>
            <a:r>
              <a:rPr lang="fr-FR" sz="3400" b="1" u="sng" dirty="0" smtClean="0"/>
              <a:t>III-1-3‑ Problèmes pratiques</a:t>
            </a:r>
          </a:p>
          <a:p>
            <a:pPr>
              <a:buFont typeface="Arial" charset="0"/>
              <a:buNone/>
              <a:defRPr/>
            </a:pPr>
            <a:r>
              <a:rPr lang="de-DE" sz="2000" b="1" dirty="0" smtClean="0"/>
              <a:t> </a:t>
            </a:r>
            <a:r>
              <a:rPr lang="de-DE" sz="2900" b="1" u="sng" dirty="0" smtClean="0"/>
              <a:t>III-1-3‑1 </a:t>
            </a:r>
            <a:r>
              <a:rPr lang="de-DE" sz="2900" b="1" u="sng" dirty="0" err="1" smtClean="0"/>
              <a:t>Technique</a:t>
            </a:r>
            <a:r>
              <a:rPr lang="de-DE" sz="2900" b="1" u="sng" dirty="0" smtClean="0"/>
              <a:t> et </a:t>
            </a:r>
            <a:r>
              <a:rPr lang="de-DE" sz="2900" b="1" u="sng" dirty="0" err="1" smtClean="0"/>
              <a:t>conduite</a:t>
            </a:r>
            <a:endParaRPr lang="de-DE" sz="2900" b="1" u="sng" dirty="0" smtClean="0"/>
          </a:p>
          <a:p>
            <a:pPr>
              <a:buFont typeface="Arial" charset="0"/>
              <a:buNone/>
              <a:defRPr/>
            </a:pPr>
            <a:r>
              <a:rPr lang="fr-FR" sz="2900" b="1" i="1" u="sng" dirty="0" smtClean="0"/>
              <a:t>a- Mise en route </a:t>
            </a:r>
            <a:r>
              <a:rPr lang="fr-FR" b="1" i="1" u="sng" dirty="0" smtClean="0"/>
              <a:t>:</a:t>
            </a:r>
            <a:endParaRPr lang="fr-FR" sz="2000" dirty="0" smtClean="0"/>
          </a:p>
          <a:p>
            <a:pPr>
              <a:buFont typeface="Arial" charset="0"/>
              <a:buNone/>
              <a:defRPr/>
            </a:pPr>
            <a:r>
              <a:rPr lang="fr-FR" sz="2900" dirty="0" smtClean="0"/>
              <a:t>Mise au sein précoce dès M30 de vie, à la demande (≈7 tétées/jour).</a:t>
            </a:r>
          </a:p>
          <a:p>
            <a:pPr>
              <a:buFont typeface="Arial" charset="0"/>
              <a:buNone/>
              <a:defRPr/>
            </a:pPr>
            <a:r>
              <a:rPr lang="fr-FR" b="1" dirty="0" smtClean="0"/>
              <a:t>b-</a:t>
            </a:r>
            <a:r>
              <a:rPr lang="fr-FR" b="1" i="1" u="sng" dirty="0" smtClean="0"/>
              <a:t> Poursuite de l'allaitement :</a:t>
            </a:r>
            <a:endParaRPr lang="fr-FR" sz="2000" dirty="0" smtClean="0"/>
          </a:p>
          <a:p>
            <a:pPr lvl="1">
              <a:buFont typeface="Arial" charset="0"/>
              <a:buChar char="–"/>
              <a:defRPr/>
            </a:pPr>
            <a:r>
              <a:rPr lang="fr-FR" dirty="0" smtClean="0"/>
              <a:t>Mise au sein à chaque réveil ou pleure, ≈ 6‑7 fois / jour. </a:t>
            </a:r>
          </a:p>
          <a:p>
            <a:pPr lvl="1">
              <a:buFont typeface="Arial" charset="0"/>
              <a:buChar char="–"/>
              <a:defRPr/>
            </a:pPr>
            <a:r>
              <a:rPr lang="fr-FR" dirty="0" smtClean="0"/>
              <a:t>La mère doit nettoyer les aréoles et mamelons à l'eau bouillie avant chaque tétée.</a:t>
            </a:r>
            <a:endParaRPr lang="fr-FR" sz="1800" dirty="0" smtClean="0"/>
          </a:p>
          <a:p>
            <a:pPr lvl="1">
              <a:buFont typeface="Arial" charset="0"/>
              <a:buChar char="–"/>
              <a:defRPr/>
            </a:pPr>
            <a:r>
              <a:rPr lang="fr-FR" dirty="0" smtClean="0"/>
              <a:t>2 seins à chaque repas surtout au début. II ne faut passer au deuxième sein qu'après avoir vidé le premier. </a:t>
            </a:r>
          </a:p>
          <a:p>
            <a:pPr lvl="1">
              <a:buFont typeface="Arial" charset="0"/>
              <a:buChar char="–"/>
              <a:defRPr/>
            </a:pPr>
            <a:r>
              <a:rPr lang="fr-FR" dirty="0" smtClean="0"/>
              <a:t>Alterner dans la journée sein droit puis sein gauche etc...</a:t>
            </a:r>
            <a:endParaRPr lang="fr-FR" sz="1800" dirty="0" smtClean="0"/>
          </a:p>
          <a:p>
            <a:pPr lvl="1">
              <a:buFont typeface="Arial" charset="0"/>
              <a:buChar char="–"/>
              <a:defRPr/>
            </a:pPr>
            <a:r>
              <a:rPr lang="fr-FR" dirty="0" smtClean="0"/>
              <a:t>Durée tétée variable, mais doit être courte 5mn la première semaine puis 10‑15 mn pour les deux seins.</a:t>
            </a:r>
            <a:endParaRPr lang="fr-FR" sz="1800" dirty="0" smtClean="0"/>
          </a:p>
          <a:p>
            <a:pPr lvl="1">
              <a:buFont typeface="Arial" charset="0"/>
              <a:buChar char="–"/>
              <a:defRPr/>
            </a:pPr>
            <a:r>
              <a:rPr lang="fr-FR" dirty="0" smtClean="0"/>
              <a:t>Après la tétée l'enfant est maintenue verticalement pour lui permettre de faire son éructation, et les mamelons sont lavés avec de l'eau bouillie et protégés de gaze stérile. (Ne pas appliquer de solution antiseptique)</a:t>
            </a:r>
            <a:endParaRPr lang="fr-FR" sz="1800" dirty="0"/>
          </a:p>
        </p:txBody>
      </p:sp>
      <p:sp>
        <p:nvSpPr>
          <p:cNvPr id="64515" name="Titre 1"/>
          <p:cNvSpPr>
            <a:spLocks noGrp="1"/>
          </p:cNvSpPr>
          <p:nvPr>
            <p:ph type="title"/>
          </p:nvPr>
        </p:nvSpPr>
        <p:spPr>
          <a:xfrm>
            <a:off x="0" y="642938"/>
            <a:ext cx="8229600" cy="85725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IIII-1‑ LE LAIT DE FEMME</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Espace réservé du contenu 2"/>
          <p:cNvSpPr>
            <a:spLocks noGrp="1"/>
          </p:cNvSpPr>
          <p:nvPr>
            <p:ph idx="1"/>
          </p:nvPr>
        </p:nvSpPr>
        <p:spPr>
          <a:xfrm>
            <a:off x="357188" y="1285875"/>
            <a:ext cx="8501062" cy="5357813"/>
          </a:xfrm>
        </p:spPr>
        <p:txBody>
          <a:bodyPr/>
          <a:lstStyle/>
          <a:p>
            <a:pPr>
              <a:buFont typeface="Arial" pitchFamily="34" charset="0"/>
              <a:buNone/>
            </a:pPr>
            <a:r>
              <a:rPr lang="fr-FR" sz="2400" b="1" u="sng" smtClean="0"/>
              <a:t>III-1-3‑ Problèmes pratiques</a:t>
            </a:r>
          </a:p>
          <a:p>
            <a:pPr>
              <a:buFont typeface="Arial" pitchFamily="34" charset="0"/>
              <a:buNone/>
            </a:pPr>
            <a:r>
              <a:rPr lang="de-DE" sz="2000" b="1" smtClean="0"/>
              <a:t> </a:t>
            </a:r>
            <a:r>
              <a:rPr lang="de-DE" sz="2000" b="1" u="sng" smtClean="0"/>
              <a:t>III-1-3‑1 Technique et conduite</a:t>
            </a:r>
          </a:p>
          <a:p>
            <a:pPr>
              <a:buFont typeface="Arial" pitchFamily="34" charset="0"/>
              <a:buNone/>
            </a:pPr>
            <a:r>
              <a:rPr lang="fr-FR" sz="2000" b="1" i="1" u="sng" smtClean="0"/>
              <a:t>c- Surveillance :</a:t>
            </a:r>
          </a:p>
          <a:p>
            <a:pPr lvl="1">
              <a:buFont typeface="Calibri" pitchFamily="34" charset="0"/>
              <a:buChar char="−"/>
            </a:pPr>
            <a:r>
              <a:rPr lang="fr-FR" sz="2000" smtClean="0"/>
              <a:t>Courbe de poids. </a:t>
            </a:r>
          </a:p>
          <a:p>
            <a:pPr lvl="1">
              <a:buFont typeface="Calibri" pitchFamily="34" charset="0"/>
              <a:buChar char="−"/>
            </a:pPr>
            <a:r>
              <a:rPr lang="fr-FR" sz="2000" smtClean="0"/>
              <a:t>≈ 175 g/semaine le premier trimestre. </a:t>
            </a:r>
          </a:p>
          <a:p>
            <a:pPr lvl="1">
              <a:buFont typeface="Calibri" pitchFamily="34" charset="0"/>
              <a:buChar char="−"/>
            </a:pPr>
            <a:r>
              <a:rPr lang="fr-FR" sz="2000" smtClean="0"/>
              <a:t>Selles nombreuses (souvent prandiales) semi-liquides, et acides. </a:t>
            </a:r>
          </a:p>
          <a:p>
            <a:pPr lvl="1">
              <a:buFont typeface="Calibri" pitchFamily="34" charset="0"/>
              <a:buChar char="−"/>
            </a:pPr>
            <a:r>
              <a:rPr lang="fr-FR" sz="2000" smtClean="0"/>
              <a:t>Inutile de peser l’enfant avant et après chaque tétée. </a:t>
            </a:r>
          </a:p>
          <a:p>
            <a:pPr>
              <a:buFont typeface="Arial" pitchFamily="34" charset="0"/>
              <a:buNone/>
            </a:pPr>
            <a:r>
              <a:rPr lang="fr-FR" sz="2000" b="1" u="sng" smtClean="0"/>
              <a:t>d- Précautions à prendre au cours de l'allaitement :</a:t>
            </a:r>
            <a:endParaRPr lang="fr-FR" sz="2000" u="sng" smtClean="0"/>
          </a:p>
          <a:p>
            <a:pPr lvl="1"/>
            <a:r>
              <a:rPr lang="fr-FR" sz="2000" smtClean="0"/>
              <a:t>Hygiène des nourrices : régime alimentaire équilibré et éviter les excitants (café, thé...), et les aliments susceptibles de modifier le goût du lait (ail, choux...). Vie calme, sans surmenage.</a:t>
            </a:r>
          </a:p>
          <a:p>
            <a:pPr lvl="1"/>
            <a:r>
              <a:rPr lang="fr-FR" sz="2000" smtClean="0"/>
              <a:t>Le lait de mère peut véhiculer des éléments toxiques (médicaments+++).</a:t>
            </a:r>
          </a:p>
          <a:p>
            <a:pPr lvl="1"/>
            <a:r>
              <a:rPr lang="fr-FR" sz="2000" smtClean="0"/>
              <a:t>Concernant le nourrisson:  supplémentation systématique en vitamine D. Le lait maternel suffit à peine en Vit C.</a:t>
            </a:r>
          </a:p>
        </p:txBody>
      </p:sp>
      <p:sp>
        <p:nvSpPr>
          <p:cNvPr id="65539" name="Titre 1"/>
          <p:cNvSpPr>
            <a:spLocks noGrp="1"/>
          </p:cNvSpPr>
          <p:nvPr>
            <p:ph type="title"/>
          </p:nvPr>
        </p:nvSpPr>
        <p:spPr>
          <a:xfrm>
            <a:off x="0" y="642938"/>
            <a:ext cx="8229600" cy="85725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IIII-1‑ LE LAIT DE FEMME</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Espace réservé du contenu 2"/>
          <p:cNvSpPr>
            <a:spLocks noGrp="1"/>
          </p:cNvSpPr>
          <p:nvPr>
            <p:ph idx="1"/>
          </p:nvPr>
        </p:nvSpPr>
        <p:spPr>
          <a:xfrm>
            <a:off x="357188" y="1285875"/>
            <a:ext cx="8501062" cy="5357813"/>
          </a:xfrm>
        </p:spPr>
        <p:txBody>
          <a:bodyPr/>
          <a:lstStyle/>
          <a:p>
            <a:pPr>
              <a:buFont typeface="Arial" pitchFamily="34" charset="0"/>
              <a:buNone/>
            </a:pPr>
            <a:r>
              <a:rPr lang="fr-FR" sz="2400" b="1" u="sng" smtClean="0"/>
              <a:t>III-1-3‑ Problèmes pratiques</a:t>
            </a:r>
          </a:p>
          <a:p>
            <a:pPr>
              <a:buFont typeface="Arial" pitchFamily="34" charset="0"/>
              <a:buNone/>
            </a:pPr>
            <a:r>
              <a:rPr lang="de-DE" sz="2000" b="1" smtClean="0"/>
              <a:t> </a:t>
            </a:r>
            <a:r>
              <a:rPr lang="de-DE" sz="2000" b="1" u="sng" smtClean="0"/>
              <a:t>III-1-3‑1 Technique et conduite</a:t>
            </a:r>
          </a:p>
          <a:p>
            <a:pPr>
              <a:buFont typeface="Arial" pitchFamily="34" charset="0"/>
              <a:buNone/>
            </a:pPr>
            <a:r>
              <a:rPr lang="fr-FR" sz="2000" b="1" i="1" u="sng" smtClean="0"/>
              <a:t>e- Durée ‑ arrêt :</a:t>
            </a:r>
          </a:p>
          <a:p>
            <a:pPr lvl="1">
              <a:buFont typeface="Calibri" pitchFamily="34" charset="0"/>
              <a:buChar char="−"/>
            </a:pPr>
            <a:r>
              <a:rPr lang="fr-FR" sz="2000" smtClean="0"/>
              <a:t>LM exclusif : adapté aux besoins et suffisant pendant les 6 premiers mois.</a:t>
            </a:r>
          </a:p>
          <a:p>
            <a:pPr lvl="1">
              <a:buFont typeface="Calibri" pitchFamily="34" charset="0"/>
              <a:buChar char="−"/>
            </a:pPr>
            <a:r>
              <a:rPr lang="fr-FR" sz="2000" smtClean="0"/>
              <a:t>Il peut se poursuivre ensuite dans le cadre d’une alimentation diversifiée idéalement jusqu’à 24 mois.</a:t>
            </a:r>
          </a:p>
          <a:p>
            <a:pPr lvl="1">
              <a:buFont typeface="Calibri" pitchFamily="34" charset="0"/>
              <a:buChar char="−"/>
            </a:pPr>
            <a:r>
              <a:rPr lang="fr-FR" sz="2000" smtClean="0"/>
              <a:t>Le sevrage doit être progressif.</a:t>
            </a:r>
          </a:p>
          <a:p>
            <a:pPr>
              <a:buFont typeface="Arial" pitchFamily="34" charset="0"/>
              <a:buNone/>
            </a:pPr>
            <a:r>
              <a:rPr lang="de-DE" sz="2000" b="1" u="sng" smtClean="0"/>
              <a:t>III-1-3‑2 Conditions de réussite</a:t>
            </a:r>
            <a:endParaRPr lang="fr-FR" sz="2000" u="sng" smtClean="0"/>
          </a:p>
          <a:p>
            <a:pPr lvl="1"/>
            <a:r>
              <a:rPr lang="fr-FR" sz="2000" smtClean="0"/>
              <a:t>Besoin d'allaiter : préparation psychologique de la future maman.</a:t>
            </a:r>
          </a:p>
          <a:p>
            <a:pPr lvl="1"/>
            <a:r>
              <a:rPr lang="fr-FR" sz="2000" smtClean="0"/>
              <a:t>Début précoce.</a:t>
            </a:r>
          </a:p>
          <a:p>
            <a:pPr lvl="1"/>
            <a:r>
              <a:rPr lang="fr-FR" sz="2000" smtClean="0"/>
              <a:t>Proximité mère-enfant</a:t>
            </a:r>
          </a:p>
          <a:p>
            <a:pPr lvl="1"/>
            <a:r>
              <a:rPr lang="fr-FR" sz="2000" smtClean="0"/>
              <a:t>Technique adéquate notamment la position du bébé.</a:t>
            </a:r>
          </a:p>
        </p:txBody>
      </p:sp>
      <p:sp>
        <p:nvSpPr>
          <p:cNvPr id="66563" name="Titre 1"/>
          <p:cNvSpPr>
            <a:spLocks noGrp="1"/>
          </p:cNvSpPr>
          <p:nvPr>
            <p:ph type="title"/>
          </p:nvPr>
        </p:nvSpPr>
        <p:spPr>
          <a:xfrm>
            <a:off x="0" y="642938"/>
            <a:ext cx="8229600" cy="85725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IIII-1‑ LE LAIT DE FEMME</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re 1"/>
          <p:cNvSpPr>
            <a:spLocks noGrp="1"/>
          </p:cNvSpPr>
          <p:nvPr>
            <p:ph type="title"/>
          </p:nvPr>
        </p:nvSpPr>
        <p:spPr>
          <a:xfrm>
            <a:off x="428625" y="214313"/>
            <a:ext cx="8229600" cy="1143000"/>
          </a:xfrm>
        </p:spPr>
        <p:txBody>
          <a:bodyPr/>
          <a:lstStyle/>
          <a:p>
            <a:pPr eaLnBrk="1" hangingPunct="1"/>
            <a:r>
              <a:rPr lang="fr-FR" sz="4000" b="1" smtClean="0">
                <a:solidFill>
                  <a:srgbClr val="C00000"/>
                </a:solidFill>
              </a:rPr>
              <a:t>Position classique</a:t>
            </a:r>
            <a:endParaRPr lang="fr-FR" sz="4000" smtClean="0">
              <a:solidFill>
                <a:srgbClr val="C00000"/>
              </a:solidFill>
            </a:endParaRPr>
          </a:p>
        </p:txBody>
      </p:sp>
      <p:pic>
        <p:nvPicPr>
          <p:cNvPr id="67587" name="Picture 2"/>
          <p:cNvPicPr>
            <a:picLocks noGrp="1" noChangeAspect="1" noChangeArrowheads="1"/>
          </p:cNvPicPr>
          <p:nvPr>
            <p:ph idx="1"/>
          </p:nvPr>
        </p:nvPicPr>
        <p:blipFill>
          <a:blip r:embed="rId2" cstate="print"/>
          <a:srcRect l="2856" t="4347" r="2856" b="2899"/>
          <a:stretch>
            <a:fillRect/>
          </a:stretch>
        </p:blipFill>
        <p:spPr>
          <a:xfrm>
            <a:off x="1000125" y="1428750"/>
            <a:ext cx="7286625" cy="4929188"/>
          </a:xfr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re 1"/>
          <p:cNvSpPr>
            <a:spLocks noGrp="1"/>
          </p:cNvSpPr>
          <p:nvPr>
            <p:ph type="title"/>
          </p:nvPr>
        </p:nvSpPr>
        <p:spPr>
          <a:xfrm>
            <a:off x="500063" y="214313"/>
            <a:ext cx="8229600" cy="1011237"/>
          </a:xfrm>
        </p:spPr>
        <p:txBody>
          <a:bodyPr/>
          <a:lstStyle/>
          <a:p>
            <a:pPr eaLnBrk="1" hangingPunct="1"/>
            <a:r>
              <a:rPr lang="fr-FR" sz="3600" b="1" smtClean="0">
                <a:solidFill>
                  <a:srgbClr val="C00000"/>
                </a:solidFill>
              </a:rPr>
              <a:t>Autres positions pour allaiter</a:t>
            </a:r>
            <a:endParaRPr lang="fr-FR" sz="3600" smtClean="0">
              <a:solidFill>
                <a:srgbClr val="C00000"/>
              </a:solidFill>
            </a:endParaRPr>
          </a:p>
        </p:txBody>
      </p:sp>
      <p:pic>
        <p:nvPicPr>
          <p:cNvPr id="68611" name="Picture 2"/>
          <p:cNvPicPr>
            <a:picLocks noGrp="1" noChangeAspect="1" noChangeArrowheads="1"/>
          </p:cNvPicPr>
          <p:nvPr>
            <p:ph idx="1"/>
          </p:nvPr>
        </p:nvPicPr>
        <p:blipFill>
          <a:blip r:embed="rId2" cstate="print"/>
          <a:srcRect l="2531" t="4111" r="2531" b="2740"/>
          <a:stretch>
            <a:fillRect/>
          </a:stretch>
        </p:blipFill>
        <p:spPr>
          <a:xfrm>
            <a:off x="1571625" y="1285875"/>
            <a:ext cx="5786438" cy="5143500"/>
          </a:xfrm>
          <a:noFill/>
        </p:spPr>
      </p:pic>
      <p:sp>
        <p:nvSpPr>
          <p:cNvPr id="68612" name="Rectangle 4"/>
          <p:cNvSpPr>
            <a:spLocks noChangeArrowheads="1"/>
          </p:cNvSpPr>
          <p:nvPr/>
        </p:nvSpPr>
        <p:spPr bwMode="auto">
          <a:xfrm>
            <a:off x="4071938" y="3143250"/>
            <a:ext cx="995362" cy="369888"/>
          </a:xfrm>
          <a:prstGeom prst="rect">
            <a:avLst/>
          </a:prstGeom>
          <a:noFill/>
          <a:ln w="9525">
            <a:noFill/>
            <a:miter lim="800000"/>
            <a:headEnd/>
            <a:tailEnd/>
          </a:ln>
        </p:spPr>
        <p:txBody>
          <a:bodyPr wrap="none">
            <a:spAutoFit/>
          </a:bodyPr>
          <a:lstStyle/>
          <a:p>
            <a:r>
              <a:rPr lang="fr-FR" b="1">
                <a:latin typeface="Calibri" pitchFamily="34" charset="0"/>
              </a:rPr>
              <a:t>allongée</a:t>
            </a:r>
            <a:endParaRPr lang="fr-FR">
              <a:latin typeface="Calibri" pitchFamily="34" charset="0"/>
            </a:endParaRPr>
          </a:p>
        </p:txBody>
      </p:sp>
      <p:sp>
        <p:nvSpPr>
          <p:cNvPr id="68613" name="Rectangle 5"/>
          <p:cNvSpPr>
            <a:spLocks noChangeArrowheads="1"/>
          </p:cNvSpPr>
          <p:nvPr/>
        </p:nvSpPr>
        <p:spPr bwMode="auto">
          <a:xfrm>
            <a:off x="3571875" y="6286500"/>
            <a:ext cx="2265363" cy="369888"/>
          </a:xfrm>
          <a:prstGeom prst="rect">
            <a:avLst/>
          </a:prstGeom>
          <a:noFill/>
          <a:ln w="9525">
            <a:noFill/>
            <a:miter lim="800000"/>
            <a:headEnd/>
            <a:tailEnd/>
          </a:ln>
        </p:spPr>
        <p:txBody>
          <a:bodyPr wrap="none">
            <a:spAutoFit/>
          </a:bodyPr>
          <a:lstStyle/>
          <a:p>
            <a:r>
              <a:rPr lang="fr-FR" b="1">
                <a:latin typeface="Calibri" pitchFamily="34" charset="0"/>
              </a:rPr>
              <a:t>«en ballon de rugby» </a:t>
            </a:r>
            <a:endParaRPr lang="fr-FR">
              <a:latin typeface="Calibri"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re 1"/>
          <p:cNvSpPr>
            <a:spLocks noGrp="1"/>
          </p:cNvSpPr>
          <p:nvPr>
            <p:ph type="title"/>
          </p:nvPr>
        </p:nvSpPr>
        <p:spPr>
          <a:xfrm>
            <a:off x="500063" y="357188"/>
            <a:ext cx="8229600" cy="1143000"/>
          </a:xfrm>
        </p:spPr>
        <p:txBody>
          <a:bodyPr/>
          <a:lstStyle/>
          <a:p>
            <a:pPr eaLnBrk="1" hangingPunct="1"/>
            <a:r>
              <a:rPr lang="fr-FR" sz="3600" b="1" smtClean="0">
                <a:solidFill>
                  <a:srgbClr val="C00000"/>
                </a:solidFill>
              </a:rPr>
              <a:t>Comment reconnaitre que le bébé</a:t>
            </a:r>
            <a:br>
              <a:rPr lang="fr-FR" sz="3600" b="1" smtClean="0">
                <a:solidFill>
                  <a:srgbClr val="C00000"/>
                </a:solidFill>
              </a:rPr>
            </a:br>
            <a:r>
              <a:rPr lang="fr-FR" sz="3600" b="1" smtClean="0">
                <a:solidFill>
                  <a:srgbClr val="C00000"/>
                </a:solidFill>
              </a:rPr>
              <a:t>tète bien</a:t>
            </a:r>
            <a:endParaRPr lang="fr-FR" sz="3600" smtClean="0">
              <a:solidFill>
                <a:srgbClr val="C00000"/>
              </a:solidFill>
            </a:endParaRPr>
          </a:p>
        </p:txBody>
      </p:sp>
      <p:sp>
        <p:nvSpPr>
          <p:cNvPr id="69635" name="Espace réservé du contenu 2"/>
          <p:cNvSpPr>
            <a:spLocks noGrp="1"/>
          </p:cNvSpPr>
          <p:nvPr>
            <p:ph idx="1"/>
          </p:nvPr>
        </p:nvSpPr>
        <p:spPr>
          <a:xfrm>
            <a:off x="928688" y="2143125"/>
            <a:ext cx="7358062" cy="3214688"/>
          </a:xfrm>
          <a:solidFill>
            <a:srgbClr val="FFFF00"/>
          </a:solidFill>
        </p:spPr>
        <p:txBody>
          <a:bodyPr/>
          <a:lstStyle/>
          <a:p>
            <a:pPr algn="ctr" eaLnBrk="1" hangingPunct="1">
              <a:buFont typeface="Arial" pitchFamily="34" charset="0"/>
              <a:buNone/>
            </a:pPr>
            <a:r>
              <a:rPr lang="fr-FR" sz="2800" b="1" smtClean="0">
                <a:solidFill>
                  <a:srgbClr val="002060"/>
                </a:solidFill>
              </a:rPr>
              <a:t>Le bébé prend assez de lait si :</a:t>
            </a:r>
          </a:p>
          <a:p>
            <a:pPr algn="ctr" eaLnBrk="1" hangingPunct="1">
              <a:buFont typeface="Arial" pitchFamily="34" charset="0"/>
              <a:buNone/>
            </a:pPr>
            <a:endParaRPr lang="fr-FR" sz="2400" b="1" smtClean="0">
              <a:solidFill>
                <a:srgbClr val="002060"/>
              </a:solidFill>
            </a:endParaRPr>
          </a:p>
          <a:p>
            <a:pPr eaLnBrk="1" hangingPunct="1">
              <a:buFont typeface="Arial" pitchFamily="34" charset="0"/>
              <a:buNone/>
            </a:pPr>
            <a:r>
              <a:rPr lang="fr-FR" sz="2400" smtClean="0">
                <a:solidFill>
                  <a:srgbClr val="002060"/>
                </a:solidFill>
              </a:rPr>
              <a:t>-  </a:t>
            </a:r>
            <a:r>
              <a:rPr lang="fr-FR" sz="2400" b="1" smtClean="0">
                <a:solidFill>
                  <a:srgbClr val="002060"/>
                </a:solidFill>
              </a:rPr>
              <a:t>Sa déglutition est audible au cours de la tétée</a:t>
            </a:r>
          </a:p>
          <a:p>
            <a:pPr eaLnBrk="1" hangingPunct="1">
              <a:buFont typeface="Arial" pitchFamily="34" charset="0"/>
              <a:buNone/>
            </a:pPr>
            <a:r>
              <a:rPr lang="fr-FR" sz="2400" smtClean="0">
                <a:solidFill>
                  <a:srgbClr val="002060"/>
                </a:solidFill>
              </a:rPr>
              <a:t>-  </a:t>
            </a:r>
            <a:r>
              <a:rPr lang="fr-FR" sz="2400" b="1" smtClean="0">
                <a:solidFill>
                  <a:srgbClr val="002060"/>
                </a:solidFill>
              </a:rPr>
              <a:t>Il est calme, détendu, endormi; après la tétée</a:t>
            </a:r>
          </a:p>
          <a:p>
            <a:pPr eaLnBrk="1" hangingPunct="1">
              <a:buFont typeface="Arial" pitchFamily="34" charset="0"/>
              <a:buNone/>
            </a:pPr>
            <a:r>
              <a:rPr lang="fr-FR" sz="2400" smtClean="0">
                <a:solidFill>
                  <a:srgbClr val="002060"/>
                </a:solidFill>
              </a:rPr>
              <a:t>- </a:t>
            </a:r>
            <a:r>
              <a:rPr lang="fr-FR" sz="2400" b="1" smtClean="0">
                <a:solidFill>
                  <a:srgbClr val="002060"/>
                </a:solidFill>
              </a:rPr>
              <a:t> Mouille 4 à 6 couches/j ; 3 à 4 selles molles/j de J5 à J7</a:t>
            </a:r>
          </a:p>
          <a:p>
            <a:pPr eaLnBrk="1" hangingPunct="1">
              <a:buFont typeface="Arial" pitchFamily="34" charset="0"/>
              <a:buNone/>
            </a:pPr>
            <a:r>
              <a:rPr lang="fr-FR" sz="2400" smtClean="0">
                <a:solidFill>
                  <a:srgbClr val="002060"/>
                </a:solidFill>
              </a:rPr>
              <a:t>- </a:t>
            </a:r>
            <a:r>
              <a:rPr lang="fr-FR" sz="2400" b="1" smtClean="0">
                <a:solidFill>
                  <a:srgbClr val="002060"/>
                </a:solidFill>
              </a:rPr>
              <a:t> Grossit régulièrement.</a:t>
            </a:r>
            <a:endParaRPr lang="fr-FR" sz="2400" smtClean="0">
              <a:solidFill>
                <a:srgbClr val="002060"/>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Espace réservé du contenu 2"/>
          <p:cNvSpPr>
            <a:spLocks noGrp="1"/>
          </p:cNvSpPr>
          <p:nvPr>
            <p:ph idx="1"/>
          </p:nvPr>
        </p:nvSpPr>
        <p:spPr>
          <a:xfrm>
            <a:off x="357188" y="1285875"/>
            <a:ext cx="8501062" cy="5357813"/>
          </a:xfrm>
        </p:spPr>
        <p:txBody>
          <a:bodyPr/>
          <a:lstStyle/>
          <a:p>
            <a:pPr>
              <a:buFont typeface="Arial" pitchFamily="34" charset="0"/>
              <a:buNone/>
            </a:pPr>
            <a:r>
              <a:rPr lang="fr-FR" sz="2400" b="1" u="sng" smtClean="0"/>
              <a:t>III-1-3‑ Problèmes pratiques</a:t>
            </a:r>
          </a:p>
          <a:p>
            <a:pPr>
              <a:buFont typeface="Arial" pitchFamily="34" charset="0"/>
              <a:buNone/>
            </a:pPr>
            <a:r>
              <a:rPr lang="de-DE" sz="2000" b="1" smtClean="0"/>
              <a:t> </a:t>
            </a:r>
            <a:r>
              <a:rPr lang="de-DE" sz="2000" b="1" u="sng" smtClean="0"/>
              <a:t>III-1-3‑3 Incidents de l'allaitement</a:t>
            </a:r>
          </a:p>
          <a:p>
            <a:pPr>
              <a:buFont typeface="Arial" pitchFamily="34" charset="0"/>
              <a:buNone/>
            </a:pPr>
            <a:r>
              <a:rPr lang="fr-FR" sz="2000" b="1" i="1" smtClean="0"/>
              <a:t>a-</a:t>
            </a:r>
            <a:r>
              <a:rPr lang="fr-FR" sz="2000" b="1" i="1" u="sng" smtClean="0"/>
              <a:t> La montée de lait apparaît entre le 3è ‑5è jour :</a:t>
            </a:r>
          </a:p>
          <a:p>
            <a:pPr lvl="1">
              <a:buFont typeface="Calibri" pitchFamily="34" charset="0"/>
              <a:buChar char="−"/>
            </a:pPr>
            <a:r>
              <a:rPr lang="fr-FR" sz="2000" smtClean="0"/>
              <a:t>Elle peut être retardée, ne pas renoncer avant 4‑5 semaines. </a:t>
            </a:r>
          </a:p>
          <a:p>
            <a:pPr lvl="1">
              <a:buFont typeface="Calibri" pitchFamily="34" charset="0"/>
              <a:buChar char="−"/>
            </a:pPr>
            <a:r>
              <a:rPr lang="fr-FR" sz="2000" smtClean="0"/>
              <a:t>Hypogalactie est évidente et prolongée (multipare, primipare mal préparée) compléter les tétées par des biberons de lait adapté.</a:t>
            </a:r>
          </a:p>
          <a:p>
            <a:pPr>
              <a:buFont typeface="Arial" pitchFamily="34" charset="0"/>
              <a:buNone/>
            </a:pPr>
            <a:r>
              <a:rPr lang="fr-FR" sz="2000" b="1" smtClean="0"/>
              <a:t>b-</a:t>
            </a:r>
            <a:r>
              <a:rPr lang="fr-FR" sz="2000" b="1" u="sng" smtClean="0"/>
              <a:t> Bouts de sein peu saillants</a:t>
            </a:r>
          </a:p>
          <a:p>
            <a:pPr lvl="1">
              <a:buFont typeface="Calibri" pitchFamily="34" charset="0"/>
              <a:buChar char="−"/>
            </a:pPr>
            <a:r>
              <a:rPr lang="fr-FR" sz="1600" smtClean="0"/>
              <a:t> </a:t>
            </a:r>
            <a:r>
              <a:rPr lang="fr-FR" sz="2000" smtClean="0"/>
              <a:t>Les succions répétées aideront à les former</a:t>
            </a:r>
            <a:endParaRPr lang="fr-FR" sz="2000" b="1" u="sng" smtClean="0"/>
          </a:p>
          <a:p>
            <a:pPr>
              <a:buFont typeface="Arial" pitchFamily="34" charset="0"/>
              <a:buNone/>
            </a:pPr>
            <a:r>
              <a:rPr lang="fr-FR" sz="2000" b="1" smtClean="0"/>
              <a:t>c-</a:t>
            </a:r>
            <a:r>
              <a:rPr lang="fr-FR" sz="2000" b="1" i="1" u="sng" smtClean="0"/>
              <a:t> Malformation s du mamelon</a:t>
            </a:r>
          </a:p>
          <a:p>
            <a:pPr lvl="1">
              <a:buFont typeface="Calibri" pitchFamily="34" charset="0"/>
              <a:buChar char="−"/>
            </a:pPr>
            <a:r>
              <a:rPr lang="fr-FR" sz="2000" smtClean="0"/>
              <a:t>Rares : Court, plat, ombiliqué </a:t>
            </a:r>
          </a:p>
          <a:p>
            <a:pPr lvl="1">
              <a:buFont typeface="Calibri" pitchFamily="34" charset="0"/>
              <a:buChar char="−"/>
            </a:pPr>
            <a:r>
              <a:rPr lang="fr-FR" sz="2000" smtClean="0"/>
              <a:t>Utiliser des bouts de sein ou un tire-lait.</a:t>
            </a:r>
          </a:p>
          <a:p>
            <a:pPr>
              <a:buFont typeface="Arial" pitchFamily="34" charset="0"/>
              <a:buNone/>
            </a:pPr>
            <a:endParaRPr lang="fr-FR" sz="2000" b="1" i="1" u="sng" smtClean="0"/>
          </a:p>
        </p:txBody>
      </p:sp>
      <p:sp>
        <p:nvSpPr>
          <p:cNvPr id="70659" name="Titre 1"/>
          <p:cNvSpPr>
            <a:spLocks noGrp="1"/>
          </p:cNvSpPr>
          <p:nvPr>
            <p:ph type="title"/>
          </p:nvPr>
        </p:nvSpPr>
        <p:spPr>
          <a:xfrm>
            <a:off x="0" y="642938"/>
            <a:ext cx="8229600" cy="85725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IIII-1‑ LE LAIT DE FEMME</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2" name="Rectangle 4"/>
          <p:cNvSpPr>
            <a:spLocks noGrp="1" noChangeArrowheads="1"/>
          </p:cNvSpPr>
          <p:nvPr>
            <p:ph type="title"/>
          </p:nvPr>
        </p:nvSpPr>
        <p:spPr/>
        <p:txBody>
          <a:bodyPr/>
          <a:lstStyle/>
          <a:p>
            <a:pPr eaLnBrk="1" hangingPunct="1">
              <a:defRPr/>
            </a:pPr>
            <a:r>
              <a:rPr lang="fr-FR" sz="4000" b="1" dirty="0" smtClean="0">
                <a:solidFill>
                  <a:srgbClr val="C00000"/>
                </a:solidFill>
                <a:effectLst>
                  <a:outerShdw blurRad="38100" dist="38100" dir="2700000" algn="tl">
                    <a:srgbClr val="C0C0C0"/>
                  </a:outerShdw>
                </a:effectLst>
                <a:latin typeface="Times New Roman" pitchFamily="18" charset="0"/>
              </a:rPr>
              <a:t>Rôle essentiel de la nutrition des premières années de la vie</a:t>
            </a:r>
          </a:p>
        </p:txBody>
      </p:sp>
      <p:sp>
        <p:nvSpPr>
          <p:cNvPr id="34819" name="Rectangle 5"/>
          <p:cNvSpPr>
            <a:spLocks noChangeArrowheads="1"/>
          </p:cNvSpPr>
          <p:nvPr/>
        </p:nvSpPr>
        <p:spPr bwMode="auto">
          <a:xfrm>
            <a:off x="2286000" y="1785938"/>
            <a:ext cx="4616450" cy="974725"/>
          </a:xfrm>
          <a:prstGeom prst="rect">
            <a:avLst/>
          </a:prstGeom>
          <a:noFill/>
          <a:ln w="9525">
            <a:noFill/>
            <a:miter lim="800000"/>
            <a:headEnd/>
            <a:tailEnd/>
          </a:ln>
        </p:spPr>
        <p:txBody>
          <a:bodyPr anchor="ctr"/>
          <a:lstStyle/>
          <a:p>
            <a:pPr algn="ctr"/>
            <a:r>
              <a:rPr lang="fr-FR" sz="3600" b="1">
                <a:solidFill>
                  <a:srgbClr val="A50021"/>
                </a:solidFill>
                <a:latin typeface="Times New Roman" pitchFamily="18" charset="0"/>
              </a:rPr>
              <a:t>Le « Programming »</a:t>
            </a:r>
          </a:p>
        </p:txBody>
      </p:sp>
      <p:sp>
        <p:nvSpPr>
          <p:cNvPr id="34820" name="Rectangle 6"/>
          <p:cNvSpPr>
            <a:spLocks noChangeArrowheads="1"/>
          </p:cNvSpPr>
          <p:nvPr/>
        </p:nvSpPr>
        <p:spPr bwMode="auto">
          <a:xfrm>
            <a:off x="1000125" y="3098800"/>
            <a:ext cx="2894013" cy="993775"/>
          </a:xfrm>
          <a:prstGeom prst="rect">
            <a:avLst/>
          </a:prstGeom>
          <a:noFill/>
          <a:ln w="28575">
            <a:solidFill>
              <a:srgbClr val="FF3300"/>
            </a:solidFill>
            <a:miter lim="800000"/>
            <a:headEnd/>
            <a:tailEnd/>
          </a:ln>
        </p:spPr>
        <p:txBody>
          <a:bodyPr anchor="ctr"/>
          <a:lstStyle/>
          <a:p>
            <a:pPr algn="ctr"/>
            <a:r>
              <a:rPr lang="fr-FR" sz="3000" b="1">
                <a:solidFill>
                  <a:srgbClr val="000000"/>
                </a:solidFill>
                <a:latin typeface="Trebuchet MS" pitchFamily="34" charset="0"/>
              </a:rPr>
              <a:t>Insuffisance</a:t>
            </a:r>
            <a:br>
              <a:rPr lang="fr-FR" sz="3000" b="1">
                <a:solidFill>
                  <a:srgbClr val="000000"/>
                </a:solidFill>
                <a:latin typeface="Trebuchet MS" pitchFamily="34" charset="0"/>
              </a:rPr>
            </a:br>
            <a:r>
              <a:rPr lang="fr-FR" sz="3000" b="1">
                <a:solidFill>
                  <a:srgbClr val="000000"/>
                </a:solidFill>
                <a:latin typeface="Trebuchet MS" pitchFamily="34" charset="0"/>
              </a:rPr>
              <a:t>d’apports</a:t>
            </a:r>
          </a:p>
        </p:txBody>
      </p:sp>
      <p:sp>
        <p:nvSpPr>
          <p:cNvPr id="34821" name="Rectangle 7"/>
          <p:cNvSpPr>
            <a:spLocks noChangeArrowheads="1"/>
          </p:cNvSpPr>
          <p:nvPr/>
        </p:nvSpPr>
        <p:spPr bwMode="auto">
          <a:xfrm>
            <a:off x="5975350" y="3084513"/>
            <a:ext cx="2236788" cy="1009650"/>
          </a:xfrm>
          <a:prstGeom prst="rect">
            <a:avLst/>
          </a:prstGeom>
          <a:noFill/>
          <a:ln w="28575">
            <a:solidFill>
              <a:srgbClr val="FF3300"/>
            </a:solidFill>
            <a:miter lim="800000"/>
            <a:headEnd/>
            <a:tailEnd/>
          </a:ln>
        </p:spPr>
        <p:txBody>
          <a:bodyPr anchor="ctr"/>
          <a:lstStyle/>
          <a:p>
            <a:pPr algn="ctr"/>
            <a:r>
              <a:rPr lang="fr-FR" sz="3000" b="1">
                <a:solidFill>
                  <a:srgbClr val="000000"/>
                </a:solidFill>
                <a:latin typeface="Trebuchet MS" pitchFamily="34" charset="0"/>
              </a:rPr>
              <a:t>Excés</a:t>
            </a:r>
            <a:br>
              <a:rPr lang="fr-FR" sz="3000" b="1">
                <a:solidFill>
                  <a:srgbClr val="000000"/>
                </a:solidFill>
                <a:latin typeface="Trebuchet MS" pitchFamily="34" charset="0"/>
              </a:rPr>
            </a:br>
            <a:r>
              <a:rPr lang="fr-FR" sz="3000" b="1">
                <a:solidFill>
                  <a:srgbClr val="000000"/>
                </a:solidFill>
                <a:latin typeface="Trebuchet MS" pitchFamily="34" charset="0"/>
              </a:rPr>
              <a:t>d’apports</a:t>
            </a:r>
          </a:p>
        </p:txBody>
      </p:sp>
      <p:sp>
        <p:nvSpPr>
          <p:cNvPr id="34822" name="AutoShape 9"/>
          <p:cNvSpPr>
            <a:spLocks noChangeArrowheads="1"/>
          </p:cNvSpPr>
          <p:nvPr/>
        </p:nvSpPr>
        <p:spPr bwMode="auto">
          <a:xfrm>
            <a:off x="7753350" y="4121150"/>
            <a:ext cx="920750" cy="1900238"/>
          </a:xfrm>
          <a:prstGeom prst="curvedLeftArrow">
            <a:avLst>
              <a:gd name="adj1" fmla="val 41276"/>
              <a:gd name="adj2" fmla="val 82552"/>
              <a:gd name="adj3" fmla="val 33333"/>
            </a:avLst>
          </a:prstGeom>
          <a:solidFill>
            <a:schemeClr val="accent1"/>
          </a:solidFill>
          <a:ln w="9525">
            <a:solidFill>
              <a:schemeClr val="tx1"/>
            </a:solidFill>
            <a:miter lim="800000"/>
            <a:headEnd/>
            <a:tailEnd/>
          </a:ln>
        </p:spPr>
        <p:txBody>
          <a:bodyPr wrap="none" anchor="ctr"/>
          <a:lstStyle/>
          <a:p>
            <a:endParaRPr lang="fr-FR">
              <a:solidFill>
                <a:srgbClr val="000000"/>
              </a:solidFill>
            </a:endParaRPr>
          </a:p>
        </p:txBody>
      </p:sp>
      <p:sp>
        <p:nvSpPr>
          <p:cNvPr id="34823" name="AutoShape 10"/>
          <p:cNvSpPr>
            <a:spLocks noChangeArrowheads="1"/>
          </p:cNvSpPr>
          <p:nvPr/>
        </p:nvSpPr>
        <p:spPr bwMode="auto">
          <a:xfrm flipH="1">
            <a:off x="585788" y="4121150"/>
            <a:ext cx="923925" cy="1900238"/>
          </a:xfrm>
          <a:prstGeom prst="curvedLeftArrow">
            <a:avLst>
              <a:gd name="adj1" fmla="val 41134"/>
              <a:gd name="adj2" fmla="val 82268"/>
              <a:gd name="adj3" fmla="val 33333"/>
            </a:avLst>
          </a:prstGeom>
          <a:solidFill>
            <a:schemeClr val="accent1"/>
          </a:solidFill>
          <a:ln w="9525">
            <a:solidFill>
              <a:schemeClr val="tx1"/>
            </a:solidFill>
            <a:miter lim="800000"/>
            <a:headEnd/>
            <a:tailEnd/>
          </a:ln>
        </p:spPr>
        <p:txBody>
          <a:bodyPr wrap="none" anchor="ctr"/>
          <a:lstStyle/>
          <a:p>
            <a:endParaRPr lang="fr-FR">
              <a:solidFill>
                <a:srgbClr val="000000"/>
              </a:solidFill>
            </a:endParaRPr>
          </a:p>
        </p:txBody>
      </p:sp>
      <p:sp>
        <p:nvSpPr>
          <p:cNvPr id="34824" name="Rectangle 11"/>
          <p:cNvSpPr>
            <a:spLocks noChangeArrowheads="1"/>
          </p:cNvSpPr>
          <p:nvPr/>
        </p:nvSpPr>
        <p:spPr bwMode="auto">
          <a:xfrm>
            <a:off x="1930400" y="5445125"/>
            <a:ext cx="5321300" cy="863600"/>
          </a:xfrm>
          <a:prstGeom prst="rect">
            <a:avLst/>
          </a:prstGeom>
          <a:solidFill>
            <a:srgbClr val="FFCC00"/>
          </a:solidFill>
          <a:ln w="28575">
            <a:solidFill>
              <a:schemeClr val="tx1"/>
            </a:solidFill>
            <a:miter lim="800000"/>
            <a:headEnd/>
            <a:tailEnd/>
          </a:ln>
        </p:spPr>
        <p:txBody>
          <a:bodyPr anchor="ctr"/>
          <a:lstStyle/>
          <a:p>
            <a:pPr algn="ctr"/>
            <a:r>
              <a:rPr lang="fr-FR" sz="3600" b="1">
                <a:solidFill>
                  <a:srgbClr val="EEECE1"/>
                </a:solidFill>
                <a:latin typeface="Times New Roman" pitchFamily="18" charset="0"/>
              </a:rPr>
              <a:t>Conséquences Définitives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Espace réservé du contenu 2"/>
          <p:cNvSpPr>
            <a:spLocks noGrp="1"/>
          </p:cNvSpPr>
          <p:nvPr>
            <p:ph idx="1"/>
          </p:nvPr>
        </p:nvSpPr>
        <p:spPr>
          <a:xfrm>
            <a:off x="285750" y="1214438"/>
            <a:ext cx="8501063" cy="5357812"/>
          </a:xfrm>
        </p:spPr>
        <p:txBody>
          <a:bodyPr/>
          <a:lstStyle/>
          <a:p>
            <a:pPr>
              <a:buFont typeface="Arial" pitchFamily="34" charset="0"/>
              <a:buNone/>
            </a:pPr>
            <a:r>
              <a:rPr lang="fr-FR" sz="2400" b="1" u="sng" smtClean="0"/>
              <a:t>III-1-3‑ Problèmes pratiques</a:t>
            </a:r>
          </a:p>
          <a:p>
            <a:pPr>
              <a:buFont typeface="Arial" pitchFamily="34" charset="0"/>
              <a:buNone/>
            </a:pPr>
            <a:r>
              <a:rPr lang="de-DE" sz="2000" b="1" smtClean="0"/>
              <a:t> </a:t>
            </a:r>
            <a:r>
              <a:rPr lang="de-DE" sz="2000" b="1" u="sng" smtClean="0"/>
              <a:t>III-1-3‑3 Incidents de l'allaitement</a:t>
            </a:r>
          </a:p>
          <a:p>
            <a:pPr>
              <a:buFont typeface="Arial" pitchFamily="34" charset="0"/>
              <a:buNone/>
            </a:pPr>
            <a:r>
              <a:rPr lang="fr-FR" sz="2000" b="1" smtClean="0"/>
              <a:t>d-</a:t>
            </a:r>
            <a:r>
              <a:rPr lang="fr-FR" sz="2000" b="1" u="sng" smtClean="0"/>
              <a:t> Affections du sein</a:t>
            </a:r>
            <a:r>
              <a:rPr lang="fr-FR" sz="2000" b="1" i="1" u="sng" smtClean="0"/>
              <a:t>:</a:t>
            </a:r>
          </a:p>
          <a:p>
            <a:pPr lvl="1"/>
            <a:r>
              <a:rPr lang="fr-FR" sz="2000" u="sng" smtClean="0"/>
              <a:t>Crevasses du mamelon : </a:t>
            </a:r>
          </a:p>
          <a:p>
            <a:pPr lvl="1">
              <a:buFont typeface="Calibri" pitchFamily="34" charset="0"/>
              <a:buChar char="→"/>
            </a:pPr>
            <a:r>
              <a:rPr lang="fr-FR" sz="2000" smtClean="0"/>
              <a:t>Mauvaise position de l’enfant (80% des cas), mauvaise succion.</a:t>
            </a:r>
          </a:p>
          <a:p>
            <a:pPr lvl="1">
              <a:buFont typeface="Calibri" pitchFamily="34" charset="0"/>
              <a:buChar char="→"/>
            </a:pPr>
            <a:r>
              <a:rPr lang="fr-FR" sz="2000" smtClean="0"/>
              <a:t> Gouttes  de lait de fin de tétée sur le mamelon. </a:t>
            </a:r>
          </a:p>
          <a:p>
            <a:pPr lvl="1">
              <a:buFont typeface="Calibri" pitchFamily="34" charset="0"/>
              <a:buChar char="→"/>
            </a:pPr>
            <a:r>
              <a:rPr lang="fr-FR" sz="2000" smtClean="0"/>
              <a:t> Entre les tétées: aréole bien sèche et recouverte d'une compresse.</a:t>
            </a:r>
          </a:p>
          <a:p>
            <a:pPr lvl="1">
              <a:buFont typeface="Calibri" pitchFamily="34" charset="0"/>
              <a:buChar char="→"/>
            </a:pPr>
            <a:r>
              <a:rPr lang="fr-FR" sz="2000" smtClean="0"/>
              <a:t> Hygiène rigoureuse. Pas de vaseline, de tulle-gras. Eviter les tire-laits.</a:t>
            </a:r>
          </a:p>
          <a:p>
            <a:pPr lvl="1"/>
            <a:r>
              <a:rPr lang="fr-FR" sz="2000" u="sng" smtClean="0"/>
              <a:t>Lymphangite :</a:t>
            </a:r>
            <a:r>
              <a:rPr lang="fr-FR" sz="2000" smtClean="0"/>
              <a:t> </a:t>
            </a:r>
          </a:p>
          <a:p>
            <a:pPr lvl="1">
              <a:buFont typeface="Calibri" pitchFamily="34" charset="0"/>
              <a:buChar char="→"/>
            </a:pPr>
            <a:r>
              <a:rPr lang="fr-FR" sz="2000" smtClean="0"/>
              <a:t>Maintenir l‘AM, repos absolu et  mettre le bébé le plus souvent au sein. </a:t>
            </a:r>
          </a:p>
          <a:p>
            <a:pPr lvl="1">
              <a:buFont typeface="Calibri" pitchFamily="34" charset="0"/>
              <a:buChar char="→"/>
            </a:pPr>
            <a:r>
              <a:rPr lang="fr-FR" sz="2000" smtClean="0"/>
              <a:t>Poches de glace sur le sein entre les tétées + antalgiques. </a:t>
            </a:r>
          </a:p>
          <a:p>
            <a:pPr lvl="1">
              <a:buFont typeface="Calibri" pitchFamily="34" charset="0"/>
              <a:buChar char="→"/>
            </a:pPr>
            <a:r>
              <a:rPr lang="fr-FR" sz="2000" smtClean="0"/>
              <a:t>Si pas de guérison rapide, ATB compatible avec l’allaitement .</a:t>
            </a:r>
          </a:p>
          <a:p>
            <a:pPr lvl="1">
              <a:buFont typeface="Calibri" pitchFamily="34" charset="0"/>
              <a:buChar char="→"/>
            </a:pPr>
            <a:r>
              <a:rPr lang="fr-FR" sz="2000" smtClean="0"/>
              <a:t>L’évolution peut se faire vers l’abcédation.</a:t>
            </a:r>
          </a:p>
          <a:p>
            <a:pPr>
              <a:buFont typeface="Arial" pitchFamily="34" charset="0"/>
              <a:buNone/>
            </a:pPr>
            <a:r>
              <a:rPr lang="fr-FR" sz="2000" b="1" smtClean="0"/>
              <a:t>e-</a:t>
            </a:r>
            <a:r>
              <a:rPr lang="fr-FR" sz="2000" b="1" i="1" u="sng" smtClean="0"/>
              <a:t> Diarrhée prandiale </a:t>
            </a:r>
            <a:r>
              <a:rPr lang="fr-FR" sz="2000" b="1" u="sng" smtClean="0"/>
              <a:t>:</a:t>
            </a:r>
          </a:p>
          <a:p>
            <a:pPr>
              <a:buFont typeface="Arial" pitchFamily="34" charset="0"/>
              <a:buNone/>
            </a:pPr>
            <a:r>
              <a:rPr lang="fr-FR" sz="2000" b="1" i="1" smtClean="0"/>
              <a:t>f-</a:t>
            </a:r>
            <a:r>
              <a:rPr lang="fr-FR" sz="2000" b="1" i="1" u="sng" smtClean="0"/>
              <a:t> Ictère au lait de femme :</a:t>
            </a:r>
            <a:endParaRPr lang="fr-FR" sz="2000" smtClean="0"/>
          </a:p>
          <a:p>
            <a:pPr>
              <a:buFont typeface="Arial" pitchFamily="34" charset="0"/>
              <a:buNone/>
            </a:pPr>
            <a:endParaRPr lang="fr-FR" sz="2000" b="1" i="1" u="sng" smtClean="0"/>
          </a:p>
        </p:txBody>
      </p:sp>
      <p:sp>
        <p:nvSpPr>
          <p:cNvPr id="71683" name="Titre 1"/>
          <p:cNvSpPr>
            <a:spLocks noGrp="1"/>
          </p:cNvSpPr>
          <p:nvPr>
            <p:ph type="title"/>
          </p:nvPr>
        </p:nvSpPr>
        <p:spPr>
          <a:xfrm>
            <a:off x="0" y="642938"/>
            <a:ext cx="8229600" cy="85725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IIII-1‑ LE LAIT DE FEMME</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u contenu 2"/>
          <p:cNvSpPr>
            <a:spLocks noGrp="1"/>
          </p:cNvSpPr>
          <p:nvPr>
            <p:ph idx="1"/>
          </p:nvPr>
        </p:nvSpPr>
        <p:spPr>
          <a:xfrm>
            <a:off x="285750" y="1214438"/>
            <a:ext cx="8501063" cy="5357812"/>
          </a:xfrm>
        </p:spPr>
        <p:txBody>
          <a:bodyPr/>
          <a:lstStyle/>
          <a:p>
            <a:pPr>
              <a:buFont typeface="Arial" pitchFamily="34" charset="0"/>
              <a:buNone/>
            </a:pPr>
            <a:r>
              <a:rPr lang="fr-FR" sz="2400" b="1" u="sng" smtClean="0"/>
              <a:t>III-1-3‑ Problèmes pratiques</a:t>
            </a:r>
          </a:p>
          <a:p>
            <a:pPr>
              <a:buFont typeface="Arial" pitchFamily="34" charset="0"/>
              <a:buNone/>
            </a:pPr>
            <a:r>
              <a:rPr lang="fr-FR" sz="2000" b="1" u="sng" smtClean="0"/>
              <a:t>III-1-3‑4 Contre-indications de l'allaitement maternel</a:t>
            </a:r>
            <a:endParaRPr lang="de-DE" sz="2000" b="1" u="sng" smtClean="0"/>
          </a:p>
          <a:p>
            <a:pPr>
              <a:buFont typeface="Arial" pitchFamily="34" charset="0"/>
              <a:buNone/>
            </a:pPr>
            <a:r>
              <a:rPr lang="fr-FR" sz="2000" b="1" i="1" smtClean="0"/>
              <a:t>a-</a:t>
            </a:r>
            <a:r>
              <a:rPr lang="fr-FR" sz="2000" b="1" i="1" u="sng" smtClean="0"/>
              <a:t> Maternelles :</a:t>
            </a:r>
            <a:endParaRPr lang="fr-FR" sz="2000" smtClean="0"/>
          </a:p>
          <a:p>
            <a:pPr lvl="1"/>
            <a:r>
              <a:rPr lang="fr-FR" sz="2000" smtClean="0"/>
              <a:t>Maladies maternelles graves : insuffisance cardiaque, rénale, diabète avancé, TBC, cancer, maladies psychiatriques évolutives.</a:t>
            </a:r>
          </a:p>
          <a:p>
            <a:pPr lvl="1"/>
            <a:r>
              <a:rPr lang="fr-FR" sz="2000" smtClean="0"/>
              <a:t>Séropositivité HIV : contre-indication absolue.</a:t>
            </a:r>
          </a:p>
          <a:p>
            <a:pPr lvl="1"/>
            <a:r>
              <a:rPr lang="fr-FR" sz="2000" smtClean="0"/>
              <a:t>Hépatite B : pas de contre-indication si séroprophylaxie et vaccination sont faites dans les premières heures de vie.</a:t>
            </a:r>
          </a:p>
          <a:p>
            <a:pPr lvl="1"/>
            <a:r>
              <a:rPr lang="fr-FR" sz="2000" smtClean="0"/>
              <a:t>L’hépatite C n’est pas une contre-indication.</a:t>
            </a:r>
          </a:p>
          <a:p>
            <a:pPr lvl="1"/>
            <a:r>
              <a:rPr lang="fr-FR" sz="2000" smtClean="0"/>
              <a:t>Médicaments passant dans le lait maternel et reconnus dangereux .</a:t>
            </a:r>
          </a:p>
          <a:p>
            <a:pPr lvl="1"/>
            <a:r>
              <a:rPr lang="fr-FR" sz="2000" smtClean="0"/>
              <a:t>Maladies infectieuses aiguës : contre-indications transitoires.</a:t>
            </a:r>
          </a:p>
          <a:p>
            <a:pPr lvl="1"/>
            <a:r>
              <a:rPr lang="fr-FR" sz="2000" smtClean="0"/>
              <a:t>Mauvaise acceptation de l'allaitement par la mère.</a:t>
            </a:r>
          </a:p>
          <a:p>
            <a:pPr>
              <a:buFont typeface="Arial" pitchFamily="34" charset="0"/>
              <a:buNone/>
            </a:pPr>
            <a:r>
              <a:rPr lang="fr-FR" sz="2000" b="1" i="1" smtClean="0"/>
              <a:t>b- </a:t>
            </a:r>
            <a:r>
              <a:rPr lang="fr-FR" sz="2000" b="1" i="1" u="sng" smtClean="0"/>
              <a:t>Venants de l'enfant </a:t>
            </a:r>
            <a:r>
              <a:rPr lang="fr-FR" sz="2000" b="1" u="sng" smtClean="0"/>
              <a:t>:</a:t>
            </a:r>
          </a:p>
          <a:p>
            <a:pPr lvl="1">
              <a:buFont typeface="Calibri" pitchFamily="34" charset="0"/>
              <a:buChar char="−"/>
            </a:pPr>
            <a:r>
              <a:rPr lang="fr-FR" sz="2000" smtClean="0"/>
              <a:t>Intolérances primitives au lactose et au galactose : exceptionnelles.</a:t>
            </a:r>
          </a:p>
          <a:p>
            <a:pPr lvl="1">
              <a:buFont typeface="Calibri" pitchFamily="34" charset="0"/>
              <a:buChar char="−"/>
            </a:pPr>
            <a:r>
              <a:rPr lang="fr-FR" sz="2000" smtClean="0"/>
              <a:t> Phénylcétonurie : contre-indication relative.</a:t>
            </a:r>
          </a:p>
          <a:p>
            <a:pPr>
              <a:buFont typeface="Arial" pitchFamily="34" charset="0"/>
              <a:buNone/>
            </a:pPr>
            <a:endParaRPr lang="fr-FR" sz="2000" b="1" u="sng" smtClean="0"/>
          </a:p>
          <a:p>
            <a:pPr>
              <a:buFont typeface="Arial" pitchFamily="34" charset="0"/>
              <a:buNone/>
            </a:pPr>
            <a:endParaRPr lang="fr-FR" sz="2000" b="1" i="1" u="sng" smtClean="0"/>
          </a:p>
        </p:txBody>
      </p:sp>
      <p:sp>
        <p:nvSpPr>
          <p:cNvPr id="72707" name="Titre 1"/>
          <p:cNvSpPr>
            <a:spLocks noGrp="1"/>
          </p:cNvSpPr>
          <p:nvPr>
            <p:ph type="title"/>
          </p:nvPr>
        </p:nvSpPr>
        <p:spPr>
          <a:xfrm>
            <a:off x="0" y="642938"/>
            <a:ext cx="8229600" cy="85725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IIII-1‑ LE LAIT DE FEMME</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re 1"/>
          <p:cNvSpPr>
            <a:spLocks noGrp="1"/>
          </p:cNvSpPr>
          <p:nvPr>
            <p:ph type="title"/>
          </p:nvPr>
        </p:nvSpPr>
        <p:spPr/>
        <p:txBody>
          <a:bodyPr/>
          <a:lstStyle/>
          <a:p>
            <a:r>
              <a:rPr lang="fr-FR" sz="3200" b="1" smtClean="0">
                <a:solidFill>
                  <a:srgbClr val="C00000"/>
                </a:solidFill>
              </a:rPr>
              <a:t>Médicaments contre-indiqués ou à éviter au cours de l'allaitement maternel </a:t>
            </a:r>
          </a:p>
        </p:txBody>
      </p:sp>
      <p:graphicFrame>
        <p:nvGraphicFramePr>
          <p:cNvPr id="5" name="Tableau 4"/>
          <p:cNvGraphicFramePr>
            <a:graphicFrameLocks noGrp="1"/>
          </p:cNvGraphicFramePr>
          <p:nvPr/>
        </p:nvGraphicFramePr>
        <p:xfrm>
          <a:off x="571500" y="1643063"/>
          <a:ext cx="8286808" cy="4347430"/>
        </p:xfrm>
        <a:graphic>
          <a:graphicData uri="http://schemas.openxmlformats.org/drawingml/2006/table">
            <a:tbl>
              <a:tblPr>
                <a:tableStyleId>{6E25E649-3F16-4E02-A733-19D2CDBF48F0}</a:tableStyleId>
              </a:tblPr>
              <a:tblGrid>
                <a:gridCol w="3643338"/>
                <a:gridCol w="4643470"/>
              </a:tblGrid>
              <a:tr h="2133410">
                <a:tc>
                  <a:txBody>
                    <a:bodyPr/>
                    <a:lstStyle/>
                    <a:p>
                      <a:pPr>
                        <a:spcAft>
                          <a:spcPts val="0"/>
                        </a:spcAft>
                      </a:pPr>
                      <a:r>
                        <a:rPr lang="fr-FR" sz="1800" b="1" dirty="0"/>
                        <a:t>Médicaments contre indiquant l'allaitement</a:t>
                      </a:r>
                      <a:endParaRPr lang="fr-FR" sz="1800" b="1" dirty="0">
                        <a:latin typeface="Times New Roman"/>
                        <a:ea typeface="Times New Roman"/>
                      </a:endParaRPr>
                    </a:p>
                  </a:txBody>
                  <a:tcPr marL="68580" marR="68580" marT="0" marB="0"/>
                </a:tc>
                <a:tc>
                  <a:txBody>
                    <a:bodyPr/>
                    <a:lstStyle/>
                    <a:p>
                      <a:pPr>
                        <a:spcAft>
                          <a:spcPts val="0"/>
                        </a:spcAft>
                        <a:buFont typeface="Calibri" pitchFamily="34" charset="0"/>
                        <a:buChar char="→"/>
                      </a:pPr>
                      <a:r>
                        <a:rPr lang="fr-FR" sz="1800" dirty="0" smtClean="0"/>
                        <a:t> I</a:t>
                      </a:r>
                      <a:r>
                        <a:rPr lang="fr-FR" sz="1800" baseline="-25000" dirty="0" smtClean="0"/>
                        <a:t>131</a:t>
                      </a:r>
                      <a:r>
                        <a:rPr lang="fr-FR" sz="1800" dirty="0" smtClean="0"/>
                        <a:t> </a:t>
                      </a:r>
                      <a:r>
                        <a:rPr lang="fr-FR" sz="1800" dirty="0"/>
                        <a:t>et antithyroïdiens </a:t>
                      </a:r>
                      <a:r>
                        <a:rPr lang="fr-FR" sz="1800" dirty="0" smtClean="0"/>
                        <a:t>de</a:t>
                      </a:r>
                      <a:r>
                        <a:rPr lang="fr-FR" sz="1800" baseline="0" dirty="0" smtClean="0"/>
                        <a:t> </a:t>
                      </a:r>
                      <a:r>
                        <a:rPr lang="fr-FR" sz="1800" dirty="0" smtClean="0"/>
                        <a:t>synthèse</a:t>
                      </a:r>
                    </a:p>
                    <a:p>
                      <a:pPr>
                        <a:spcAft>
                          <a:spcPts val="0"/>
                        </a:spcAft>
                        <a:buFont typeface="Calibri" pitchFamily="34" charset="0"/>
                        <a:buChar char="→"/>
                      </a:pPr>
                      <a:r>
                        <a:rPr lang="fr-FR" sz="1800" dirty="0" smtClean="0"/>
                        <a:t> Cimétidine</a:t>
                      </a:r>
                    </a:p>
                    <a:p>
                      <a:pPr>
                        <a:spcAft>
                          <a:spcPts val="0"/>
                        </a:spcAft>
                        <a:buFont typeface="Calibri" pitchFamily="34" charset="0"/>
                        <a:buChar char="→"/>
                      </a:pPr>
                      <a:r>
                        <a:rPr lang="fr-FR" sz="1800" dirty="0" smtClean="0"/>
                        <a:t> Sels </a:t>
                      </a:r>
                      <a:r>
                        <a:rPr lang="fr-FR" sz="1800" dirty="0"/>
                        <a:t>de </a:t>
                      </a:r>
                      <a:r>
                        <a:rPr lang="fr-FR" sz="1800" dirty="0" smtClean="0"/>
                        <a:t>lithium</a:t>
                      </a:r>
                    </a:p>
                    <a:p>
                      <a:pPr>
                        <a:spcAft>
                          <a:spcPts val="0"/>
                        </a:spcAft>
                        <a:buFont typeface="Calibri" pitchFamily="34" charset="0"/>
                        <a:buChar char="→"/>
                      </a:pPr>
                      <a:r>
                        <a:rPr lang="fr-FR" sz="1800" dirty="0" smtClean="0"/>
                        <a:t> </a:t>
                      </a:r>
                      <a:r>
                        <a:rPr lang="fr-FR" sz="1800" dirty="0" err="1" smtClean="0"/>
                        <a:t>Réserpiniques</a:t>
                      </a:r>
                      <a:endParaRPr lang="fr-FR" sz="1800" dirty="0" smtClean="0"/>
                    </a:p>
                    <a:p>
                      <a:pPr>
                        <a:spcAft>
                          <a:spcPts val="0"/>
                        </a:spcAft>
                        <a:buFont typeface="Calibri" pitchFamily="34" charset="0"/>
                        <a:buChar char="→"/>
                      </a:pPr>
                      <a:r>
                        <a:rPr lang="fr-FR" sz="1800" dirty="0" smtClean="0"/>
                        <a:t> Dérivés </a:t>
                      </a:r>
                      <a:r>
                        <a:rPr lang="fr-FR" sz="1800" dirty="0"/>
                        <a:t>ergot de seigle (antimigraineux</a:t>
                      </a:r>
                      <a:r>
                        <a:rPr lang="fr-FR" sz="1800" dirty="0" smtClean="0"/>
                        <a:t>)</a:t>
                      </a:r>
                    </a:p>
                    <a:p>
                      <a:pPr>
                        <a:spcAft>
                          <a:spcPts val="0"/>
                        </a:spcAft>
                        <a:buFont typeface="Calibri" pitchFamily="34" charset="0"/>
                        <a:buChar char="→"/>
                      </a:pPr>
                      <a:r>
                        <a:rPr lang="fr-FR" sz="1800" dirty="0" smtClean="0"/>
                        <a:t> Dérivés de la vitamine</a:t>
                      </a:r>
                      <a:r>
                        <a:rPr lang="fr-FR" sz="1800" baseline="0" dirty="0" smtClean="0"/>
                        <a:t> A </a:t>
                      </a:r>
                      <a:r>
                        <a:rPr lang="fr-FR" dirty="0" smtClean="0"/>
                        <a:t>acide (</a:t>
                      </a:r>
                      <a:r>
                        <a:rPr lang="fr-FR" dirty="0" err="1" smtClean="0"/>
                        <a:t>Roaccutane</a:t>
                      </a:r>
                      <a:r>
                        <a:rPr lang="fr-FR" dirty="0" smtClean="0"/>
                        <a:t>®)</a:t>
                      </a:r>
                      <a:endParaRPr lang="fr-FR" sz="1800" dirty="0" smtClean="0"/>
                    </a:p>
                    <a:p>
                      <a:pPr>
                        <a:spcAft>
                          <a:spcPts val="0"/>
                        </a:spcAft>
                        <a:buFont typeface="Calibri" pitchFamily="34" charset="0"/>
                        <a:buChar char="→"/>
                      </a:pPr>
                      <a:r>
                        <a:rPr lang="fr-FR" sz="1800" dirty="0" smtClean="0"/>
                        <a:t> </a:t>
                      </a:r>
                      <a:r>
                        <a:rPr lang="fr-FR" sz="1800" dirty="0" err="1" smtClean="0"/>
                        <a:t>Phénacétine</a:t>
                      </a:r>
                      <a:endParaRPr lang="fr-FR" sz="1800" dirty="0" smtClean="0"/>
                    </a:p>
                    <a:p>
                      <a:pPr>
                        <a:spcAft>
                          <a:spcPts val="0"/>
                        </a:spcAft>
                        <a:buFont typeface="Calibri" pitchFamily="34" charset="0"/>
                        <a:buChar char="→"/>
                      </a:pPr>
                      <a:r>
                        <a:rPr lang="fr-FR" sz="1800" dirty="0" smtClean="0"/>
                        <a:t> Antimitotiques</a:t>
                      </a:r>
                      <a:r>
                        <a:rPr lang="fr-FR" sz="1800" dirty="0"/>
                        <a:t>, immunosuppresseurs</a:t>
                      </a:r>
                      <a:endParaRPr lang="fr-FR" sz="1800" dirty="0">
                        <a:latin typeface="Times New Roman"/>
                        <a:ea typeface="Times New Roman"/>
                      </a:endParaRPr>
                    </a:p>
                  </a:txBody>
                  <a:tcPr marL="68580" marR="68580" marT="0" marB="0"/>
                </a:tc>
              </a:tr>
              <a:tr h="2152870">
                <a:tc>
                  <a:txBody>
                    <a:bodyPr/>
                    <a:lstStyle/>
                    <a:p>
                      <a:pPr>
                        <a:spcAft>
                          <a:spcPts val="0"/>
                        </a:spcAft>
                      </a:pPr>
                      <a:r>
                        <a:rPr lang="fr-FR" sz="1800" b="1" dirty="0"/>
                        <a:t>Médicaments à éviter au cours de l'allaitement</a:t>
                      </a:r>
                      <a:endParaRPr lang="fr-FR" sz="1800" b="1" dirty="0">
                        <a:latin typeface="Times New Roman"/>
                        <a:ea typeface="Times New Roman"/>
                      </a:endParaRPr>
                    </a:p>
                  </a:txBody>
                  <a:tcPr marL="68580" marR="68580" marT="0" marB="0"/>
                </a:tc>
                <a:tc>
                  <a:txBody>
                    <a:bodyPr/>
                    <a:lstStyle/>
                    <a:p>
                      <a:pPr>
                        <a:spcAft>
                          <a:spcPts val="0"/>
                        </a:spcAft>
                        <a:buFont typeface="Calibri" pitchFamily="34" charset="0"/>
                        <a:buChar char="→"/>
                      </a:pPr>
                      <a:r>
                        <a:rPr lang="fr-FR" sz="1800" dirty="0" smtClean="0"/>
                        <a:t> Antiacides </a:t>
                      </a:r>
                      <a:r>
                        <a:rPr lang="fr-FR" sz="1800" dirty="0"/>
                        <a:t>(à base de magnésium, aluminium, de belladone</a:t>
                      </a:r>
                      <a:r>
                        <a:rPr lang="fr-FR" sz="1800" dirty="0" smtClean="0"/>
                        <a:t>)</a:t>
                      </a:r>
                    </a:p>
                    <a:p>
                      <a:pPr>
                        <a:spcAft>
                          <a:spcPts val="0"/>
                        </a:spcAft>
                        <a:buFont typeface="Calibri" pitchFamily="34" charset="0"/>
                        <a:buChar char="→"/>
                      </a:pPr>
                      <a:r>
                        <a:rPr lang="fr-FR" sz="1800" dirty="0" smtClean="0"/>
                        <a:t> </a:t>
                      </a:r>
                      <a:r>
                        <a:rPr lang="fr-FR" sz="1800" dirty="0" err="1" smtClean="0"/>
                        <a:t>Anticholinergiques</a:t>
                      </a:r>
                      <a:endParaRPr lang="fr-FR" sz="1800" dirty="0" smtClean="0"/>
                    </a:p>
                    <a:p>
                      <a:pPr>
                        <a:spcAft>
                          <a:spcPts val="0"/>
                        </a:spcAft>
                        <a:buFont typeface="Calibri" pitchFamily="34" charset="0"/>
                        <a:buChar char="→"/>
                      </a:pPr>
                      <a:r>
                        <a:rPr lang="fr-FR" sz="1800" dirty="0" smtClean="0"/>
                        <a:t> Indométacine</a:t>
                      </a:r>
                    </a:p>
                    <a:p>
                      <a:pPr>
                        <a:spcAft>
                          <a:spcPts val="0"/>
                        </a:spcAft>
                        <a:buFont typeface="Calibri" pitchFamily="34" charset="0"/>
                        <a:buChar char="→"/>
                      </a:pPr>
                      <a:r>
                        <a:rPr lang="fr-FR" sz="1800" dirty="0" smtClean="0"/>
                        <a:t> Méprobamate</a:t>
                      </a:r>
                    </a:p>
                    <a:p>
                      <a:pPr>
                        <a:spcAft>
                          <a:spcPts val="0"/>
                        </a:spcAft>
                        <a:buFont typeface="Calibri" pitchFamily="34" charset="0"/>
                        <a:buChar char="→"/>
                      </a:pPr>
                      <a:r>
                        <a:rPr lang="fr-FR" sz="1800" dirty="0" smtClean="0"/>
                        <a:t> Diazépam</a:t>
                      </a:r>
                    </a:p>
                    <a:p>
                      <a:pPr>
                        <a:spcAft>
                          <a:spcPts val="0"/>
                        </a:spcAft>
                        <a:buFont typeface="Calibri" pitchFamily="34" charset="0"/>
                        <a:buChar char="→"/>
                      </a:pPr>
                      <a:r>
                        <a:rPr lang="fr-FR" sz="1800" dirty="0" smtClean="0"/>
                        <a:t> Théophylline</a:t>
                      </a:r>
                      <a:endParaRPr lang="fr-FR" sz="1800" dirty="0">
                        <a:latin typeface="Times New Roman"/>
                        <a:ea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Espace réservé du contenu 2"/>
          <p:cNvSpPr>
            <a:spLocks noGrp="1"/>
          </p:cNvSpPr>
          <p:nvPr>
            <p:ph idx="1"/>
          </p:nvPr>
        </p:nvSpPr>
        <p:spPr>
          <a:xfrm>
            <a:off x="285750" y="1214438"/>
            <a:ext cx="8501063" cy="5357812"/>
          </a:xfrm>
        </p:spPr>
        <p:txBody>
          <a:bodyPr/>
          <a:lstStyle/>
          <a:p>
            <a:pPr>
              <a:buFont typeface="Arial" pitchFamily="34" charset="0"/>
              <a:buNone/>
            </a:pPr>
            <a:r>
              <a:rPr lang="fr-FR" sz="2400" b="1" u="sng" smtClean="0"/>
              <a:t>III-1-4‑ L'allaitement mixte</a:t>
            </a:r>
          </a:p>
          <a:p>
            <a:pPr lvl="1"/>
            <a:r>
              <a:rPr lang="fr-FR" sz="2000" smtClean="0"/>
              <a:t>Si la sécrétion lactée est insuffisante ou si la mère reprend son travail on peut être amené à compléter l‘AM par des biberons de « lait » adapté </a:t>
            </a:r>
          </a:p>
          <a:p>
            <a:pPr lvl="1"/>
            <a:r>
              <a:rPr lang="fr-FR" sz="2000" smtClean="0"/>
              <a:t>2 méthodes : </a:t>
            </a:r>
          </a:p>
          <a:p>
            <a:pPr lvl="1">
              <a:buFont typeface="Calibri" pitchFamily="34" charset="0"/>
              <a:buChar char="→"/>
            </a:pPr>
            <a:r>
              <a:rPr lang="fr-FR" sz="2000" smtClean="0"/>
              <a:t>Substitution </a:t>
            </a:r>
          </a:p>
          <a:p>
            <a:pPr lvl="1">
              <a:buFont typeface="Calibri" pitchFamily="34" charset="0"/>
              <a:buChar char="→"/>
            </a:pPr>
            <a:r>
              <a:rPr lang="fr-FR" sz="2000" smtClean="0"/>
              <a:t> Complémentation</a:t>
            </a:r>
          </a:p>
          <a:p>
            <a:pPr lvl="1"/>
            <a:r>
              <a:rPr lang="fr-FR" sz="2000" smtClean="0"/>
              <a:t> L'inconvénient de l'allaitement mixte est que l'enfant </a:t>
            </a:r>
          </a:p>
          <a:p>
            <a:pPr lvl="1">
              <a:buFont typeface="Arial" pitchFamily="34" charset="0"/>
              <a:buNone/>
            </a:pPr>
            <a:r>
              <a:rPr lang="fr-FR" sz="2000" smtClean="0"/>
              <a:t>      préfère vite le biberon au sein et se sèvre ainsi </a:t>
            </a:r>
          </a:p>
          <a:p>
            <a:pPr lvl="1">
              <a:buFont typeface="Arial" pitchFamily="34" charset="0"/>
              <a:buNone/>
            </a:pPr>
            <a:r>
              <a:rPr lang="fr-FR" sz="2000" smtClean="0"/>
              <a:t>      de lui-même.</a:t>
            </a:r>
          </a:p>
          <a:p>
            <a:pPr>
              <a:buFont typeface="Arial" pitchFamily="34" charset="0"/>
              <a:buNone/>
            </a:pPr>
            <a:endParaRPr lang="fr-FR" sz="2000" b="1" i="1" u="sng" smtClean="0"/>
          </a:p>
        </p:txBody>
      </p:sp>
      <p:sp>
        <p:nvSpPr>
          <p:cNvPr id="74755" name="Titre 1"/>
          <p:cNvSpPr>
            <a:spLocks noGrp="1"/>
          </p:cNvSpPr>
          <p:nvPr>
            <p:ph type="title"/>
          </p:nvPr>
        </p:nvSpPr>
        <p:spPr>
          <a:xfrm>
            <a:off x="0" y="642938"/>
            <a:ext cx="8229600" cy="85725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IIII-1‑ LE LAIT DE FEMME</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pic>
        <p:nvPicPr>
          <p:cNvPr id="74756" name="Picture 21" descr="Session 2 Bottlefeeding 25"/>
          <p:cNvPicPr>
            <a:picLocks noChangeAspect="1" noChangeArrowheads="1"/>
          </p:cNvPicPr>
          <p:nvPr/>
        </p:nvPicPr>
        <p:blipFill>
          <a:blip r:embed="rId3" cstate="print"/>
          <a:srcRect/>
          <a:stretch>
            <a:fillRect/>
          </a:stretch>
        </p:blipFill>
        <p:spPr bwMode="auto">
          <a:xfrm>
            <a:off x="6500813" y="3714750"/>
            <a:ext cx="2432050" cy="2786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Espace réservé du contenu 2"/>
          <p:cNvSpPr>
            <a:spLocks noGrp="1"/>
          </p:cNvSpPr>
          <p:nvPr>
            <p:ph idx="1"/>
          </p:nvPr>
        </p:nvSpPr>
        <p:spPr>
          <a:xfrm>
            <a:off x="0" y="1714500"/>
            <a:ext cx="8501063" cy="4500563"/>
          </a:xfrm>
        </p:spPr>
        <p:txBody>
          <a:bodyPr/>
          <a:lstStyle/>
          <a:p>
            <a:pPr lvl="1"/>
            <a:r>
              <a:rPr lang="fr-FR" sz="2000" smtClean="0"/>
              <a:t>Allaitement qui utilise un autre produit que le lait de la femme.</a:t>
            </a:r>
          </a:p>
          <a:p>
            <a:pPr lvl="1"/>
            <a:r>
              <a:rPr lang="fr-FR" sz="2000" smtClean="0"/>
              <a:t>Le terme de lait est réservé aux produits naturels (lait de vache, de chèvre…).</a:t>
            </a:r>
          </a:p>
          <a:p>
            <a:pPr lvl="1"/>
            <a:r>
              <a:rPr lang="fr-FR" sz="2000" smtClean="0"/>
              <a:t>Le lait de vache, qui a longtemps été le seul substitut au lait de mère n’est pas adapté au nouveau-né et au nourrisson ni par sa composition ni par certaines de ses propriétés. </a:t>
            </a:r>
          </a:p>
          <a:p>
            <a:pPr lvl="1"/>
            <a:r>
              <a:rPr lang="fr-FR" sz="2000" smtClean="0"/>
              <a:t>« Aliment lacté diététique » a été utilisé pour les "laits industriels" fabriqués à partir de lait de vache avec des modifications destinées à ressembler au lait maternel. </a:t>
            </a:r>
          </a:p>
          <a:p>
            <a:pPr lvl="1"/>
            <a:r>
              <a:rPr lang="fr-FR" sz="2000" smtClean="0"/>
              <a:t>Ces modifications sont surtout quantitatives, le lait maternel restant qualitativement non reproductible</a:t>
            </a:r>
          </a:p>
          <a:p>
            <a:pPr lvl="1"/>
            <a:r>
              <a:rPr lang="fr-FR" sz="2000" smtClean="0"/>
              <a:t>Formules infantiles</a:t>
            </a:r>
          </a:p>
          <a:p>
            <a:pPr>
              <a:buFont typeface="Arial" pitchFamily="34" charset="0"/>
              <a:buNone/>
            </a:pPr>
            <a:endParaRPr lang="fr-FR" sz="2000" b="1" i="1" u="sng" smtClean="0"/>
          </a:p>
        </p:txBody>
      </p:sp>
      <p:sp>
        <p:nvSpPr>
          <p:cNvPr id="75779" name="Titre 1"/>
          <p:cNvSpPr>
            <a:spLocks noGrp="1"/>
          </p:cNvSpPr>
          <p:nvPr>
            <p:ph type="title"/>
          </p:nvPr>
        </p:nvSpPr>
        <p:spPr>
          <a:xfrm>
            <a:off x="0" y="785813"/>
            <a:ext cx="8229600" cy="85725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III-2‑ALLAITMENT ARTIFICIEL</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Espace réservé du contenu 2"/>
          <p:cNvSpPr>
            <a:spLocks noGrp="1"/>
          </p:cNvSpPr>
          <p:nvPr>
            <p:ph idx="1"/>
          </p:nvPr>
        </p:nvSpPr>
        <p:spPr>
          <a:xfrm>
            <a:off x="285750" y="1285875"/>
            <a:ext cx="8215313" cy="5072063"/>
          </a:xfrm>
        </p:spPr>
        <p:txBody>
          <a:bodyPr/>
          <a:lstStyle/>
          <a:p>
            <a:pPr>
              <a:buFont typeface="Arial" pitchFamily="34" charset="0"/>
              <a:buNone/>
            </a:pPr>
            <a:r>
              <a:rPr lang="fr-FR" sz="2000" b="1" smtClean="0">
                <a:solidFill>
                  <a:srgbClr val="000000"/>
                </a:solidFill>
              </a:rPr>
              <a:t>        </a:t>
            </a:r>
            <a:r>
              <a:rPr lang="fr-FR" sz="2400" b="1" u="sng" smtClean="0"/>
              <a:t>III-2-1‑ Lait de vache</a:t>
            </a:r>
            <a:endParaRPr lang="fr-FR" sz="2400" smtClean="0"/>
          </a:p>
          <a:p>
            <a:pPr lvl="1"/>
            <a:r>
              <a:rPr lang="fr-FR" sz="2000" smtClean="0"/>
              <a:t>Trop riche en protides (caséine+++).</a:t>
            </a:r>
          </a:p>
          <a:p>
            <a:pPr lvl="1"/>
            <a:r>
              <a:rPr lang="fr-FR" sz="2000" smtClean="0"/>
              <a:t>La caséine coagule dans l'estomac du NRS → grumeaux difficilement attaquables par la pepsine (précipité fin pour la caséine du LM).</a:t>
            </a:r>
          </a:p>
          <a:p>
            <a:pPr lvl="1"/>
            <a:r>
              <a:rPr lang="fr-FR" sz="2000" smtClean="0"/>
              <a:t>Rapport caséine / albumine = 7 à 8 (2/3 pour le lait de femme)</a:t>
            </a:r>
          </a:p>
          <a:p>
            <a:pPr lvl="1"/>
            <a:r>
              <a:rPr lang="fr-FR" sz="2000" smtClean="0"/>
              <a:t>Apporte moins de glucides que LM en particulier moins de lactose   </a:t>
            </a:r>
          </a:p>
          <a:p>
            <a:pPr lvl="1"/>
            <a:r>
              <a:rPr lang="fr-FR" sz="2000" smtClean="0"/>
              <a:t>Lipides ≈ LM mais moins d'A.G essentiels. </a:t>
            </a:r>
          </a:p>
          <a:p>
            <a:pPr lvl="1"/>
            <a:r>
              <a:rPr lang="fr-FR" sz="2000" smtClean="0"/>
              <a:t>L'acide linoléique ne constitue que 1‑2 % de la ration calorique globale (4 ‑ 5% dans LM ). II est moins riche en cholestérol.</a:t>
            </a:r>
          </a:p>
          <a:p>
            <a:pPr lvl="1">
              <a:buFont typeface="Arial" pitchFamily="34" charset="0"/>
              <a:buNone/>
            </a:pPr>
            <a:endParaRPr lang="fr-FR" sz="2000" smtClean="0"/>
          </a:p>
          <a:p>
            <a:pPr lvl="1"/>
            <a:endParaRPr lang="fr-FR" sz="2000" smtClean="0"/>
          </a:p>
          <a:p>
            <a:pPr>
              <a:buFont typeface="Arial" pitchFamily="34" charset="0"/>
              <a:buNone/>
            </a:pPr>
            <a:endParaRPr lang="fr-FR" sz="2000" b="1" i="1" u="sng" smtClean="0"/>
          </a:p>
        </p:txBody>
      </p:sp>
      <p:sp>
        <p:nvSpPr>
          <p:cNvPr id="76803" name="Titre 1"/>
          <p:cNvSpPr>
            <a:spLocks noGrp="1"/>
          </p:cNvSpPr>
          <p:nvPr>
            <p:ph type="title"/>
          </p:nvPr>
        </p:nvSpPr>
        <p:spPr>
          <a:xfrm>
            <a:off x="0" y="785813"/>
            <a:ext cx="8229600" cy="85725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III-2‑ALLAITMENT ARTIFICIEL</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pic>
        <p:nvPicPr>
          <p:cNvPr id="76804" name="Picture 4"/>
          <p:cNvPicPr>
            <a:picLocks noChangeAspect="1" noChangeArrowheads="1"/>
          </p:cNvPicPr>
          <p:nvPr/>
        </p:nvPicPr>
        <p:blipFill>
          <a:blip r:embed="rId3" cstate="print"/>
          <a:srcRect/>
          <a:stretch>
            <a:fillRect/>
          </a:stretch>
        </p:blipFill>
        <p:spPr bwMode="auto">
          <a:xfrm>
            <a:off x="2928938" y="4557713"/>
            <a:ext cx="2928937" cy="23002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Espace réservé du contenu 2"/>
          <p:cNvSpPr>
            <a:spLocks noGrp="1"/>
          </p:cNvSpPr>
          <p:nvPr>
            <p:ph idx="1"/>
          </p:nvPr>
        </p:nvSpPr>
        <p:spPr>
          <a:xfrm>
            <a:off x="0" y="1214438"/>
            <a:ext cx="8501063" cy="5072062"/>
          </a:xfrm>
        </p:spPr>
        <p:txBody>
          <a:bodyPr/>
          <a:lstStyle/>
          <a:p>
            <a:pPr>
              <a:buFont typeface="Arial" pitchFamily="34" charset="0"/>
              <a:buNone/>
            </a:pPr>
            <a:r>
              <a:rPr lang="fr-FR" sz="2000" b="1" smtClean="0">
                <a:solidFill>
                  <a:srgbClr val="000000"/>
                </a:solidFill>
              </a:rPr>
              <a:t>        </a:t>
            </a:r>
            <a:r>
              <a:rPr lang="fr-FR" sz="2400" b="1" u="sng" smtClean="0"/>
              <a:t>III-2-1‑ Lait de vache</a:t>
            </a:r>
            <a:endParaRPr lang="fr-FR" sz="2400" smtClean="0"/>
          </a:p>
          <a:p>
            <a:pPr lvl="1"/>
            <a:r>
              <a:rPr lang="fr-FR" sz="2000" smtClean="0"/>
              <a:t>Trop riche en sels minéraux (3 fois plus que LM) surtout en sodium. </a:t>
            </a:r>
          </a:p>
          <a:p>
            <a:pPr lvl="1"/>
            <a:r>
              <a:rPr lang="fr-FR" sz="2000" smtClean="0"/>
              <a:t>Rapport Ca/Ph non optimal pour l'absorption  (1,25 contre 2 pour LM).</a:t>
            </a:r>
          </a:p>
          <a:p>
            <a:pPr lvl="1"/>
            <a:r>
              <a:rPr lang="fr-FR" sz="2000" smtClean="0"/>
              <a:t>Pauvre en fer, Vit C, Vit D, Vit B.</a:t>
            </a:r>
          </a:p>
          <a:p>
            <a:pPr lvl="1"/>
            <a:r>
              <a:rPr lang="fr-FR" sz="2000" smtClean="0"/>
              <a:t>Protéines non spécifiques de l'espèce (bétalactoglobuline hautement allergisante).</a:t>
            </a:r>
          </a:p>
          <a:p>
            <a:pPr lvl="1"/>
            <a:r>
              <a:rPr lang="fr-FR" sz="2000" smtClean="0"/>
              <a:t>Pas les facteurs de protection anti-infectieuse</a:t>
            </a:r>
          </a:p>
          <a:p>
            <a:pPr lvl="1"/>
            <a:r>
              <a:rPr lang="fr-FR" sz="2000" smtClean="0"/>
              <a:t>Facilite le développement d'une flore polymorphe.</a:t>
            </a:r>
          </a:p>
          <a:p>
            <a:pPr lvl="1"/>
            <a:r>
              <a:rPr lang="fr-FR" sz="2000" smtClean="0"/>
              <a:t>Le lait de vache naturel ne doit plus être utilisé pour l’alimentation des NRS &lt; 1 an.</a:t>
            </a:r>
          </a:p>
          <a:p>
            <a:pPr lvl="1"/>
            <a:endParaRPr lang="fr-FR" sz="2000" smtClean="0"/>
          </a:p>
          <a:p>
            <a:pPr>
              <a:buFont typeface="Arial" pitchFamily="34" charset="0"/>
              <a:buNone/>
            </a:pPr>
            <a:endParaRPr lang="fr-FR" sz="2000" b="1" i="1" u="sng" smtClean="0"/>
          </a:p>
        </p:txBody>
      </p:sp>
      <p:sp>
        <p:nvSpPr>
          <p:cNvPr id="77827" name="Titre 1"/>
          <p:cNvSpPr>
            <a:spLocks noGrp="1"/>
          </p:cNvSpPr>
          <p:nvPr>
            <p:ph type="title"/>
          </p:nvPr>
        </p:nvSpPr>
        <p:spPr>
          <a:xfrm>
            <a:off x="0" y="785813"/>
            <a:ext cx="8229600" cy="85725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III-2‑ALLAITMENT ARTIFICIEL</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pic>
        <p:nvPicPr>
          <p:cNvPr id="77828" name="Picture 4" descr="bd07485_"/>
          <p:cNvPicPr>
            <a:picLocks noChangeAspect="1" noChangeArrowheads="1"/>
          </p:cNvPicPr>
          <p:nvPr/>
        </p:nvPicPr>
        <p:blipFill>
          <a:blip r:embed="rId3" cstate="print"/>
          <a:srcRect/>
          <a:stretch>
            <a:fillRect/>
          </a:stretch>
        </p:blipFill>
        <p:spPr bwMode="auto">
          <a:xfrm>
            <a:off x="2857500" y="4714875"/>
            <a:ext cx="2714625" cy="1873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Espace réservé du contenu 2"/>
          <p:cNvSpPr>
            <a:spLocks noGrp="1"/>
          </p:cNvSpPr>
          <p:nvPr>
            <p:ph idx="1"/>
          </p:nvPr>
        </p:nvSpPr>
        <p:spPr>
          <a:xfrm>
            <a:off x="0" y="1214438"/>
            <a:ext cx="8501063" cy="5357812"/>
          </a:xfrm>
        </p:spPr>
        <p:txBody>
          <a:bodyPr/>
          <a:lstStyle/>
          <a:p>
            <a:pPr>
              <a:buFont typeface="Arial" pitchFamily="34" charset="0"/>
              <a:buNone/>
            </a:pPr>
            <a:r>
              <a:rPr lang="fr-FR" sz="2400" b="1" smtClean="0">
                <a:solidFill>
                  <a:srgbClr val="000000"/>
                </a:solidFill>
              </a:rPr>
              <a:t>        </a:t>
            </a:r>
            <a:r>
              <a:rPr lang="fr-FR" sz="2400" b="1" u="sng" smtClean="0"/>
              <a:t>III-2-2‑Les substituts du lait maternel</a:t>
            </a:r>
          </a:p>
          <a:p>
            <a:pPr algn="ctr">
              <a:buFont typeface="Arial" pitchFamily="34" charset="0"/>
              <a:buNone/>
            </a:pPr>
            <a:r>
              <a:rPr lang="fr-FR" sz="2000" smtClean="0"/>
              <a:t>Les modifications apportées au lait de vache naturel visent à :</a:t>
            </a:r>
          </a:p>
          <a:p>
            <a:pPr algn="ctr">
              <a:buFont typeface="Arial" pitchFamily="34" charset="0"/>
              <a:buNone/>
            </a:pPr>
            <a:endParaRPr lang="fr-FR" sz="2000" smtClean="0"/>
          </a:p>
          <a:p>
            <a:pPr lvl="1"/>
            <a:r>
              <a:rPr lang="fr-FR" sz="2000" smtClean="0"/>
              <a:t>Assurer une meilleure conservation et hygiène du lait par des procédés physiques tels que concentration, homogénéisation, dessiccation, pasteurisation et stérilisation à UHT, afin d'obtenir des laits secs et stériles.</a:t>
            </a:r>
          </a:p>
          <a:p>
            <a:pPr lvl="1"/>
            <a:r>
              <a:rPr lang="fr-FR" sz="2000" smtClean="0"/>
              <a:t>Rééquilibrer et le rendre plus digeste par écrémage, sucrage, acidification.</a:t>
            </a:r>
          </a:p>
          <a:p>
            <a:pPr lvl="1"/>
            <a:r>
              <a:rPr lang="fr-FR" sz="2000" smtClean="0"/>
              <a:t>Rapprocher autant que possible sa composition de celle du LM</a:t>
            </a:r>
          </a:p>
          <a:p>
            <a:pPr lvl="2">
              <a:buFont typeface="Calibri" pitchFamily="34" charset="0"/>
              <a:buChar char="→"/>
            </a:pPr>
            <a:r>
              <a:rPr lang="fr-FR" sz="2000" smtClean="0"/>
              <a:t>Enrichissement en vitamines, fer, protéines du lactosérum</a:t>
            </a:r>
          </a:p>
          <a:p>
            <a:pPr lvl="2">
              <a:buFont typeface="Calibri" pitchFamily="34" charset="0"/>
              <a:buChar char="→"/>
            </a:pPr>
            <a:r>
              <a:rPr lang="fr-FR" sz="2000" smtClean="0"/>
              <a:t> Appauvrissement en sels minéraux (sodium, calcium).</a:t>
            </a:r>
          </a:p>
          <a:p>
            <a:pPr lvl="1"/>
            <a:endParaRPr lang="fr-FR" sz="2400" smtClean="0"/>
          </a:p>
          <a:p>
            <a:pPr>
              <a:buFont typeface="Arial" pitchFamily="34" charset="0"/>
              <a:buNone/>
            </a:pPr>
            <a:endParaRPr lang="fr-FR" sz="2400" b="1" i="1" u="sng" smtClean="0"/>
          </a:p>
        </p:txBody>
      </p:sp>
      <p:sp>
        <p:nvSpPr>
          <p:cNvPr id="78851" name="Titre 1"/>
          <p:cNvSpPr>
            <a:spLocks noGrp="1"/>
          </p:cNvSpPr>
          <p:nvPr>
            <p:ph type="title"/>
          </p:nvPr>
        </p:nvSpPr>
        <p:spPr>
          <a:xfrm>
            <a:off x="0" y="785813"/>
            <a:ext cx="8229600" cy="85725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III-2‑ALLAITMENT ARTIFICIEL</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Espace réservé du contenu 2"/>
          <p:cNvSpPr>
            <a:spLocks noGrp="1"/>
          </p:cNvSpPr>
          <p:nvPr>
            <p:ph idx="1"/>
          </p:nvPr>
        </p:nvSpPr>
        <p:spPr>
          <a:xfrm>
            <a:off x="0" y="1214438"/>
            <a:ext cx="8572500" cy="5357812"/>
          </a:xfrm>
        </p:spPr>
        <p:txBody>
          <a:bodyPr/>
          <a:lstStyle/>
          <a:p>
            <a:pPr>
              <a:buFont typeface="Arial" pitchFamily="34" charset="0"/>
              <a:buNone/>
            </a:pPr>
            <a:r>
              <a:rPr lang="fr-FR" sz="2600" b="1" smtClean="0">
                <a:solidFill>
                  <a:srgbClr val="000000"/>
                </a:solidFill>
              </a:rPr>
              <a:t>        </a:t>
            </a:r>
            <a:r>
              <a:rPr lang="fr-FR" sz="2600" b="1" u="sng" smtClean="0"/>
              <a:t>III-2-2‑Les substituts du lait maternel</a:t>
            </a:r>
          </a:p>
          <a:p>
            <a:pPr>
              <a:buFont typeface="Arial" pitchFamily="34" charset="0"/>
              <a:buNone/>
            </a:pPr>
            <a:r>
              <a:rPr lang="de-DE" sz="2000" b="1" smtClean="0"/>
              <a:t>          </a:t>
            </a:r>
            <a:r>
              <a:rPr lang="de-DE" sz="2000" b="1" u="sng" smtClean="0"/>
              <a:t>III-</a:t>
            </a:r>
            <a:r>
              <a:rPr lang="fr-FR" sz="2000" b="1" u="sng" smtClean="0"/>
              <a:t>2-2</a:t>
            </a:r>
            <a:r>
              <a:rPr lang="de-DE" sz="2000" b="1" u="sng" smtClean="0"/>
              <a:t>‑1</a:t>
            </a:r>
            <a:r>
              <a:rPr lang="fr-FR" sz="2000" b="1" u="sng" smtClean="0"/>
              <a:t> Les formules pour nourrissons (Ex 1er âge)</a:t>
            </a:r>
            <a:r>
              <a:rPr lang="fr-FR" sz="2000" smtClean="0"/>
              <a:t>  de 0 à 4 - 6 mois</a:t>
            </a:r>
          </a:p>
          <a:p>
            <a:pPr lvl="1"/>
            <a:r>
              <a:rPr lang="fr-FR" sz="2000" smtClean="0"/>
              <a:t>Sucrage exclusif au lactose.</a:t>
            </a:r>
          </a:p>
          <a:p>
            <a:pPr lvl="1"/>
            <a:r>
              <a:rPr lang="fr-FR" sz="2000" smtClean="0"/>
              <a:t>Taux de protides abaissé à un niveau ≈ du LM</a:t>
            </a:r>
          </a:p>
          <a:p>
            <a:pPr lvl="1"/>
            <a:r>
              <a:rPr lang="fr-FR" sz="2000" smtClean="0"/>
              <a:t>Qualitativement, la modification porte sur :</a:t>
            </a:r>
          </a:p>
          <a:p>
            <a:pPr lvl="2">
              <a:buFont typeface="Calibri" pitchFamily="34" charset="0"/>
              <a:buChar char="→"/>
            </a:pPr>
            <a:r>
              <a:rPr lang="fr-FR" sz="2000" smtClean="0"/>
              <a:t>Rapport  protéine lactosérum / caséine =  60 / 40</a:t>
            </a:r>
          </a:p>
          <a:p>
            <a:pPr lvl="2">
              <a:buFont typeface="Calibri" pitchFamily="34" charset="0"/>
              <a:buChar char="→"/>
            </a:pPr>
            <a:r>
              <a:rPr lang="fr-FR" sz="2000" smtClean="0"/>
              <a:t>Teneur faible en Na+ (≤ 40 mg/100 Kcal).</a:t>
            </a:r>
          </a:p>
          <a:p>
            <a:pPr lvl="2">
              <a:buFont typeface="Calibri" pitchFamily="34" charset="0"/>
              <a:buChar char="→"/>
            </a:pPr>
            <a:r>
              <a:rPr lang="fr-FR" sz="2000" smtClean="0"/>
              <a:t>Teneur en acide linoléique ≈ LM par adjonction de graisses végétales.</a:t>
            </a:r>
          </a:p>
          <a:p>
            <a:pPr lvl="2">
              <a:buFont typeface="Calibri" pitchFamily="34" charset="0"/>
              <a:buChar char="→"/>
            </a:pPr>
            <a:r>
              <a:rPr lang="fr-FR" sz="2000" smtClean="0"/>
              <a:t>Enrichi en fer, mais non en Vit D → apport médicamenteux.</a:t>
            </a:r>
          </a:p>
          <a:p>
            <a:pPr lvl="1"/>
            <a:r>
              <a:rPr lang="fr-FR" sz="2000" smtClean="0">
                <a:solidFill>
                  <a:srgbClr val="000000"/>
                </a:solidFill>
              </a:rPr>
              <a:t>Concentration de 13 % : 1 cm = 4 g (1 c-m /30cc).</a:t>
            </a:r>
          </a:p>
          <a:p>
            <a:pPr lvl="1"/>
            <a:r>
              <a:rPr lang="fr-FR" sz="2000" smtClean="0"/>
              <a:t>Ils ont tous la même qualité nutritionnelle et sont suffisants pour couvrir les besoins du NRS  jusqu’à l’âge de 6 mois.</a:t>
            </a:r>
          </a:p>
          <a:p>
            <a:pPr lvl="1"/>
            <a:endParaRPr lang="fr-FR" sz="2400" smtClean="0"/>
          </a:p>
          <a:p>
            <a:pPr>
              <a:buFont typeface="Arial" pitchFamily="34" charset="0"/>
              <a:buNone/>
            </a:pPr>
            <a:endParaRPr lang="fr-FR" sz="2400" b="1" i="1" u="sng" smtClean="0"/>
          </a:p>
        </p:txBody>
      </p:sp>
      <p:sp>
        <p:nvSpPr>
          <p:cNvPr id="79875" name="Titre 1"/>
          <p:cNvSpPr>
            <a:spLocks noGrp="1"/>
          </p:cNvSpPr>
          <p:nvPr>
            <p:ph type="title"/>
          </p:nvPr>
        </p:nvSpPr>
        <p:spPr>
          <a:xfrm>
            <a:off x="0" y="785813"/>
            <a:ext cx="8229600" cy="85725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III-2‑ALLAITMENT ARTIFICIEL</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Espace réservé du contenu 2"/>
          <p:cNvSpPr>
            <a:spLocks noGrp="1"/>
          </p:cNvSpPr>
          <p:nvPr>
            <p:ph idx="1"/>
          </p:nvPr>
        </p:nvSpPr>
        <p:spPr>
          <a:xfrm>
            <a:off x="0" y="1214438"/>
            <a:ext cx="8572500" cy="5357812"/>
          </a:xfrm>
        </p:spPr>
        <p:txBody>
          <a:bodyPr/>
          <a:lstStyle/>
          <a:p>
            <a:pPr>
              <a:buFont typeface="Arial" pitchFamily="34" charset="0"/>
              <a:buNone/>
            </a:pPr>
            <a:r>
              <a:rPr lang="fr-FR" sz="2600" b="1" smtClean="0">
                <a:solidFill>
                  <a:srgbClr val="000000"/>
                </a:solidFill>
              </a:rPr>
              <a:t>        </a:t>
            </a:r>
            <a:r>
              <a:rPr lang="fr-FR" sz="2600" b="1" u="sng" smtClean="0"/>
              <a:t>III-2-2‑Les substituts du lait maternel</a:t>
            </a:r>
          </a:p>
          <a:p>
            <a:pPr>
              <a:buFont typeface="Arial" pitchFamily="34" charset="0"/>
              <a:buNone/>
            </a:pPr>
            <a:r>
              <a:rPr lang="de-DE" sz="2000" b="1" smtClean="0"/>
              <a:t>          </a:t>
            </a:r>
            <a:r>
              <a:rPr lang="de-DE" sz="2000" b="1" u="sng" smtClean="0"/>
              <a:t>III-</a:t>
            </a:r>
            <a:r>
              <a:rPr lang="fr-FR" sz="2000" b="1" u="sng" smtClean="0"/>
              <a:t>2-2</a:t>
            </a:r>
            <a:r>
              <a:rPr lang="de-DE" sz="2000" b="1" u="sng" smtClean="0"/>
              <a:t>‑2</a:t>
            </a:r>
            <a:r>
              <a:rPr lang="fr-FR" sz="2000" b="1" u="sng" smtClean="0"/>
              <a:t> Les formules de suite (Ex 2ème âge)</a:t>
            </a:r>
            <a:r>
              <a:rPr lang="fr-FR" sz="2000" b="1" smtClean="0"/>
              <a:t>  </a:t>
            </a:r>
          </a:p>
          <a:p>
            <a:pPr lvl="1"/>
            <a:r>
              <a:rPr lang="fr-FR" sz="2000" smtClean="0"/>
              <a:t>NRS &gt; 4 - 6 mois</a:t>
            </a:r>
          </a:p>
          <a:p>
            <a:pPr lvl="1"/>
            <a:r>
              <a:rPr lang="fr-FR" sz="2000" smtClean="0"/>
              <a:t>Principal aliment liquide d’une alimentation progressivement diversifiée.</a:t>
            </a:r>
          </a:p>
          <a:p>
            <a:pPr lvl="1"/>
            <a:r>
              <a:rPr lang="fr-FR" sz="2000" smtClean="0"/>
              <a:t>Teneur en protéines plus élevée avec rapport caséine/protéines lactosérum identique au lait de vache.</a:t>
            </a:r>
          </a:p>
          <a:p>
            <a:pPr lvl="1"/>
            <a:r>
              <a:rPr lang="fr-FR" sz="2000" smtClean="0"/>
              <a:t>Sucrage mixte : lactose et dextrine maltose ou autre.</a:t>
            </a:r>
          </a:p>
          <a:p>
            <a:pPr lvl="1"/>
            <a:r>
              <a:rPr lang="fr-FR" sz="2000" smtClean="0"/>
              <a:t>Les différences d’une préparation à une autre restent minimes.</a:t>
            </a:r>
          </a:p>
          <a:p>
            <a:pPr lvl="1">
              <a:buFont typeface="Arial" pitchFamily="34" charset="0"/>
              <a:buNone/>
            </a:pPr>
            <a:r>
              <a:rPr lang="de-DE" sz="2000" b="1" u="sng" smtClean="0"/>
              <a:t>III-</a:t>
            </a:r>
            <a:r>
              <a:rPr lang="fr-FR" sz="2000" b="1" u="sng" smtClean="0"/>
              <a:t>2-2</a:t>
            </a:r>
            <a:r>
              <a:rPr lang="de-DE" sz="2000" b="1" u="sng" smtClean="0"/>
              <a:t>‑3</a:t>
            </a:r>
            <a:r>
              <a:rPr lang="fr-FR" sz="2000" b="1" u="sng" smtClean="0"/>
              <a:t> Les laits de croissance </a:t>
            </a:r>
            <a:endParaRPr lang="fr-FR" sz="2000" smtClean="0"/>
          </a:p>
          <a:p>
            <a:pPr lvl="1"/>
            <a:r>
              <a:rPr lang="fr-FR" sz="2000" smtClean="0"/>
              <a:t>Destinés aux enfants entre 1 et 3 ans.</a:t>
            </a:r>
          </a:p>
          <a:p>
            <a:pPr lvl="1"/>
            <a:r>
              <a:rPr lang="fr-FR" sz="2000" smtClean="0"/>
              <a:t>moins concentrés en protéines. </a:t>
            </a:r>
          </a:p>
          <a:p>
            <a:pPr lvl="1"/>
            <a:r>
              <a:rPr lang="fr-FR" sz="2000" smtClean="0"/>
              <a:t>Riches en fer</a:t>
            </a:r>
          </a:p>
          <a:p>
            <a:pPr>
              <a:buFont typeface="Arial" pitchFamily="34" charset="0"/>
              <a:buNone/>
            </a:pPr>
            <a:endParaRPr lang="fr-FR" sz="2400" b="1" i="1" u="sng" smtClean="0"/>
          </a:p>
        </p:txBody>
      </p:sp>
      <p:sp>
        <p:nvSpPr>
          <p:cNvPr id="80899" name="Titre 1"/>
          <p:cNvSpPr>
            <a:spLocks noGrp="1"/>
          </p:cNvSpPr>
          <p:nvPr>
            <p:ph type="title"/>
          </p:nvPr>
        </p:nvSpPr>
        <p:spPr>
          <a:xfrm>
            <a:off x="0" y="785813"/>
            <a:ext cx="8229600" cy="85725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III-2‑ALLAITMENT ARTIFICIEL</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re 1"/>
          <p:cNvSpPr>
            <a:spLocks noGrp="1"/>
          </p:cNvSpPr>
          <p:nvPr>
            <p:ph type="title"/>
          </p:nvPr>
        </p:nvSpPr>
        <p:spPr>
          <a:xfrm>
            <a:off x="500063" y="214313"/>
            <a:ext cx="8229600" cy="939800"/>
          </a:xfrm>
        </p:spPr>
        <p:txBody>
          <a:bodyPr/>
          <a:lstStyle/>
          <a:p>
            <a:pPr eaLnBrk="1" hangingPunct="1">
              <a:lnSpc>
                <a:spcPct val="150000"/>
              </a:lnSpc>
            </a:pPr>
            <a:r>
              <a:rPr lang="fr-FR" sz="3600" b="1" smtClean="0">
                <a:solidFill>
                  <a:srgbClr val="003366"/>
                </a:solidFill>
                <a:latin typeface="Times New Roman" pitchFamily="18" charset="0"/>
                <a:cs typeface="Times New Roman" pitchFamily="18" charset="0"/>
              </a:rPr>
              <a:t>I ‑ INTRODUCTION  </a:t>
            </a:r>
            <a:endParaRPr lang="fr-FR" sz="3600" smtClean="0"/>
          </a:p>
        </p:txBody>
      </p:sp>
      <p:sp>
        <p:nvSpPr>
          <p:cNvPr id="35843" name="Espace réservé du contenu 2"/>
          <p:cNvSpPr>
            <a:spLocks noGrp="1"/>
          </p:cNvSpPr>
          <p:nvPr>
            <p:ph idx="1"/>
          </p:nvPr>
        </p:nvSpPr>
        <p:spPr>
          <a:xfrm>
            <a:off x="428625" y="1214438"/>
            <a:ext cx="8229600" cy="4768850"/>
          </a:xfrm>
        </p:spPr>
        <p:txBody>
          <a:bodyPr/>
          <a:lstStyle/>
          <a:p>
            <a:pPr eaLnBrk="1" hangingPunct="1">
              <a:buFont typeface="Arial" pitchFamily="34" charset="0"/>
              <a:buNone/>
            </a:pPr>
            <a:r>
              <a:rPr lang="fr-FR" sz="2000" b="1" smtClean="0">
                <a:solidFill>
                  <a:srgbClr val="002060"/>
                </a:solidFill>
              </a:rPr>
              <a:t>I-1 – Définition        </a:t>
            </a:r>
            <a:r>
              <a:rPr lang="fr-FR" sz="1800" smtClean="0">
                <a:solidFill>
                  <a:srgbClr val="002060"/>
                </a:solidFill>
              </a:rPr>
              <a:t> </a:t>
            </a:r>
            <a:r>
              <a:rPr lang="fr-FR" sz="1800" smtClean="0"/>
              <a:t>science appliquée </a:t>
            </a:r>
            <a:r>
              <a:rPr lang="fr-FR" sz="1800" smtClean="0">
                <a:latin typeface="Times New Roman" pitchFamily="18" charset="0"/>
                <a:cs typeface="Times New Roman" pitchFamily="18" charset="0"/>
              </a:rPr>
              <a:t>→ </a:t>
            </a:r>
            <a:r>
              <a:rPr lang="fr-FR" sz="1800" smtClean="0"/>
              <a:t>alimentation adéquate des individus.</a:t>
            </a:r>
          </a:p>
          <a:p>
            <a:pPr eaLnBrk="1" hangingPunct="1">
              <a:buFont typeface="Arial" pitchFamily="34" charset="0"/>
              <a:buNone/>
            </a:pPr>
            <a:r>
              <a:rPr lang="fr-FR" sz="2000" b="1" smtClean="0">
                <a:solidFill>
                  <a:srgbClr val="002060"/>
                </a:solidFill>
              </a:rPr>
              <a:t> I-2 – Intérêt  </a:t>
            </a:r>
            <a:r>
              <a:rPr lang="fr-FR" sz="1800" smtClean="0">
                <a:solidFill>
                  <a:srgbClr val="002060"/>
                </a:solidFill>
              </a:rPr>
              <a:t>    </a:t>
            </a:r>
          </a:p>
          <a:p>
            <a:pPr eaLnBrk="1" hangingPunct="1">
              <a:buFont typeface="Arial" pitchFamily="34" charset="0"/>
              <a:buNone/>
            </a:pPr>
            <a:r>
              <a:rPr lang="fr-FR" sz="1800" smtClean="0"/>
              <a:t>L’importance d'une diététique correcte chez le nourrisson tient de :</a:t>
            </a:r>
          </a:p>
          <a:p>
            <a:pPr eaLnBrk="1" hangingPunct="1"/>
            <a:r>
              <a:rPr lang="fr-FR" sz="1800" smtClean="0"/>
              <a:t>Sensibilité à cet âge à tous les écarts par défaut ou par excès.</a:t>
            </a:r>
          </a:p>
          <a:p>
            <a:pPr eaLnBrk="1" hangingPunct="1"/>
            <a:r>
              <a:rPr lang="fr-FR" sz="1800" smtClean="0"/>
              <a:t>Nécessité de couvrir chez le nourrisson les dépenses de l'organisme (qui correspondent au métabolisme de base, à l'activité physique et la régulation thermique) et d'autre part d'assurer la croissance.</a:t>
            </a:r>
          </a:p>
          <a:p>
            <a:pPr eaLnBrk="1" hangingPunct="1">
              <a:buFont typeface="Arial" pitchFamily="34" charset="0"/>
              <a:buNone/>
            </a:pPr>
            <a:r>
              <a:rPr lang="fr-FR" sz="1800" smtClean="0"/>
              <a:t> Les principes d’une alimentation équilibrée chez l’enfant visent à :</a:t>
            </a:r>
          </a:p>
          <a:p>
            <a:pPr eaLnBrk="1" hangingPunct="1"/>
            <a:r>
              <a:rPr lang="fr-FR" sz="1800" smtClean="0"/>
              <a:t>Couvrir les besoins de l’organisme en toute situation.</a:t>
            </a:r>
          </a:p>
          <a:p>
            <a:pPr eaLnBrk="1" hangingPunct="1"/>
            <a:r>
              <a:rPr lang="fr-FR" sz="1800" smtClean="0"/>
              <a:t>Promouvoir l’allaitement maternel.</a:t>
            </a:r>
          </a:p>
          <a:p>
            <a:pPr eaLnBrk="1" hangingPunct="1"/>
            <a:r>
              <a:rPr lang="fr-FR" sz="1800" smtClean="0"/>
              <a:t>Prévenir les carences alimentaires notamment en vitamines et oligoéléments.</a:t>
            </a:r>
          </a:p>
          <a:p>
            <a:pPr eaLnBrk="1" hangingPunct="1"/>
            <a:r>
              <a:rPr lang="fr-FR" sz="1800" smtClean="0"/>
              <a:t>Prévenir les allergies alimentaires.</a:t>
            </a:r>
          </a:p>
          <a:p>
            <a:pPr eaLnBrk="1" hangingPunct="1"/>
            <a:r>
              <a:rPr lang="fr-FR" sz="1800" smtClean="0"/>
              <a:t>Au-delà de 3ans, l’objectif principal est la prévention de l’obésité, du diabète et des maladies cardiovasculaires tout en assurant une croissance optimale.</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Espace réservé du contenu 2"/>
          <p:cNvSpPr>
            <a:spLocks noGrp="1"/>
          </p:cNvSpPr>
          <p:nvPr>
            <p:ph idx="1"/>
          </p:nvPr>
        </p:nvSpPr>
        <p:spPr>
          <a:xfrm>
            <a:off x="0" y="1214438"/>
            <a:ext cx="8572500" cy="5357812"/>
          </a:xfrm>
        </p:spPr>
        <p:txBody>
          <a:bodyPr/>
          <a:lstStyle/>
          <a:p>
            <a:pPr>
              <a:buFont typeface="Arial" pitchFamily="34" charset="0"/>
              <a:buNone/>
            </a:pPr>
            <a:r>
              <a:rPr lang="fr-FR" sz="2600" b="1" smtClean="0">
                <a:solidFill>
                  <a:srgbClr val="000000"/>
                </a:solidFill>
              </a:rPr>
              <a:t>        </a:t>
            </a:r>
            <a:r>
              <a:rPr lang="fr-FR" sz="2400" b="1" u="sng" smtClean="0"/>
              <a:t>III-2-3‑ Incidents et complications</a:t>
            </a:r>
          </a:p>
          <a:p>
            <a:pPr>
              <a:buFont typeface="Arial" pitchFamily="34" charset="0"/>
              <a:buNone/>
            </a:pPr>
            <a:r>
              <a:rPr lang="de-DE" sz="2000" b="1" smtClean="0"/>
              <a:t>          </a:t>
            </a:r>
            <a:r>
              <a:rPr lang="fr-FR" sz="2000" b="1" u="sng" smtClean="0"/>
              <a:t>III-2-3‑1 Allergie aux protéines du lait de vache</a:t>
            </a:r>
            <a:endParaRPr lang="fr-FR" sz="2000" smtClean="0"/>
          </a:p>
          <a:p>
            <a:pPr lvl="1"/>
            <a:r>
              <a:rPr lang="fr-FR" sz="2000" smtClean="0"/>
              <a:t>Véritable APLV principalement à la bétalactoglobuline. </a:t>
            </a:r>
          </a:p>
          <a:p>
            <a:pPr lvl="1"/>
            <a:r>
              <a:rPr lang="fr-FR" sz="2000" smtClean="0"/>
              <a:t>A l'origine de troubles digestifs ou extra‑digestifs aigus ou chroniques.</a:t>
            </a:r>
          </a:p>
          <a:p>
            <a:pPr lvl="1"/>
            <a:r>
              <a:rPr lang="fr-FR" sz="2000" smtClean="0"/>
              <a:t>Eviction totale de tous les aliments pouvant contenir du lait de vache.</a:t>
            </a:r>
          </a:p>
          <a:p>
            <a:pPr lvl="1">
              <a:buFont typeface="Arial" pitchFamily="34" charset="0"/>
              <a:buNone/>
            </a:pPr>
            <a:r>
              <a:rPr lang="fr-FR" sz="2000" b="1" u="sng" smtClean="0"/>
              <a:t>III-2-3‑2 Fièvre des laits secs :</a:t>
            </a:r>
            <a:r>
              <a:rPr lang="fr-FR" sz="2000" u="sng" smtClean="0"/>
              <a:t> </a:t>
            </a:r>
            <a:r>
              <a:rPr lang="fr-FR" sz="2000" b="1" u="sng" smtClean="0"/>
              <a:t> </a:t>
            </a:r>
            <a:endParaRPr lang="fr-FR" sz="2000" smtClean="0"/>
          </a:p>
          <a:p>
            <a:pPr lvl="1"/>
            <a:r>
              <a:rPr lang="fr-FR" sz="2000" smtClean="0"/>
              <a:t>Mauvaise reconstitution du lait. </a:t>
            </a:r>
          </a:p>
          <a:p>
            <a:pPr lvl="1"/>
            <a:r>
              <a:rPr lang="fr-FR" sz="2000" smtClean="0"/>
              <a:t>Le lait devient hyperconcentré et constitue une grosse charge sur le plan osmotique entraînant une DSH hypernatrémique.</a:t>
            </a:r>
          </a:p>
          <a:p>
            <a:pPr lvl="1">
              <a:buFont typeface="Arial" pitchFamily="34" charset="0"/>
              <a:buNone/>
            </a:pPr>
            <a:r>
              <a:rPr lang="fr-FR" sz="2000" b="1" u="sng" smtClean="0"/>
              <a:t>III-2-3‑3 Dyspepsie au lait de vache</a:t>
            </a:r>
            <a:endParaRPr lang="fr-FR" sz="2000" smtClean="0"/>
          </a:p>
          <a:p>
            <a:pPr lvl="1"/>
            <a:r>
              <a:rPr lang="fr-FR" sz="2000" u="sng" smtClean="0"/>
              <a:t>Phase dyspepsique</a:t>
            </a:r>
            <a:r>
              <a:rPr lang="fr-FR" sz="2000" smtClean="0"/>
              <a:t> : alternance de diarrhée ‑ constipation. </a:t>
            </a:r>
          </a:p>
          <a:p>
            <a:pPr lvl="1"/>
            <a:r>
              <a:rPr lang="fr-FR" sz="2000" u="sng" smtClean="0"/>
              <a:t>Phase dystrophique :</a:t>
            </a:r>
            <a:r>
              <a:rPr lang="fr-FR" sz="2000" smtClean="0"/>
              <a:t> chute pondérale et hypotrophie.</a:t>
            </a:r>
          </a:p>
          <a:p>
            <a:pPr>
              <a:buFont typeface="Arial" pitchFamily="34" charset="0"/>
              <a:buNone/>
            </a:pPr>
            <a:endParaRPr lang="fr-FR" sz="2400" b="1" i="1" u="sng" smtClean="0"/>
          </a:p>
        </p:txBody>
      </p:sp>
      <p:sp>
        <p:nvSpPr>
          <p:cNvPr id="81923" name="Titre 1"/>
          <p:cNvSpPr>
            <a:spLocks noGrp="1"/>
          </p:cNvSpPr>
          <p:nvPr>
            <p:ph type="title"/>
          </p:nvPr>
        </p:nvSpPr>
        <p:spPr>
          <a:xfrm>
            <a:off x="0" y="785813"/>
            <a:ext cx="8229600" cy="85725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III-2‑ALLAITMENT ARTIFICIEL</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re 1"/>
          <p:cNvSpPr>
            <a:spLocks noGrp="1"/>
          </p:cNvSpPr>
          <p:nvPr>
            <p:ph type="title"/>
          </p:nvPr>
        </p:nvSpPr>
        <p:spPr>
          <a:xfrm>
            <a:off x="500063" y="357188"/>
            <a:ext cx="8186737" cy="796925"/>
          </a:xfrm>
        </p:spPr>
        <p:txBody>
          <a:bodyPr/>
          <a:lstStyle/>
          <a:p>
            <a:r>
              <a:rPr lang="fr-FR" sz="2800" smtClean="0">
                <a:solidFill>
                  <a:srgbClr val="C00000"/>
                </a:solidFill>
              </a:rPr>
              <a:t>Comparaison entre les principaux constituants du lait de vache et du lait de femme. </a:t>
            </a:r>
            <a:br>
              <a:rPr lang="fr-FR" sz="2800" smtClean="0">
                <a:solidFill>
                  <a:srgbClr val="C00000"/>
                </a:solidFill>
              </a:rPr>
            </a:br>
            <a:endParaRPr lang="fr-FR" sz="2800" smtClean="0">
              <a:solidFill>
                <a:srgbClr val="C00000"/>
              </a:solidFill>
            </a:endParaRPr>
          </a:p>
        </p:txBody>
      </p:sp>
      <p:graphicFrame>
        <p:nvGraphicFramePr>
          <p:cNvPr id="5" name="Tableau 4"/>
          <p:cNvGraphicFramePr>
            <a:graphicFrameLocks noGrp="1"/>
          </p:cNvGraphicFramePr>
          <p:nvPr/>
        </p:nvGraphicFramePr>
        <p:xfrm>
          <a:off x="642938" y="1143000"/>
          <a:ext cx="7929617" cy="5357849"/>
        </p:xfrm>
        <a:graphic>
          <a:graphicData uri="http://schemas.openxmlformats.org/drawingml/2006/table">
            <a:tbl>
              <a:tblPr>
                <a:tableStyleId>{8EC20E35-A176-4012-BC5E-935CFFF8708E}</a:tableStyleId>
              </a:tblPr>
              <a:tblGrid>
                <a:gridCol w="1718878"/>
                <a:gridCol w="1144153"/>
                <a:gridCol w="1145036"/>
                <a:gridCol w="1145036"/>
                <a:gridCol w="1145036"/>
                <a:gridCol w="1631478"/>
              </a:tblGrid>
              <a:tr h="563984">
                <a:tc>
                  <a:txBody>
                    <a:bodyPr/>
                    <a:lstStyle/>
                    <a:p>
                      <a:pPr algn="ctr">
                        <a:spcAft>
                          <a:spcPts val="0"/>
                        </a:spcAft>
                      </a:pPr>
                      <a:r>
                        <a:rPr lang="fr-FR" sz="1600" b="1" dirty="0"/>
                        <a:t>Par litre</a:t>
                      </a:r>
                      <a:endParaRPr lang="fr-FR" sz="1600" b="1" dirty="0">
                        <a:latin typeface="Times New Roman"/>
                        <a:ea typeface="Times New Roman"/>
                      </a:endParaRPr>
                    </a:p>
                  </a:txBody>
                  <a:tcPr marL="38100" marR="38100" marT="0" marB="0"/>
                </a:tc>
                <a:tc>
                  <a:txBody>
                    <a:bodyPr/>
                    <a:lstStyle/>
                    <a:p>
                      <a:pPr algn="ctr">
                        <a:spcAft>
                          <a:spcPts val="0"/>
                        </a:spcAft>
                      </a:pPr>
                      <a:r>
                        <a:rPr lang="fr-FR" sz="1600" b="1" dirty="0"/>
                        <a:t>Colostrum</a:t>
                      </a:r>
                      <a:endParaRPr lang="fr-FR" sz="1600" b="1" dirty="0">
                        <a:latin typeface="Times New Roman"/>
                        <a:ea typeface="Times New Roman"/>
                      </a:endParaRPr>
                    </a:p>
                  </a:txBody>
                  <a:tcPr marL="38100" marR="38100" marT="0" marB="0"/>
                </a:tc>
                <a:tc>
                  <a:txBody>
                    <a:bodyPr/>
                    <a:lstStyle/>
                    <a:p>
                      <a:pPr algn="ctr">
                        <a:spcAft>
                          <a:spcPts val="0"/>
                        </a:spcAft>
                      </a:pPr>
                      <a:r>
                        <a:rPr lang="fr-FR" sz="1600" b="1" dirty="0"/>
                        <a:t>Lait transitoire</a:t>
                      </a:r>
                      <a:endParaRPr lang="fr-FR" sz="1600" b="1" dirty="0">
                        <a:latin typeface="Times New Roman"/>
                        <a:ea typeface="Times New Roman"/>
                      </a:endParaRPr>
                    </a:p>
                  </a:txBody>
                  <a:tcPr marL="38100" marR="38100" marT="0" marB="0"/>
                </a:tc>
                <a:tc>
                  <a:txBody>
                    <a:bodyPr/>
                    <a:lstStyle/>
                    <a:p>
                      <a:pPr algn="ctr">
                        <a:spcAft>
                          <a:spcPts val="0"/>
                        </a:spcAft>
                      </a:pPr>
                      <a:r>
                        <a:rPr lang="fr-FR" sz="1600" b="1" dirty="0"/>
                        <a:t>Lait de femme</a:t>
                      </a:r>
                      <a:endParaRPr lang="fr-FR" sz="1600" b="1" dirty="0">
                        <a:latin typeface="Times New Roman"/>
                        <a:ea typeface="Times New Roman"/>
                      </a:endParaRPr>
                    </a:p>
                  </a:txBody>
                  <a:tcPr marL="38100" marR="38100" marT="0" marB="0"/>
                </a:tc>
                <a:tc>
                  <a:txBody>
                    <a:bodyPr/>
                    <a:lstStyle/>
                    <a:p>
                      <a:pPr algn="ctr">
                        <a:spcAft>
                          <a:spcPts val="0"/>
                        </a:spcAft>
                      </a:pPr>
                      <a:r>
                        <a:rPr lang="fr-FR" sz="1600" b="1" dirty="0"/>
                        <a:t>Lait de vache</a:t>
                      </a:r>
                      <a:endParaRPr lang="fr-FR" sz="1600" b="1" dirty="0">
                        <a:latin typeface="Times New Roman"/>
                        <a:ea typeface="Times New Roman"/>
                      </a:endParaRPr>
                    </a:p>
                  </a:txBody>
                  <a:tcPr marL="38100" marR="38100" marT="0" marB="0"/>
                </a:tc>
                <a:tc>
                  <a:txBody>
                    <a:bodyPr/>
                    <a:lstStyle/>
                    <a:p>
                      <a:pPr algn="ctr">
                        <a:spcAft>
                          <a:spcPts val="0"/>
                        </a:spcAft>
                      </a:pPr>
                      <a:r>
                        <a:rPr lang="fr-FR" sz="1600" b="1" dirty="0"/>
                        <a:t>Préparation pour nourrisson</a:t>
                      </a:r>
                      <a:endParaRPr lang="fr-FR" sz="1600" b="1" dirty="0">
                        <a:latin typeface="Times New Roman"/>
                        <a:ea typeface="Times New Roman"/>
                      </a:endParaRPr>
                    </a:p>
                  </a:txBody>
                  <a:tcPr marL="38100" marR="38100" marT="0" marB="0"/>
                </a:tc>
              </a:tr>
              <a:tr h="281992">
                <a:tc>
                  <a:txBody>
                    <a:bodyPr/>
                    <a:lstStyle/>
                    <a:p>
                      <a:pPr>
                        <a:spcAft>
                          <a:spcPts val="0"/>
                        </a:spcAft>
                      </a:pPr>
                      <a:r>
                        <a:rPr lang="fr-FR" sz="1600" b="1" kern="0" dirty="0"/>
                        <a:t>Calories</a:t>
                      </a:r>
                      <a:endParaRPr lang="fr-FR" sz="1600" b="1" kern="0" dirty="0">
                        <a:latin typeface="Times New Roman"/>
                      </a:endParaRPr>
                    </a:p>
                  </a:txBody>
                  <a:tcPr marL="38100" marR="38100" marT="0" marB="0"/>
                </a:tc>
                <a:tc>
                  <a:txBody>
                    <a:bodyPr/>
                    <a:lstStyle/>
                    <a:p>
                      <a:pPr algn="ctr">
                        <a:spcAft>
                          <a:spcPts val="0"/>
                        </a:spcAft>
                      </a:pPr>
                      <a:r>
                        <a:rPr lang="fr-FR" sz="1600"/>
                        <a:t>570</a:t>
                      </a:r>
                      <a:endParaRPr lang="fr-FR" sz="1600">
                        <a:latin typeface="Times New Roman"/>
                        <a:ea typeface="Times New Roman"/>
                      </a:endParaRPr>
                    </a:p>
                  </a:txBody>
                  <a:tcPr marL="38100" marR="38100" marT="0" marB="0"/>
                </a:tc>
                <a:tc>
                  <a:txBody>
                    <a:bodyPr/>
                    <a:lstStyle/>
                    <a:p>
                      <a:pPr algn="ctr">
                        <a:spcAft>
                          <a:spcPts val="0"/>
                        </a:spcAft>
                      </a:pPr>
                      <a:r>
                        <a:rPr lang="fr-FR" sz="1600"/>
                        <a:t>630</a:t>
                      </a:r>
                      <a:endParaRPr lang="fr-FR" sz="1600">
                        <a:latin typeface="Times New Roman"/>
                        <a:ea typeface="Times New Roman"/>
                      </a:endParaRPr>
                    </a:p>
                  </a:txBody>
                  <a:tcPr marL="38100" marR="38100" marT="0" marB="0"/>
                </a:tc>
                <a:tc>
                  <a:txBody>
                    <a:bodyPr/>
                    <a:lstStyle/>
                    <a:p>
                      <a:pPr algn="ctr">
                        <a:spcAft>
                          <a:spcPts val="0"/>
                        </a:spcAft>
                      </a:pPr>
                      <a:r>
                        <a:rPr lang="fr-FR" sz="1600"/>
                        <a:t>650 - 700</a:t>
                      </a:r>
                      <a:endParaRPr lang="fr-FR" sz="1600">
                        <a:latin typeface="Times New Roman"/>
                        <a:ea typeface="Times New Roman"/>
                      </a:endParaRPr>
                    </a:p>
                  </a:txBody>
                  <a:tcPr marL="38100" marR="38100" marT="0" marB="0"/>
                </a:tc>
                <a:tc>
                  <a:txBody>
                    <a:bodyPr/>
                    <a:lstStyle/>
                    <a:p>
                      <a:pPr algn="ctr">
                        <a:spcAft>
                          <a:spcPts val="0"/>
                        </a:spcAft>
                      </a:pPr>
                      <a:r>
                        <a:rPr lang="fr-FR" sz="1600"/>
                        <a:t>670 - 700</a:t>
                      </a:r>
                      <a:endParaRPr lang="fr-FR" sz="1600">
                        <a:latin typeface="Times New Roman"/>
                        <a:ea typeface="Times New Roman"/>
                      </a:endParaRPr>
                    </a:p>
                  </a:txBody>
                  <a:tcPr marL="38100" marR="38100" marT="0" marB="0"/>
                </a:tc>
                <a:tc>
                  <a:txBody>
                    <a:bodyPr/>
                    <a:lstStyle/>
                    <a:p>
                      <a:pPr algn="ctr">
                        <a:spcAft>
                          <a:spcPts val="0"/>
                        </a:spcAft>
                      </a:pPr>
                      <a:r>
                        <a:rPr lang="fr-FR" sz="1600"/>
                        <a:t>670</a:t>
                      </a:r>
                      <a:endParaRPr lang="fr-FR" sz="1600">
                        <a:latin typeface="Times New Roman"/>
                        <a:ea typeface="Times New Roman"/>
                      </a:endParaRPr>
                    </a:p>
                  </a:txBody>
                  <a:tcPr marL="38100" marR="38100" marT="0" marB="0"/>
                </a:tc>
              </a:tr>
              <a:tr h="845976">
                <a:tc>
                  <a:txBody>
                    <a:bodyPr/>
                    <a:lstStyle/>
                    <a:p>
                      <a:pPr>
                        <a:spcAft>
                          <a:spcPts val="0"/>
                        </a:spcAft>
                      </a:pPr>
                      <a:r>
                        <a:rPr lang="fr-FR" sz="1600" b="1" dirty="0"/>
                        <a:t>Protides en g/l</a:t>
                      </a:r>
                    </a:p>
                    <a:p>
                      <a:pPr>
                        <a:spcAft>
                          <a:spcPts val="0"/>
                        </a:spcAft>
                      </a:pPr>
                      <a:r>
                        <a:rPr lang="fr-FR" sz="1600" b="1" dirty="0"/>
                        <a:t>Caséine</a:t>
                      </a:r>
                    </a:p>
                    <a:p>
                      <a:pPr>
                        <a:spcAft>
                          <a:spcPts val="0"/>
                        </a:spcAft>
                      </a:pPr>
                      <a:r>
                        <a:rPr lang="fr-FR" sz="1600" b="1" dirty="0"/>
                        <a:t>Lactalbumine</a:t>
                      </a:r>
                      <a:endParaRPr lang="fr-FR" sz="1600" b="1" dirty="0">
                        <a:latin typeface="Times New Roman"/>
                        <a:ea typeface="Times New Roman"/>
                      </a:endParaRPr>
                    </a:p>
                  </a:txBody>
                  <a:tcPr marL="38100" marR="38100" marT="0" marB="0"/>
                </a:tc>
                <a:tc>
                  <a:txBody>
                    <a:bodyPr/>
                    <a:lstStyle/>
                    <a:p>
                      <a:pPr algn="ctr">
                        <a:spcAft>
                          <a:spcPts val="0"/>
                        </a:spcAft>
                      </a:pPr>
                      <a:r>
                        <a:rPr lang="fr-FR" sz="1600"/>
                        <a:t>23</a:t>
                      </a:r>
                    </a:p>
                    <a:p>
                      <a:pPr algn="ctr">
                        <a:spcAft>
                          <a:spcPts val="0"/>
                        </a:spcAft>
                      </a:pPr>
                      <a:r>
                        <a:rPr lang="fr-FR" sz="1600"/>
                        <a:t>20</a:t>
                      </a:r>
                      <a:endParaRPr lang="fr-FR" sz="1600">
                        <a:latin typeface="Times New Roman"/>
                        <a:ea typeface="Times New Roman"/>
                      </a:endParaRPr>
                    </a:p>
                  </a:txBody>
                  <a:tcPr marL="38100" marR="38100" marT="0" marB="0"/>
                </a:tc>
                <a:tc>
                  <a:txBody>
                    <a:bodyPr/>
                    <a:lstStyle/>
                    <a:p>
                      <a:pPr algn="ctr">
                        <a:spcAft>
                          <a:spcPts val="0"/>
                        </a:spcAft>
                      </a:pPr>
                      <a:r>
                        <a:rPr lang="fr-FR" sz="1600"/>
                        <a:t>16</a:t>
                      </a:r>
                    </a:p>
                    <a:p>
                      <a:pPr algn="ctr">
                        <a:spcAft>
                          <a:spcPts val="0"/>
                        </a:spcAft>
                      </a:pPr>
                      <a:r>
                        <a:rPr lang="fr-FR" sz="1600"/>
                        <a:t>5</a:t>
                      </a:r>
                    </a:p>
                    <a:p>
                      <a:pPr algn="ctr">
                        <a:spcAft>
                          <a:spcPts val="0"/>
                        </a:spcAft>
                      </a:pPr>
                      <a:r>
                        <a:rPr lang="fr-FR" sz="1600"/>
                        <a:t>8</a:t>
                      </a:r>
                      <a:endParaRPr lang="fr-FR" sz="1600">
                        <a:latin typeface="Times New Roman"/>
                        <a:ea typeface="Times New Roman"/>
                      </a:endParaRPr>
                    </a:p>
                  </a:txBody>
                  <a:tcPr marL="38100" marR="38100" marT="0" marB="0"/>
                </a:tc>
                <a:tc>
                  <a:txBody>
                    <a:bodyPr/>
                    <a:lstStyle/>
                    <a:p>
                      <a:pPr algn="ctr">
                        <a:spcAft>
                          <a:spcPts val="0"/>
                        </a:spcAft>
                      </a:pPr>
                      <a:r>
                        <a:rPr lang="fr-FR" sz="1600"/>
                        <a:t>12</a:t>
                      </a:r>
                    </a:p>
                    <a:p>
                      <a:pPr algn="ctr">
                        <a:spcAft>
                          <a:spcPts val="0"/>
                        </a:spcAft>
                      </a:pPr>
                      <a:r>
                        <a:rPr lang="fr-FR" sz="1600"/>
                        <a:t>4</a:t>
                      </a:r>
                    </a:p>
                    <a:p>
                      <a:pPr algn="ctr">
                        <a:spcAft>
                          <a:spcPts val="0"/>
                        </a:spcAft>
                      </a:pPr>
                      <a:r>
                        <a:rPr lang="fr-FR" sz="1600"/>
                        <a:t>6</a:t>
                      </a:r>
                      <a:endParaRPr lang="fr-FR" sz="1600">
                        <a:latin typeface="Times New Roman"/>
                        <a:ea typeface="Times New Roman"/>
                      </a:endParaRPr>
                    </a:p>
                  </a:txBody>
                  <a:tcPr marL="38100" marR="38100" marT="0" marB="0"/>
                </a:tc>
                <a:tc>
                  <a:txBody>
                    <a:bodyPr/>
                    <a:lstStyle/>
                    <a:p>
                      <a:pPr algn="ctr">
                        <a:spcAft>
                          <a:spcPts val="0"/>
                        </a:spcAft>
                      </a:pPr>
                      <a:r>
                        <a:rPr lang="fr-FR" sz="1600"/>
                        <a:t>35</a:t>
                      </a:r>
                    </a:p>
                    <a:p>
                      <a:pPr algn="ctr">
                        <a:spcAft>
                          <a:spcPts val="0"/>
                        </a:spcAft>
                      </a:pPr>
                      <a:r>
                        <a:rPr lang="fr-FR" sz="1600"/>
                        <a:t>25 à 30</a:t>
                      </a:r>
                    </a:p>
                    <a:p>
                      <a:pPr algn="ctr">
                        <a:spcAft>
                          <a:spcPts val="0"/>
                        </a:spcAft>
                      </a:pPr>
                      <a:r>
                        <a:rPr lang="fr-FR" sz="1600"/>
                        <a:t>4</a:t>
                      </a:r>
                      <a:endParaRPr lang="fr-FR" sz="1600">
                        <a:latin typeface="Times New Roman"/>
                        <a:ea typeface="Times New Roman"/>
                      </a:endParaRPr>
                    </a:p>
                  </a:txBody>
                  <a:tcPr marL="38100" marR="38100" marT="0" marB="0"/>
                </a:tc>
                <a:tc>
                  <a:txBody>
                    <a:bodyPr/>
                    <a:lstStyle/>
                    <a:p>
                      <a:pPr algn="ctr">
                        <a:spcAft>
                          <a:spcPts val="0"/>
                        </a:spcAft>
                      </a:pPr>
                      <a:r>
                        <a:rPr lang="fr-FR" sz="1600"/>
                        <a:t>17</a:t>
                      </a:r>
                    </a:p>
                    <a:p>
                      <a:pPr algn="ctr">
                        <a:spcAft>
                          <a:spcPts val="0"/>
                        </a:spcAft>
                      </a:pPr>
                      <a:r>
                        <a:rPr lang="fr-FR" sz="1600"/>
                        <a:t>6</a:t>
                      </a:r>
                    </a:p>
                    <a:p>
                      <a:pPr algn="ctr">
                        <a:spcAft>
                          <a:spcPts val="0"/>
                        </a:spcAft>
                      </a:pPr>
                      <a:r>
                        <a:rPr lang="fr-FR" sz="1600"/>
                        <a:t>8 – 9</a:t>
                      </a:r>
                      <a:endParaRPr lang="fr-FR" sz="1600">
                        <a:latin typeface="Times New Roman"/>
                        <a:ea typeface="Times New Roman"/>
                      </a:endParaRPr>
                    </a:p>
                  </a:txBody>
                  <a:tcPr marL="38100" marR="38100" marT="0" marB="0"/>
                </a:tc>
              </a:tr>
              <a:tr h="563984">
                <a:tc>
                  <a:txBody>
                    <a:bodyPr/>
                    <a:lstStyle/>
                    <a:p>
                      <a:pPr>
                        <a:spcAft>
                          <a:spcPts val="0"/>
                        </a:spcAft>
                      </a:pPr>
                      <a:r>
                        <a:rPr lang="fr-FR" sz="1600" b="1" dirty="0"/>
                        <a:t>Glucides g/l</a:t>
                      </a:r>
                    </a:p>
                    <a:p>
                      <a:pPr>
                        <a:spcAft>
                          <a:spcPts val="0"/>
                        </a:spcAft>
                      </a:pPr>
                      <a:r>
                        <a:rPr lang="fr-FR" sz="1600" b="1" dirty="0"/>
                        <a:t>Lactose</a:t>
                      </a:r>
                      <a:endParaRPr lang="fr-FR" sz="1600" b="1" dirty="0">
                        <a:latin typeface="Times New Roman"/>
                        <a:ea typeface="Times New Roman"/>
                      </a:endParaRPr>
                    </a:p>
                  </a:txBody>
                  <a:tcPr marL="38100" marR="38100" marT="0" marB="0"/>
                </a:tc>
                <a:tc>
                  <a:txBody>
                    <a:bodyPr/>
                    <a:lstStyle/>
                    <a:p>
                      <a:pPr algn="ctr">
                        <a:spcAft>
                          <a:spcPts val="0"/>
                        </a:spcAft>
                      </a:pPr>
                      <a:r>
                        <a:rPr lang="fr-FR" sz="1600"/>
                        <a:t>55</a:t>
                      </a:r>
                    </a:p>
                    <a:p>
                      <a:pPr algn="ctr">
                        <a:spcAft>
                          <a:spcPts val="0"/>
                        </a:spcAft>
                      </a:pPr>
                      <a:r>
                        <a:rPr lang="fr-FR" sz="1600"/>
                        <a:t>50</a:t>
                      </a:r>
                      <a:endParaRPr lang="fr-FR" sz="1600">
                        <a:latin typeface="Times New Roman"/>
                        <a:ea typeface="Times New Roman"/>
                      </a:endParaRPr>
                    </a:p>
                  </a:txBody>
                  <a:tcPr marL="38100" marR="38100" marT="0" marB="0"/>
                </a:tc>
                <a:tc>
                  <a:txBody>
                    <a:bodyPr/>
                    <a:lstStyle/>
                    <a:p>
                      <a:pPr algn="ctr">
                        <a:spcAft>
                          <a:spcPts val="0"/>
                        </a:spcAft>
                      </a:pPr>
                      <a:r>
                        <a:rPr lang="fr-FR" sz="1600" dirty="0"/>
                        <a:t>70</a:t>
                      </a:r>
                    </a:p>
                    <a:p>
                      <a:pPr algn="ctr">
                        <a:spcAft>
                          <a:spcPts val="0"/>
                        </a:spcAft>
                      </a:pPr>
                      <a:r>
                        <a:rPr lang="fr-FR" sz="1600" dirty="0"/>
                        <a:t>64</a:t>
                      </a:r>
                      <a:endParaRPr lang="fr-FR" sz="1600" dirty="0">
                        <a:latin typeface="Times New Roman"/>
                        <a:ea typeface="Times New Roman"/>
                      </a:endParaRPr>
                    </a:p>
                  </a:txBody>
                  <a:tcPr marL="38100" marR="38100" marT="0" marB="0"/>
                </a:tc>
                <a:tc>
                  <a:txBody>
                    <a:bodyPr/>
                    <a:lstStyle/>
                    <a:p>
                      <a:pPr algn="ctr">
                        <a:spcAft>
                          <a:spcPts val="0"/>
                        </a:spcAft>
                      </a:pPr>
                      <a:r>
                        <a:rPr lang="fr-FR" sz="1600"/>
                        <a:t>75</a:t>
                      </a:r>
                    </a:p>
                    <a:p>
                      <a:pPr algn="ctr">
                        <a:spcAft>
                          <a:spcPts val="0"/>
                        </a:spcAft>
                      </a:pPr>
                      <a:r>
                        <a:rPr lang="fr-FR" sz="1600"/>
                        <a:t>70</a:t>
                      </a:r>
                      <a:endParaRPr lang="fr-FR" sz="1600">
                        <a:latin typeface="Times New Roman"/>
                        <a:ea typeface="Times New Roman"/>
                      </a:endParaRPr>
                    </a:p>
                  </a:txBody>
                  <a:tcPr marL="38100" marR="38100" marT="0" marB="0"/>
                </a:tc>
                <a:tc>
                  <a:txBody>
                    <a:bodyPr/>
                    <a:lstStyle/>
                    <a:p>
                      <a:pPr algn="ctr">
                        <a:spcAft>
                          <a:spcPts val="0"/>
                        </a:spcAft>
                      </a:pPr>
                      <a:r>
                        <a:rPr lang="fr-FR" sz="1600"/>
                        <a:t>50</a:t>
                      </a:r>
                    </a:p>
                    <a:p>
                      <a:pPr algn="ctr">
                        <a:spcAft>
                          <a:spcPts val="0"/>
                        </a:spcAft>
                      </a:pPr>
                      <a:r>
                        <a:rPr lang="fr-FR" sz="1600"/>
                        <a:t>47</a:t>
                      </a:r>
                      <a:endParaRPr lang="fr-FR" sz="1600">
                        <a:latin typeface="Times New Roman"/>
                        <a:ea typeface="Times New Roman"/>
                      </a:endParaRPr>
                    </a:p>
                  </a:txBody>
                  <a:tcPr marL="38100" marR="38100" marT="0" marB="0"/>
                </a:tc>
                <a:tc>
                  <a:txBody>
                    <a:bodyPr/>
                    <a:lstStyle/>
                    <a:p>
                      <a:pPr algn="ctr">
                        <a:spcAft>
                          <a:spcPts val="0"/>
                        </a:spcAft>
                      </a:pPr>
                      <a:r>
                        <a:rPr lang="fr-FR" sz="1600"/>
                        <a:t>70</a:t>
                      </a:r>
                    </a:p>
                    <a:p>
                      <a:pPr algn="ctr">
                        <a:spcAft>
                          <a:spcPts val="0"/>
                        </a:spcAft>
                      </a:pPr>
                      <a:r>
                        <a:rPr lang="fr-FR" sz="1600"/>
                        <a:t>70</a:t>
                      </a:r>
                      <a:endParaRPr lang="fr-FR" sz="1600">
                        <a:latin typeface="Times New Roman"/>
                        <a:ea typeface="Times New Roman"/>
                      </a:endParaRPr>
                    </a:p>
                  </a:txBody>
                  <a:tcPr marL="38100" marR="38100" marT="0" marB="0"/>
                </a:tc>
              </a:tr>
              <a:tr h="563984">
                <a:tc>
                  <a:txBody>
                    <a:bodyPr/>
                    <a:lstStyle/>
                    <a:p>
                      <a:pPr>
                        <a:spcAft>
                          <a:spcPts val="0"/>
                        </a:spcAft>
                      </a:pPr>
                      <a:r>
                        <a:rPr lang="fr-FR" sz="1600" b="1" dirty="0"/>
                        <a:t>Lipides g/l</a:t>
                      </a:r>
                    </a:p>
                    <a:p>
                      <a:pPr>
                        <a:spcAft>
                          <a:spcPts val="0"/>
                        </a:spcAft>
                      </a:pPr>
                      <a:r>
                        <a:rPr lang="fr-FR" sz="1600" b="1" dirty="0"/>
                        <a:t>A.G essentiels</a:t>
                      </a:r>
                      <a:endParaRPr lang="fr-FR" sz="1600" b="1" dirty="0">
                        <a:latin typeface="Times New Roman"/>
                        <a:ea typeface="Times New Roman"/>
                      </a:endParaRPr>
                    </a:p>
                  </a:txBody>
                  <a:tcPr marL="38100" marR="38100" marT="0" marB="0"/>
                </a:tc>
                <a:tc>
                  <a:txBody>
                    <a:bodyPr/>
                    <a:lstStyle/>
                    <a:p>
                      <a:pPr algn="ctr">
                        <a:spcAft>
                          <a:spcPts val="0"/>
                        </a:spcAft>
                      </a:pPr>
                      <a:r>
                        <a:rPr lang="fr-FR" sz="1600"/>
                        <a:t>30</a:t>
                      </a:r>
                    </a:p>
                    <a:p>
                      <a:pPr algn="ctr">
                        <a:spcAft>
                          <a:spcPts val="0"/>
                        </a:spcAft>
                      </a:pPr>
                      <a:r>
                        <a:rPr lang="fr-FR" sz="1600"/>
                        <a:t>3</a:t>
                      </a:r>
                      <a:endParaRPr lang="fr-FR" sz="1600">
                        <a:latin typeface="Times New Roman"/>
                        <a:ea typeface="Times New Roman"/>
                      </a:endParaRPr>
                    </a:p>
                  </a:txBody>
                  <a:tcPr marL="38100" marR="38100" marT="0" marB="0"/>
                </a:tc>
                <a:tc>
                  <a:txBody>
                    <a:bodyPr/>
                    <a:lstStyle/>
                    <a:p>
                      <a:pPr algn="ctr">
                        <a:spcAft>
                          <a:spcPts val="0"/>
                        </a:spcAft>
                      </a:pPr>
                      <a:r>
                        <a:rPr lang="fr-FR" sz="1600"/>
                        <a:t>35</a:t>
                      </a:r>
                    </a:p>
                    <a:p>
                      <a:pPr algn="ctr">
                        <a:spcAft>
                          <a:spcPts val="0"/>
                        </a:spcAft>
                      </a:pPr>
                      <a:r>
                        <a:rPr lang="fr-FR" sz="1600"/>
                        <a:t>-</a:t>
                      </a:r>
                      <a:endParaRPr lang="fr-FR" sz="1600">
                        <a:latin typeface="Times New Roman"/>
                        <a:ea typeface="Times New Roman"/>
                      </a:endParaRPr>
                    </a:p>
                  </a:txBody>
                  <a:tcPr marL="38100" marR="38100" marT="0" marB="0"/>
                </a:tc>
                <a:tc>
                  <a:txBody>
                    <a:bodyPr/>
                    <a:lstStyle/>
                    <a:p>
                      <a:pPr algn="ctr">
                        <a:spcAft>
                          <a:spcPts val="0"/>
                        </a:spcAft>
                      </a:pPr>
                      <a:r>
                        <a:rPr lang="fr-FR" sz="1600"/>
                        <a:t>40</a:t>
                      </a:r>
                    </a:p>
                    <a:p>
                      <a:pPr algn="ctr">
                        <a:spcAft>
                          <a:spcPts val="0"/>
                        </a:spcAft>
                      </a:pPr>
                      <a:r>
                        <a:rPr lang="fr-FR" sz="1600"/>
                        <a:t>2</a:t>
                      </a:r>
                      <a:endParaRPr lang="fr-FR" sz="1600">
                        <a:latin typeface="Times New Roman"/>
                        <a:ea typeface="Times New Roman"/>
                      </a:endParaRPr>
                    </a:p>
                  </a:txBody>
                  <a:tcPr marL="38100" marR="38100" marT="0" marB="0"/>
                </a:tc>
                <a:tc>
                  <a:txBody>
                    <a:bodyPr/>
                    <a:lstStyle/>
                    <a:p>
                      <a:pPr algn="ctr">
                        <a:spcAft>
                          <a:spcPts val="0"/>
                        </a:spcAft>
                      </a:pPr>
                      <a:r>
                        <a:rPr lang="fr-FR" sz="1600"/>
                        <a:t>35</a:t>
                      </a:r>
                    </a:p>
                    <a:p>
                      <a:pPr algn="ctr">
                        <a:spcAft>
                          <a:spcPts val="0"/>
                        </a:spcAft>
                      </a:pPr>
                      <a:r>
                        <a:rPr lang="fr-FR" sz="1600"/>
                        <a:t>1</a:t>
                      </a:r>
                      <a:endParaRPr lang="fr-FR" sz="1600">
                        <a:latin typeface="Times New Roman"/>
                        <a:ea typeface="Times New Roman"/>
                      </a:endParaRPr>
                    </a:p>
                  </a:txBody>
                  <a:tcPr marL="38100" marR="38100" marT="0" marB="0"/>
                </a:tc>
                <a:tc>
                  <a:txBody>
                    <a:bodyPr/>
                    <a:lstStyle/>
                    <a:p>
                      <a:pPr algn="ctr">
                        <a:spcAft>
                          <a:spcPts val="0"/>
                        </a:spcAft>
                      </a:pPr>
                      <a:r>
                        <a:rPr lang="fr-FR" sz="1600"/>
                        <a:t>36</a:t>
                      </a:r>
                    </a:p>
                    <a:p>
                      <a:pPr algn="ctr">
                        <a:spcAft>
                          <a:spcPts val="0"/>
                        </a:spcAft>
                      </a:pPr>
                      <a:r>
                        <a:rPr lang="fr-FR" sz="1600"/>
                        <a:t>2</a:t>
                      </a:r>
                      <a:endParaRPr lang="fr-FR" sz="1600">
                        <a:latin typeface="Times New Roman"/>
                        <a:ea typeface="Times New Roman"/>
                      </a:endParaRPr>
                    </a:p>
                  </a:txBody>
                  <a:tcPr marL="38100" marR="38100" marT="0" marB="0"/>
                </a:tc>
              </a:tr>
              <a:tr h="563984">
                <a:tc>
                  <a:txBody>
                    <a:bodyPr/>
                    <a:lstStyle/>
                    <a:p>
                      <a:pPr>
                        <a:spcAft>
                          <a:spcPts val="0"/>
                        </a:spcAft>
                      </a:pPr>
                      <a:r>
                        <a:rPr lang="fr-FR" sz="1600" b="1" dirty="0"/>
                        <a:t>AGI %</a:t>
                      </a:r>
                    </a:p>
                    <a:p>
                      <a:pPr>
                        <a:spcAft>
                          <a:spcPts val="0"/>
                        </a:spcAft>
                      </a:pPr>
                      <a:r>
                        <a:rPr lang="fr-FR" sz="1600" b="1" dirty="0"/>
                        <a:t>AGS %</a:t>
                      </a:r>
                      <a:endParaRPr lang="fr-FR" sz="1600" b="1" dirty="0">
                        <a:latin typeface="Times New Roman"/>
                        <a:ea typeface="Times New Roman"/>
                      </a:endParaRPr>
                    </a:p>
                  </a:txBody>
                  <a:tcPr marL="38100" marR="38100" marT="0" marB="0"/>
                </a:tc>
                <a:tc>
                  <a:txBody>
                    <a:bodyPr/>
                    <a:lstStyle/>
                    <a:p>
                      <a:pPr algn="ctr">
                        <a:spcAft>
                          <a:spcPts val="0"/>
                        </a:spcAft>
                      </a:pPr>
                      <a:r>
                        <a:rPr lang="fr-FR" sz="1600"/>
                        <a:t>50 %</a:t>
                      </a:r>
                    </a:p>
                    <a:p>
                      <a:pPr algn="ctr">
                        <a:spcAft>
                          <a:spcPts val="0"/>
                        </a:spcAft>
                      </a:pPr>
                      <a:r>
                        <a:rPr lang="fr-FR" sz="1600"/>
                        <a:t>50 %</a:t>
                      </a:r>
                      <a:endParaRPr lang="fr-FR" sz="1600">
                        <a:latin typeface="Times New Roman"/>
                        <a:ea typeface="Times New Roman"/>
                      </a:endParaRPr>
                    </a:p>
                  </a:txBody>
                  <a:tcPr marL="38100" marR="38100" marT="0" marB="0"/>
                </a:tc>
                <a:tc>
                  <a:txBody>
                    <a:bodyPr/>
                    <a:lstStyle/>
                    <a:p>
                      <a:pPr algn="ctr">
                        <a:spcAft>
                          <a:spcPts val="0"/>
                        </a:spcAft>
                      </a:pPr>
                      <a:r>
                        <a:rPr lang="fr-FR" sz="1600"/>
                        <a:t>50 %</a:t>
                      </a:r>
                    </a:p>
                    <a:p>
                      <a:pPr algn="ctr">
                        <a:spcAft>
                          <a:spcPts val="0"/>
                        </a:spcAft>
                      </a:pPr>
                      <a:r>
                        <a:rPr lang="fr-FR" sz="1600"/>
                        <a:t>50 %</a:t>
                      </a:r>
                      <a:endParaRPr lang="fr-FR" sz="1600">
                        <a:latin typeface="Times New Roman"/>
                        <a:ea typeface="Times New Roman"/>
                      </a:endParaRPr>
                    </a:p>
                  </a:txBody>
                  <a:tcPr marL="38100" marR="38100" marT="0" marB="0"/>
                </a:tc>
                <a:tc>
                  <a:txBody>
                    <a:bodyPr/>
                    <a:lstStyle/>
                    <a:p>
                      <a:pPr algn="ctr">
                        <a:spcAft>
                          <a:spcPts val="0"/>
                        </a:spcAft>
                      </a:pPr>
                      <a:r>
                        <a:rPr lang="fr-FR" sz="1600"/>
                        <a:t>50 %</a:t>
                      </a:r>
                    </a:p>
                    <a:p>
                      <a:pPr algn="ctr">
                        <a:spcAft>
                          <a:spcPts val="0"/>
                        </a:spcAft>
                      </a:pPr>
                      <a:r>
                        <a:rPr lang="fr-FR" sz="1600"/>
                        <a:t>50 %</a:t>
                      </a:r>
                      <a:endParaRPr lang="fr-FR" sz="1600">
                        <a:latin typeface="Times New Roman"/>
                        <a:ea typeface="Times New Roman"/>
                      </a:endParaRPr>
                    </a:p>
                  </a:txBody>
                  <a:tcPr marL="38100" marR="38100" marT="0" marB="0"/>
                </a:tc>
                <a:tc>
                  <a:txBody>
                    <a:bodyPr/>
                    <a:lstStyle/>
                    <a:p>
                      <a:pPr algn="ctr">
                        <a:spcAft>
                          <a:spcPts val="0"/>
                        </a:spcAft>
                      </a:pPr>
                      <a:r>
                        <a:rPr lang="fr-FR" sz="1600"/>
                        <a:t>30 %</a:t>
                      </a:r>
                    </a:p>
                    <a:p>
                      <a:pPr algn="ctr">
                        <a:spcAft>
                          <a:spcPts val="0"/>
                        </a:spcAft>
                      </a:pPr>
                      <a:r>
                        <a:rPr lang="fr-FR" sz="1600"/>
                        <a:t>70 %</a:t>
                      </a:r>
                      <a:endParaRPr lang="fr-FR" sz="1600">
                        <a:latin typeface="Times New Roman"/>
                        <a:ea typeface="Times New Roman"/>
                      </a:endParaRPr>
                    </a:p>
                  </a:txBody>
                  <a:tcPr marL="38100" marR="38100" marT="0" marB="0"/>
                </a:tc>
                <a:tc>
                  <a:txBody>
                    <a:bodyPr/>
                    <a:lstStyle/>
                    <a:p>
                      <a:pPr algn="ctr">
                        <a:spcAft>
                          <a:spcPts val="0"/>
                        </a:spcAft>
                      </a:pPr>
                      <a:r>
                        <a:rPr lang="fr-FR" sz="1600"/>
                        <a:t>50 %</a:t>
                      </a:r>
                    </a:p>
                    <a:p>
                      <a:pPr algn="ctr">
                        <a:spcAft>
                          <a:spcPts val="0"/>
                        </a:spcAft>
                      </a:pPr>
                      <a:r>
                        <a:rPr lang="fr-FR" sz="1600"/>
                        <a:t>50 %</a:t>
                      </a:r>
                      <a:endParaRPr lang="fr-FR" sz="1600">
                        <a:latin typeface="Times New Roman"/>
                        <a:ea typeface="Times New Roman"/>
                      </a:endParaRPr>
                    </a:p>
                  </a:txBody>
                  <a:tcPr marL="38100" marR="38100" marT="0" marB="0"/>
                </a:tc>
              </a:tr>
              <a:tr h="1127969">
                <a:tc>
                  <a:txBody>
                    <a:bodyPr/>
                    <a:lstStyle/>
                    <a:p>
                      <a:pPr>
                        <a:spcAft>
                          <a:spcPts val="0"/>
                        </a:spcAft>
                      </a:pPr>
                      <a:r>
                        <a:rPr lang="fr-FR" sz="1600" b="1" dirty="0"/>
                        <a:t>Sels minéraux</a:t>
                      </a:r>
                    </a:p>
                    <a:p>
                      <a:pPr>
                        <a:spcAft>
                          <a:spcPts val="0"/>
                        </a:spcAft>
                      </a:pPr>
                      <a:r>
                        <a:rPr lang="fr-FR" sz="1600" b="1" dirty="0"/>
                        <a:t>Na</a:t>
                      </a:r>
                    </a:p>
                    <a:p>
                      <a:pPr>
                        <a:spcAft>
                          <a:spcPts val="0"/>
                        </a:spcAft>
                      </a:pPr>
                      <a:r>
                        <a:rPr lang="fr-FR" sz="1600" b="1" dirty="0"/>
                        <a:t>Ca</a:t>
                      </a:r>
                    </a:p>
                    <a:p>
                      <a:pPr>
                        <a:spcAft>
                          <a:spcPts val="0"/>
                        </a:spcAft>
                      </a:pPr>
                      <a:r>
                        <a:rPr lang="fr-FR" sz="1600" b="1" dirty="0"/>
                        <a:t>Ph</a:t>
                      </a:r>
                      <a:endParaRPr lang="fr-FR" sz="1600" b="1" dirty="0">
                        <a:latin typeface="Times New Roman"/>
                        <a:ea typeface="Times New Roman"/>
                      </a:endParaRPr>
                    </a:p>
                  </a:txBody>
                  <a:tcPr marL="38100" marR="38100" marT="0" marB="0"/>
                </a:tc>
                <a:tc>
                  <a:txBody>
                    <a:bodyPr/>
                    <a:lstStyle/>
                    <a:p>
                      <a:pPr algn="ctr">
                        <a:spcAft>
                          <a:spcPts val="0"/>
                        </a:spcAft>
                      </a:pPr>
                      <a:endParaRPr lang="fr-FR" sz="1600">
                        <a:latin typeface="Times New Roman"/>
                        <a:ea typeface="Times New Roman"/>
                      </a:endParaRPr>
                    </a:p>
                  </a:txBody>
                  <a:tcPr marL="38100" marR="38100" marT="0" marB="0"/>
                </a:tc>
                <a:tc>
                  <a:txBody>
                    <a:bodyPr/>
                    <a:lstStyle/>
                    <a:p>
                      <a:pPr algn="ctr">
                        <a:spcAft>
                          <a:spcPts val="0"/>
                        </a:spcAft>
                      </a:pPr>
                      <a:endParaRPr lang="fr-FR" sz="1600">
                        <a:latin typeface="Times New Roman"/>
                        <a:ea typeface="Times New Roman"/>
                      </a:endParaRPr>
                    </a:p>
                  </a:txBody>
                  <a:tcPr marL="38100" marR="38100" marT="0" marB="0"/>
                </a:tc>
                <a:tc>
                  <a:txBody>
                    <a:bodyPr/>
                    <a:lstStyle/>
                    <a:p>
                      <a:pPr algn="ctr">
                        <a:spcAft>
                          <a:spcPts val="0"/>
                        </a:spcAft>
                      </a:pPr>
                      <a:r>
                        <a:rPr lang="fr-FR" sz="1600"/>
                        <a:t>3 g/l</a:t>
                      </a:r>
                    </a:p>
                    <a:p>
                      <a:pPr algn="ctr">
                        <a:spcAft>
                          <a:spcPts val="0"/>
                        </a:spcAft>
                      </a:pPr>
                      <a:r>
                        <a:rPr lang="fr-FR" sz="1600"/>
                        <a:t>150  mg/1</a:t>
                      </a:r>
                    </a:p>
                    <a:p>
                      <a:pPr algn="ctr">
                        <a:spcAft>
                          <a:spcPts val="0"/>
                        </a:spcAft>
                      </a:pPr>
                      <a:r>
                        <a:rPr lang="fr-FR" sz="1600"/>
                        <a:t>350 mg/l</a:t>
                      </a:r>
                    </a:p>
                    <a:p>
                      <a:pPr algn="ctr">
                        <a:spcAft>
                          <a:spcPts val="0"/>
                        </a:spcAft>
                      </a:pPr>
                      <a:r>
                        <a:rPr lang="fr-FR" sz="1600"/>
                        <a:t>150 mg/l</a:t>
                      </a:r>
                      <a:endParaRPr lang="fr-FR" sz="1600">
                        <a:latin typeface="Times New Roman"/>
                        <a:ea typeface="Times New Roman"/>
                      </a:endParaRPr>
                    </a:p>
                  </a:txBody>
                  <a:tcPr marL="38100" marR="38100" marT="0" marB="0"/>
                </a:tc>
                <a:tc>
                  <a:txBody>
                    <a:bodyPr/>
                    <a:lstStyle/>
                    <a:p>
                      <a:pPr algn="ctr">
                        <a:spcAft>
                          <a:spcPts val="0"/>
                        </a:spcAft>
                      </a:pPr>
                      <a:r>
                        <a:rPr lang="fr-FR" sz="1600"/>
                        <a:t>9 g/l</a:t>
                      </a:r>
                    </a:p>
                    <a:p>
                      <a:pPr algn="ctr">
                        <a:spcAft>
                          <a:spcPts val="0"/>
                        </a:spcAft>
                      </a:pPr>
                      <a:r>
                        <a:rPr lang="fr-FR" sz="1600"/>
                        <a:t>600  mg/1</a:t>
                      </a:r>
                    </a:p>
                    <a:p>
                      <a:pPr algn="ctr">
                        <a:spcAft>
                          <a:spcPts val="0"/>
                        </a:spcAft>
                      </a:pPr>
                      <a:r>
                        <a:rPr lang="fr-FR" sz="1600"/>
                        <a:t>1250 mg/l</a:t>
                      </a:r>
                    </a:p>
                    <a:p>
                      <a:pPr algn="ctr">
                        <a:spcAft>
                          <a:spcPts val="0"/>
                        </a:spcAft>
                      </a:pPr>
                      <a:r>
                        <a:rPr lang="fr-FR" sz="1600"/>
                        <a:t>900 mg/l</a:t>
                      </a:r>
                      <a:endParaRPr lang="fr-FR" sz="1600">
                        <a:latin typeface="Times New Roman"/>
                        <a:ea typeface="Times New Roman"/>
                      </a:endParaRPr>
                    </a:p>
                  </a:txBody>
                  <a:tcPr marL="38100" marR="38100" marT="0" marB="0"/>
                </a:tc>
                <a:tc>
                  <a:txBody>
                    <a:bodyPr/>
                    <a:lstStyle/>
                    <a:p>
                      <a:pPr algn="ctr">
                        <a:spcAft>
                          <a:spcPts val="0"/>
                        </a:spcAft>
                      </a:pPr>
                      <a:endParaRPr lang="fr-FR" sz="1600">
                        <a:latin typeface="Times New Roman"/>
                        <a:ea typeface="Times New Roman"/>
                      </a:endParaRPr>
                    </a:p>
                  </a:txBody>
                  <a:tcPr marL="38100" marR="38100" marT="0" marB="0"/>
                </a:tc>
              </a:tr>
              <a:tr h="845976">
                <a:tc>
                  <a:txBody>
                    <a:bodyPr/>
                    <a:lstStyle/>
                    <a:p>
                      <a:pPr>
                        <a:spcAft>
                          <a:spcPts val="0"/>
                        </a:spcAft>
                      </a:pPr>
                      <a:r>
                        <a:rPr lang="fr-FR" sz="1600" b="1" dirty="0"/>
                        <a:t>Vit A</a:t>
                      </a:r>
                    </a:p>
                    <a:p>
                      <a:pPr>
                        <a:spcAft>
                          <a:spcPts val="0"/>
                        </a:spcAft>
                      </a:pPr>
                      <a:r>
                        <a:rPr lang="fr-FR" sz="1600" b="1" dirty="0"/>
                        <a:t>Vit D</a:t>
                      </a:r>
                    </a:p>
                    <a:p>
                      <a:pPr>
                        <a:spcAft>
                          <a:spcPts val="0"/>
                        </a:spcAft>
                      </a:pPr>
                      <a:r>
                        <a:rPr lang="fr-FR" sz="1600" b="1" dirty="0"/>
                        <a:t>Vit C</a:t>
                      </a:r>
                      <a:endParaRPr lang="fr-FR" sz="1600" b="1" dirty="0">
                        <a:latin typeface="Times New Roman"/>
                        <a:ea typeface="Times New Roman"/>
                      </a:endParaRPr>
                    </a:p>
                  </a:txBody>
                  <a:tcPr marL="38100" marR="38100" marT="0" marB="0"/>
                </a:tc>
                <a:tc>
                  <a:txBody>
                    <a:bodyPr/>
                    <a:lstStyle/>
                    <a:p>
                      <a:pPr algn="ctr">
                        <a:spcAft>
                          <a:spcPts val="0"/>
                        </a:spcAft>
                      </a:pPr>
                      <a:endParaRPr lang="fr-FR" sz="1600">
                        <a:latin typeface="Times New Roman"/>
                        <a:ea typeface="Times New Roman"/>
                      </a:endParaRPr>
                    </a:p>
                  </a:txBody>
                  <a:tcPr marL="38100" marR="38100" marT="0" marB="0"/>
                </a:tc>
                <a:tc>
                  <a:txBody>
                    <a:bodyPr/>
                    <a:lstStyle/>
                    <a:p>
                      <a:pPr algn="ctr">
                        <a:spcAft>
                          <a:spcPts val="0"/>
                        </a:spcAft>
                      </a:pPr>
                      <a:endParaRPr lang="fr-FR" sz="1600">
                        <a:latin typeface="Times New Roman"/>
                        <a:ea typeface="Times New Roman"/>
                      </a:endParaRPr>
                    </a:p>
                  </a:txBody>
                  <a:tcPr marL="38100" marR="38100" marT="0" marB="0"/>
                </a:tc>
                <a:tc>
                  <a:txBody>
                    <a:bodyPr/>
                    <a:lstStyle/>
                    <a:p>
                      <a:pPr algn="ctr">
                        <a:spcAft>
                          <a:spcPts val="0"/>
                        </a:spcAft>
                      </a:pPr>
                      <a:r>
                        <a:rPr lang="fr-FR" sz="1600"/>
                        <a:t>2200  UI</a:t>
                      </a:r>
                    </a:p>
                    <a:p>
                      <a:pPr algn="ctr">
                        <a:spcAft>
                          <a:spcPts val="0"/>
                        </a:spcAft>
                      </a:pPr>
                      <a:r>
                        <a:rPr lang="fr-FR" sz="1600"/>
                        <a:t>100 UI</a:t>
                      </a:r>
                    </a:p>
                    <a:p>
                      <a:pPr algn="ctr">
                        <a:spcAft>
                          <a:spcPts val="0"/>
                        </a:spcAft>
                      </a:pPr>
                      <a:r>
                        <a:rPr lang="fr-FR" sz="1600"/>
                        <a:t>50 mg</a:t>
                      </a:r>
                      <a:endParaRPr lang="fr-FR" sz="1600">
                        <a:latin typeface="Times New Roman"/>
                        <a:ea typeface="Times New Roman"/>
                      </a:endParaRPr>
                    </a:p>
                  </a:txBody>
                  <a:tcPr marL="38100" marR="38100" marT="0" marB="0"/>
                </a:tc>
                <a:tc>
                  <a:txBody>
                    <a:bodyPr/>
                    <a:lstStyle/>
                    <a:p>
                      <a:pPr algn="ctr">
                        <a:spcAft>
                          <a:spcPts val="0"/>
                        </a:spcAft>
                      </a:pPr>
                      <a:r>
                        <a:rPr lang="fr-FR" sz="1600"/>
                        <a:t>2000 UI</a:t>
                      </a:r>
                    </a:p>
                    <a:p>
                      <a:pPr algn="ctr">
                        <a:spcAft>
                          <a:spcPts val="0"/>
                        </a:spcAft>
                      </a:pPr>
                      <a:r>
                        <a:rPr lang="fr-FR" sz="1600"/>
                        <a:t>100 UI</a:t>
                      </a:r>
                    </a:p>
                    <a:p>
                      <a:pPr algn="ctr">
                        <a:spcAft>
                          <a:spcPts val="0"/>
                        </a:spcAft>
                      </a:pPr>
                      <a:r>
                        <a:rPr lang="fr-FR" sz="1600"/>
                        <a:t>10 mg</a:t>
                      </a:r>
                      <a:endParaRPr lang="fr-FR" sz="1600">
                        <a:latin typeface="Times New Roman"/>
                        <a:ea typeface="Times New Roman"/>
                      </a:endParaRPr>
                    </a:p>
                  </a:txBody>
                  <a:tcPr marL="38100" marR="38100" marT="0" marB="0"/>
                </a:tc>
                <a:tc>
                  <a:txBody>
                    <a:bodyPr/>
                    <a:lstStyle/>
                    <a:p>
                      <a:pPr algn="ctr">
                        <a:spcAft>
                          <a:spcPts val="0"/>
                        </a:spcAft>
                      </a:pPr>
                      <a:endParaRPr lang="fr-FR" sz="1600" dirty="0">
                        <a:latin typeface="Times New Roman"/>
                        <a:ea typeface="Times New Roman"/>
                      </a:endParaRPr>
                    </a:p>
                  </a:txBody>
                  <a:tcPr marL="38100" marR="38100" marT="0" marB="0"/>
                </a:tc>
              </a:tr>
            </a:tbl>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Espace réservé du contenu 2"/>
          <p:cNvSpPr>
            <a:spLocks noGrp="1"/>
          </p:cNvSpPr>
          <p:nvPr>
            <p:ph idx="1"/>
          </p:nvPr>
        </p:nvSpPr>
        <p:spPr>
          <a:xfrm>
            <a:off x="0" y="1500188"/>
            <a:ext cx="8572500" cy="5357812"/>
          </a:xfrm>
        </p:spPr>
        <p:txBody>
          <a:bodyPr/>
          <a:lstStyle/>
          <a:p>
            <a:pPr lvl="1"/>
            <a:r>
              <a:rPr lang="fr-FR" sz="2000" smtClean="0"/>
              <a:t>Passage d'une alimentation liquide exclusivement lactée à une alimentation variée, semi-liquide puis solide.</a:t>
            </a:r>
          </a:p>
          <a:p>
            <a:pPr lvl="1"/>
            <a:r>
              <a:rPr lang="fr-FR" sz="2000" smtClean="0"/>
              <a:t>Vise à apporter les éléments nutritifs absents ou peu importants dans les laits (fer...) </a:t>
            </a:r>
          </a:p>
          <a:p>
            <a:pPr lvl="1"/>
            <a:r>
              <a:rPr lang="fr-FR" sz="2000" smtClean="0"/>
              <a:t>Permet d'éviter diverses carences nutritionnelles qu'induirait un régime lacté prolongé.</a:t>
            </a:r>
          </a:p>
          <a:p>
            <a:pPr lvl="1"/>
            <a:r>
              <a:rPr lang="fr-FR" sz="2000" smtClean="0"/>
              <a:t> Age de début : idéalement après l’âge de 6 mois et jamais avant 4 mois révolus.</a:t>
            </a:r>
          </a:p>
          <a:p>
            <a:pPr lvl="1"/>
            <a:r>
              <a:rPr lang="fr-FR" sz="2000" smtClean="0"/>
              <a:t>Enfant au sein et enfant à risque allergique : devrait être retardée jusqu'à 6 mois révolus.</a:t>
            </a:r>
          </a:p>
          <a:p>
            <a:pPr lvl="1"/>
            <a:r>
              <a:rPr lang="fr-FR" sz="2000" smtClean="0"/>
              <a:t>Enfant au «  lait artificiel » :    au moins à 4 mois révolus.</a:t>
            </a:r>
          </a:p>
          <a:p>
            <a:pPr lvl="1"/>
            <a:r>
              <a:rPr lang="fr-FR" sz="2000" smtClean="0"/>
              <a:t>Les différents groupes d'aliments sont :</a:t>
            </a:r>
          </a:p>
          <a:p>
            <a:pPr>
              <a:buFont typeface="Arial" pitchFamily="34" charset="0"/>
              <a:buNone/>
            </a:pPr>
            <a:endParaRPr lang="fr-FR" sz="2400" b="1" i="1" u="sng" smtClean="0"/>
          </a:p>
        </p:txBody>
      </p:sp>
      <p:sp>
        <p:nvSpPr>
          <p:cNvPr id="83971" name="Titre 1"/>
          <p:cNvSpPr>
            <a:spLocks noGrp="1"/>
          </p:cNvSpPr>
          <p:nvPr>
            <p:ph type="title"/>
          </p:nvPr>
        </p:nvSpPr>
        <p:spPr>
          <a:xfrm>
            <a:off x="0" y="357188"/>
            <a:ext cx="8229600" cy="928687"/>
          </a:xfrm>
        </p:spPr>
        <p:txBody>
          <a:bodyPr/>
          <a:lstStyle/>
          <a:p>
            <a:pPr indent="431800" algn="l" eaLnBrk="1" hangingPunct="1"/>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C00000"/>
                </a:solidFill>
                <a:latin typeface="Times New Roman" pitchFamily="18" charset="0"/>
                <a:cs typeface="Times New Roman" pitchFamily="18" charset="0"/>
              </a:rPr>
              <a:t>      III-3‑DIVERSIFICATION</a:t>
            </a:r>
            <a:r>
              <a:rPr lang="fr-FR" sz="2400" smtClean="0"/>
              <a:t/>
            </a:r>
            <a:br>
              <a:rPr lang="fr-FR" sz="2400" smtClean="0"/>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Espace réservé du contenu 2"/>
          <p:cNvSpPr>
            <a:spLocks noGrp="1"/>
          </p:cNvSpPr>
          <p:nvPr>
            <p:ph idx="1"/>
          </p:nvPr>
        </p:nvSpPr>
        <p:spPr>
          <a:xfrm>
            <a:off x="357188" y="1214438"/>
            <a:ext cx="8572500" cy="4643437"/>
          </a:xfrm>
        </p:spPr>
        <p:txBody>
          <a:bodyPr/>
          <a:lstStyle/>
          <a:p>
            <a:pPr>
              <a:buFont typeface="Arial" pitchFamily="34" charset="0"/>
              <a:buNone/>
            </a:pPr>
            <a:r>
              <a:rPr lang="fr-FR" sz="2600" b="1" smtClean="0">
                <a:solidFill>
                  <a:srgbClr val="000000"/>
                </a:solidFill>
              </a:rPr>
              <a:t> </a:t>
            </a:r>
            <a:r>
              <a:rPr lang="fr-FR" sz="2400" b="1" u="sng" smtClean="0"/>
              <a:t>III-3‑1 Les fruits</a:t>
            </a:r>
          </a:p>
          <a:p>
            <a:pPr>
              <a:buFont typeface="Arial" pitchFamily="34" charset="0"/>
              <a:buNone/>
            </a:pPr>
            <a:r>
              <a:rPr lang="de-DE" sz="2000" b="1" smtClean="0"/>
              <a:t>          </a:t>
            </a:r>
            <a:r>
              <a:rPr lang="fr-FR" sz="2000" b="1" u="sng" smtClean="0"/>
              <a:t>Avantages:</a:t>
            </a:r>
            <a:endParaRPr lang="fr-FR" sz="2000" smtClean="0"/>
          </a:p>
          <a:p>
            <a:pPr lvl="1"/>
            <a:r>
              <a:rPr lang="fr-FR" sz="2000" smtClean="0"/>
              <a:t>riches en eau, potassium, oligo-éléments, Vit C (agrumes), en fibres alimentaires en particulier pectine (poire, pomme), en sucres. </a:t>
            </a:r>
          </a:p>
          <a:p>
            <a:pPr lvl="1"/>
            <a:r>
              <a:rPr lang="fr-FR" sz="2000" smtClean="0"/>
              <a:t>Utilisés pour leur qualité psychosensorielle.</a:t>
            </a:r>
          </a:p>
          <a:p>
            <a:pPr lvl="1">
              <a:buFont typeface="Arial" pitchFamily="34" charset="0"/>
              <a:buNone/>
            </a:pPr>
            <a:r>
              <a:rPr lang="fr-FR" sz="2000" b="1" u="sng" smtClean="0"/>
              <a:t>Sous quelle forme</a:t>
            </a:r>
            <a:r>
              <a:rPr lang="fr-FR" sz="2000" b="1" smtClean="0"/>
              <a:t>:</a:t>
            </a:r>
            <a:endParaRPr lang="fr-FR" sz="2000" smtClean="0"/>
          </a:p>
          <a:p>
            <a:pPr lvl="1"/>
            <a:r>
              <a:rPr lang="fr-FR" sz="2000" smtClean="0"/>
              <a:t>jus de fruits (orange, tomates), compotes ou fruits très mûrs à partir de 4 mois</a:t>
            </a:r>
          </a:p>
          <a:p>
            <a:pPr lvl="1"/>
            <a:r>
              <a:rPr lang="fr-FR" sz="2000" smtClean="0"/>
              <a:t>cuits mixés à 6 mois puis crus, écrasés. </a:t>
            </a:r>
          </a:p>
          <a:p>
            <a:pPr lvl="1"/>
            <a:r>
              <a:rPr lang="fr-FR" sz="2000" smtClean="0"/>
              <a:t>en morceaux, à croquer après 1 an.      </a:t>
            </a:r>
          </a:p>
          <a:p>
            <a:pPr lvl="1">
              <a:buFont typeface="Arial" pitchFamily="34" charset="0"/>
              <a:buNone/>
            </a:pPr>
            <a:r>
              <a:rPr lang="fr-FR" sz="2000" smtClean="0"/>
              <a:t>     </a:t>
            </a:r>
          </a:p>
          <a:p>
            <a:pPr algn="ctr">
              <a:buFont typeface="Arial" pitchFamily="34" charset="0"/>
              <a:buNone/>
            </a:pPr>
            <a:r>
              <a:rPr lang="fr-FR" sz="2000" b="1" smtClean="0"/>
              <a:t>II faut toujours choisir des fruits mûrs et bien les laver avant l'utilisation.</a:t>
            </a:r>
            <a:endParaRPr lang="fr-FR" sz="2000" smtClean="0"/>
          </a:p>
        </p:txBody>
      </p:sp>
      <p:sp>
        <p:nvSpPr>
          <p:cNvPr id="84995" name="Titre 1"/>
          <p:cNvSpPr>
            <a:spLocks noGrp="1"/>
          </p:cNvSpPr>
          <p:nvPr>
            <p:ph type="title"/>
          </p:nvPr>
        </p:nvSpPr>
        <p:spPr>
          <a:xfrm>
            <a:off x="0" y="214313"/>
            <a:ext cx="8229600" cy="928687"/>
          </a:xfrm>
        </p:spPr>
        <p:txBody>
          <a:bodyPr/>
          <a:lstStyle/>
          <a:p>
            <a:pPr indent="431800" algn="l" eaLnBrk="1" hangingPunct="1"/>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C00000"/>
                </a:solidFill>
                <a:latin typeface="Times New Roman" pitchFamily="18" charset="0"/>
                <a:cs typeface="Times New Roman" pitchFamily="18" charset="0"/>
              </a:rPr>
              <a:t>      III-3‑DIVERSIFICATION</a:t>
            </a:r>
            <a:r>
              <a:rPr lang="fr-FR" sz="2400" smtClean="0"/>
              <a:t/>
            </a:r>
            <a:br>
              <a:rPr lang="fr-FR" sz="2400" smtClean="0"/>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Espace réservé du contenu 2"/>
          <p:cNvSpPr>
            <a:spLocks noGrp="1"/>
          </p:cNvSpPr>
          <p:nvPr>
            <p:ph idx="1"/>
          </p:nvPr>
        </p:nvSpPr>
        <p:spPr>
          <a:xfrm>
            <a:off x="357188" y="1500188"/>
            <a:ext cx="8572500" cy="3429000"/>
          </a:xfrm>
        </p:spPr>
        <p:txBody>
          <a:bodyPr/>
          <a:lstStyle/>
          <a:p>
            <a:pPr>
              <a:buFont typeface="Arial" pitchFamily="34" charset="0"/>
              <a:buNone/>
            </a:pPr>
            <a:r>
              <a:rPr lang="fr-FR" sz="2600" b="1" smtClean="0">
                <a:solidFill>
                  <a:srgbClr val="000000"/>
                </a:solidFill>
              </a:rPr>
              <a:t> </a:t>
            </a:r>
            <a:r>
              <a:rPr lang="fr-FR" sz="2400" b="1" u="sng" smtClean="0"/>
              <a:t>III-3‑2 Les laitages</a:t>
            </a:r>
          </a:p>
          <a:p>
            <a:pPr>
              <a:buFont typeface="Arial" pitchFamily="34" charset="0"/>
              <a:buNone/>
            </a:pPr>
            <a:r>
              <a:rPr lang="de-DE" sz="2000" b="1" smtClean="0"/>
              <a:t>          </a:t>
            </a:r>
            <a:r>
              <a:rPr lang="fr-FR" sz="2000" b="1" u="sng" smtClean="0"/>
              <a:t>Fromages:</a:t>
            </a:r>
            <a:endParaRPr lang="fr-FR" sz="2000" smtClean="0"/>
          </a:p>
          <a:p>
            <a:pPr lvl="1"/>
            <a:r>
              <a:rPr lang="fr-FR" sz="2000" smtClean="0"/>
              <a:t>fromage blanc nature à 6 mois.</a:t>
            </a:r>
          </a:p>
          <a:p>
            <a:pPr lvl="1"/>
            <a:r>
              <a:rPr lang="fr-FR" sz="2000" smtClean="0"/>
              <a:t>fromages fermentés : 1 an</a:t>
            </a:r>
          </a:p>
          <a:p>
            <a:pPr lvl="1"/>
            <a:r>
              <a:rPr lang="fr-FR" sz="2000" smtClean="0"/>
              <a:t>tenir compte de la teneur en graisse très variable.</a:t>
            </a:r>
          </a:p>
          <a:p>
            <a:pPr lvl="1">
              <a:buFont typeface="Arial" pitchFamily="34" charset="0"/>
              <a:buNone/>
            </a:pPr>
            <a:r>
              <a:rPr lang="fr-FR" sz="2000" b="1" u="sng" smtClean="0"/>
              <a:t>Le yaourt et petit suisse</a:t>
            </a:r>
            <a:r>
              <a:rPr lang="fr-FR" sz="2000" b="1" smtClean="0"/>
              <a:t>: </a:t>
            </a:r>
            <a:r>
              <a:rPr lang="fr-FR" sz="2000" smtClean="0"/>
              <a:t>à partir de 5 mois.</a:t>
            </a:r>
          </a:p>
          <a:p>
            <a:pPr lvl="1">
              <a:buFont typeface="Arial" pitchFamily="34" charset="0"/>
              <a:buNone/>
            </a:pPr>
            <a:r>
              <a:rPr lang="fr-FR" sz="2000" b="1" u="sng" smtClean="0"/>
              <a:t>Le lait </a:t>
            </a:r>
            <a:r>
              <a:rPr lang="fr-FR" sz="2000" b="1" smtClean="0"/>
              <a:t>: </a:t>
            </a:r>
            <a:r>
              <a:rPr lang="fr-FR" sz="2000" smtClean="0"/>
              <a:t>quantité minimale 500 ml/jour.</a:t>
            </a:r>
          </a:p>
          <a:p>
            <a:pPr lvl="1">
              <a:buFont typeface="Arial" pitchFamily="34" charset="0"/>
              <a:buNone/>
            </a:pPr>
            <a:endParaRPr lang="fr-FR" sz="2000" smtClean="0"/>
          </a:p>
        </p:txBody>
      </p:sp>
      <p:sp>
        <p:nvSpPr>
          <p:cNvPr id="86019" name="Titre 1"/>
          <p:cNvSpPr>
            <a:spLocks noGrp="1"/>
          </p:cNvSpPr>
          <p:nvPr>
            <p:ph type="title"/>
          </p:nvPr>
        </p:nvSpPr>
        <p:spPr>
          <a:xfrm>
            <a:off x="0" y="357188"/>
            <a:ext cx="8229600" cy="928687"/>
          </a:xfrm>
        </p:spPr>
        <p:txBody>
          <a:bodyPr/>
          <a:lstStyle/>
          <a:p>
            <a:pPr indent="431800" algn="l" eaLnBrk="1" hangingPunct="1"/>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C00000"/>
                </a:solidFill>
                <a:latin typeface="Times New Roman" pitchFamily="18" charset="0"/>
                <a:cs typeface="Times New Roman" pitchFamily="18" charset="0"/>
              </a:rPr>
              <a:t>      III-3‑DIVERSIFICATION</a:t>
            </a:r>
            <a:r>
              <a:rPr lang="fr-FR" sz="2400" smtClean="0"/>
              <a:t/>
            </a:r>
            <a:br>
              <a:rPr lang="fr-FR" sz="2400" smtClean="0"/>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Espace réservé du contenu 2"/>
          <p:cNvSpPr>
            <a:spLocks noGrp="1"/>
          </p:cNvSpPr>
          <p:nvPr>
            <p:ph idx="1"/>
          </p:nvPr>
        </p:nvSpPr>
        <p:spPr>
          <a:xfrm>
            <a:off x="357188" y="1143000"/>
            <a:ext cx="8572500" cy="5500688"/>
          </a:xfrm>
        </p:spPr>
        <p:txBody>
          <a:bodyPr/>
          <a:lstStyle/>
          <a:p>
            <a:pPr>
              <a:buFont typeface="Arial" pitchFamily="34" charset="0"/>
              <a:buNone/>
            </a:pPr>
            <a:r>
              <a:rPr lang="fr-FR" sz="2600" b="1" smtClean="0">
                <a:solidFill>
                  <a:srgbClr val="000000"/>
                </a:solidFill>
              </a:rPr>
              <a:t> </a:t>
            </a:r>
            <a:r>
              <a:rPr lang="fr-FR" sz="2400" b="1" u="sng" smtClean="0"/>
              <a:t>III-3-‑3 Les légumes </a:t>
            </a:r>
          </a:p>
          <a:p>
            <a:pPr>
              <a:buFont typeface="Arial" pitchFamily="34" charset="0"/>
              <a:buNone/>
            </a:pPr>
            <a:r>
              <a:rPr lang="de-DE" sz="2000" b="1" smtClean="0"/>
              <a:t> </a:t>
            </a:r>
            <a:r>
              <a:rPr lang="fr-FR" sz="2000" b="1" u="sng" smtClean="0"/>
              <a:t>Intérêt</a:t>
            </a:r>
            <a:r>
              <a:rPr lang="fr-FR" sz="2000" smtClean="0"/>
              <a:t>:</a:t>
            </a:r>
          </a:p>
          <a:p>
            <a:pPr lvl="1"/>
            <a:r>
              <a:rPr lang="fr-FR" sz="2000" smtClean="0"/>
              <a:t>apportent fibres alimentaires (cellulose), sels minéraux, vitamines, des protéines et fer. </a:t>
            </a:r>
          </a:p>
          <a:p>
            <a:pPr lvl="1"/>
            <a:r>
              <a:rPr lang="fr-FR" sz="2000" smtClean="0"/>
              <a:t>valeur psychosensorielle. </a:t>
            </a:r>
          </a:p>
          <a:p>
            <a:pPr>
              <a:buFont typeface="Arial" pitchFamily="34" charset="0"/>
              <a:buNone/>
            </a:pPr>
            <a:r>
              <a:rPr lang="fr-FR" sz="2000" b="1" u="sng" smtClean="0"/>
              <a:t>Légumes frais :</a:t>
            </a:r>
            <a:r>
              <a:rPr lang="fr-FR" sz="2000" smtClean="0"/>
              <a:t>  (carotte, pommes de terre, petit‑pois, haricots verts, épinards...)</a:t>
            </a:r>
          </a:p>
          <a:p>
            <a:pPr lvl="1"/>
            <a:r>
              <a:rPr lang="fr-FR" sz="2000" smtClean="0"/>
              <a:t>Introduits à partir du 5</a:t>
            </a:r>
            <a:r>
              <a:rPr lang="fr-FR" sz="2000" baseline="30000" smtClean="0"/>
              <a:t>ème</a:t>
            </a:r>
            <a:r>
              <a:rPr lang="fr-FR" sz="2000" smtClean="0"/>
              <a:t> mois (4 mois révolus).</a:t>
            </a:r>
          </a:p>
          <a:p>
            <a:pPr lvl="1"/>
            <a:r>
              <a:rPr lang="fr-FR" sz="2000" smtClean="0"/>
              <a:t>Sous quelle forme ?</a:t>
            </a:r>
          </a:p>
          <a:p>
            <a:pPr lvl="2">
              <a:buFont typeface="Calibri" pitchFamily="34" charset="0"/>
              <a:buChar char="→"/>
            </a:pPr>
            <a:r>
              <a:rPr lang="fr-FR" sz="1600" smtClean="0"/>
              <a:t>bouillon de légumes (eau de cuisson) utilisé comme eau de boisson, pour coupage ou reconstitution du lait, pour la préparation des farines.</a:t>
            </a:r>
          </a:p>
          <a:p>
            <a:pPr lvl="2">
              <a:buFont typeface="Calibri" pitchFamily="34" charset="0"/>
              <a:buChar char="→"/>
            </a:pPr>
            <a:r>
              <a:rPr lang="fr-FR" sz="1600" smtClean="0"/>
              <a:t>Soupe légère ou de purée lisse.</a:t>
            </a:r>
          </a:p>
          <a:p>
            <a:pPr lvl="2">
              <a:buFont typeface="Calibri" pitchFamily="34" charset="0"/>
              <a:buChar char="→"/>
            </a:pPr>
            <a:r>
              <a:rPr lang="fr-FR" sz="1600" smtClean="0"/>
              <a:t>En petits morceaux : après 6 mois. </a:t>
            </a:r>
          </a:p>
          <a:p>
            <a:pPr lvl="2">
              <a:buFont typeface="Calibri" pitchFamily="34" charset="0"/>
              <a:buChar char="→"/>
            </a:pPr>
            <a:r>
              <a:rPr lang="fr-FR" sz="1600" smtClean="0"/>
              <a:t>Ecrasés ou en morceaux après 1 an.</a:t>
            </a:r>
          </a:p>
          <a:p>
            <a:pPr>
              <a:buFont typeface="Arial" pitchFamily="34" charset="0"/>
              <a:buNone/>
            </a:pPr>
            <a:r>
              <a:rPr lang="fr-FR" sz="2000" b="1" u="sng" smtClean="0"/>
              <a:t>Légumes secs :</a:t>
            </a:r>
            <a:r>
              <a:rPr lang="fr-FR" sz="2000" b="1" smtClean="0"/>
              <a:t> </a:t>
            </a:r>
            <a:r>
              <a:rPr lang="fr-FR" sz="2000" smtClean="0"/>
              <a:t>(lentilles, haricots blancs, pois chiches...)</a:t>
            </a:r>
          </a:p>
          <a:p>
            <a:pPr lvl="1"/>
            <a:r>
              <a:rPr lang="fr-FR" sz="2000" smtClean="0"/>
              <a:t>riches en protides et en glucides. </a:t>
            </a:r>
          </a:p>
          <a:p>
            <a:pPr lvl="1"/>
            <a:r>
              <a:rPr lang="fr-FR" sz="2000" smtClean="0"/>
              <a:t>Leur utilisation doit être différée jusqu’à l’âge de15-18 mois..</a:t>
            </a:r>
          </a:p>
        </p:txBody>
      </p:sp>
      <p:sp>
        <p:nvSpPr>
          <p:cNvPr id="87043" name="Titre 1"/>
          <p:cNvSpPr>
            <a:spLocks noGrp="1"/>
          </p:cNvSpPr>
          <p:nvPr>
            <p:ph type="title"/>
          </p:nvPr>
        </p:nvSpPr>
        <p:spPr>
          <a:xfrm>
            <a:off x="0" y="214313"/>
            <a:ext cx="8229600" cy="928687"/>
          </a:xfrm>
        </p:spPr>
        <p:txBody>
          <a:bodyPr/>
          <a:lstStyle/>
          <a:p>
            <a:pPr indent="431800" algn="l" eaLnBrk="1" hangingPunct="1"/>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C00000"/>
                </a:solidFill>
                <a:latin typeface="Times New Roman" pitchFamily="18" charset="0"/>
                <a:cs typeface="Times New Roman" pitchFamily="18" charset="0"/>
              </a:rPr>
              <a:t>      III-3‑DIVERSIFICATION</a:t>
            </a:r>
            <a:r>
              <a:rPr lang="fr-FR" sz="2400" smtClean="0"/>
              <a:t/>
            </a:r>
            <a:br>
              <a:rPr lang="fr-FR" sz="2400" smtClean="0"/>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Espace réservé du contenu 2"/>
          <p:cNvSpPr>
            <a:spLocks noGrp="1"/>
          </p:cNvSpPr>
          <p:nvPr>
            <p:ph idx="1"/>
          </p:nvPr>
        </p:nvSpPr>
        <p:spPr>
          <a:xfrm>
            <a:off x="285750" y="1071563"/>
            <a:ext cx="8572500" cy="5500687"/>
          </a:xfrm>
        </p:spPr>
        <p:txBody>
          <a:bodyPr/>
          <a:lstStyle/>
          <a:p>
            <a:pPr>
              <a:buFont typeface="Arial" pitchFamily="34" charset="0"/>
              <a:buNone/>
            </a:pPr>
            <a:r>
              <a:rPr lang="fr-FR" sz="2600" b="1" smtClean="0">
                <a:solidFill>
                  <a:srgbClr val="000000"/>
                </a:solidFill>
              </a:rPr>
              <a:t> </a:t>
            </a:r>
            <a:r>
              <a:rPr lang="fr-FR" sz="2400" b="1" u="sng" smtClean="0"/>
              <a:t>III-3‑4 Les protéines d’origine animales</a:t>
            </a:r>
          </a:p>
          <a:p>
            <a:pPr>
              <a:buFont typeface="Arial" pitchFamily="34" charset="0"/>
              <a:buNone/>
            </a:pPr>
            <a:r>
              <a:rPr lang="de-DE" sz="2000" b="1" smtClean="0"/>
              <a:t> </a:t>
            </a:r>
            <a:r>
              <a:rPr lang="fr-FR" sz="2000" b="1" u="sng" smtClean="0"/>
              <a:t>Intérêt</a:t>
            </a:r>
            <a:r>
              <a:rPr lang="fr-FR" sz="2000" smtClean="0"/>
              <a:t>:</a:t>
            </a:r>
          </a:p>
          <a:p>
            <a:pPr lvl="1"/>
            <a:r>
              <a:rPr lang="fr-FR" sz="2000" smtClean="0"/>
              <a:t>Apportent des protéines animales en particulier des A.A. essentiels, des oligo-éléments, des vitamines et des graisses</a:t>
            </a:r>
          </a:p>
          <a:p>
            <a:pPr>
              <a:buFont typeface="Arial" pitchFamily="34" charset="0"/>
              <a:buNone/>
            </a:pPr>
            <a:r>
              <a:rPr lang="fr-FR" sz="2000" b="1" u="sng" smtClean="0"/>
              <a:t>Viande rouge et poulet</a:t>
            </a:r>
            <a:endParaRPr lang="fr-FR" sz="2000" smtClean="0"/>
          </a:p>
          <a:p>
            <a:pPr lvl="1"/>
            <a:r>
              <a:rPr lang="fr-FR" sz="2000" smtClean="0"/>
              <a:t>à partir de 6 mois révolus. </a:t>
            </a:r>
          </a:p>
          <a:p>
            <a:pPr lvl="1"/>
            <a:r>
              <a:rPr lang="fr-FR" sz="2000" smtClean="0"/>
              <a:t>Mixée, puis hachée dès 8 mois, ensuite en petits morceaux après 1 an</a:t>
            </a:r>
          </a:p>
          <a:p>
            <a:pPr>
              <a:buFont typeface="Arial" pitchFamily="34" charset="0"/>
              <a:buNone/>
            </a:pPr>
            <a:r>
              <a:rPr lang="fr-FR" sz="2000" b="1" u="sng" smtClean="0"/>
              <a:t>Les poissons :</a:t>
            </a:r>
            <a:r>
              <a:rPr lang="fr-FR" sz="2000" smtClean="0"/>
              <a:t> (lentilles, haricots blancs, pois chiches...)</a:t>
            </a:r>
          </a:p>
          <a:p>
            <a:pPr lvl="1"/>
            <a:r>
              <a:rPr lang="fr-FR" sz="2000" smtClean="0"/>
              <a:t>Donnés bouillis cuits à la vapeur ou au four</a:t>
            </a:r>
          </a:p>
          <a:p>
            <a:pPr lvl="1"/>
            <a:r>
              <a:rPr lang="fr-FR" sz="2000" smtClean="0"/>
              <a:t>Introduits en même temps que la viande.</a:t>
            </a:r>
          </a:p>
          <a:p>
            <a:pPr lvl="1"/>
            <a:r>
              <a:rPr lang="fr-FR" sz="2000" smtClean="0"/>
              <a:t>Leur introduction doit être retardée chez les enfants à risque allergique</a:t>
            </a:r>
          </a:p>
          <a:p>
            <a:pPr>
              <a:buFont typeface="Arial" pitchFamily="34" charset="0"/>
              <a:buNone/>
            </a:pPr>
            <a:r>
              <a:rPr lang="fr-FR" sz="2000" b="1" smtClean="0"/>
              <a:t> </a:t>
            </a:r>
            <a:r>
              <a:rPr lang="fr-FR" sz="2000" b="1" u="sng" smtClean="0"/>
              <a:t>Les œufs</a:t>
            </a:r>
            <a:r>
              <a:rPr lang="fr-FR" sz="2000" i="1" smtClean="0"/>
              <a:t> :</a:t>
            </a:r>
            <a:r>
              <a:rPr lang="fr-FR" sz="2000" smtClean="0"/>
              <a:t> excellente qualité de ses protéines (UPN = 100%)</a:t>
            </a:r>
          </a:p>
          <a:p>
            <a:pPr lvl="1"/>
            <a:r>
              <a:rPr lang="fr-FR" sz="2000" smtClean="0"/>
              <a:t>A partir de 6 mois (œuf dur) </a:t>
            </a:r>
          </a:p>
          <a:p>
            <a:pPr lvl="1"/>
            <a:r>
              <a:rPr lang="fr-FR" sz="2000" smtClean="0"/>
              <a:t>Pour certains, le blanc d’œuf n’est introduit qu’à partir d’1 an.</a:t>
            </a:r>
          </a:p>
          <a:p>
            <a:pPr lvl="1"/>
            <a:r>
              <a:rPr lang="fr-FR" sz="2000" smtClean="0"/>
              <a:t>Utilisé dur pendant la 1</a:t>
            </a:r>
            <a:r>
              <a:rPr lang="fr-FR" sz="2000" baseline="30000" smtClean="0"/>
              <a:t>ère</a:t>
            </a:r>
            <a:r>
              <a:rPr lang="fr-FR" sz="2000" smtClean="0"/>
              <a:t> année puis à la coque.</a:t>
            </a:r>
          </a:p>
          <a:p>
            <a:pPr lvl="1">
              <a:buFont typeface="Arial" pitchFamily="34" charset="0"/>
              <a:buNone/>
            </a:pPr>
            <a:endParaRPr lang="fr-FR" sz="2000" smtClean="0"/>
          </a:p>
        </p:txBody>
      </p:sp>
      <p:sp>
        <p:nvSpPr>
          <p:cNvPr id="88067" name="Titre 1"/>
          <p:cNvSpPr>
            <a:spLocks noGrp="1"/>
          </p:cNvSpPr>
          <p:nvPr>
            <p:ph type="title"/>
          </p:nvPr>
        </p:nvSpPr>
        <p:spPr>
          <a:xfrm>
            <a:off x="0" y="214313"/>
            <a:ext cx="8229600" cy="928687"/>
          </a:xfrm>
        </p:spPr>
        <p:txBody>
          <a:bodyPr/>
          <a:lstStyle/>
          <a:p>
            <a:pPr indent="431800" algn="l" eaLnBrk="1" hangingPunct="1"/>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C00000"/>
                </a:solidFill>
                <a:latin typeface="Times New Roman" pitchFamily="18" charset="0"/>
                <a:cs typeface="Times New Roman" pitchFamily="18" charset="0"/>
              </a:rPr>
              <a:t>      III-3‑DIVERSIFICATION</a:t>
            </a:r>
            <a:r>
              <a:rPr lang="fr-FR" sz="2400" smtClean="0"/>
              <a:t/>
            </a:r>
            <a:br>
              <a:rPr lang="fr-FR" sz="2400" smtClean="0"/>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Espace réservé du contenu 2"/>
          <p:cNvSpPr>
            <a:spLocks noGrp="1"/>
          </p:cNvSpPr>
          <p:nvPr>
            <p:ph idx="1"/>
          </p:nvPr>
        </p:nvSpPr>
        <p:spPr>
          <a:xfrm>
            <a:off x="285750" y="1071563"/>
            <a:ext cx="8572500" cy="5500687"/>
          </a:xfrm>
        </p:spPr>
        <p:txBody>
          <a:bodyPr/>
          <a:lstStyle/>
          <a:p>
            <a:pPr>
              <a:buFont typeface="Arial" pitchFamily="34" charset="0"/>
              <a:buNone/>
            </a:pPr>
            <a:r>
              <a:rPr lang="fr-FR" sz="2000" b="1" smtClean="0">
                <a:solidFill>
                  <a:srgbClr val="000000"/>
                </a:solidFill>
              </a:rPr>
              <a:t> </a:t>
            </a:r>
            <a:r>
              <a:rPr lang="fr-FR" sz="2400" b="1" u="sng" smtClean="0"/>
              <a:t>III-3‑5 Les farineux </a:t>
            </a:r>
          </a:p>
          <a:p>
            <a:pPr>
              <a:buFont typeface="Arial" pitchFamily="34" charset="0"/>
              <a:buNone/>
            </a:pPr>
            <a:r>
              <a:rPr lang="de-DE" sz="2000" b="1" smtClean="0"/>
              <a:t> </a:t>
            </a:r>
            <a:r>
              <a:rPr lang="fr-FR" sz="2000" b="1" u="sng" smtClean="0"/>
              <a:t>Intérêt</a:t>
            </a:r>
            <a:r>
              <a:rPr lang="fr-FR" sz="2000" smtClean="0"/>
              <a:t>:</a:t>
            </a:r>
          </a:p>
          <a:p>
            <a:pPr lvl="1"/>
            <a:r>
              <a:rPr lang="fr-FR" sz="2000" smtClean="0"/>
              <a:t>Aliments essentiellement glucidiques (55‑70 % d'amidon)</a:t>
            </a:r>
          </a:p>
          <a:p>
            <a:pPr lvl="1"/>
            <a:r>
              <a:rPr lang="fr-FR" sz="2000" smtClean="0"/>
              <a:t>Protéines d'origine végétale, vitamines du groupe B et des sels minéraux</a:t>
            </a:r>
          </a:p>
          <a:p>
            <a:pPr lvl="1"/>
            <a:r>
              <a:rPr lang="fr-FR" sz="2000" smtClean="0"/>
              <a:t>Aliment de transition entre le lait et les aliments solides. </a:t>
            </a:r>
          </a:p>
          <a:p>
            <a:pPr lvl="1"/>
            <a:r>
              <a:rPr lang="fr-FR" sz="2000" smtClean="0"/>
              <a:t>Favorisent le développement de l'activité amylasique et assurent un complément énergétique .</a:t>
            </a:r>
          </a:p>
          <a:p>
            <a:pPr lvl="1"/>
            <a:r>
              <a:rPr lang="fr-FR" sz="2000" smtClean="0"/>
              <a:t>Cependant incriminées dans la survenue d’obésité infantile.</a:t>
            </a:r>
          </a:p>
          <a:p>
            <a:pPr>
              <a:buFont typeface="Arial" pitchFamily="34" charset="0"/>
              <a:buNone/>
            </a:pPr>
            <a:r>
              <a:rPr lang="fr-FR" sz="2000" b="1" u="sng" smtClean="0"/>
              <a:t>III-3‑5‑1 Les farines</a:t>
            </a:r>
            <a:r>
              <a:rPr lang="fr-FR" sz="2000" smtClean="0"/>
              <a:t> </a:t>
            </a:r>
          </a:p>
          <a:p>
            <a:pPr lvl="1"/>
            <a:r>
              <a:rPr lang="fr-FR" sz="2000" smtClean="0"/>
              <a:t>En général premier aliment introduit.</a:t>
            </a:r>
          </a:p>
          <a:p>
            <a:pPr lvl="1"/>
            <a:r>
              <a:rPr lang="fr-FR" sz="2000" smtClean="0"/>
              <a:t>L’utilisation de farine dans le biberon n’a rien d’obligatoire.</a:t>
            </a:r>
          </a:p>
          <a:p>
            <a:pPr lvl="1"/>
            <a:r>
              <a:rPr lang="fr-FR" sz="2000" smtClean="0"/>
              <a:t>Pas avant 4 mois révolus (farines avec gluten jusqu’à 6 mois)</a:t>
            </a:r>
          </a:p>
        </p:txBody>
      </p:sp>
      <p:sp>
        <p:nvSpPr>
          <p:cNvPr id="89091" name="Titre 1"/>
          <p:cNvSpPr>
            <a:spLocks noGrp="1"/>
          </p:cNvSpPr>
          <p:nvPr>
            <p:ph type="title"/>
          </p:nvPr>
        </p:nvSpPr>
        <p:spPr>
          <a:xfrm>
            <a:off x="0" y="214313"/>
            <a:ext cx="8229600" cy="928687"/>
          </a:xfrm>
        </p:spPr>
        <p:txBody>
          <a:bodyPr/>
          <a:lstStyle/>
          <a:p>
            <a:pPr indent="431800" algn="l" eaLnBrk="1" hangingPunct="1"/>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C00000"/>
                </a:solidFill>
                <a:latin typeface="Times New Roman" pitchFamily="18" charset="0"/>
                <a:cs typeface="Times New Roman" pitchFamily="18" charset="0"/>
              </a:rPr>
              <a:t>      III-3‑DIVERSIFICATION</a:t>
            </a:r>
            <a:r>
              <a:rPr lang="fr-FR" sz="2400" smtClean="0"/>
              <a:t/>
            </a:r>
            <a:br>
              <a:rPr lang="fr-FR" sz="2400" smtClean="0"/>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Espace réservé du contenu 2"/>
          <p:cNvSpPr>
            <a:spLocks noGrp="1"/>
          </p:cNvSpPr>
          <p:nvPr>
            <p:ph idx="1"/>
          </p:nvPr>
        </p:nvSpPr>
        <p:spPr>
          <a:xfrm>
            <a:off x="285750" y="1071563"/>
            <a:ext cx="8572500" cy="5500687"/>
          </a:xfrm>
        </p:spPr>
        <p:txBody>
          <a:bodyPr/>
          <a:lstStyle/>
          <a:p>
            <a:pPr>
              <a:buFont typeface="Arial" pitchFamily="34" charset="0"/>
              <a:buNone/>
            </a:pPr>
            <a:r>
              <a:rPr lang="fr-FR" sz="2000" b="1" smtClean="0">
                <a:solidFill>
                  <a:srgbClr val="000000"/>
                </a:solidFill>
              </a:rPr>
              <a:t> </a:t>
            </a:r>
            <a:r>
              <a:rPr lang="fr-FR" sz="2400" b="1" u="sng" smtClean="0"/>
              <a:t>III-3‑5 Les farineux </a:t>
            </a:r>
            <a:endParaRPr lang="fr-FR" sz="2000" smtClean="0"/>
          </a:p>
          <a:p>
            <a:pPr>
              <a:buFont typeface="Arial" pitchFamily="34" charset="0"/>
              <a:buNone/>
            </a:pPr>
            <a:r>
              <a:rPr lang="fr-FR" sz="2000" b="1" u="sng" smtClean="0"/>
              <a:t>III-3‑5‑1 Les farines</a:t>
            </a:r>
            <a:r>
              <a:rPr lang="fr-FR" sz="2000" smtClean="0"/>
              <a:t> </a:t>
            </a:r>
          </a:p>
          <a:p>
            <a:pPr lvl="1"/>
            <a:r>
              <a:rPr lang="fr-FR" sz="2000" smtClean="0"/>
              <a:t>Plusieurs types selon :</a:t>
            </a:r>
          </a:p>
          <a:p>
            <a:pPr lvl="1">
              <a:buFont typeface="Calibri" pitchFamily="34" charset="0"/>
              <a:buChar char="→"/>
            </a:pPr>
            <a:r>
              <a:rPr lang="fr-FR" sz="2000" smtClean="0"/>
              <a:t>Leur origine :             ‑ </a:t>
            </a:r>
          </a:p>
          <a:p>
            <a:pPr lvl="2">
              <a:buFont typeface="Wingdings" pitchFamily="2" charset="2"/>
              <a:buChar char="§"/>
            </a:pPr>
            <a:r>
              <a:rPr lang="fr-FR" sz="2000" smtClean="0"/>
              <a:t>Farine de céréales (blé ‑ maïs ‑ riz).</a:t>
            </a:r>
          </a:p>
          <a:p>
            <a:pPr lvl="2">
              <a:buFont typeface="Wingdings" pitchFamily="2" charset="2"/>
              <a:buChar char="§"/>
            </a:pPr>
            <a:r>
              <a:rPr lang="fr-FR" sz="2000" smtClean="0"/>
              <a:t>Farine de fécules (pomme de terre, tapioca)</a:t>
            </a:r>
          </a:p>
          <a:p>
            <a:pPr lvl="2">
              <a:buFont typeface="Wingdings" pitchFamily="2" charset="2"/>
              <a:buChar char="§"/>
            </a:pPr>
            <a:r>
              <a:rPr lang="fr-FR" sz="2000" smtClean="0"/>
              <a:t>Farine de légumineuses (lentilles, pois chiches, haricots...) </a:t>
            </a:r>
          </a:p>
          <a:p>
            <a:pPr lvl="1">
              <a:buFont typeface="Calibri" pitchFamily="34" charset="0"/>
              <a:buChar char="→"/>
            </a:pPr>
            <a:r>
              <a:rPr lang="fr-FR" sz="2000" smtClean="0"/>
              <a:t>Leur présentation       </a:t>
            </a:r>
          </a:p>
          <a:p>
            <a:pPr lvl="2">
              <a:buFont typeface="Wingdings" pitchFamily="2" charset="2"/>
              <a:buChar char="§"/>
            </a:pPr>
            <a:r>
              <a:rPr lang="fr-FR" sz="2000" smtClean="0"/>
              <a:t>Lactée ou non lactée </a:t>
            </a:r>
          </a:p>
          <a:p>
            <a:pPr lvl="2">
              <a:buFont typeface="Wingdings" pitchFamily="2" charset="2"/>
              <a:buChar char="§"/>
            </a:pPr>
            <a:r>
              <a:rPr lang="fr-FR" sz="2000" smtClean="0"/>
              <a:t>Simples (céréales uniquement) </a:t>
            </a:r>
          </a:p>
          <a:p>
            <a:pPr lvl="2">
              <a:buFont typeface="Wingdings" pitchFamily="2" charset="2"/>
              <a:buChar char="§"/>
            </a:pPr>
            <a:r>
              <a:rPr lang="fr-FR" sz="2000" smtClean="0"/>
              <a:t>Enrichies ou non (légumes, fruits) </a:t>
            </a:r>
          </a:p>
          <a:p>
            <a:pPr lvl="2">
              <a:buFont typeface="Wingdings" pitchFamily="2" charset="2"/>
              <a:buChar char="§"/>
            </a:pPr>
            <a:r>
              <a:rPr lang="fr-FR" sz="2000" smtClean="0"/>
              <a:t>Avec ou sans gluten.</a:t>
            </a:r>
          </a:p>
          <a:p>
            <a:pPr lvl="1">
              <a:buFont typeface="Calibri" pitchFamily="34" charset="0"/>
              <a:buChar char="→"/>
            </a:pPr>
            <a:r>
              <a:rPr lang="fr-FR" sz="2000" smtClean="0"/>
              <a:t>Selon leur âge d'introduction :</a:t>
            </a:r>
          </a:p>
          <a:p>
            <a:pPr lvl="2">
              <a:buFont typeface="Wingdings" pitchFamily="2" charset="2"/>
              <a:buChar char="§"/>
            </a:pPr>
            <a:r>
              <a:rPr lang="fr-FR" sz="2000" smtClean="0"/>
              <a:t>Farine sans gluten: avant 6 mois (crème de riz, de maïs)</a:t>
            </a:r>
          </a:p>
          <a:p>
            <a:pPr lvl="2">
              <a:buFont typeface="Wingdings" pitchFamily="2" charset="2"/>
              <a:buChar char="§"/>
            </a:pPr>
            <a:r>
              <a:rPr lang="fr-FR" sz="2000" smtClean="0"/>
              <a:t>Farine  avec gluten.</a:t>
            </a:r>
          </a:p>
        </p:txBody>
      </p:sp>
      <p:sp>
        <p:nvSpPr>
          <p:cNvPr id="90115" name="Titre 1"/>
          <p:cNvSpPr>
            <a:spLocks noGrp="1"/>
          </p:cNvSpPr>
          <p:nvPr>
            <p:ph type="title"/>
          </p:nvPr>
        </p:nvSpPr>
        <p:spPr>
          <a:xfrm>
            <a:off x="0" y="214313"/>
            <a:ext cx="8229600" cy="928687"/>
          </a:xfrm>
        </p:spPr>
        <p:txBody>
          <a:bodyPr/>
          <a:lstStyle/>
          <a:p>
            <a:pPr indent="431800" algn="l" eaLnBrk="1" hangingPunct="1"/>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C00000"/>
                </a:solidFill>
                <a:latin typeface="Times New Roman" pitchFamily="18" charset="0"/>
                <a:cs typeface="Times New Roman" pitchFamily="18" charset="0"/>
              </a:rPr>
              <a:t>      III-3‑DIVERSIFICATION</a:t>
            </a:r>
            <a:r>
              <a:rPr lang="fr-FR" sz="2400" smtClean="0"/>
              <a:t/>
            </a:r>
            <a:br>
              <a:rPr lang="fr-FR" sz="2400" smtClean="0"/>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Espace réservé du contenu 2"/>
          <p:cNvSpPr>
            <a:spLocks noGrp="1"/>
          </p:cNvSpPr>
          <p:nvPr>
            <p:ph idx="1"/>
          </p:nvPr>
        </p:nvSpPr>
        <p:spPr>
          <a:xfrm>
            <a:off x="285750" y="1143000"/>
            <a:ext cx="8572500" cy="5500688"/>
          </a:xfrm>
        </p:spPr>
        <p:txBody>
          <a:bodyPr/>
          <a:lstStyle/>
          <a:p>
            <a:pPr>
              <a:buFont typeface="Arial" pitchFamily="34" charset="0"/>
              <a:buNone/>
            </a:pPr>
            <a:r>
              <a:rPr lang="fr-FR" sz="2000" b="1" smtClean="0">
                <a:solidFill>
                  <a:srgbClr val="000000"/>
                </a:solidFill>
              </a:rPr>
              <a:t> </a:t>
            </a:r>
            <a:r>
              <a:rPr lang="fr-FR" sz="2400" b="1" u="sng" smtClean="0"/>
              <a:t>III-3‑5 Les farineux </a:t>
            </a:r>
            <a:endParaRPr lang="fr-FR" sz="2000" smtClean="0"/>
          </a:p>
          <a:p>
            <a:pPr>
              <a:buFont typeface="Arial" pitchFamily="34" charset="0"/>
              <a:buNone/>
            </a:pPr>
            <a:r>
              <a:rPr lang="fr-FR" sz="2000" b="1" u="sng" smtClean="0"/>
              <a:t>III-3‑5‑2 Autres farineux</a:t>
            </a:r>
          </a:p>
          <a:p>
            <a:pPr>
              <a:buFont typeface="Arial" pitchFamily="34" charset="0"/>
              <a:buNone/>
            </a:pPr>
            <a:r>
              <a:rPr lang="fr-FR" sz="2000" smtClean="0"/>
              <a:t>Le pain, les pâtes fines, la semoule et le riz sont introduits à partir de 7-8 mois.</a:t>
            </a:r>
          </a:p>
          <a:p>
            <a:pPr>
              <a:buFont typeface="Arial" pitchFamily="34" charset="0"/>
              <a:buNone/>
            </a:pPr>
            <a:r>
              <a:rPr lang="fr-FR" sz="2000" b="1" u="sng" smtClean="0">
                <a:solidFill>
                  <a:srgbClr val="000000"/>
                </a:solidFill>
              </a:rPr>
              <a:t>III-3‑5‑3 Incidents et complications des farineux :</a:t>
            </a:r>
          </a:p>
          <a:p>
            <a:pPr lvl="1"/>
            <a:r>
              <a:rPr lang="fr-FR" sz="2000" u="sng" smtClean="0"/>
              <a:t>Dyspepsie des farineux :</a:t>
            </a:r>
            <a:endParaRPr lang="fr-FR" sz="2000" smtClean="0"/>
          </a:p>
          <a:p>
            <a:pPr lvl="2">
              <a:buFont typeface="Calibri" pitchFamily="34" charset="0"/>
              <a:buChar char="→"/>
            </a:pPr>
            <a:r>
              <a:rPr lang="fr-FR" sz="2000" smtClean="0"/>
              <a:t>Excès de farineux → déséquilibre de la ration alimentaire. </a:t>
            </a:r>
          </a:p>
          <a:p>
            <a:pPr lvl="2">
              <a:buFont typeface="Calibri" pitchFamily="34" charset="0"/>
              <a:buChar char="→"/>
            </a:pPr>
            <a:r>
              <a:rPr lang="fr-FR" sz="2000" smtClean="0"/>
              <a:t>Troubles du transit avec ballonnement, selles liquides, mousseuses, acides (fermentation).</a:t>
            </a:r>
          </a:p>
          <a:p>
            <a:pPr lvl="1"/>
            <a:r>
              <a:rPr lang="fr-FR" sz="2000" u="sng" smtClean="0"/>
              <a:t>Intolérance au gluten</a:t>
            </a:r>
            <a:endParaRPr lang="fr-FR" sz="2000" smtClean="0"/>
          </a:p>
          <a:p>
            <a:pPr lvl="2">
              <a:buFont typeface="Calibri" pitchFamily="34" charset="0"/>
              <a:buChar char="→"/>
            </a:pPr>
            <a:r>
              <a:rPr lang="fr-FR" sz="2000" smtClean="0"/>
              <a:t>Transitoire:             ‑ </a:t>
            </a:r>
          </a:p>
          <a:p>
            <a:pPr lvl="3">
              <a:buFont typeface="Wingdings" pitchFamily="2" charset="2"/>
              <a:buChar char="§"/>
            </a:pPr>
            <a:r>
              <a:rPr lang="fr-FR" smtClean="0"/>
              <a:t>Nourrisson de moins de 6 mois (immaturité enzymatique) de la muqueuse intestinale, et chez le grand malnutri.</a:t>
            </a:r>
          </a:p>
          <a:p>
            <a:pPr lvl="3">
              <a:buFont typeface="Wingdings" pitchFamily="2" charset="2"/>
              <a:buChar char="§"/>
            </a:pPr>
            <a:r>
              <a:rPr lang="fr-FR" smtClean="0"/>
              <a:t>Grand malnutri </a:t>
            </a:r>
          </a:p>
          <a:p>
            <a:pPr lvl="2">
              <a:buFont typeface="Calibri" pitchFamily="34" charset="0"/>
              <a:buChar char="→"/>
            </a:pPr>
            <a:r>
              <a:rPr lang="fr-FR" sz="2000" smtClean="0"/>
              <a:t>Définitive (maladie cœliaque)       </a:t>
            </a:r>
          </a:p>
        </p:txBody>
      </p:sp>
      <p:sp>
        <p:nvSpPr>
          <p:cNvPr id="91139" name="Titre 1"/>
          <p:cNvSpPr>
            <a:spLocks noGrp="1"/>
          </p:cNvSpPr>
          <p:nvPr>
            <p:ph type="title"/>
          </p:nvPr>
        </p:nvSpPr>
        <p:spPr>
          <a:xfrm>
            <a:off x="0" y="214313"/>
            <a:ext cx="8229600" cy="928687"/>
          </a:xfrm>
        </p:spPr>
        <p:txBody>
          <a:bodyPr/>
          <a:lstStyle/>
          <a:p>
            <a:pPr indent="431800" algn="l" eaLnBrk="1" hangingPunct="1"/>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C00000"/>
                </a:solidFill>
                <a:latin typeface="Times New Roman" pitchFamily="18" charset="0"/>
                <a:cs typeface="Times New Roman" pitchFamily="18" charset="0"/>
              </a:rPr>
              <a:t>      III-3‑DIVERSIFICATION</a:t>
            </a:r>
            <a:r>
              <a:rPr lang="fr-FR" sz="2400" smtClean="0"/>
              <a:t/>
            </a:r>
            <a:br>
              <a:rPr lang="fr-FR" sz="2400" smtClean="0"/>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fr-FR" b="1" smtClean="0">
                <a:solidFill>
                  <a:srgbClr val="C00000"/>
                </a:solidFill>
                <a:latin typeface="Times New Roman" pitchFamily="18" charset="0"/>
                <a:cs typeface="Times New Roman" pitchFamily="18" charset="0"/>
              </a:rPr>
              <a:t>BASES PHYSIOLOGIQUES DE L'ALIMENTATION</a:t>
            </a:r>
            <a:r>
              <a:rPr lang="fr-FR" sz="4000" smtClean="0">
                <a:solidFill>
                  <a:srgbClr val="C00000"/>
                </a:solidFill>
              </a:rPr>
              <a:t> </a:t>
            </a:r>
          </a:p>
        </p:txBody>
      </p:sp>
      <p:sp>
        <p:nvSpPr>
          <p:cNvPr id="114691" name="Rectangle 3"/>
          <p:cNvSpPr>
            <a:spLocks noGrp="1" noChangeArrowheads="1"/>
          </p:cNvSpPr>
          <p:nvPr>
            <p:ph type="body" sz="half" idx="1"/>
          </p:nvPr>
        </p:nvSpPr>
        <p:spPr>
          <a:xfrm>
            <a:off x="395288" y="2133600"/>
            <a:ext cx="4176712" cy="3886200"/>
          </a:xfrm>
          <a:solidFill>
            <a:srgbClr val="FFCC00"/>
          </a:solidFill>
        </p:spPr>
        <p:txBody>
          <a:bodyPr/>
          <a:lstStyle/>
          <a:p>
            <a:pPr algn="ctr" eaLnBrk="1" hangingPunct="1">
              <a:buFont typeface="Wingdings" pitchFamily="2" charset="2"/>
              <a:buNone/>
              <a:defRPr/>
            </a:pPr>
            <a:r>
              <a:rPr lang="fr-FR" sz="2400" b="1" dirty="0" smtClean="0">
                <a:solidFill>
                  <a:schemeClr val="tx2">
                    <a:lumMod val="50000"/>
                  </a:schemeClr>
                </a:solidFill>
                <a:latin typeface="Trebuchet MS" pitchFamily="34" charset="0"/>
              </a:rPr>
              <a:t>2 notions essentielles</a:t>
            </a:r>
            <a:r>
              <a:rPr lang="fr-FR" sz="2400" dirty="0" smtClean="0">
                <a:solidFill>
                  <a:schemeClr val="tx2">
                    <a:lumMod val="50000"/>
                  </a:schemeClr>
                </a:solidFill>
                <a:latin typeface="Trebuchet MS" pitchFamily="34" charset="0"/>
              </a:rPr>
              <a:t> </a:t>
            </a:r>
          </a:p>
          <a:p>
            <a:pPr algn="ctr" eaLnBrk="1" hangingPunct="1">
              <a:buFont typeface="Wingdings" pitchFamily="2" charset="2"/>
              <a:buNone/>
              <a:defRPr/>
            </a:pPr>
            <a:endParaRPr lang="fr-FR" sz="2400" dirty="0" smtClean="0">
              <a:latin typeface="Trebuchet MS" pitchFamily="34" charset="0"/>
            </a:endParaRPr>
          </a:p>
          <a:p>
            <a:pPr eaLnBrk="1" hangingPunct="1">
              <a:buFont typeface="Arial" charset="0"/>
              <a:buChar char="•"/>
              <a:defRPr/>
            </a:pPr>
            <a:r>
              <a:rPr lang="fr-FR" sz="2400" dirty="0" smtClean="0">
                <a:latin typeface="Trebuchet MS" pitchFamily="34" charset="0"/>
              </a:rPr>
              <a:t>Besoins nutritionnels</a:t>
            </a:r>
          </a:p>
          <a:p>
            <a:pPr eaLnBrk="1" hangingPunct="1">
              <a:buFont typeface="Arial" charset="0"/>
              <a:buChar char="•"/>
              <a:defRPr/>
            </a:pPr>
            <a:r>
              <a:rPr lang="fr-FR" sz="2400" dirty="0" smtClean="0">
                <a:latin typeface="Trebuchet MS" pitchFamily="34" charset="0"/>
              </a:rPr>
              <a:t>Aptitudes du nourrisson</a:t>
            </a:r>
          </a:p>
          <a:p>
            <a:pPr lvl="1" eaLnBrk="1" hangingPunct="1">
              <a:buClr>
                <a:schemeClr val="bg2"/>
              </a:buClr>
              <a:buFont typeface="Wingdings" pitchFamily="2" charset="2"/>
              <a:buChar char="ð"/>
              <a:defRPr/>
            </a:pPr>
            <a:r>
              <a:rPr lang="fr-FR" dirty="0" smtClean="0">
                <a:latin typeface="Trebuchet MS" pitchFamily="34" charset="0"/>
              </a:rPr>
              <a:t>Psychomotrices </a:t>
            </a:r>
          </a:p>
          <a:p>
            <a:pPr lvl="1" eaLnBrk="1" hangingPunct="1">
              <a:buClr>
                <a:schemeClr val="bg2"/>
              </a:buClr>
              <a:buFont typeface="Wingdings" pitchFamily="2" charset="2"/>
              <a:buChar char="ð"/>
              <a:defRPr/>
            </a:pPr>
            <a:r>
              <a:rPr lang="fr-FR" dirty="0" smtClean="0">
                <a:latin typeface="Trebuchet MS" pitchFamily="34" charset="0"/>
              </a:rPr>
              <a:t>Digestives </a:t>
            </a:r>
          </a:p>
          <a:p>
            <a:pPr lvl="1" eaLnBrk="1" hangingPunct="1">
              <a:buClr>
                <a:schemeClr val="bg2"/>
              </a:buClr>
              <a:buFont typeface="Wingdings" pitchFamily="2" charset="2"/>
              <a:buChar char="ð"/>
              <a:defRPr/>
            </a:pPr>
            <a:r>
              <a:rPr lang="fr-FR" dirty="0" smtClean="0">
                <a:latin typeface="Trebuchet MS" pitchFamily="34" charset="0"/>
              </a:rPr>
              <a:t>Métaboliques</a:t>
            </a:r>
          </a:p>
        </p:txBody>
      </p:sp>
      <p:sp>
        <p:nvSpPr>
          <p:cNvPr id="114692" name="Rectangle 4"/>
          <p:cNvSpPr>
            <a:spLocks noGrp="1" noChangeArrowheads="1"/>
          </p:cNvSpPr>
          <p:nvPr>
            <p:ph type="body" sz="half" idx="2"/>
          </p:nvPr>
        </p:nvSpPr>
        <p:spPr>
          <a:xfrm>
            <a:off x="4787900" y="2133600"/>
            <a:ext cx="4103688" cy="3886200"/>
          </a:xfrm>
          <a:solidFill>
            <a:srgbClr val="FFCC00"/>
          </a:solidFill>
        </p:spPr>
        <p:txBody>
          <a:bodyPr/>
          <a:lstStyle/>
          <a:p>
            <a:pPr algn="ctr" eaLnBrk="1" hangingPunct="1">
              <a:buFont typeface="Wingdings" pitchFamily="2" charset="2"/>
              <a:buNone/>
              <a:defRPr/>
            </a:pPr>
            <a:r>
              <a:rPr lang="fr-FR" sz="2400" b="1" dirty="0" smtClean="0">
                <a:solidFill>
                  <a:schemeClr val="tx2">
                    <a:lumMod val="50000"/>
                  </a:schemeClr>
                </a:solidFill>
              </a:rPr>
              <a:t>3 périodes d’alimentation</a:t>
            </a:r>
          </a:p>
          <a:p>
            <a:pPr algn="ctr" eaLnBrk="1" hangingPunct="1">
              <a:buFont typeface="Wingdings" pitchFamily="2" charset="2"/>
              <a:buNone/>
              <a:defRPr/>
            </a:pPr>
            <a:endParaRPr lang="fr-FR" sz="2400" b="1" dirty="0" smtClean="0">
              <a:solidFill>
                <a:schemeClr val="bg2"/>
              </a:solidFill>
            </a:endParaRPr>
          </a:p>
          <a:p>
            <a:pPr eaLnBrk="1" hangingPunct="1">
              <a:buFont typeface="Arial" charset="0"/>
              <a:buChar char="•"/>
              <a:defRPr/>
            </a:pPr>
            <a:r>
              <a:rPr lang="fr-FR" sz="2400" dirty="0" smtClean="0"/>
              <a:t>Lactée exclusive (4 – 6 mois)</a:t>
            </a:r>
          </a:p>
          <a:p>
            <a:pPr eaLnBrk="1" hangingPunct="1">
              <a:buFont typeface="Arial" charset="0"/>
              <a:buChar char="•"/>
              <a:defRPr/>
            </a:pPr>
            <a:r>
              <a:rPr lang="fr-FR" sz="2400" dirty="0" smtClean="0"/>
              <a:t>Période de transition (diversification, sevrage)</a:t>
            </a:r>
          </a:p>
          <a:p>
            <a:pPr eaLnBrk="1" hangingPunct="1">
              <a:buFont typeface="Arial" charset="0"/>
              <a:buChar char="•"/>
              <a:defRPr/>
            </a:pPr>
            <a:r>
              <a:rPr lang="fr-FR" sz="2400" dirty="0" smtClean="0"/>
              <a:t>Passage progressif à une alimentation de type adulte (9-12 mois)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14691">
                                            <p:bg/>
                                          </p:spTgt>
                                        </p:tgtEl>
                                        <p:attrNameLst>
                                          <p:attrName>style.visibility</p:attrName>
                                        </p:attrNameLst>
                                      </p:cBhvr>
                                      <p:to>
                                        <p:strVal val="visible"/>
                                      </p:to>
                                    </p:set>
                                    <p:animEffect transition="in" filter="blinds(horizontal)">
                                      <p:cBhvr>
                                        <p:cTn id="7" dur="2000"/>
                                        <p:tgtEl>
                                          <p:spTgt spid="114691">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14691">
                                            <p:txEl>
                                              <p:pRg st="0" end="0"/>
                                            </p:txEl>
                                          </p:spTgt>
                                        </p:tgtEl>
                                        <p:attrNameLst>
                                          <p:attrName>style.visibility</p:attrName>
                                        </p:attrNameLst>
                                      </p:cBhvr>
                                      <p:to>
                                        <p:strVal val="visible"/>
                                      </p:to>
                                    </p:set>
                                    <p:animEffect transition="in" filter="blinds(horizontal)">
                                      <p:cBhvr>
                                        <p:cTn id="10" dur="2000"/>
                                        <p:tgtEl>
                                          <p:spTgt spid="114691">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14691">
                                            <p:txEl>
                                              <p:pRg st="2" end="2"/>
                                            </p:txEl>
                                          </p:spTgt>
                                        </p:tgtEl>
                                        <p:attrNameLst>
                                          <p:attrName>style.visibility</p:attrName>
                                        </p:attrNameLst>
                                      </p:cBhvr>
                                      <p:to>
                                        <p:strVal val="visible"/>
                                      </p:to>
                                    </p:set>
                                    <p:animEffect transition="in" filter="blinds(horizontal)">
                                      <p:cBhvr>
                                        <p:cTn id="13" dur="2000"/>
                                        <p:tgtEl>
                                          <p:spTgt spid="114691">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14691">
                                            <p:txEl>
                                              <p:pRg st="3" end="3"/>
                                            </p:txEl>
                                          </p:spTgt>
                                        </p:tgtEl>
                                        <p:attrNameLst>
                                          <p:attrName>style.visibility</p:attrName>
                                        </p:attrNameLst>
                                      </p:cBhvr>
                                      <p:to>
                                        <p:strVal val="visible"/>
                                      </p:to>
                                    </p:set>
                                    <p:animEffect transition="in" filter="blinds(horizontal)">
                                      <p:cBhvr>
                                        <p:cTn id="16" dur="2000"/>
                                        <p:tgtEl>
                                          <p:spTgt spid="114691">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14691">
                                            <p:txEl>
                                              <p:pRg st="4" end="4"/>
                                            </p:txEl>
                                          </p:spTgt>
                                        </p:tgtEl>
                                        <p:attrNameLst>
                                          <p:attrName>style.visibility</p:attrName>
                                        </p:attrNameLst>
                                      </p:cBhvr>
                                      <p:to>
                                        <p:strVal val="visible"/>
                                      </p:to>
                                    </p:set>
                                    <p:animEffect transition="in" filter="blinds(horizontal)">
                                      <p:cBhvr>
                                        <p:cTn id="19" dur="2000"/>
                                        <p:tgtEl>
                                          <p:spTgt spid="114691">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14691">
                                            <p:txEl>
                                              <p:pRg st="5" end="5"/>
                                            </p:txEl>
                                          </p:spTgt>
                                        </p:tgtEl>
                                        <p:attrNameLst>
                                          <p:attrName>style.visibility</p:attrName>
                                        </p:attrNameLst>
                                      </p:cBhvr>
                                      <p:to>
                                        <p:strVal val="visible"/>
                                      </p:to>
                                    </p:set>
                                    <p:animEffect transition="in" filter="blinds(horizontal)">
                                      <p:cBhvr>
                                        <p:cTn id="22" dur="2000"/>
                                        <p:tgtEl>
                                          <p:spTgt spid="114691">
                                            <p:txEl>
                                              <p:pRg st="5" end="5"/>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14691">
                                            <p:txEl>
                                              <p:pRg st="6" end="6"/>
                                            </p:txEl>
                                          </p:spTgt>
                                        </p:tgtEl>
                                        <p:attrNameLst>
                                          <p:attrName>style.visibility</p:attrName>
                                        </p:attrNameLst>
                                      </p:cBhvr>
                                      <p:to>
                                        <p:strVal val="visible"/>
                                      </p:to>
                                    </p:set>
                                    <p:animEffect transition="in" filter="blinds(horizontal)">
                                      <p:cBhvr>
                                        <p:cTn id="25" dur="2000"/>
                                        <p:tgtEl>
                                          <p:spTgt spid="114691">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114692">
                                            <p:bg/>
                                          </p:spTgt>
                                        </p:tgtEl>
                                        <p:attrNameLst>
                                          <p:attrName>style.visibility</p:attrName>
                                        </p:attrNameLst>
                                      </p:cBhvr>
                                      <p:to>
                                        <p:strVal val="visible"/>
                                      </p:to>
                                    </p:set>
                                    <p:animEffect transition="in" filter="blinds(horizontal)">
                                      <p:cBhvr>
                                        <p:cTn id="30" dur="500"/>
                                        <p:tgtEl>
                                          <p:spTgt spid="114692">
                                            <p:bg/>
                                          </p:spTgt>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14692">
                                            <p:txEl>
                                              <p:pRg st="0" end="0"/>
                                            </p:txEl>
                                          </p:spTgt>
                                        </p:tgtEl>
                                        <p:attrNameLst>
                                          <p:attrName>style.visibility</p:attrName>
                                        </p:attrNameLst>
                                      </p:cBhvr>
                                      <p:to>
                                        <p:strVal val="visible"/>
                                      </p:to>
                                    </p:set>
                                    <p:animEffect transition="in" filter="blinds(horizontal)">
                                      <p:cBhvr>
                                        <p:cTn id="33" dur="500"/>
                                        <p:tgtEl>
                                          <p:spTgt spid="114692">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114692">
                                            <p:txEl>
                                              <p:pRg st="2" end="2"/>
                                            </p:txEl>
                                          </p:spTgt>
                                        </p:tgtEl>
                                        <p:attrNameLst>
                                          <p:attrName>style.visibility</p:attrName>
                                        </p:attrNameLst>
                                      </p:cBhvr>
                                      <p:to>
                                        <p:strVal val="visible"/>
                                      </p:to>
                                    </p:set>
                                    <p:animEffect transition="in" filter="blinds(horizontal)">
                                      <p:cBhvr>
                                        <p:cTn id="38" dur="1000"/>
                                        <p:tgtEl>
                                          <p:spTgt spid="114692">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114692">
                                            <p:txEl>
                                              <p:pRg st="3" end="3"/>
                                            </p:txEl>
                                          </p:spTgt>
                                        </p:tgtEl>
                                        <p:attrNameLst>
                                          <p:attrName>style.visibility</p:attrName>
                                        </p:attrNameLst>
                                      </p:cBhvr>
                                      <p:to>
                                        <p:strVal val="visible"/>
                                      </p:to>
                                    </p:set>
                                    <p:animEffect transition="in" filter="blinds(horizontal)">
                                      <p:cBhvr>
                                        <p:cTn id="43" dur="500"/>
                                        <p:tgtEl>
                                          <p:spTgt spid="114692">
                                            <p:txEl>
                                              <p:pRg st="3" end="3"/>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114692">
                                            <p:txEl>
                                              <p:pRg st="4" end="4"/>
                                            </p:txEl>
                                          </p:spTgt>
                                        </p:tgtEl>
                                        <p:attrNameLst>
                                          <p:attrName>style.visibility</p:attrName>
                                        </p:attrNameLst>
                                      </p:cBhvr>
                                      <p:to>
                                        <p:strVal val="visible"/>
                                      </p:to>
                                    </p:set>
                                    <p:animEffect transition="in" filter="blinds(horizontal)">
                                      <p:cBhvr>
                                        <p:cTn id="48" dur="500"/>
                                        <p:tgtEl>
                                          <p:spTgt spid="11469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1" grpId="0" build="p" animBg="1"/>
      <p:bldP spid="114692"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Espace réservé du contenu 2"/>
          <p:cNvSpPr>
            <a:spLocks noGrp="1"/>
          </p:cNvSpPr>
          <p:nvPr>
            <p:ph idx="1"/>
          </p:nvPr>
        </p:nvSpPr>
        <p:spPr>
          <a:xfrm>
            <a:off x="285750" y="1143000"/>
            <a:ext cx="8572500" cy="5500688"/>
          </a:xfrm>
        </p:spPr>
        <p:txBody>
          <a:bodyPr/>
          <a:lstStyle/>
          <a:p>
            <a:pPr>
              <a:buFont typeface="Arial" pitchFamily="34" charset="0"/>
              <a:buNone/>
            </a:pPr>
            <a:r>
              <a:rPr lang="fr-FR" sz="2000" b="1" smtClean="0">
                <a:solidFill>
                  <a:srgbClr val="000000"/>
                </a:solidFill>
              </a:rPr>
              <a:t> </a:t>
            </a:r>
            <a:r>
              <a:rPr lang="fr-FR" sz="2400" b="1" u="sng" smtClean="0"/>
              <a:t>III-3‑6 Les corps gras</a:t>
            </a:r>
            <a:endParaRPr lang="fr-FR" sz="2000" smtClean="0"/>
          </a:p>
          <a:p>
            <a:pPr>
              <a:buFont typeface="Arial" pitchFamily="34" charset="0"/>
              <a:buNone/>
            </a:pPr>
            <a:r>
              <a:rPr lang="fr-FR" sz="2000" b="1" u="sng" smtClean="0"/>
              <a:t>Intérêt: </a:t>
            </a:r>
          </a:p>
          <a:p>
            <a:pPr lvl="1"/>
            <a:r>
              <a:rPr lang="fr-FR" sz="2000" smtClean="0"/>
              <a:t>Apportent acides gras insaturés et vitamines liposolubles.</a:t>
            </a:r>
          </a:p>
          <a:p>
            <a:pPr lvl="1"/>
            <a:r>
              <a:rPr lang="fr-FR" sz="2000" smtClean="0"/>
              <a:t> Dès l'âge de 6 mois, au début mélangés aux légumes (1 noisette de beurre ou 1/2 c à c d'huile d'olive) puis doses progressivement↑</a:t>
            </a:r>
          </a:p>
          <a:p>
            <a:pPr>
              <a:buFont typeface="Arial" pitchFamily="34" charset="0"/>
              <a:buNone/>
            </a:pPr>
            <a:r>
              <a:rPr lang="fr-FR" sz="2000" b="1" u="sng" smtClean="0">
                <a:solidFill>
                  <a:srgbClr val="000000"/>
                </a:solidFill>
              </a:rPr>
              <a:t>Corps gras d'origine animale</a:t>
            </a:r>
          </a:p>
          <a:p>
            <a:pPr lvl="1"/>
            <a:r>
              <a:rPr lang="fr-FR" sz="2000" u="sng" smtClean="0"/>
              <a:t>Beurre :</a:t>
            </a:r>
            <a:r>
              <a:rPr lang="fr-FR" sz="2000" smtClean="0"/>
              <a:t> </a:t>
            </a:r>
          </a:p>
          <a:p>
            <a:pPr lvl="2">
              <a:buFont typeface="Calibri" pitchFamily="34" charset="0"/>
              <a:buChar char="→"/>
            </a:pPr>
            <a:r>
              <a:rPr lang="fr-FR" sz="2000" smtClean="0"/>
              <a:t> 85% de matière grasse (25% d'AGI, 2% d'AG essentiels), riche en Vit A </a:t>
            </a:r>
          </a:p>
          <a:p>
            <a:pPr lvl="2">
              <a:buFont typeface="Calibri" pitchFamily="34" charset="0"/>
              <a:buChar char="→"/>
            </a:pPr>
            <a:r>
              <a:rPr lang="fr-FR" sz="2000" smtClean="0"/>
              <a:t> Les hautes températures altèrent les AG saturés et détruisent la Vit A</a:t>
            </a:r>
          </a:p>
          <a:p>
            <a:pPr lvl="2">
              <a:buFont typeface="Calibri" pitchFamily="34" charset="0"/>
              <a:buChar char="→"/>
            </a:pPr>
            <a:r>
              <a:rPr lang="fr-FR" sz="2000" smtClean="0"/>
              <a:t> Limiter l'usage culinaire et de le consommer cru de préférence</a:t>
            </a:r>
          </a:p>
          <a:p>
            <a:pPr lvl="1"/>
            <a:r>
              <a:rPr lang="fr-FR" sz="2000" u="sng" smtClean="0"/>
              <a:t>Crème fraîche</a:t>
            </a:r>
            <a:r>
              <a:rPr lang="fr-FR" sz="2000" smtClean="0"/>
              <a:t> : 30% de matière grasse. Riche en Vit A</a:t>
            </a:r>
          </a:p>
          <a:p>
            <a:pPr>
              <a:buFont typeface="Arial" pitchFamily="34" charset="0"/>
              <a:buNone/>
            </a:pPr>
            <a:r>
              <a:rPr lang="fr-FR" sz="2000" b="1" u="sng" smtClean="0">
                <a:solidFill>
                  <a:srgbClr val="000000"/>
                </a:solidFill>
              </a:rPr>
              <a:t>Corps gras d'origine </a:t>
            </a:r>
            <a:r>
              <a:rPr lang="de-DE" sz="2000" b="1" u="sng" smtClean="0"/>
              <a:t>végétale</a:t>
            </a:r>
            <a:endParaRPr lang="fr-FR" sz="2000" b="1" u="sng" smtClean="0">
              <a:solidFill>
                <a:srgbClr val="000000"/>
              </a:solidFill>
            </a:endParaRPr>
          </a:p>
          <a:p>
            <a:pPr lvl="1"/>
            <a:r>
              <a:rPr lang="fr-FR" sz="2000" smtClean="0"/>
              <a:t>Huiles extraites de graines oléagineuses. </a:t>
            </a:r>
          </a:p>
          <a:p>
            <a:pPr lvl="1"/>
            <a:r>
              <a:rPr lang="fr-FR" sz="2000" smtClean="0"/>
              <a:t>Huile d'olive: riche en AGI (70% A. Oléique) pauvre en AG saturés.</a:t>
            </a:r>
          </a:p>
          <a:p>
            <a:pPr lvl="1"/>
            <a:r>
              <a:rPr lang="fr-FR" sz="2000" smtClean="0"/>
              <a:t> Huile de tournesol, etc.…</a:t>
            </a:r>
          </a:p>
          <a:p>
            <a:pPr lvl="1"/>
            <a:endParaRPr lang="fr-FR" sz="2000" smtClean="0"/>
          </a:p>
          <a:p>
            <a:pPr lvl="1">
              <a:buFont typeface="Arial" pitchFamily="34" charset="0"/>
              <a:buNone/>
            </a:pPr>
            <a:endParaRPr lang="fr-FR" sz="2000" smtClean="0"/>
          </a:p>
        </p:txBody>
      </p:sp>
      <p:sp>
        <p:nvSpPr>
          <p:cNvPr id="92163" name="Titre 1"/>
          <p:cNvSpPr>
            <a:spLocks noGrp="1"/>
          </p:cNvSpPr>
          <p:nvPr>
            <p:ph type="title"/>
          </p:nvPr>
        </p:nvSpPr>
        <p:spPr>
          <a:xfrm>
            <a:off x="0" y="214313"/>
            <a:ext cx="8229600" cy="928687"/>
          </a:xfrm>
        </p:spPr>
        <p:txBody>
          <a:bodyPr/>
          <a:lstStyle/>
          <a:p>
            <a:pPr indent="431800" algn="l" eaLnBrk="1" hangingPunct="1"/>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C00000"/>
                </a:solidFill>
                <a:latin typeface="Times New Roman" pitchFamily="18" charset="0"/>
                <a:cs typeface="Times New Roman" pitchFamily="18" charset="0"/>
              </a:rPr>
              <a:t>      III-3‑DIVERSIFICATION</a:t>
            </a:r>
            <a:r>
              <a:rPr lang="fr-FR" sz="2400" smtClean="0"/>
              <a:t/>
            </a:r>
            <a:br>
              <a:rPr lang="fr-FR" sz="2400" smtClean="0"/>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Espace réservé du contenu 2"/>
          <p:cNvSpPr>
            <a:spLocks noGrp="1"/>
          </p:cNvSpPr>
          <p:nvPr>
            <p:ph idx="1"/>
          </p:nvPr>
        </p:nvSpPr>
        <p:spPr>
          <a:xfrm>
            <a:off x="285750" y="1143000"/>
            <a:ext cx="8572500" cy="5500688"/>
          </a:xfrm>
        </p:spPr>
        <p:txBody>
          <a:bodyPr/>
          <a:lstStyle/>
          <a:p>
            <a:pPr>
              <a:buFont typeface="Arial" pitchFamily="34" charset="0"/>
              <a:buNone/>
            </a:pPr>
            <a:r>
              <a:rPr lang="fr-FR" sz="2000" b="1" smtClean="0">
                <a:solidFill>
                  <a:srgbClr val="000000"/>
                </a:solidFill>
              </a:rPr>
              <a:t> </a:t>
            </a:r>
            <a:r>
              <a:rPr lang="fr-FR" sz="2400" b="1" u="sng" smtClean="0"/>
              <a:t>III-3‑7 Boissons en dehors du lait</a:t>
            </a:r>
          </a:p>
          <a:p>
            <a:pPr>
              <a:buFont typeface="Arial" pitchFamily="34" charset="0"/>
              <a:buNone/>
            </a:pPr>
            <a:r>
              <a:rPr lang="fr-FR" sz="2000" smtClean="0"/>
              <a:t>            Données à la fin ou entre les repas.</a:t>
            </a:r>
          </a:p>
          <a:p>
            <a:pPr>
              <a:buFont typeface="Arial" pitchFamily="34" charset="0"/>
              <a:buNone/>
            </a:pPr>
            <a:r>
              <a:rPr lang="fr-FR" sz="2000" b="1" u="sng" smtClean="0"/>
              <a:t>Eau naturelle   </a:t>
            </a:r>
          </a:p>
          <a:p>
            <a:pPr lvl="1"/>
            <a:r>
              <a:rPr lang="fr-FR" sz="2000" smtClean="0"/>
              <a:t>Toujours penser à faire boire le NRS notamment en cas de fièvre ou de forte chaleur. </a:t>
            </a:r>
          </a:p>
          <a:p>
            <a:pPr lvl="1"/>
            <a:r>
              <a:rPr lang="fr-FR" sz="2000" smtClean="0"/>
              <a:t>Doit être stérile avant 8 mois.</a:t>
            </a:r>
          </a:p>
          <a:p>
            <a:pPr>
              <a:buFont typeface="Arial" pitchFamily="34" charset="0"/>
              <a:buNone/>
            </a:pPr>
            <a:r>
              <a:rPr lang="fr-FR" sz="2000" b="1" u="sng" smtClean="0"/>
              <a:t>Tisanes</a:t>
            </a:r>
            <a:r>
              <a:rPr lang="fr-FR" sz="2000" b="1" smtClean="0"/>
              <a:t>    </a:t>
            </a:r>
            <a:r>
              <a:rPr lang="fr-FR" sz="2000" smtClean="0"/>
              <a:t>Verveine, tilleul, cumin...</a:t>
            </a:r>
            <a:endParaRPr lang="fr-FR" sz="2000" b="1" u="sng" smtClean="0">
              <a:solidFill>
                <a:srgbClr val="000000"/>
              </a:solidFill>
            </a:endParaRPr>
          </a:p>
          <a:p>
            <a:pPr>
              <a:buFont typeface="Arial" pitchFamily="34" charset="0"/>
              <a:buNone/>
            </a:pPr>
            <a:r>
              <a:rPr lang="fr-FR" sz="2000" b="1" u="sng" smtClean="0"/>
              <a:t>Jus de fruits </a:t>
            </a:r>
            <a:endParaRPr lang="fr-FR" sz="2000" b="1" u="sng" smtClean="0">
              <a:solidFill>
                <a:srgbClr val="000000"/>
              </a:solidFill>
            </a:endParaRPr>
          </a:p>
          <a:p>
            <a:pPr lvl="1"/>
            <a:r>
              <a:rPr lang="fr-FR" sz="2000" smtClean="0"/>
              <a:t>Après 4 mois</a:t>
            </a:r>
          </a:p>
          <a:p>
            <a:pPr lvl="1"/>
            <a:r>
              <a:rPr lang="fr-FR" sz="2000" smtClean="0"/>
              <a:t>Frais dans le biberon ou à la tasse </a:t>
            </a:r>
          </a:p>
          <a:p>
            <a:pPr lvl="1"/>
            <a:r>
              <a:rPr lang="fr-FR" sz="2000" smtClean="0"/>
              <a:t>Eviter les jus de fruits du commerce souvent resucrés. </a:t>
            </a:r>
          </a:p>
          <a:p>
            <a:pPr lvl="1"/>
            <a:endParaRPr lang="fr-FR" sz="2000" smtClean="0"/>
          </a:p>
          <a:p>
            <a:pPr lvl="1">
              <a:buFont typeface="Arial" pitchFamily="34" charset="0"/>
              <a:buNone/>
            </a:pPr>
            <a:endParaRPr lang="fr-FR" sz="2000" smtClean="0"/>
          </a:p>
        </p:txBody>
      </p:sp>
      <p:sp>
        <p:nvSpPr>
          <p:cNvPr id="93187" name="Titre 1"/>
          <p:cNvSpPr>
            <a:spLocks noGrp="1"/>
          </p:cNvSpPr>
          <p:nvPr>
            <p:ph type="title"/>
          </p:nvPr>
        </p:nvSpPr>
        <p:spPr>
          <a:xfrm>
            <a:off x="0" y="214313"/>
            <a:ext cx="8229600" cy="928687"/>
          </a:xfrm>
        </p:spPr>
        <p:txBody>
          <a:bodyPr/>
          <a:lstStyle/>
          <a:p>
            <a:pPr indent="431800" algn="l" eaLnBrk="1" hangingPunct="1"/>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C00000"/>
                </a:solidFill>
                <a:latin typeface="Times New Roman" pitchFamily="18" charset="0"/>
                <a:cs typeface="Times New Roman" pitchFamily="18" charset="0"/>
              </a:rPr>
              <a:t>      III-3‑DIVERSIFICATION</a:t>
            </a:r>
            <a:r>
              <a:rPr lang="fr-FR" sz="2400" smtClean="0"/>
              <a:t/>
            </a:r>
            <a:br>
              <a:rPr lang="fr-FR" sz="2400" smtClean="0"/>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Espace réservé du contenu 2"/>
          <p:cNvSpPr>
            <a:spLocks noGrp="1"/>
          </p:cNvSpPr>
          <p:nvPr>
            <p:ph idx="1"/>
          </p:nvPr>
        </p:nvSpPr>
        <p:spPr>
          <a:xfrm>
            <a:off x="285750" y="1143000"/>
            <a:ext cx="8572500" cy="5500688"/>
          </a:xfrm>
        </p:spPr>
        <p:txBody>
          <a:bodyPr/>
          <a:lstStyle/>
          <a:p>
            <a:pPr>
              <a:buFont typeface="Arial" pitchFamily="34" charset="0"/>
              <a:buNone/>
            </a:pPr>
            <a:r>
              <a:rPr lang="fr-FR" sz="2000" b="1" smtClean="0">
                <a:solidFill>
                  <a:srgbClr val="000000"/>
                </a:solidFill>
              </a:rPr>
              <a:t> </a:t>
            </a:r>
            <a:r>
              <a:rPr lang="fr-FR" sz="2400" b="1" u="sng" smtClean="0"/>
              <a:t>III-3-8 Autres</a:t>
            </a:r>
          </a:p>
          <a:p>
            <a:pPr>
              <a:buFont typeface="Arial" pitchFamily="34" charset="0"/>
              <a:buNone/>
            </a:pPr>
            <a:r>
              <a:rPr lang="fr-FR" sz="2000" smtClean="0"/>
              <a:t>            Données à la fin ou entre les repas.</a:t>
            </a:r>
          </a:p>
          <a:p>
            <a:pPr>
              <a:buFont typeface="Arial" pitchFamily="34" charset="0"/>
              <a:buNone/>
            </a:pPr>
            <a:r>
              <a:rPr lang="fr-FR" sz="2000" b="1" u="sng" smtClean="0"/>
              <a:t>Le sel   </a:t>
            </a:r>
          </a:p>
          <a:p>
            <a:pPr lvl="1"/>
            <a:r>
              <a:rPr lang="fr-FR" sz="2000" smtClean="0"/>
              <a:t>à éviter avant 1 an, </a:t>
            </a:r>
          </a:p>
          <a:p>
            <a:pPr lvl="1"/>
            <a:r>
              <a:rPr lang="fr-FR" sz="2000" smtClean="0"/>
              <a:t>Utilisation en quantité raisonnable pendant la cuisson, ne pas resaler à table.</a:t>
            </a:r>
          </a:p>
          <a:p>
            <a:pPr>
              <a:buFont typeface="Arial" pitchFamily="34" charset="0"/>
              <a:buNone/>
            </a:pPr>
            <a:r>
              <a:rPr lang="fr-FR" sz="2000" b="1" u="sng" smtClean="0"/>
              <a:t>Les produits sucrés</a:t>
            </a:r>
            <a:endParaRPr lang="fr-FR" sz="2000" b="1" u="sng" smtClean="0">
              <a:solidFill>
                <a:srgbClr val="000000"/>
              </a:solidFill>
            </a:endParaRPr>
          </a:p>
          <a:p>
            <a:pPr lvl="1"/>
            <a:r>
              <a:rPr lang="fr-FR" sz="2000" smtClean="0"/>
              <a:t>comme le chocolat, les biscuits, les bonbons, les crèmes dessert, la confiture ou les boissons sucrées </a:t>
            </a:r>
          </a:p>
          <a:p>
            <a:pPr lvl="1"/>
            <a:r>
              <a:rPr lang="fr-FR" sz="2000" smtClean="0"/>
              <a:t>Autorisés à partir de 6 mois mais leur utilisation doit être rationalisée en raison de leurs nombreux inconvénients</a:t>
            </a:r>
          </a:p>
          <a:p>
            <a:pPr>
              <a:buFont typeface="Arial" pitchFamily="34" charset="0"/>
              <a:buNone/>
            </a:pPr>
            <a:r>
              <a:rPr lang="fr-FR" sz="2000" b="1" u="sng" smtClean="0">
                <a:solidFill>
                  <a:srgbClr val="000000"/>
                </a:solidFill>
              </a:rPr>
              <a:t>Les produits contenant de l’arachide</a:t>
            </a:r>
            <a:r>
              <a:rPr lang="fr-FR" sz="2000" b="1" smtClean="0">
                <a:solidFill>
                  <a:srgbClr val="000000"/>
                </a:solidFill>
              </a:rPr>
              <a:t>    </a:t>
            </a:r>
            <a:r>
              <a:rPr lang="fr-FR" sz="2000" smtClean="0">
                <a:solidFill>
                  <a:srgbClr val="000000"/>
                </a:solidFill>
              </a:rPr>
              <a:t>ne doivent être introduits qu’après 1 an voire 3 ans chez les enfants à risque allergique</a:t>
            </a:r>
          </a:p>
          <a:p>
            <a:pPr lvl="1"/>
            <a:endParaRPr lang="fr-FR" sz="2000" smtClean="0"/>
          </a:p>
          <a:p>
            <a:pPr lvl="1">
              <a:buFont typeface="Arial" pitchFamily="34" charset="0"/>
              <a:buNone/>
            </a:pPr>
            <a:endParaRPr lang="fr-FR" sz="2000" smtClean="0"/>
          </a:p>
        </p:txBody>
      </p:sp>
      <p:sp>
        <p:nvSpPr>
          <p:cNvPr id="94211" name="Titre 1"/>
          <p:cNvSpPr>
            <a:spLocks noGrp="1"/>
          </p:cNvSpPr>
          <p:nvPr>
            <p:ph type="title"/>
          </p:nvPr>
        </p:nvSpPr>
        <p:spPr>
          <a:xfrm>
            <a:off x="0" y="214313"/>
            <a:ext cx="8229600" cy="928687"/>
          </a:xfrm>
        </p:spPr>
        <p:txBody>
          <a:bodyPr/>
          <a:lstStyle/>
          <a:p>
            <a:pPr indent="431800" algn="l" eaLnBrk="1" hangingPunct="1"/>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III ‑ LES DIFFERENTS ALIMENTS  </a:t>
            </a:r>
            <a:br>
              <a:rPr lang="fr-FR" sz="2400" b="1" smtClean="0">
                <a:solidFill>
                  <a:srgbClr val="003366"/>
                </a:solidFill>
                <a:latin typeface="Times New Roman" pitchFamily="18" charset="0"/>
                <a:cs typeface="Times New Roman" pitchFamily="18" charset="0"/>
              </a:rPr>
            </a:br>
            <a:r>
              <a:rPr lang="fr-FR" sz="2400" b="1" smtClean="0">
                <a:solidFill>
                  <a:srgbClr val="C00000"/>
                </a:solidFill>
                <a:latin typeface="Times New Roman" pitchFamily="18" charset="0"/>
                <a:cs typeface="Times New Roman" pitchFamily="18" charset="0"/>
              </a:rPr>
              <a:t>      III-3‑DIVERSIFICATION</a:t>
            </a:r>
            <a:r>
              <a:rPr lang="fr-FR" sz="2400" smtClean="0"/>
              <a:t/>
            </a:r>
            <a:br>
              <a:rPr lang="fr-FR" sz="2400" smtClean="0"/>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Espace réservé du contenu 2"/>
          <p:cNvSpPr>
            <a:spLocks noGrp="1"/>
          </p:cNvSpPr>
          <p:nvPr>
            <p:ph idx="1"/>
          </p:nvPr>
        </p:nvSpPr>
        <p:spPr>
          <a:xfrm>
            <a:off x="285750" y="1214438"/>
            <a:ext cx="8572500" cy="5500687"/>
          </a:xfrm>
        </p:spPr>
        <p:txBody>
          <a:bodyPr>
            <a:normAutofit fontScale="92500" lnSpcReduction="10000"/>
          </a:bodyPr>
          <a:lstStyle/>
          <a:p>
            <a:pPr>
              <a:buFont typeface="Arial" charset="0"/>
              <a:buChar char="•"/>
              <a:defRPr/>
            </a:pPr>
            <a:r>
              <a:rPr lang="fr-FR" sz="2400" dirty="0" smtClean="0"/>
              <a:t>Les régimes proposés correspondent aux normes établies pour un NRS normal. Ils peuvent être modifiés en fonction de l'appétit de l'enfant.</a:t>
            </a:r>
          </a:p>
          <a:p>
            <a:pPr>
              <a:buFont typeface="Arial" charset="0"/>
              <a:buChar char="•"/>
              <a:defRPr/>
            </a:pPr>
            <a:r>
              <a:rPr lang="fr-FR" sz="2400" dirty="0" smtClean="0"/>
              <a:t>L'alimentation doit être précoce, dès M30 de vie, le nouveau-né est mis au sein. Durant les quatre à six premiers mois, l'alimentation est exclusivement lactée supplémentée en Vit D.</a:t>
            </a:r>
          </a:p>
          <a:p>
            <a:pPr>
              <a:buFont typeface="Arial" charset="0"/>
              <a:buChar char="•"/>
              <a:defRPr/>
            </a:pPr>
            <a:r>
              <a:rPr lang="fr-FR" sz="2400" dirty="0" smtClean="0"/>
              <a:t>Le passage à une alimentation diversifiée se fait très progressivement, pas avant le 4</a:t>
            </a:r>
            <a:r>
              <a:rPr lang="fr-FR" sz="2400" baseline="30000" dirty="0" smtClean="0"/>
              <a:t>ème</a:t>
            </a:r>
            <a:r>
              <a:rPr lang="fr-FR" sz="2400" dirty="0" smtClean="0"/>
              <a:t> mois pour les enfants nourris au lait artificiel, retardé jusqu'à l'âge de 6 mois pour l'enfant au sein et l’enfant à risque allergique.</a:t>
            </a:r>
          </a:p>
          <a:p>
            <a:pPr>
              <a:buFont typeface="Arial" charset="0"/>
              <a:buChar char="•"/>
              <a:defRPr/>
            </a:pPr>
            <a:r>
              <a:rPr lang="fr-FR" sz="2400" dirty="0" smtClean="0"/>
              <a:t>N'introduire qu'un seul aliment nouveau à la fois, proposer et ne jamais imposer un aliment, ne jamais faire de forcing alimentaire, et attention à l'attitude trop rigoriste des mères les premiers mois. </a:t>
            </a:r>
          </a:p>
          <a:p>
            <a:pPr>
              <a:buFont typeface="Arial" charset="0"/>
              <a:buChar char="•"/>
              <a:defRPr/>
            </a:pPr>
            <a:r>
              <a:rPr lang="fr-FR" sz="2400" dirty="0" smtClean="0"/>
              <a:t>La diversification commencera par l'introduction des légumes ou de la farine. Elle prépare le sevrage. Les tétées se font à la demande en cas d'allaitement maternel. Les repas sont au nombre de 6 à 7 en cas d'allaitement artificiel le 1er  et 2ème mois.</a:t>
            </a:r>
          </a:p>
          <a:p>
            <a:pPr lvl="1">
              <a:buFont typeface="Arial" charset="0"/>
              <a:buNone/>
              <a:defRPr/>
            </a:pPr>
            <a:endParaRPr lang="fr-FR" sz="2000" dirty="0" smtClean="0"/>
          </a:p>
        </p:txBody>
      </p:sp>
      <p:sp>
        <p:nvSpPr>
          <p:cNvPr id="95235" name="Titre 1"/>
          <p:cNvSpPr>
            <a:spLocks noGrp="1"/>
          </p:cNvSpPr>
          <p:nvPr>
            <p:ph type="title"/>
          </p:nvPr>
        </p:nvSpPr>
        <p:spPr>
          <a:xfrm>
            <a:off x="0" y="357188"/>
            <a:ext cx="8229600" cy="928687"/>
          </a:xfrm>
        </p:spPr>
        <p:txBody>
          <a:bodyPr/>
          <a:lstStyle/>
          <a:p>
            <a:pPr indent="431800" algn="l" eaLnBrk="1" hangingPunct="1"/>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IV‑ CONDUITE PRATIQUE DE L'ALIMENTATION</a:t>
            </a:r>
            <a:br>
              <a:rPr lang="fr-FR" sz="2400" b="1" smtClean="0">
                <a:solidFill>
                  <a:srgbClr val="003366"/>
                </a:solidFill>
                <a:latin typeface="Times New Roman" pitchFamily="18" charset="0"/>
                <a:cs typeface="Times New Roman" pitchFamily="18" charset="0"/>
              </a:rPr>
            </a:br>
            <a:r>
              <a:rPr lang="fr-FR" sz="2400" b="1" smtClean="0">
                <a:solidFill>
                  <a:srgbClr val="C00000"/>
                </a:solidFill>
                <a:latin typeface="Times New Roman" pitchFamily="18" charset="0"/>
                <a:cs typeface="Times New Roman" pitchFamily="18" charset="0"/>
              </a:rPr>
              <a:t>      IV-1‑Règles de conduite de l'alimentation </a:t>
            </a:r>
            <a:br>
              <a:rPr lang="fr-FR" sz="2400" b="1" smtClean="0">
                <a:solidFill>
                  <a:srgbClr val="C00000"/>
                </a:solidFill>
                <a:latin typeface="Times New Roman" pitchFamily="18" charset="0"/>
                <a:cs typeface="Times New Roman" pitchFamily="18" charset="0"/>
              </a:rPr>
            </a:br>
            <a:r>
              <a:rPr lang="fr-FR" sz="2400" smtClean="0"/>
              <a:t/>
            </a:r>
            <a:br>
              <a:rPr lang="fr-FR" sz="2400" smtClean="0"/>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Espace réservé du contenu 2"/>
          <p:cNvSpPr>
            <a:spLocks noGrp="1"/>
          </p:cNvSpPr>
          <p:nvPr>
            <p:ph idx="1"/>
          </p:nvPr>
        </p:nvSpPr>
        <p:spPr>
          <a:xfrm>
            <a:off x="285750" y="1071563"/>
            <a:ext cx="8572500" cy="5500687"/>
          </a:xfrm>
        </p:spPr>
        <p:txBody>
          <a:bodyPr/>
          <a:lstStyle/>
          <a:p>
            <a:r>
              <a:rPr lang="fr-FR" sz="2000" smtClean="0"/>
              <a:t>Détermination de la ration journalière et du nombre de repas par jour :</a:t>
            </a:r>
          </a:p>
          <a:p>
            <a:pPr>
              <a:buFont typeface="Calibri" pitchFamily="34" charset="0"/>
              <a:buChar char="−"/>
            </a:pPr>
            <a:r>
              <a:rPr lang="fr-FR" sz="2000" smtClean="0"/>
              <a:t>Règle d'Apert :       </a:t>
            </a:r>
          </a:p>
          <a:p>
            <a:pPr lvl="1">
              <a:buFont typeface="Calibri" pitchFamily="34" charset="0"/>
              <a:buChar char="→"/>
            </a:pPr>
            <a:r>
              <a:rPr lang="fr-FR" sz="1600" smtClean="0"/>
              <a:t>Ration journalière  =  (P / 10) + 250 (p : poids en grammes)</a:t>
            </a:r>
          </a:p>
          <a:p>
            <a:pPr lvl="1">
              <a:buFont typeface="Calibri" pitchFamily="34" charset="0"/>
              <a:buChar char="→"/>
            </a:pPr>
            <a:r>
              <a:rPr lang="fr-FR" sz="1600" smtClean="0"/>
              <a:t>Nombre de repas /jour :   = 6 si poids &lt; 5Kg , = 5 si poids &gt; 5Kg et &lt; 7Kg , = 4 si poids &gt; 7Kg</a:t>
            </a:r>
          </a:p>
          <a:p>
            <a:pPr>
              <a:buFont typeface="Calibri" pitchFamily="34" charset="0"/>
              <a:buChar char="−"/>
            </a:pPr>
            <a:r>
              <a:rPr lang="fr-FR" sz="2000" smtClean="0"/>
              <a:t>Les premiers mois si le poids n'est pas connu, la ration par repas peut être calculée d'après la règle de Terrien :</a:t>
            </a:r>
          </a:p>
          <a:p>
            <a:pPr>
              <a:buFont typeface="Calibri" pitchFamily="34" charset="0"/>
              <a:buChar char="−"/>
            </a:pPr>
            <a:r>
              <a:rPr lang="fr-FR" sz="2000" smtClean="0"/>
              <a:t>Règle de Terrien : 1 (âge en mois) 0 = ration </a:t>
            </a:r>
          </a:p>
          <a:p>
            <a:pPr lvl="1">
              <a:buFont typeface="Calibri" pitchFamily="34" charset="0"/>
              <a:buChar char="→"/>
            </a:pPr>
            <a:r>
              <a:rPr lang="fr-FR" sz="1600" smtClean="0"/>
              <a:t>1 mois : R = 110 g, 2 mois : R = 120 g</a:t>
            </a:r>
          </a:p>
          <a:p>
            <a:pPr lvl="1">
              <a:buFont typeface="Calibri" pitchFamily="34" charset="0"/>
              <a:buChar char="→"/>
            </a:pPr>
            <a:r>
              <a:rPr lang="fr-FR" sz="1600" smtClean="0"/>
              <a:t>Puis la ration quotidienne est approximativement la suivante :       </a:t>
            </a:r>
          </a:p>
          <a:p>
            <a:pPr lvl="1">
              <a:buFont typeface="Wingdings" pitchFamily="2" charset="2"/>
              <a:buChar char="§"/>
            </a:pPr>
            <a:r>
              <a:rPr lang="fr-FR" sz="1600" smtClean="0"/>
              <a:t>3 mois  = 150g X 5</a:t>
            </a:r>
          </a:p>
          <a:p>
            <a:pPr lvl="1">
              <a:buFont typeface="Wingdings" pitchFamily="2" charset="2"/>
              <a:buChar char="§"/>
            </a:pPr>
            <a:r>
              <a:rPr lang="fr-FR" sz="1600" smtClean="0"/>
              <a:t>4 mois  = 160g X 5</a:t>
            </a:r>
          </a:p>
          <a:p>
            <a:pPr lvl="1">
              <a:buFont typeface="Wingdings" pitchFamily="2" charset="2"/>
              <a:buChar char="§"/>
            </a:pPr>
            <a:r>
              <a:rPr lang="fr-FR" sz="1600" smtClean="0"/>
              <a:t>5 mois  = 200 g X 4</a:t>
            </a:r>
          </a:p>
          <a:p>
            <a:pPr lvl="1">
              <a:buFont typeface="Wingdings" pitchFamily="2" charset="2"/>
              <a:buChar char="§"/>
            </a:pPr>
            <a:r>
              <a:rPr lang="fr-FR" sz="1600" smtClean="0"/>
              <a:t>6 – 7 mois  = 220 g X 4</a:t>
            </a:r>
          </a:p>
          <a:p>
            <a:pPr lvl="1">
              <a:buFont typeface="Wingdings" pitchFamily="2" charset="2"/>
              <a:buChar char="§"/>
            </a:pPr>
            <a:r>
              <a:rPr lang="fr-FR" sz="1600" smtClean="0"/>
              <a:t>8 – 12 mois  = 240 g X 4</a:t>
            </a:r>
          </a:p>
          <a:p>
            <a:r>
              <a:rPr lang="fr-FR" sz="2000" smtClean="0"/>
              <a:t>Le sevrage, ne doit jamais être brutal. La courbe pondérale est l'élément d'évaluation de l'alimentation du NRS. Elle doit être contrôlée régulièrement et les poids inscrits sur le carnet de santé.</a:t>
            </a:r>
          </a:p>
          <a:p>
            <a:pPr lvl="1">
              <a:buFont typeface="Arial" pitchFamily="34" charset="0"/>
              <a:buNone/>
            </a:pPr>
            <a:endParaRPr lang="fr-FR" sz="2000" smtClean="0"/>
          </a:p>
        </p:txBody>
      </p:sp>
      <p:sp>
        <p:nvSpPr>
          <p:cNvPr id="96259" name="Titre 1"/>
          <p:cNvSpPr>
            <a:spLocks noGrp="1"/>
          </p:cNvSpPr>
          <p:nvPr>
            <p:ph type="title"/>
          </p:nvPr>
        </p:nvSpPr>
        <p:spPr>
          <a:xfrm>
            <a:off x="0" y="357188"/>
            <a:ext cx="8229600" cy="928687"/>
          </a:xfrm>
        </p:spPr>
        <p:txBody>
          <a:bodyPr/>
          <a:lstStyle/>
          <a:p>
            <a:pPr indent="431800" algn="l" eaLnBrk="1" hangingPunct="1"/>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IV‑ CONDUITE PRATIQUE DE L'ALIMENTATION</a:t>
            </a:r>
            <a:br>
              <a:rPr lang="fr-FR" sz="2400" b="1" smtClean="0">
                <a:solidFill>
                  <a:srgbClr val="003366"/>
                </a:solidFill>
                <a:latin typeface="Times New Roman" pitchFamily="18" charset="0"/>
                <a:cs typeface="Times New Roman" pitchFamily="18" charset="0"/>
              </a:rPr>
            </a:br>
            <a:r>
              <a:rPr lang="fr-FR" sz="2400" b="1" smtClean="0">
                <a:solidFill>
                  <a:srgbClr val="C00000"/>
                </a:solidFill>
                <a:latin typeface="Times New Roman" pitchFamily="18" charset="0"/>
                <a:cs typeface="Times New Roman" pitchFamily="18" charset="0"/>
              </a:rPr>
              <a:t>      IV-1‑Règles de conduite de l'alimentation </a:t>
            </a:r>
            <a:br>
              <a:rPr lang="fr-FR" sz="2400" b="1" smtClean="0">
                <a:solidFill>
                  <a:srgbClr val="C00000"/>
                </a:solidFill>
                <a:latin typeface="Times New Roman" pitchFamily="18" charset="0"/>
                <a:cs typeface="Times New Roman" pitchFamily="18" charset="0"/>
              </a:rPr>
            </a:br>
            <a:r>
              <a:rPr lang="fr-FR" sz="2400" smtClean="0"/>
              <a:t/>
            </a:r>
            <a:br>
              <a:rPr lang="fr-FR" sz="2400" smtClean="0"/>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Espace réservé du contenu 2"/>
          <p:cNvSpPr>
            <a:spLocks noGrp="1"/>
          </p:cNvSpPr>
          <p:nvPr>
            <p:ph idx="1"/>
          </p:nvPr>
        </p:nvSpPr>
        <p:spPr>
          <a:xfrm>
            <a:off x="214313" y="1000125"/>
            <a:ext cx="8572500" cy="5500688"/>
          </a:xfrm>
        </p:spPr>
        <p:txBody>
          <a:bodyPr>
            <a:normAutofit fontScale="77500" lnSpcReduction="20000"/>
          </a:bodyPr>
          <a:lstStyle/>
          <a:p>
            <a:pPr>
              <a:buFont typeface="Arial" charset="0"/>
              <a:buNone/>
              <a:defRPr/>
            </a:pPr>
            <a:r>
              <a:rPr lang="fr-FR" sz="3100" b="1" u="sng" dirty="0" smtClean="0">
                <a:solidFill>
                  <a:prstClr val="black"/>
                </a:solidFill>
              </a:rPr>
              <a:t>IV-2‑1 Enfant nourri au sein </a:t>
            </a:r>
          </a:p>
          <a:p>
            <a:pPr>
              <a:buFont typeface="Arial" charset="0"/>
              <a:buChar char="•"/>
              <a:defRPr/>
            </a:pPr>
            <a:r>
              <a:rPr lang="fr-FR" sz="2600" dirty="0" smtClean="0"/>
              <a:t>Mise au sein précoce dès la M 30. Les tétées les premiers mois sont au nombre de 6 à 7 par jour.</a:t>
            </a:r>
          </a:p>
          <a:p>
            <a:pPr>
              <a:buFont typeface="Arial" charset="0"/>
              <a:buChar char="•"/>
              <a:defRPr/>
            </a:pPr>
            <a:r>
              <a:rPr lang="fr-FR" sz="2600" dirty="0" smtClean="0"/>
              <a:t>Allaitement à la demande (durée des tétées de 15 à 20 mn).</a:t>
            </a:r>
          </a:p>
          <a:p>
            <a:pPr>
              <a:buFont typeface="Arial" charset="0"/>
              <a:buChar char="•"/>
              <a:defRPr/>
            </a:pPr>
            <a:r>
              <a:rPr lang="fr-FR" sz="2600" dirty="0" smtClean="0"/>
              <a:t>Le LM est suffisant jusqu'à l'âge de 6 mois.</a:t>
            </a:r>
          </a:p>
          <a:p>
            <a:pPr>
              <a:buFont typeface="Arial" charset="0"/>
              <a:buChar char="•"/>
              <a:defRPr/>
            </a:pPr>
            <a:r>
              <a:rPr lang="fr-FR" sz="2600" dirty="0" smtClean="0"/>
              <a:t>Introduction des différents aliments selon l'âge comme l'enfant au lait artificiel à partir de l'âge de 6 mois (différentes protéines animales, féculents...).</a:t>
            </a:r>
          </a:p>
          <a:p>
            <a:pPr>
              <a:buFont typeface="Arial" charset="0"/>
              <a:buChar char="•"/>
              <a:defRPr/>
            </a:pPr>
            <a:r>
              <a:rPr lang="fr-FR" sz="2600" dirty="0" smtClean="0"/>
              <a:t>A 6 mois: une bouillie de farine et un repas de légumes avec viande.</a:t>
            </a:r>
          </a:p>
          <a:p>
            <a:pPr>
              <a:buFont typeface="Arial" charset="0"/>
              <a:buChar char="•"/>
              <a:defRPr/>
            </a:pPr>
            <a:r>
              <a:rPr lang="fr-FR" sz="2600" dirty="0" smtClean="0"/>
              <a:t>A 7 mois :     </a:t>
            </a:r>
          </a:p>
          <a:p>
            <a:pPr lvl="1">
              <a:buFont typeface="Arial" charset="0"/>
              <a:buChar char="–"/>
              <a:defRPr/>
            </a:pPr>
            <a:r>
              <a:rPr lang="fr-FR" sz="2600" dirty="0" smtClean="0"/>
              <a:t>une bouillie de farine avec ou sans gluten</a:t>
            </a:r>
          </a:p>
          <a:p>
            <a:pPr lvl="1">
              <a:buFont typeface="Arial" charset="0"/>
              <a:buChar char="–"/>
              <a:defRPr/>
            </a:pPr>
            <a:r>
              <a:rPr lang="fr-FR" sz="2600" dirty="0" smtClean="0"/>
              <a:t>Un repas de légumes avec protides (viande) et dessert.</a:t>
            </a:r>
          </a:p>
          <a:p>
            <a:pPr lvl="1">
              <a:buFont typeface="Arial" charset="0"/>
              <a:buChar char="–"/>
              <a:defRPr/>
            </a:pPr>
            <a:r>
              <a:rPr lang="fr-FR" sz="2600" dirty="0" smtClean="0"/>
              <a:t>Tout en maintenant en moyenne 3 tétées / jour à la demande.</a:t>
            </a:r>
          </a:p>
          <a:p>
            <a:pPr>
              <a:buFont typeface="Arial" charset="0"/>
              <a:buChar char="•"/>
              <a:defRPr/>
            </a:pPr>
            <a:r>
              <a:rPr lang="fr-FR" sz="2600" dirty="0" smtClean="0"/>
              <a:t>A l'âge de 8 mois : 2ème repas de légumes avec dessert (fruit ou yaourt).</a:t>
            </a:r>
          </a:p>
          <a:p>
            <a:pPr>
              <a:buFont typeface="Arial" charset="0"/>
              <a:buChar char="•"/>
              <a:defRPr/>
            </a:pPr>
            <a:r>
              <a:rPr lang="fr-FR" sz="2600" dirty="0" smtClean="0"/>
              <a:t>Ne pas oublier de donner de la vitamine D (1‑6 mois). </a:t>
            </a:r>
          </a:p>
          <a:p>
            <a:pPr>
              <a:buFont typeface="Arial" charset="0"/>
              <a:buChar char="•"/>
              <a:defRPr/>
            </a:pPr>
            <a:r>
              <a:rPr lang="fr-FR" sz="2600" dirty="0" smtClean="0"/>
              <a:t>Conserver le maximum de tétées pour assurer la lactation jusqu'à l'âge de 1 an (voire 24 mois).</a:t>
            </a:r>
          </a:p>
          <a:p>
            <a:pPr>
              <a:buFont typeface="Arial" charset="0"/>
              <a:buChar char="•"/>
              <a:defRPr/>
            </a:pPr>
            <a:endParaRPr lang="fr-FR" sz="2600" dirty="0" smtClean="0"/>
          </a:p>
          <a:p>
            <a:pPr lvl="1">
              <a:buFont typeface="Arial" charset="0"/>
              <a:buNone/>
              <a:defRPr/>
            </a:pPr>
            <a:endParaRPr lang="fr-FR" sz="2600" dirty="0" smtClean="0"/>
          </a:p>
        </p:txBody>
      </p:sp>
      <p:sp>
        <p:nvSpPr>
          <p:cNvPr id="97283" name="Titre 1"/>
          <p:cNvSpPr>
            <a:spLocks noGrp="1"/>
          </p:cNvSpPr>
          <p:nvPr>
            <p:ph type="title"/>
          </p:nvPr>
        </p:nvSpPr>
        <p:spPr>
          <a:xfrm>
            <a:off x="0" y="357188"/>
            <a:ext cx="8229600" cy="928687"/>
          </a:xfrm>
        </p:spPr>
        <p:txBody>
          <a:bodyPr/>
          <a:lstStyle/>
          <a:p>
            <a:pPr indent="431800" algn="l" eaLnBrk="1" hangingPunct="1"/>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IV‑ CONDUITE PRATIQUE DE L'ALIMENTATION</a:t>
            </a:r>
            <a:br>
              <a:rPr lang="fr-FR" sz="2400" b="1" smtClean="0">
                <a:solidFill>
                  <a:srgbClr val="003366"/>
                </a:solidFill>
                <a:latin typeface="Times New Roman" pitchFamily="18" charset="0"/>
                <a:cs typeface="Times New Roman" pitchFamily="18" charset="0"/>
              </a:rPr>
            </a:br>
            <a:r>
              <a:rPr lang="fr-FR" sz="2400" b="1" smtClean="0">
                <a:solidFill>
                  <a:srgbClr val="C00000"/>
                </a:solidFill>
                <a:latin typeface="Times New Roman" pitchFamily="18" charset="0"/>
                <a:cs typeface="Times New Roman" pitchFamily="18" charset="0"/>
              </a:rPr>
              <a:t>      IV-2‑Calendrier d'alimentation</a:t>
            </a:r>
            <a:br>
              <a:rPr lang="fr-FR" sz="2400" b="1" smtClean="0">
                <a:solidFill>
                  <a:srgbClr val="C00000"/>
                </a:solidFill>
                <a:latin typeface="Times New Roman" pitchFamily="18" charset="0"/>
                <a:cs typeface="Times New Roman" pitchFamily="18" charset="0"/>
              </a:rPr>
            </a:br>
            <a:r>
              <a:rPr lang="fr-FR" sz="2400" b="1" smtClean="0">
                <a:solidFill>
                  <a:srgbClr val="C00000"/>
                </a:solidFill>
                <a:latin typeface="Times New Roman" pitchFamily="18" charset="0"/>
                <a:cs typeface="Times New Roman" pitchFamily="18" charset="0"/>
              </a:rPr>
              <a:t/>
            </a:r>
            <a:br>
              <a:rPr lang="fr-FR" sz="2400" b="1" smtClean="0">
                <a:solidFill>
                  <a:srgbClr val="C00000"/>
                </a:solidFill>
                <a:latin typeface="Times New Roman" pitchFamily="18" charset="0"/>
                <a:cs typeface="Times New Roman" pitchFamily="18" charset="0"/>
              </a:rPr>
            </a:br>
            <a:r>
              <a:rPr lang="fr-FR" sz="2400" smtClean="0"/>
              <a:t/>
            </a:r>
            <a:br>
              <a:rPr lang="fr-FR" sz="2400" smtClean="0"/>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re 1"/>
          <p:cNvSpPr>
            <a:spLocks noGrp="1"/>
          </p:cNvSpPr>
          <p:nvPr>
            <p:ph type="title"/>
          </p:nvPr>
        </p:nvSpPr>
        <p:spPr>
          <a:xfrm>
            <a:off x="428625" y="214313"/>
            <a:ext cx="8329613" cy="725487"/>
          </a:xfrm>
        </p:spPr>
        <p:txBody>
          <a:bodyPr/>
          <a:lstStyle/>
          <a:p>
            <a:r>
              <a:rPr lang="fr-FR" sz="2400" smtClean="0">
                <a:solidFill>
                  <a:srgbClr val="C00000"/>
                </a:solidFill>
              </a:rPr>
              <a:t>Exemple de régime alimentaire chez un enfant nourri au lait artificiel – enfant à risque allergique exclu (1)</a:t>
            </a:r>
          </a:p>
        </p:txBody>
      </p:sp>
      <p:graphicFrame>
        <p:nvGraphicFramePr>
          <p:cNvPr id="4" name="Espace réservé du contenu 3"/>
          <p:cNvGraphicFramePr>
            <a:graphicFrameLocks noGrp="1"/>
          </p:cNvGraphicFramePr>
          <p:nvPr>
            <p:ph idx="1"/>
          </p:nvPr>
        </p:nvGraphicFramePr>
        <p:xfrm>
          <a:off x="214313" y="1000125"/>
          <a:ext cx="8715435" cy="5601270"/>
        </p:xfrm>
        <a:graphic>
          <a:graphicData uri="http://schemas.openxmlformats.org/drawingml/2006/table">
            <a:tbl>
              <a:tblPr firstRow="1" bandRow="1">
                <a:tableStyleId>{69012ECD-51FC-41F1-AA8D-1B2483CD663E}</a:tableStyleId>
              </a:tblPr>
              <a:tblGrid>
                <a:gridCol w="1285883"/>
                <a:gridCol w="2071702"/>
                <a:gridCol w="2857520"/>
                <a:gridCol w="2500330"/>
              </a:tblGrid>
              <a:tr h="630572">
                <a:tc>
                  <a:txBody>
                    <a:bodyPr/>
                    <a:lstStyle/>
                    <a:p>
                      <a:pPr algn="ctr">
                        <a:spcAft>
                          <a:spcPts val="0"/>
                        </a:spcAft>
                      </a:pPr>
                      <a:r>
                        <a:rPr lang="fr-FR" sz="1500" noProof="0" dirty="0"/>
                        <a:t>Age</a:t>
                      </a:r>
                      <a:endParaRPr lang="fr-FR" sz="1500" noProof="0" dirty="0">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spcAft>
                          <a:spcPts val="0"/>
                        </a:spcAft>
                      </a:pPr>
                      <a:r>
                        <a:rPr lang="fr-FR" sz="1500" noProof="0" dirty="0"/>
                        <a:t>Ration / j</a:t>
                      </a:r>
                      <a:endParaRPr lang="fr-FR" sz="1500" noProof="0" dirty="0">
                        <a:latin typeface="+mn-lt"/>
                        <a:ea typeface="Times New Roman"/>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ctr">
                        <a:spcAft>
                          <a:spcPts val="0"/>
                        </a:spcAft>
                      </a:pPr>
                      <a:r>
                        <a:rPr lang="fr-FR" sz="1500" noProof="0" dirty="0"/>
                        <a:t>Composition des repas</a:t>
                      </a:r>
                      <a:endParaRPr lang="fr-FR" sz="1500" noProof="0" dirty="0">
                        <a:latin typeface="+mn-lt"/>
                        <a:ea typeface="Times New Roman"/>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ctr">
                        <a:spcAft>
                          <a:spcPts val="0"/>
                        </a:spcAft>
                      </a:pPr>
                      <a:r>
                        <a:rPr lang="fr-FR" sz="1500" noProof="0" dirty="0"/>
                        <a:t>Introduction des aliments nouveaux</a:t>
                      </a:r>
                      <a:endParaRPr lang="fr-FR" sz="1500" noProof="0" dirty="0">
                        <a:latin typeface="+mn-lt"/>
                        <a:ea typeface="Times New Roman"/>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1482492">
                <a:tc>
                  <a:txBody>
                    <a:bodyPr/>
                    <a:lstStyle/>
                    <a:p>
                      <a:pPr algn="l">
                        <a:spcAft>
                          <a:spcPts val="0"/>
                        </a:spcAft>
                      </a:pPr>
                      <a:r>
                        <a:rPr lang="fr-FR" sz="1500" noProof="0" dirty="0"/>
                        <a:t>N Né</a:t>
                      </a:r>
                    </a:p>
                    <a:p>
                      <a:pPr algn="l">
                        <a:spcAft>
                          <a:spcPts val="0"/>
                        </a:spcAft>
                      </a:pPr>
                      <a:r>
                        <a:rPr lang="fr-FR" sz="1500" noProof="0" dirty="0" smtClean="0"/>
                        <a:t>J1</a:t>
                      </a:r>
                      <a:r>
                        <a:rPr lang="fr-FR" sz="1500" baseline="0" noProof="0" dirty="0" smtClean="0"/>
                        <a:t> </a:t>
                      </a:r>
                      <a:endParaRPr lang="fr-FR" sz="1500"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sz="1500" noProof="0" dirty="0" smtClean="0"/>
                        <a:t>J2</a:t>
                      </a:r>
                      <a:r>
                        <a:rPr lang="fr-FR" sz="1500" baseline="0" noProof="0" dirty="0" smtClean="0"/>
                        <a:t> à </a:t>
                      </a:r>
                      <a:r>
                        <a:rPr lang="fr-FR" sz="1500" noProof="0" dirty="0" smtClean="0"/>
                        <a:t>J7</a:t>
                      </a:r>
                      <a:endParaRPr lang="fr-FR" sz="1500" noProof="0" dirty="0"/>
                    </a:p>
                    <a:p>
                      <a:pPr algn="l">
                        <a:spcAft>
                          <a:spcPts val="0"/>
                        </a:spcAft>
                      </a:pPr>
                      <a:r>
                        <a:rPr lang="fr-FR" sz="1500" noProof="0" dirty="0"/>
                        <a:t>2</a:t>
                      </a:r>
                      <a:r>
                        <a:rPr lang="fr-FR" sz="1500" baseline="30000" noProof="0" dirty="0"/>
                        <a:t>ème</a:t>
                      </a:r>
                      <a:r>
                        <a:rPr lang="fr-FR" sz="1500" noProof="0" dirty="0"/>
                        <a:t> semaine</a:t>
                      </a:r>
                    </a:p>
                    <a:p>
                      <a:pPr algn="l">
                        <a:spcAft>
                          <a:spcPts val="0"/>
                        </a:spcAft>
                      </a:pPr>
                      <a:r>
                        <a:rPr lang="fr-FR" sz="1500" noProof="0" dirty="0"/>
                        <a:t>3</a:t>
                      </a:r>
                      <a:r>
                        <a:rPr lang="fr-FR" sz="1500" baseline="30000" noProof="0" dirty="0"/>
                        <a:t>ème</a:t>
                      </a:r>
                      <a:r>
                        <a:rPr lang="fr-FR" sz="1500" noProof="0" dirty="0"/>
                        <a:t> semaine</a:t>
                      </a:r>
                    </a:p>
                    <a:p>
                      <a:pPr algn="l">
                        <a:spcAft>
                          <a:spcPts val="0"/>
                        </a:spcAft>
                      </a:pPr>
                      <a:r>
                        <a:rPr lang="fr-FR" sz="1500" noProof="0" dirty="0"/>
                        <a:t>4</a:t>
                      </a:r>
                      <a:r>
                        <a:rPr lang="fr-FR" sz="1500" baseline="30000" noProof="0" dirty="0"/>
                        <a:t>ème</a:t>
                      </a:r>
                      <a:r>
                        <a:rPr lang="fr-FR" sz="1500" noProof="0" dirty="0"/>
                        <a:t> semaine</a:t>
                      </a:r>
                      <a:endParaRPr lang="fr-FR" sz="1500" noProof="0" dirty="0">
                        <a:latin typeface="+mn-lt"/>
                        <a:ea typeface="Times New Roman"/>
                      </a:endParaRPr>
                    </a:p>
                  </a:txBody>
                  <a:tcPr marL="68580" marR="68580" marT="0" marB="0">
                    <a:lnL w="12700" cap="flat" cmpd="sng" algn="ctr">
                      <a:solidFill>
                        <a:schemeClr val="tx1"/>
                      </a:solidFill>
                      <a:prstDash val="solid"/>
                      <a:round/>
                      <a:headEnd type="none" w="med" len="med"/>
                      <a:tailEnd type="none" w="med" len="med"/>
                    </a:lnL>
                  </a:tcPr>
                </a:tc>
                <a:tc>
                  <a:txBody>
                    <a:bodyPr/>
                    <a:lstStyle/>
                    <a:p>
                      <a:pPr algn="l">
                        <a:spcAft>
                          <a:spcPts val="0"/>
                        </a:spcAft>
                      </a:pPr>
                      <a:endParaRPr lang="fr-FR" sz="1500" noProof="0" dirty="0" smtClean="0"/>
                    </a:p>
                    <a:p>
                      <a:pPr algn="l">
                        <a:spcAft>
                          <a:spcPts val="0"/>
                        </a:spcAft>
                      </a:pPr>
                      <a:r>
                        <a:rPr lang="fr-FR" sz="1500" kern="1200" noProof="0" dirty="0" smtClean="0"/>
                        <a:t>10 g </a:t>
                      </a:r>
                      <a:r>
                        <a:rPr lang="fr-FR" sz="1500" noProof="0" dirty="0" smtClean="0"/>
                        <a:t> 7 X / j</a:t>
                      </a:r>
                    </a:p>
                    <a:p>
                      <a:pPr algn="l">
                        <a:spcAft>
                          <a:spcPts val="0"/>
                        </a:spcAft>
                      </a:pPr>
                      <a:r>
                        <a:rPr lang="fr-FR" sz="1500" kern="1200" noProof="0" dirty="0" smtClean="0"/>
                        <a:t>↗10 g / Biberon</a:t>
                      </a:r>
                      <a:r>
                        <a:rPr lang="fr-FR" sz="1500" noProof="0" dirty="0" smtClean="0"/>
                        <a:t> 7 X / j </a:t>
                      </a:r>
                    </a:p>
                    <a:p>
                      <a:pPr algn="l">
                        <a:spcAft>
                          <a:spcPts val="0"/>
                        </a:spcAft>
                      </a:pPr>
                      <a:r>
                        <a:rPr lang="fr-FR" sz="1500" kern="1200" dirty="0" smtClean="0"/>
                        <a:t>80 g</a:t>
                      </a:r>
                      <a:r>
                        <a:rPr lang="fr-FR" sz="1500" noProof="0" dirty="0" smtClean="0"/>
                        <a:t>  7 X / j</a:t>
                      </a:r>
                    </a:p>
                    <a:p>
                      <a:pPr algn="l">
                        <a:spcAft>
                          <a:spcPts val="0"/>
                        </a:spcAft>
                      </a:pPr>
                      <a:r>
                        <a:rPr lang="fr-FR" sz="1500" kern="1200" dirty="0" smtClean="0"/>
                        <a:t>90 g</a:t>
                      </a:r>
                      <a:r>
                        <a:rPr lang="fr-FR" sz="1500" noProof="0" dirty="0" smtClean="0"/>
                        <a:t> 7 X / j</a:t>
                      </a:r>
                    </a:p>
                    <a:p>
                      <a:pPr algn="l">
                        <a:spcAft>
                          <a:spcPts val="0"/>
                        </a:spcAft>
                      </a:pPr>
                      <a:r>
                        <a:rPr lang="fr-FR" sz="1500" kern="1200" dirty="0" smtClean="0"/>
                        <a:t>100 g</a:t>
                      </a:r>
                      <a:r>
                        <a:rPr lang="fr-FR" sz="1500" noProof="0" dirty="0" smtClean="0"/>
                        <a:t>  6 à 7 X / j</a:t>
                      </a:r>
                      <a:endParaRPr lang="fr-FR" sz="1500" noProof="0" dirty="0" smtClean="0">
                        <a:latin typeface="+mn-lt"/>
                        <a:ea typeface="Times New Roman"/>
                      </a:endParaRPr>
                    </a:p>
                  </a:txBody>
                  <a:tcPr marL="68580" marR="68580" marT="0" marB="0"/>
                </a:tc>
                <a:tc>
                  <a:txBody>
                    <a:bodyPr/>
                    <a:lstStyle/>
                    <a:p>
                      <a:pPr algn="l">
                        <a:spcAft>
                          <a:spcPts val="0"/>
                        </a:spcAft>
                      </a:pPr>
                      <a:endParaRPr lang="fr-FR" sz="1500" noProof="0" dirty="0"/>
                    </a:p>
                    <a:p>
                      <a:pPr algn="l">
                        <a:spcAft>
                          <a:spcPts val="0"/>
                        </a:spcAft>
                      </a:pPr>
                      <a:r>
                        <a:rPr lang="fr-FR" sz="1500" noProof="0" dirty="0"/>
                        <a:t>Préparation pour nourrisson</a:t>
                      </a:r>
                    </a:p>
                    <a:p>
                      <a:pPr algn="l">
                        <a:spcAft>
                          <a:spcPts val="0"/>
                        </a:spcAft>
                      </a:pPr>
                      <a:r>
                        <a:rPr lang="fr-FR" sz="1500" noProof="0" dirty="0"/>
                        <a:t>            1 c-à-m dans 30 ml</a:t>
                      </a:r>
                      <a:endParaRPr lang="fr-FR" sz="1500" noProof="0" dirty="0">
                        <a:latin typeface="+mn-lt"/>
                        <a:ea typeface="Times New Roman"/>
                      </a:endParaRPr>
                    </a:p>
                  </a:txBody>
                  <a:tcPr marL="68580" marR="68580" marT="0" marB="0"/>
                </a:tc>
                <a:tc>
                  <a:txBody>
                    <a:bodyPr/>
                    <a:lstStyle/>
                    <a:p>
                      <a:pPr algn="l">
                        <a:spcAft>
                          <a:spcPts val="0"/>
                        </a:spcAft>
                      </a:pPr>
                      <a:endParaRPr lang="fr-FR" sz="1500" noProof="0" dirty="0"/>
                    </a:p>
                    <a:p>
                      <a:pPr algn="l">
                        <a:spcAft>
                          <a:spcPts val="0"/>
                        </a:spcAft>
                      </a:pPr>
                      <a:r>
                        <a:rPr lang="fr-FR" sz="1500" noProof="0" dirty="0"/>
                        <a:t>-Début de l’alimentation </a:t>
                      </a:r>
                      <a:r>
                        <a:rPr lang="fr-FR" sz="1500" noProof="0" dirty="0" smtClean="0"/>
                        <a:t>précoce</a:t>
                      </a:r>
                      <a:r>
                        <a:rPr lang="fr-FR" sz="1500" baseline="0" noProof="0" dirty="0" smtClean="0"/>
                        <a:t> </a:t>
                      </a:r>
                      <a:r>
                        <a:rPr lang="fr-FR" sz="1500" noProof="0" dirty="0" smtClean="0"/>
                        <a:t>dès M30</a:t>
                      </a:r>
                      <a:endParaRPr lang="fr-FR" sz="1500" noProof="0" dirty="0"/>
                    </a:p>
                    <a:p>
                      <a:pPr algn="l">
                        <a:spcAft>
                          <a:spcPts val="0"/>
                        </a:spcAft>
                      </a:pPr>
                      <a:r>
                        <a:rPr lang="fr-FR" sz="1500" noProof="0" dirty="0"/>
                        <a:t>-Eau pure </a:t>
                      </a:r>
                      <a:r>
                        <a:rPr lang="fr-FR" sz="1500" noProof="0" dirty="0" smtClean="0"/>
                        <a:t>proposée </a:t>
                      </a:r>
                      <a:r>
                        <a:rPr lang="fr-FR" sz="1500" noProof="0" dirty="0"/>
                        <a:t>en cas de fièvre ou de forte chaleur</a:t>
                      </a:r>
                      <a:endParaRPr lang="fr-FR" sz="1500" noProof="0" dirty="0">
                        <a:latin typeface="+mn-lt"/>
                        <a:ea typeface="Times New Roman"/>
                      </a:endParaRPr>
                    </a:p>
                  </a:txBody>
                  <a:tcPr marL="68580" marR="68580" marT="0" marB="0">
                    <a:lnR w="12700" cap="flat" cmpd="sng" algn="ctr">
                      <a:solidFill>
                        <a:schemeClr val="tx1"/>
                      </a:solidFill>
                      <a:prstDash val="solid"/>
                      <a:round/>
                      <a:headEnd type="none" w="med" len="med"/>
                      <a:tailEnd type="none" w="med" len="med"/>
                    </a:lnR>
                  </a:tcPr>
                </a:tc>
              </a:tr>
              <a:tr h="660185">
                <a:tc>
                  <a:txBody>
                    <a:bodyPr/>
                    <a:lstStyle/>
                    <a:p>
                      <a:pPr algn="l">
                        <a:spcAft>
                          <a:spcPts val="0"/>
                        </a:spcAft>
                      </a:pPr>
                      <a:r>
                        <a:rPr lang="fr-FR" sz="1500" noProof="0"/>
                        <a:t>2</a:t>
                      </a:r>
                      <a:r>
                        <a:rPr lang="fr-FR" sz="1500" baseline="30000" noProof="0"/>
                        <a:t>ème</a:t>
                      </a:r>
                      <a:r>
                        <a:rPr lang="fr-FR" sz="1500" noProof="0"/>
                        <a:t> mois</a:t>
                      </a:r>
                      <a:endParaRPr lang="fr-FR" sz="1500" noProof="0">
                        <a:latin typeface="+mn-lt"/>
                        <a:ea typeface="Times New Roman"/>
                      </a:endParaRPr>
                    </a:p>
                  </a:txBody>
                  <a:tcPr marL="68580" marR="68580" marT="0" marB="0">
                    <a:lnL w="12700" cap="flat" cmpd="sng" algn="ctr">
                      <a:solidFill>
                        <a:schemeClr val="tx1"/>
                      </a:solidFill>
                      <a:prstDash val="solid"/>
                      <a:round/>
                      <a:headEnd type="none" w="med" len="med"/>
                      <a:tailEnd type="none" w="med" len="med"/>
                    </a:lnL>
                  </a:tcPr>
                </a:tc>
                <a:tc>
                  <a:txBody>
                    <a:bodyPr/>
                    <a:lstStyle/>
                    <a:p>
                      <a:pPr algn="l">
                        <a:spcAft>
                          <a:spcPts val="0"/>
                        </a:spcAft>
                      </a:pPr>
                      <a:r>
                        <a:rPr lang="fr-FR" sz="1500" noProof="0" dirty="0"/>
                        <a:t>   </a:t>
                      </a:r>
                      <a:r>
                        <a:rPr lang="fr-FR" sz="1500" kern="1200" dirty="0" smtClean="0"/>
                        <a:t>110 g </a:t>
                      </a:r>
                      <a:r>
                        <a:rPr lang="fr-FR" sz="1500" noProof="0" dirty="0" smtClean="0"/>
                        <a:t> </a:t>
                      </a:r>
                      <a:r>
                        <a:rPr lang="fr-FR" sz="1500" noProof="0" dirty="0"/>
                        <a:t>6 X / j</a:t>
                      </a:r>
                      <a:endParaRPr lang="fr-FR" sz="1500" noProof="0" dirty="0">
                        <a:latin typeface="+mn-lt"/>
                        <a:ea typeface="Times New Roman"/>
                      </a:endParaRPr>
                    </a:p>
                  </a:txBody>
                  <a:tcPr marL="68580" marR="68580" marT="0" marB="0"/>
                </a:tc>
                <a:tc>
                  <a:txBody>
                    <a:bodyPr/>
                    <a:lstStyle/>
                    <a:p>
                      <a:pPr algn="l">
                        <a:spcAft>
                          <a:spcPts val="0"/>
                        </a:spcAft>
                      </a:pPr>
                      <a:r>
                        <a:rPr lang="fr-FR" sz="1500" noProof="0"/>
                        <a:t>Préparation pour nourrisson</a:t>
                      </a:r>
                      <a:endParaRPr lang="fr-FR" sz="1500" noProof="0">
                        <a:latin typeface="+mn-lt"/>
                        <a:ea typeface="Times New Roman"/>
                      </a:endParaRPr>
                    </a:p>
                  </a:txBody>
                  <a:tcPr marL="68580" marR="68580" marT="0" marB="0"/>
                </a:tc>
                <a:tc>
                  <a:txBody>
                    <a:bodyPr/>
                    <a:lstStyle/>
                    <a:p>
                      <a:pPr algn="l">
                        <a:spcAft>
                          <a:spcPts val="0"/>
                        </a:spcAft>
                      </a:pPr>
                      <a:r>
                        <a:rPr lang="fr-FR" sz="1500" noProof="0"/>
                        <a:t>-Eau pure proposée en cas de fièvre ou de forte chaleur</a:t>
                      </a:r>
                    </a:p>
                    <a:p>
                      <a:pPr algn="l">
                        <a:spcAft>
                          <a:spcPts val="0"/>
                        </a:spcAft>
                      </a:pPr>
                      <a:r>
                        <a:rPr lang="fr-FR" sz="1500" noProof="0"/>
                        <a:t> -Faire 1</a:t>
                      </a:r>
                      <a:r>
                        <a:rPr lang="fr-FR" sz="1500" baseline="30000" noProof="0"/>
                        <a:t>ère</a:t>
                      </a:r>
                      <a:r>
                        <a:rPr lang="fr-FR" sz="1500" noProof="0"/>
                        <a:t> Vit D 5 mg</a:t>
                      </a:r>
                      <a:endParaRPr lang="fr-FR" sz="1500" noProof="0">
                        <a:latin typeface="+mn-lt"/>
                        <a:ea typeface="Times New Roman"/>
                      </a:endParaRPr>
                    </a:p>
                  </a:txBody>
                  <a:tcPr marL="68580" marR="68580" marT="0" marB="0">
                    <a:lnR w="12700" cap="flat" cmpd="sng" algn="ctr">
                      <a:solidFill>
                        <a:schemeClr val="tx1"/>
                      </a:solidFill>
                      <a:prstDash val="solid"/>
                      <a:round/>
                      <a:headEnd type="none" w="med" len="med"/>
                      <a:tailEnd type="none" w="med" len="med"/>
                    </a:lnR>
                  </a:tcPr>
                </a:tc>
              </a:tr>
              <a:tr h="486803">
                <a:tc>
                  <a:txBody>
                    <a:bodyPr/>
                    <a:lstStyle/>
                    <a:p>
                      <a:pPr algn="l">
                        <a:spcAft>
                          <a:spcPts val="0"/>
                        </a:spcAft>
                      </a:pPr>
                      <a:r>
                        <a:rPr lang="fr-FR" sz="1500" noProof="0"/>
                        <a:t>3</a:t>
                      </a:r>
                      <a:r>
                        <a:rPr lang="fr-FR" sz="1500" baseline="30000" noProof="0"/>
                        <a:t>ème</a:t>
                      </a:r>
                      <a:r>
                        <a:rPr lang="fr-FR" sz="1500" noProof="0"/>
                        <a:t> mois</a:t>
                      </a:r>
                      <a:endParaRPr lang="fr-FR" sz="1500" noProof="0">
                        <a:latin typeface="+mn-lt"/>
                        <a:ea typeface="Times New Roman"/>
                      </a:endParaRPr>
                    </a:p>
                  </a:txBody>
                  <a:tcPr marL="68580" marR="68580" marT="0" marB="0">
                    <a:lnL w="12700" cap="flat" cmpd="sng" algn="ctr">
                      <a:solidFill>
                        <a:schemeClr val="tx1"/>
                      </a:solidFill>
                      <a:prstDash val="solid"/>
                      <a:round/>
                      <a:headEnd type="none" w="med" len="med"/>
                      <a:tailEnd type="none" w="med" len="med"/>
                    </a:lnL>
                  </a:tcPr>
                </a:tc>
                <a:tc>
                  <a:txBody>
                    <a:bodyPr/>
                    <a:lstStyle/>
                    <a:p>
                      <a:pPr algn="l">
                        <a:spcAft>
                          <a:spcPts val="0"/>
                        </a:spcAft>
                      </a:pPr>
                      <a:r>
                        <a:rPr lang="fr-FR" sz="1500" noProof="0" dirty="0"/>
                        <a:t>     </a:t>
                      </a:r>
                      <a:r>
                        <a:rPr lang="fr-FR" sz="1500" kern="1200" dirty="0" smtClean="0"/>
                        <a:t>120 g </a:t>
                      </a:r>
                      <a:r>
                        <a:rPr lang="fr-FR" sz="1500" noProof="0" dirty="0" smtClean="0"/>
                        <a:t> </a:t>
                      </a:r>
                      <a:r>
                        <a:rPr lang="fr-FR" sz="1500" noProof="0" dirty="0"/>
                        <a:t>X 6</a:t>
                      </a:r>
                      <a:endParaRPr lang="fr-FR" sz="1500" noProof="0" dirty="0">
                        <a:latin typeface="+mn-lt"/>
                        <a:ea typeface="Times New Roman"/>
                      </a:endParaRPr>
                    </a:p>
                  </a:txBody>
                  <a:tcPr marL="68580" marR="68580" marT="0" marB="0"/>
                </a:tc>
                <a:tc>
                  <a:txBody>
                    <a:bodyPr/>
                    <a:lstStyle/>
                    <a:p>
                      <a:pPr algn="l">
                        <a:spcAft>
                          <a:spcPts val="0"/>
                        </a:spcAft>
                      </a:pPr>
                      <a:r>
                        <a:rPr lang="fr-FR" sz="1500" noProof="0"/>
                        <a:t>Préparation pour nourrisson</a:t>
                      </a:r>
                      <a:endParaRPr lang="fr-FR" sz="1500" noProof="0">
                        <a:latin typeface="+mn-lt"/>
                        <a:ea typeface="Times New Roman"/>
                      </a:endParaRPr>
                    </a:p>
                  </a:txBody>
                  <a:tcPr marL="68580" marR="68580" marT="0" marB="0"/>
                </a:tc>
                <a:tc>
                  <a:txBody>
                    <a:bodyPr/>
                    <a:lstStyle/>
                    <a:p>
                      <a:pPr algn="l">
                        <a:spcAft>
                          <a:spcPts val="0"/>
                        </a:spcAft>
                      </a:pPr>
                      <a:r>
                        <a:rPr lang="fr-FR" sz="1500" noProof="0"/>
                        <a:t>-Eau pure en cas de fièvre ou de forte chaleur</a:t>
                      </a:r>
                      <a:endParaRPr lang="fr-FR" sz="1500" noProof="0">
                        <a:latin typeface="+mn-lt"/>
                        <a:ea typeface="Times New Roman"/>
                      </a:endParaRPr>
                    </a:p>
                  </a:txBody>
                  <a:tcPr marL="68580" marR="68580" marT="0" marB="0">
                    <a:lnR w="12700" cap="flat" cmpd="sng" algn="ctr">
                      <a:solidFill>
                        <a:schemeClr val="tx1"/>
                      </a:solidFill>
                      <a:prstDash val="solid"/>
                      <a:round/>
                      <a:headEnd type="none" w="med" len="med"/>
                      <a:tailEnd type="none" w="med" len="med"/>
                    </a:lnR>
                  </a:tcPr>
                </a:tc>
              </a:tr>
              <a:tr h="486803">
                <a:tc>
                  <a:txBody>
                    <a:bodyPr/>
                    <a:lstStyle/>
                    <a:p>
                      <a:pPr algn="l">
                        <a:spcAft>
                          <a:spcPts val="0"/>
                        </a:spcAft>
                      </a:pPr>
                      <a:r>
                        <a:rPr lang="fr-FR" sz="1500" noProof="0"/>
                        <a:t>4</a:t>
                      </a:r>
                      <a:r>
                        <a:rPr lang="fr-FR" sz="1500" baseline="30000" noProof="0"/>
                        <a:t>ème</a:t>
                      </a:r>
                      <a:r>
                        <a:rPr lang="fr-FR" sz="1500" noProof="0"/>
                        <a:t> mois</a:t>
                      </a:r>
                      <a:endParaRPr lang="fr-FR" sz="1500" noProof="0">
                        <a:latin typeface="+mn-lt"/>
                        <a:ea typeface="Times New Roman"/>
                      </a:endParaRPr>
                    </a:p>
                  </a:txBody>
                  <a:tcPr marL="68580" marR="68580" marT="0" marB="0">
                    <a:lnL w="12700" cap="flat" cmpd="sng" algn="ctr">
                      <a:solidFill>
                        <a:schemeClr val="tx1"/>
                      </a:solidFill>
                      <a:prstDash val="solid"/>
                      <a:round/>
                      <a:headEnd type="none" w="med" len="med"/>
                      <a:tailEnd type="none" w="med" len="med"/>
                    </a:lnL>
                  </a:tcPr>
                </a:tc>
                <a:tc>
                  <a:txBody>
                    <a:bodyPr/>
                    <a:lstStyle/>
                    <a:p>
                      <a:pPr algn="l">
                        <a:spcAft>
                          <a:spcPts val="0"/>
                        </a:spcAft>
                      </a:pPr>
                      <a:r>
                        <a:rPr lang="fr-FR" sz="1500" noProof="0" dirty="0"/>
                        <a:t>     </a:t>
                      </a:r>
                      <a:r>
                        <a:rPr lang="fr-FR" sz="1500" kern="1200" dirty="0" smtClean="0"/>
                        <a:t>150 g </a:t>
                      </a:r>
                      <a:r>
                        <a:rPr lang="fr-FR" sz="1500" noProof="0" dirty="0" smtClean="0"/>
                        <a:t> </a:t>
                      </a:r>
                      <a:r>
                        <a:rPr lang="fr-FR" sz="1500" noProof="0" dirty="0"/>
                        <a:t>X 5</a:t>
                      </a:r>
                      <a:endParaRPr lang="fr-FR" sz="1500" noProof="0" dirty="0">
                        <a:latin typeface="+mn-lt"/>
                        <a:ea typeface="Times New Roman"/>
                      </a:endParaRPr>
                    </a:p>
                  </a:txBody>
                  <a:tcPr marL="68580" marR="68580" marT="0" marB="0"/>
                </a:tc>
                <a:tc>
                  <a:txBody>
                    <a:bodyPr/>
                    <a:lstStyle/>
                    <a:p>
                      <a:pPr algn="l">
                        <a:spcAft>
                          <a:spcPts val="0"/>
                        </a:spcAft>
                      </a:pPr>
                      <a:r>
                        <a:rPr lang="fr-FR" sz="1500" noProof="0"/>
                        <a:t>Préparation pour nourrisson</a:t>
                      </a:r>
                      <a:endParaRPr lang="fr-FR" sz="1500" noProof="0">
                        <a:latin typeface="+mn-lt"/>
                        <a:ea typeface="Times New Roman"/>
                      </a:endParaRPr>
                    </a:p>
                  </a:txBody>
                  <a:tcPr marL="68580" marR="68580" marT="0" marB="0"/>
                </a:tc>
                <a:tc>
                  <a:txBody>
                    <a:bodyPr/>
                    <a:lstStyle/>
                    <a:p>
                      <a:pPr algn="l">
                        <a:spcAft>
                          <a:spcPts val="0"/>
                        </a:spcAft>
                      </a:pPr>
                      <a:r>
                        <a:rPr lang="fr-FR" sz="1500" noProof="0" dirty="0"/>
                        <a:t>-Eau pure</a:t>
                      </a:r>
                      <a:endParaRPr lang="fr-FR" sz="1500" noProof="0" dirty="0">
                        <a:latin typeface="+mn-lt"/>
                        <a:ea typeface="Times New Roman"/>
                      </a:endParaRPr>
                    </a:p>
                  </a:txBody>
                  <a:tcPr marL="68580" marR="68580" marT="0" marB="0">
                    <a:lnR w="12700" cap="flat" cmpd="sng" algn="ctr">
                      <a:solidFill>
                        <a:schemeClr val="tx1"/>
                      </a:solidFill>
                      <a:prstDash val="solid"/>
                      <a:round/>
                      <a:headEnd type="none" w="med" len="med"/>
                      <a:tailEnd type="none" w="med" len="med"/>
                    </a:lnR>
                  </a:tcPr>
                </a:tc>
              </a:tr>
              <a:tr h="1540432">
                <a:tc>
                  <a:txBody>
                    <a:bodyPr/>
                    <a:lstStyle/>
                    <a:p>
                      <a:pPr algn="l">
                        <a:spcAft>
                          <a:spcPts val="0"/>
                        </a:spcAft>
                      </a:pPr>
                      <a:r>
                        <a:rPr lang="fr-FR" sz="1500" noProof="0" dirty="0"/>
                        <a:t>5</a:t>
                      </a:r>
                      <a:r>
                        <a:rPr lang="fr-FR" sz="1500" baseline="30000" noProof="0" dirty="0"/>
                        <a:t>ème</a:t>
                      </a:r>
                      <a:r>
                        <a:rPr lang="fr-FR" sz="1500" noProof="0" dirty="0"/>
                        <a:t> mois</a:t>
                      </a:r>
                      <a:endParaRPr lang="fr-FR" sz="1500" noProof="0" dirty="0">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l">
                        <a:spcAft>
                          <a:spcPts val="0"/>
                        </a:spcAft>
                      </a:pPr>
                      <a:r>
                        <a:rPr lang="fr-FR" sz="1500" noProof="0" dirty="0"/>
                        <a:t>      </a:t>
                      </a:r>
                      <a:r>
                        <a:rPr lang="fr-FR" sz="1500" kern="1200" dirty="0" smtClean="0"/>
                        <a:t>160 g </a:t>
                      </a:r>
                      <a:r>
                        <a:rPr lang="fr-FR" sz="1500" noProof="0" dirty="0" smtClean="0"/>
                        <a:t>X </a:t>
                      </a:r>
                      <a:r>
                        <a:rPr lang="fr-FR" sz="1500" noProof="0" dirty="0"/>
                        <a:t>5</a:t>
                      </a:r>
                      <a:endParaRPr lang="fr-FR" sz="1500" noProof="0" dirty="0">
                        <a:latin typeface="+mn-lt"/>
                        <a:ea typeface="Times New Roman"/>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a:spcAft>
                          <a:spcPts val="0"/>
                        </a:spcAft>
                      </a:pPr>
                      <a:r>
                        <a:rPr lang="fr-FR" sz="1500" noProof="0" dirty="0"/>
                        <a:t>- 3à4 biberons </a:t>
                      </a:r>
                    </a:p>
                    <a:p>
                      <a:pPr algn="l">
                        <a:spcAft>
                          <a:spcPts val="0"/>
                        </a:spcAft>
                      </a:pPr>
                      <a:r>
                        <a:rPr lang="fr-FR" sz="1500" noProof="0" dirty="0"/>
                        <a:t>-préparation pour nourrisson ou lait de suite</a:t>
                      </a:r>
                    </a:p>
                    <a:p>
                      <a:pPr algn="l">
                        <a:spcAft>
                          <a:spcPts val="0"/>
                        </a:spcAft>
                      </a:pPr>
                      <a:r>
                        <a:rPr lang="fr-FR" sz="1500" noProof="0" dirty="0"/>
                        <a:t>- 1 soupe légère de légumes ou purée de pomme de terre lisse + viande ou poisson mixé</a:t>
                      </a:r>
                    </a:p>
                    <a:p>
                      <a:pPr algn="l">
                        <a:spcAft>
                          <a:spcPts val="0"/>
                        </a:spcAft>
                      </a:pPr>
                      <a:r>
                        <a:rPr lang="fr-FR" sz="1500" noProof="0" dirty="0"/>
                        <a:t>- une farine sans gluten </a:t>
                      </a:r>
                    </a:p>
                    <a:p>
                      <a:pPr algn="l">
                        <a:spcAft>
                          <a:spcPts val="0"/>
                        </a:spcAft>
                      </a:pPr>
                      <a:r>
                        <a:rPr lang="fr-FR" sz="1500" noProof="0" dirty="0"/>
                        <a:t>- jus de fruit sans sucre ajouté</a:t>
                      </a:r>
                      <a:endParaRPr lang="fr-FR" sz="1500" noProof="0" dirty="0">
                        <a:latin typeface="+mn-lt"/>
                        <a:ea typeface="Times New Roman"/>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a:spcAft>
                          <a:spcPts val="0"/>
                        </a:spcAft>
                      </a:pPr>
                      <a:endParaRPr lang="fr-FR" sz="1500" noProof="0" dirty="0"/>
                    </a:p>
                    <a:p>
                      <a:pPr algn="l">
                        <a:spcAft>
                          <a:spcPts val="0"/>
                        </a:spcAft>
                      </a:pPr>
                      <a:r>
                        <a:rPr lang="fr-FR" sz="1500" noProof="0" dirty="0"/>
                        <a:t>-Fruits</a:t>
                      </a:r>
                    </a:p>
                    <a:p>
                      <a:pPr algn="l">
                        <a:spcAft>
                          <a:spcPts val="0"/>
                        </a:spcAft>
                      </a:pPr>
                      <a:r>
                        <a:rPr lang="fr-FR" sz="1500" noProof="0" dirty="0"/>
                        <a:t>-Légumes</a:t>
                      </a:r>
                    </a:p>
                    <a:p>
                      <a:pPr algn="l">
                        <a:spcAft>
                          <a:spcPts val="0"/>
                        </a:spcAft>
                      </a:pPr>
                      <a:r>
                        <a:rPr lang="fr-FR" sz="1500" noProof="0" dirty="0"/>
                        <a:t>-Pomme de terre</a:t>
                      </a:r>
                    </a:p>
                    <a:p>
                      <a:pPr algn="l">
                        <a:spcAft>
                          <a:spcPts val="0"/>
                        </a:spcAft>
                      </a:pPr>
                      <a:r>
                        <a:rPr lang="fr-FR" sz="1500" noProof="0" dirty="0"/>
                        <a:t>-Farine sans </a:t>
                      </a:r>
                      <a:r>
                        <a:rPr lang="fr-FR" sz="1500" noProof="0" dirty="0" smtClean="0"/>
                        <a:t>gluten</a:t>
                      </a:r>
                      <a:endParaRPr lang="fr-FR" sz="1500" noProof="0" dirty="0"/>
                    </a:p>
                    <a:p>
                      <a:pPr algn="l">
                        <a:spcAft>
                          <a:spcPts val="0"/>
                        </a:spcAft>
                      </a:pPr>
                      <a:r>
                        <a:rPr lang="fr-FR" sz="1500" noProof="0" dirty="0"/>
                        <a:t>-Eau pure en cas de fièvre ou de forte chaleur</a:t>
                      </a:r>
                      <a:endParaRPr lang="fr-FR" sz="1500" noProof="0" dirty="0">
                        <a:latin typeface="+mn-lt"/>
                        <a:ea typeface="Times New Roman"/>
                      </a:endParaRPr>
                    </a:p>
                  </a:txBody>
                  <a:tcPr marL="68580" marR="6858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re 1"/>
          <p:cNvSpPr>
            <a:spLocks noGrp="1"/>
          </p:cNvSpPr>
          <p:nvPr>
            <p:ph type="title"/>
          </p:nvPr>
        </p:nvSpPr>
        <p:spPr>
          <a:xfrm>
            <a:off x="357188" y="71438"/>
            <a:ext cx="8329612" cy="725487"/>
          </a:xfrm>
        </p:spPr>
        <p:txBody>
          <a:bodyPr/>
          <a:lstStyle/>
          <a:p>
            <a:r>
              <a:rPr lang="fr-FR" sz="2400" smtClean="0">
                <a:solidFill>
                  <a:srgbClr val="C00000"/>
                </a:solidFill>
              </a:rPr>
              <a:t>Exemple de régime alimentaire chez un enfant nourri au lait artificiel – enfant à risque allergique exclu (2)</a:t>
            </a:r>
            <a:endParaRPr lang="fr-FR" sz="2400" smtClean="0"/>
          </a:p>
        </p:txBody>
      </p:sp>
      <p:graphicFrame>
        <p:nvGraphicFramePr>
          <p:cNvPr id="4" name="Espace réservé du contenu 3"/>
          <p:cNvGraphicFramePr>
            <a:graphicFrameLocks noGrp="1"/>
          </p:cNvGraphicFramePr>
          <p:nvPr>
            <p:ph idx="1"/>
          </p:nvPr>
        </p:nvGraphicFramePr>
        <p:xfrm>
          <a:off x="142875" y="857250"/>
          <a:ext cx="8929751" cy="5918200"/>
        </p:xfrm>
        <a:graphic>
          <a:graphicData uri="http://schemas.openxmlformats.org/drawingml/2006/table">
            <a:tbl>
              <a:tblPr firstRow="1" bandRow="1">
                <a:tableStyleId>{69012ECD-51FC-41F1-AA8D-1B2483CD663E}</a:tableStyleId>
              </a:tblPr>
              <a:tblGrid>
                <a:gridCol w="1088853"/>
                <a:gridCol w="1054288"/>
                <a:gridCol w="3500462"/>
                <a:gridCol w="3286148"/>
              </a:tblGrid>
              <a:tr h="370840">
                <a:tc>
                  <a:txBody>
                    <a:bodyPr/>
                    <a:lstStyle/>
                    <a:p>
                      <a:pPr algn="ctr">
                        <a:spcAft>
                          <a:spcPts val="0"/>
                        </a:spcAft>
                      </a:pPr>
                      <a:r>
                        <a:rPr lang="fr-FR" sz="1500" noProof="0" dirty="0"/>
                        <a:t>Age</a:t>
                      </a:r>
                      <a:endParaRPr lang="fr-FR" sz="1500" noProof="0" dirty="0">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spcAft>
                          <a:spcPts val="0"/>
                        </a:spcAft>
                      </a:pPr>
                      <a:r>
                        <a:rPr lang="fr-FR" sz="1500" noProof="0"/>
                        <a:t>Ration / j</a:t>
                      </a:r>
                      <a:endParaRPr lang="fr-FR" sz="1500" noProof="0">
                        <a:latin typeface="+mn-lt"/>
                        <a:ea typeface="Times New Roman"/>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ctr">
                        <a:spcAft>
                          <a:spcPts val="0"/>
                        </a:spcAft>
                      </a:pPr>
                      <a:r>
                        <a:rPr lang="fr-FR" sz="1500" noProof="0" dirty="0"/>
                        <a:t>Composition des repas</a:t>
                      </a:r>
                      <a:endParaRPr lang="fr-FR" sz="1500" noProof="0" dirty="0">
                        <a:latin typeface="+mn-lt"/>
                        <a:ea typeface="Times New Roman"/>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ctr">
                        <a:spcAft>
                          <a:spcPts val="0"/>
                        </a:spcAft>
                      </a:pPr>
                      <a:r>
                        <a:rPr lang="fr-FR" sz="1500" noProof="0" dirty="0"/>
                        <a:t>Introduction des aliments nouveaux</a:t>
                      </a:r>
                      <a:endParaRPr lang="fr-FR" sz="1500" noProof="0" dirty="0">
                        <a:latin typeface="+mn-lt"/>
                        <a:ea typeface="Times New Roman"/>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370840">
                <a:tc>
                  <a:txBody>
                    <a:bodyPr/>
                    <a:lstStyle/>
                    <a:p>
                      <a:pPr algn="l">
                        <a:spcAft>
                          <a:spcPts val="0"/>
                        </a:spcAft>
                      </a:pPr>
                      <a:r>
                        <a:rPr lang="fr-FR" sz="1400" noProof="0" dirty="0"/>
                        <a:t>6</a:t>
                      </a:r>
                      <a:r>
                        <a:rPr lang="fr-FR" sz="1400" baseline="30000" noProof="0" dirty="0"/>
                        <a:t>ème</a:t>
                      </a:r>
                      <a:r>
                        <a:rPr lang="fr-FR" sz="1400" noProof="0" dirty="0"/>
                        <a:t> mois</a:t>
                      </a:r>
                      <a:endParaRPr lang="fr-FR" sz="1400" noProof="0" dirty="0">
                        <a:latin typeface="+mn-lt"/>
                        <a:ea typeface="Times New Roman"/>
                      </a:endParaRPr>
                    </a:p>
                  </a:txBody>
                  <a:tcPr marL="68580" marR="68580" marT="0" marB="0">
                    <a:lnL w="12700" cap="flat" cmpd="sng" algn="ctr">
                      <a:solidFill>
                        <a:schemeClr val="tx1"/>
                      </a:solidFill>
                      <a:prstDash val="solid"/>
                      <a:round/>
                      <a:headEnd type="none" w="med" len="med"/>
                      <a:tailEnd type="none" w="med" len="med"/>
                    </a:lnL>
                  </a:tcPr>
                </a:tc>
                <a:tc>
                  <a:txBody>
                    <a:bodyPr/>
                    <a:lstStyle/>
                    <a:p>
                      <a:pPr algn="l">
                        <a:spcAft>
                          <a:spcPts val="0"/>
                        </a:spcAft>
                      </a:pPr>
                      <a:r>
                        <a:rPr lang="fr-FR" sz="1400" noProof="0" dirty="0"/>
                        <a:t>  </a:t>
                      </a:r>
                      <a:r>
                        <a:rPr lang="fr-FR" sz="1400" noProof="0" dirty="0" smtClean="0"/>
                        <a:t> 200 g </a:t>
                      </a:r>
                      <a:r>
                        <a:rPr lang="fr-FR" sz="1400" noProof="0" dirty="0"/>
                        <a:t>X 4</a:t>
                      </a:r>
                    </a:p>
                    <a:p>
                      <a:pPr algn="l">
                        <a:spcAft>
                          <a:spcPts val="0"/>
                        </a:spcAft>
                      </a:pPr>
                      <a:r>
                        <a:rPr lang="fr-FR" sz="1400" noProof="0" dirty="0"/>
                        <a:t>   </a:t>
                      </a:r>
                      <a:r>
                        <a:rPr lang="fr-FR" sz="1400" kern="1200" dirty="0" smtClean="0"/>
                        <a:t>180 g</a:t>
                      </a:r>
                      <a:r>
                        <a:rPr lang="fr-FR" sz="1400" noProof="0" dirty="0" smtClean="0"/>
                        <a:t> </a:t>
                      </a:r>
                      <a:r>
                        <a:rPr lang="fr-FR" sz="1400" noProof="0" dirty="0"/>
                        <a:t>X 5</a:t>
                      </a:r>
                      <a:endParaRPr lang="fr-FR" sz="1400" noProof="0" dirty="0">
                        <a:latin typeface="+mn-lt"/>
                        <a:ea typeface="Times New Roman"/>
                      </a:endParaRPr>
                    </a:p>
                  </a:txBody>
                  <a:tcPr marL="68580" marR="68580" marT="0" marB="0"/>
                </a:tc>
                <a:tc>
                  <a:txBody>
                    <a:bodyPr/>
                    <a:lstStyle/>
                    <a:p>
                      <a:pPr algn="l">
                        <a:spcAft>
                          <a:spcPts val="0"/>
                        </a:spcAft>
                      </a:pPr>
                      <a:r>
                        <a:rPr lang="fr-FR" sz="1400" noProof="0" dirty="0"/>
                        <a:t>- </a:t>
                      </a:r>
                      <a:r>
                        <a:rPr lang="fr-FR" sz="1400" noProof="0" dirty="0" smtClean="0"/>
                        <a:t>3 à 4 </a:t>
                      </a:r>
                      <a:r>
                        <a:rPr lang="fr-FR" sz="1400" noProof="0" dirty="0"/>
                        <a:t>ou  biberons  </a:t>
                      </a:r>
                    </a:p>
                    <a:p>
                      <a:pPr algn="l">
                        <a:spcAft>
                          <a:spcPts val="0"/>
                        </a:spcAft>
                      </a:pPr>
                      <a:r>
                        <a:rPr lang="fr-FR" sz="1400" noProof="0" dirty="0"/>
                        <a:t>-lait de suite ou préparation pour </a:t>
                      </a:r>
                      <a:r>
                        <a:rPr lang="fr-FR" sz="1400" noProof="0" dirty="0" smtClean="0"/>
                        <a:t>NRS</a:t>
                      </a:r>
                      <a:endParaRPr lang="fr-FR" sz="1400" noProof="0" dirty="0"/>
                    </a:p>
                    <a:p>
                      <a:pPr algn="l">
                        <a:spcAft>
                          <a:spcPts val="0"/>
                        </a:spcAft>
                      </a:pPr>
                      <a:r>
                        <a:rPr lang="fr-FR" sz="1400" noProof="0" dirty="0"/>
                        <a:t>- midi : repas de légumes + protides + dessert (yaourt ou fruit) </a:t>
                      </a:r>
                    </a:p>
                    <a:p>
                      <a:pPr algn="l">
                        <a:spcAft>
                          <a:spcPts val="0"/>
                        </a:spcAft>
                      </a:pPr>
                      <a:r>
                        <a:rPr lang="fr-FR" sz="1400" noProof="0" dirty="0"/>
                        <a:t>- fruits (jus ou crus pulpés)</a:t>
                      </a:r>
                    </a:p>
                    <a:p>
                      <a:pPr algn="l">
                        <a:spcAft>
                          <a:spcPts val="0"/>
                        </a:spcAft>
                      </a:pPr>
                      <a:r>
                        <a:rPr lang="fr-FR" sz="1400" noProof="0" dirty="0"/>
                        <a:t>- 1 farine sans gluten</a:t>
                      </a:r>
                    </a:p>
                    <a:p>
                      <a:pPr algn="l">
                        <a:spcAft>
                          <a:spcPts val="0"/>
                        </a:spcAft>
                      </a:pPr>
                      <a:r>
                        <a:rPr lang="fr-FR" sz="1400" noProof="0" dirty="0"/>
                        <a:t>- soir : soupe de légumes + dessert </a:t>
                      </a:r>
                      <a:endParaRPr lang="fr-FR" sz="1400" noProof="0" dirty="0">
                        <a:latin typeface="+mn-lt"/>
                        <a:ea typeface="Times New Roman"/>
                      </a:endParaRPr>
                    </a:p>
                  </a:txBody>
                  <a:tcPr marL="68580" marR="68580" marT="0" marB="0"/>
                </a:tc>
                <a:tc>
                  <a:txBody>
                    <a:bodyPr/>
                    <a:lstStyle/>
                    <a:p>
                      <a:pPr algn="l">
                        <a:spcAft>
                          <a:spcPts val="0"/>
                        </a:spcAft>
                      </a:pPr>
                      <a:r>
                        <a:rPr lang="fr-FR" sz="1400" noProof="0" dirty="0"/>
                        <a:t>-Yaourt, petit </a:t>
                      </a:r>
                      <a:r>
                        <a:rPr lang="fr-FR" sz="1400" noProof="0" dirty="0" smtClean="0"/>
                        <a:t>suisse</a:t>
                      </a:r>
                      <a:endParaRPr lang="fr-FR" sz="1400" noProof="0" dirty="0" smtClean="0">
                        <a:latin typeface="+mn-lt"/>
                        <a:ea typeface="Times New Roman"/>
                      </a:endParaRPr>
                    </a:p>
                  </a:txBody>
                  <a:tcPr marL="68580" marR="68580" marT="0" marB="0">
                    <a:lnR w="12700" cap="flat" cmpd="sng" algn="ctr">
                      <a:solidFill>
                        <a:schemeClr val="tx1"/>
                      </a:solidFill>
                      <a:prstDash val="solid"/>
                      <a:round/>
                      <a:headEnd type="none" w="med" len="med"/>
                      <a:tailEnd type="none" w="med" len="med"/>
                    </a:lnR>
                  </a:tcPr>
                </a:tc>
              </a:tr>
              <a:tr h="370840">
                <a:tc>
                  <a:txBody>
                    <a:bodyPr/>
                    <a:lstStyle/>
                    <a:p>
                      <a:pPr algn="l">
                        <a:spcAft>
                          <a:spcPts val="0"/>
                        </a:spcAft>
                      </a:pPr>
                      <a:r>
                        <a:rPr lang="fr-FR" sz="1400" noProof="0" dirty="0"/>
                        <a:t>7</a:t>
                      </a:r>
                      <a:r>
                        <a:rPr lang="fr-FR" sz="1400" baseline="30000" noProof="0" dirty="0"/>
                        <a:t>ème</a:t>
                      </a:r>
                      <a:r>
                        <a:rPr lang="fr-FR" sz="1400" noProof="0" dirty="0"/>
                        <a:t> mois</a:t>
                      </a:r>
                      <a:endParaRPr lang="fr-FR" sz="1400" noProof="0" dirty="0">
                        <a:latin typeface="+mn-lt"/>
                        <a:ea typeface="Times New Roman"/>
                      </a:endParaRPr>
                    </a:p>
                  </a:txBody>
                  <a:tcPr marL="68580" marR="68580" marT="0" marB="0">
                    <a:lnL w="12700" cap="flat" cmpd="sng" algn="ctr">
                      <a:solidFill>
                        <a:schemeClr val="tx1"/>
                      </a:solidFill>
                      <a:prstDash val="solid"/>
                      <a:round/>
                      <a:headEnd type="none" w="med" len="med"/>
                      <a:tailEnd type="none" w="med" len="med"/>
                    </a:lnL>
                  </a:tcPr>
                </a:tc>
                <a:tc>
                  <a:txBody>
                    <a:bodyPr/>
                    <a:lstStyle/>
                    <a:p>
                      <a:pPr algn="l">
                        <a:spcAft>
                          <a:spcPts val="0"/>
                        </a:spcAft>
                      </a:pPr>
                      <a:r>
                        <a:rPr lang="fr-FR" sz="1400" noProof="0" dirty="0"/>
                        <a:t>  </a:t>
                      </a:r>
                      <a:r>
                        <a:rPr lang="fr-FR" sz="1400" noProof="0" dirty="0" smtClean="0"/>
                        <a:t>220 g  </a:t>
                      </a:r>
                      <a:r>
                        <a:rPr lang="fr-FR" sz="1400" noProof="0" dirty="0"/>
                        <a:t>X 4</a:t>
                      </a:r>
                      <a:endParaRPr lang="fr-FR" sz="1400" noProof="0" dirty="0">
                        <a:latin typeface="+mn-lt"/>
                        <a:ea typeface="Times New Roman"/>
                      </a:endParaRPr>
                    </a:p>
                  </a:txBody>
                  <a:tcPr marL="68580" marR="68580" marT="0" marB="0"/>
                </a:tc>
                <a:tc>
                  <a:txBody>
                    <a:bodyPr/>
                    <a:lstStyle/>
                    <a:p>
                      <a:pPr algn="l">
                        <a:spcAft>
                          <a:spcPts val="0"/>
                        </a:spcAft>
                      </a:pPr>
                      <a:r>
                        <a:rPr lang="fr-FR" sz="1400" noProof="0" dirty="0"/>
                        <a:t>- lait de suite (2 ou 3 biberons)</a:t>
                      </a:r>
                    </a:p>
                    <a:p>
                      <a:pPr algn="l">
                        <a:spcAft>
                          <a:spcPts val="0"/>
                        </a:spcAft>
                      </a:pPr>
                      <a:r>
                        <a:rPr lang="fr-FR" sz="1400" noProof="0" dirty="0"/>
                        <a:t>- midi : repas de légumes + protides + 1cc d’huile ou 1 noisette de beurre + dessert</a:t>
                      </a:r>
                    </a:p>
                    <a:p>
                      <a:pPr algn="l">
                        <a:spcAft>
                          <a:spcPts val="0"/>
                        </a:spcAft>
                      </a:pPr>
                      <a:r>
                        <a:rPr lang="fr-FR" sz="1400" noProof="0" dirty="0"/>
                        <a:t>- bouillie épaisse à 15 % de farine avec gluten + </a:t>
                      </a:r>
                      <a:r>
                        <a:rPr lang="fr-FR" sz="1400" noProof="0" dirty="0" smtClean="0"/>
                        <a:t>dessert</a:t>
                      </a:r>
                      <a:endParaRPr lang="fr-FR" sz="1400" noProof="0" dirty="0"/>
                    </a:p>
                    <a:p>
                      <a:pPr algn="l">
                        <a:spcAft>
                          <a:spcPts val="0"/>
                        </a:spcAft>
                      </a:pPr>
                      <a:r>
                        <a:rPr lang="fr-FR" sz="1400" noProof="0" dirty="0"/>
                        <a:t>- soir : repas de légumes + dessert</a:t>
                      </a:r>
                    </a:p>
                    <a:p>
                      <a:pPr algn="l">
                        <a:spcAft>
                          <a:spcPts val="0"/>
                        </a:spcAft>
                      </a:pPr>
                      <a:r>
                        <a:rPr lang="fr-FR" sz="1400" noProof="0" dirty="0"/>
                        <a:t>- eau de boisson</a:t>
                      </a:r>
                    </a:p>
                    <a:p>
                      <a:pPr algn="l">
                        <a:spcAft>
                          <a:spcPts val="0"/>
                        </a:spcAft>
                      </a:pPr>
                      <a:r>
                        <a:rPr lang="fr-FR" sz="1400" noProof="0" dirty="0"/>
                        <a:t>- les desserts : fruits ou yaourt</a:t>
                      </a:r>
                    </a:p>
                    <a:p>
                      <a:pPr algn="l">
                        <a:spcAft>
                          <a:spcPts val="0"/>
                        </a:spcAft>
                      </a:pPr>
                      <a:r>
                        <a:rPr lang="fr-FR" sz="1400" noProof="0" dirty="0"/>
                        <a:t>-Lait &gt;ou = 500cc/j</a:t>
                      </a:r>
                      <a:endParaRPr lang="fr-FR" sz="1400" noProof="0" dirty="0">
                        <a:latin typeface="+mn-lt"/>
                        <a:ea typeface="Times New Roman"/>
                      </a:endParaRPr>
                    </a:p>
                  </a:txBody>
                  <a:tcPr marL="68580" marR="68580" marT="0" marB="0"/>
                </a:tc>
                <a:tc>
                  <a:txBody>
                    <a:bodyPr/>
                    <a:lstStyle/>
                    <a:p>
                      <a:pPr algn="l">
                        <a:spcAft>
                          <a:spcPts val="0"/>
                        </a:spcAft>
                        <a:buFontTx/>
                        <a:buChar char="-"/>
                      </a:pPr>
                      <a:r>
                        <a:rPr lang="fr-FR" sz="1400" noProof="0" dirty="0" smtClean="0"/>
                        <a:t>Lait </a:t>
                      </a:r>
                      <a:r>
                        <a:rPr lang="fr-FR" sz="1400" noProof="0" dirty="0"/>
                        <a:t>de </a:t>
                      </a:r>
                      <a:r>
                        <a:rPr lang="fr-FR" sz="1400" noProof="0" dirty="0" smtClean="0"/>
                        <a:t>suite</a:t>
                      </a:r>
                    </a:p>
                    <a:p>
                      <a:pPr marL="0" marR="0" indent="0" algn="l" defTabSz="914400" rtl="0" eaLnBrk="1" fontAlgn="auto" latinLnBrk="0" hangingPunct="1">
                        <a:lnSpc>
                          <a:spcPct val="100000"/>
                        </a:lnSpc>
                        <a:spcBef>
                          <a:spcPts val="0"/>
                        </a:spcBef>
                        <a:spcAft>
                          <a:spcPts val="0"/>
                        </a:spcAft>
                        <a:buClrTx/>
                        <a:buSzTx/>
                        <a:buFontTx/>
                        <a:buChar char="-"/>
                        <a:tabLst/>
                        <a:defRPr/>
                      </a:pPr>
                      <a:r>
                        <a:rPr lang="fr-FR" sz="1400" noProof="0" dirty="0" smtClean="0"/>
                        <a:t>-</a:t>
                      </a:r>
                      <a:r>
                        <a:rPr lang="fr-FR" sz="1400" baseline="0" noProof="0" dirty="0" smtClean="0"/>
                        <a:t> </a:t>
                      </a:r>
                      <a:r>
                        <a:rPr lang="fr-FR" sz="1400" noProof="0" dirty="0" smtClean="0"/>
                        <a:t>Viandes et poissons</a:t>
                      </a:r>
                      <a:endParaRPr lang="fr-FR" sz="1400" noProof="0" dirty="0"/>
                    </a:p>
                    <a:p>
                      <a:pPr algn="l">
                        <a:spcAft>
                          <a:spcPts val="0"/>
                        </a:spcAft>
                      </a:pPr>
                      <a:r>
                        <a:rPr lang="fr-FR" sz="1400" noProof="0" dirty="0"/>
                        <a:t>- Farine avec gluten</a:t>
                      </a:r>
                    </a:p>
                    <a:p>
                      <a:pPr algn="l">
                        <a:spcAft>
                          <a:spcPts val="0"/>
                        </a:spcAft>
                      </a:pPr>
                      <a:r>
                        <a:rPr lang="fr-FR" sz="1400" noProof="0" dirty="0"/>
                        <a:t>-Œufs dur</a:t>
                      </a:r>
                    </a:p>
                    <a:p>
                      <a:pPr algn="l">
                        <a:spcAft>
                          <a:spcPts val="0"/>
                        </a:spcAft>
                      </a:pPr>
                      <a:r>
                        <a:rPr lang="fr-FR" sz="1400" noProof="0" dirty="0"/>
                        <a:t>-Fromage blanc nature</a:t>
                      </a:r>
                    </a:p>
                    <a:p>
                      <a:pPr algn="l">
                        <a:spcAft>
                          <a:spcPts val="0"/>
                        </a:spcAft>
                      </a:pPr>
                      <a:r>
                        <a:rPr lang="fr-FR" sz="1400" noProof="0" dirty="0"/>
                        <a:t>-Matières grasses (huile ou beurre)</a:t>
                      </a:r>
                    </a:p>
                    <a:p>
                      <a:pPr algn="l">
                        <a:spcAft>
                          <a:spcPts val="0"/>
                        </a:spcAft>
                      </a:pPr>
                      <a:r>
                        <a:rPr lang="fr-FR" sz="1400" noProof="0" dirty="0"/>
                        <a:t>-Eau proposée en fin de repas</a:t>
                      </a:r>
                    </a:p>
                    <a:p>
                      <a:pPr algn="l">
                        <a:spcAft>
                          <a:spcPts val="0"/>
                        </a:spcAft>
                      </a:pPr>
                      <a:r>
                        <a:rPr lang="fr-FR" sz="1400" noProof="0" dirty="0"/>
                        <a:t>- 2</a:t>
                      </a:r>
                      <a:r>
                        <a:rPr lang="fr-FR" sz="1400" baseline="30000" noProof="0" dirty="0"/>
                        <a:t>ème</a:t>
                      </a:r>
                      <a:r>
                        <a:rPr lang="fr-FR" sz="1400" noProof="0" dirty="0"/>
                        <a:t> Vit D</a:t>
                      </a:r>
                    </a:p>
                    <a:p>
                      <a:pPr algn="l">
                        <a:spcAft>
                          <a:spcPts val="0"/>
                        </a:spcAft>
                      </a:pPr>
                      <a:r>
                        <a:rPr lang="fr-FR" sz="1400" noProof="0" dirty="0"/>
                        <a:t>-Produits sucrés : à limiter</a:t>
                      </a:r>
                      <a:endParaRPr lang="fr-FR" sz="1400" noProof="0" dirty="0">
                        <a:latin typeface="+mn-lt"/>
                        <a:ea typeface="Times New Roman"/>
                      </a:endParaRPr>
                    </a:p>
                  </a:txBody>
                  <a:tcPr marL="68580" marR="68580" marT="0" marB="0">
                    <a:lnR w="12700" cap="flat" cmpd="sng" algn="ctr">
                      <a:solidFill>
                        <a:schemeClr val="tx1"/>
                      </a:solidFill>
                      <a:prstDash val="solid"/>
                      <a:round/>
                      <a:headEnd type="none" w="med" len="med"/>
                      <a:tailEnd type="none" w="med" len="med"/>
                    </a:lnR>
                  </a:tcPr>
                </a:tc>
              </a:tr>
              <a:tr h="370840">
                <a:tc>
                  <a:txBody>
                    <a:bodyPr/>
                    <a:lstStyle/>
                    <a:p>
                      <a:pPr algn="l">
                        <a:spcAft>
                          <a:spcPts val="0"/>
                        </a:spcAft>
                      </a:pPr>
                      <a:r>
                        <a:rPr lang="fr-FR" sz="1400" noProof="0"/>
                        <a:t>8</a:t>
                      </a:r>
                      <a:r>
                        <a:rPr lang="fr-FR" sz="1400" baseline="30000" noProof="0"/>
                        <a:t>ème</a:t>
                      </a:r>
                      <a:r>
                        <a:rPr lang="fr-FR" sz="1400" noProof="0"/>
                        <a:t> mois</a:t>
                      </a:r>
                      <a:endParaRPr lang="fr-FR" sz="1400" noProof="0">
                        <a:latin typeface="+mn-lt"/>
                        <a:ea typeface="Times New Roman"/>
                      </a:endParaRPr>
                    </a:p>
                  </a:txBody>
                  <a:tcPr marL="68580" marR="68580" marT="0" marB="0">
                    <a:lnL w="12700" cap="flat" cmpd="sng" algn="ctr">
                      <a:solidFill>
                        <a:schemeClr val="tx1"/>
                      </a:solidFill>
                      <a:prstDash val="solid"/>
                      <a:round/>
                      <a:headEnd type="none" w="med" len="med"/>
                      <a:tailEnd type="none" w="med" len="med"/>
                    </a:lnL>
                  </a:tcPr>
                </a:tc>
                <a:tc>
                  <a:txBody>
                    <a:bodyPr/>
                    <a:lstStyle/>
                    <a:p>
                      <a:pPr algn="l">
                        <a:spcAft>
                          <a:spcPts val="0"/>
                        </a:spcAft>
                      </a:pPr>
                      <a:r>
                        <a:rPr lang="fr-FR" sz="1400" noProof="0" dirty="0"/>
                        <a:t> </a:t>
                      </a:r>
                      <a:r>
                        <a:rPr lang="fr-FR" sz="1400" noProof="0" dirty="0" smtClean="0"/>
                        <a:t>220 g   </a:t>
                      </a:r>
                      <a:r>
                        <a:rPr lang="fr-FR" sz="1400" noProof="0" dirty="0"/>
                        <a:t>X 4</a:t>
                      </a:r>
                      <a:endParaRPr lang="fr-FR" sz="1400" noProof="0" dirty="0">
                        <a:latin typeface="+mn-lt"/>
                        <a:ea typeface="Times New Roman"/>
                      </a:endParaRPr>
                    </a:p>
                  </a:txBody>
                  <a:tcPr marL="68580" marR="68580" marT="0" marB="0"/>
                </a:tc>
                <a:tc>
                  <a:txBody>
                    <a:bodyPr/>
                    <a:lstStyle/>
                    <a:p>
                      <a:pPr algn="l">
                        <a:spcAft>
                          <a:spcPts val="0"/>
                        </a:spcAft>
                      </a:pPr>
                      <a:r>
                        <a:rPr lang="fr-FR" sz="1400" noProof="0"/>
                        <a:t>-Idem</a:t>
                      </a:r>
                    </a:p>
                    <a:p>
                      <a:pPr algn="l">
                        <a:spcAft>
                          <a:spcPts val="0"/>
                        </a:spcAft>
                      </a:pPr>
                      <a:r>
                        <a:rPr lang="fr-FR" sz="1400" noProof="0"/>
                        <a:t>-lait de suite &gt; ou = 500cc/j</a:t>
                      </a:r>
                      <a:endParaRPr lang="fr-FR" sz="1400" noProof="0">
                        <a:latin typeface="+mn-lt"/>
                        <a:ea typeface="Times New Roman"/>
                      </a:endParaRPr>
                    </a:p>
                  </a:txBody>
                  <a:tcPr marL="68580" marR="68580" marT="0" marB="0"/>
                </a:tc>
                <a:tc>
                  <a:txBody>
                    <a:bodyPr/>
                    <a:lstStyle/>
                    <a:p>
                      <a:pPr algn="l">
                        <a:spcAft>
                          <a:spcPts val="0"/>
                        </a:spcAft>
                      </a:pPr>
                      <a:r>
                        <a:rPr lang="fr-FR" sz="1400" noProof="0" dirty="0"/>
                        <a:t>- pain, pâtes fines, semoule, riz</a:t>
                      </a:r>
                      <a:endParaRPr lang="fr-FR" sz="1400" noProof="0" dirty="0">
                        <a:latin typeface="+mn-lt"/>
                        <a:ea typeface="Times New Roman"/>
                      </a:endParaRPr>
                    </a:p>
                  </a:txBody>
                  <a:tcPr marL="68580" marR="68580" marT="0" marB="0">
                    <a:lnR w="12700" cap="flat" cmpd="sng" algn="ctr">
                      <a:solidFill>
                        <a:schemeClr val="tx1"/>
                      </a:solidFill>
                      <a:prstDash val="solid"/>
                      <a:round/>
                      <a:headEnd type="none" w="med" len="med"/>
                      <a:tailEnd type="none" w="med" len="med"/>
                    </a:lnR>
                  </a:tcPr>
                </a:tc>
              </a:tr>
              <a:tr h="370840">
                <a:tc>
                  <a:txBody>
                    <a:bodyPr/>
                    <a:lstStyle/>
                    <a:p>
                      <a:pPr algn="l">
                        <a:spcAft>
                          <a:spcPts val="0"/>
                        </a:spcAft>
                      </a:pPr>
                      <a:r>
                        <a:rPr lang="fr-FR" sz="1400" noProof="0"/>
                        <a:t>9</a:t>
                      </a:r>
                      <a:r>
                        <a:rPr lang="fr-FR" sz="1400" baseline="30000" noProof="0"/>
                        <a:t>ème</a:t>
                      </a:r>
                      <a:r>
                        <a:rPr lang="fr-FR" sz="1400" noProof="0"/>
                        <a:t> mois – 12</a:t>
                      </a:r>
                      <a:r>
                        <a:rPr lang="fr-FR" sz="1400" baseline="30000" noProof="0"/>
                        <a:t>ème</a:t>
                      </a:r>
                      <a:r>
                        <a:rPr lang="fr-FR" sz="1400" noProof="0"/>
                        <a:t> mois</a:t>
                      </a:r>
                      <a:endParaRPr lang="fr-FR" sz="1400" noProof="0">
                        <a:latin typeface="+mn-lt"/>
                        <a:ea typeface="Times New Roman"/>
                      </a:endParaRPr>
                    </a:p>
                  </a:txBody>
                  <a:tcPr marL="68580" marR="68580" marT="0" marB="0">
                    <a:lnL w="12700" cap="flat" cmpd="sng" algn="ctr">
                      <a:solidFill>
                        <a:schemeClr val="tx1"/>
                      </a:solidFill>
                      <a:prstDash val="solid"/>
                      <a:round/>
                      <a:headEnd type="none" w="med" len="med"/>
                      <a:tailEnd type="none" w="med" len="med"/>
                    </a:lnL>
                  </a:tcPr>
                </a:tc>
                <a:tc>
                  <a:txBody>
                    <a:bodyPr/>
                    <a:lstStyle/>
                    <a:p>
                      <a:pPr algn="l">
                        <a:spcAft>
                          <a:spcPts val="0"/>
                        </a:spcAft>
                      </a:pPr>
                      <a:r>
                        <a:rPr lang="fr-FR" sz="1400" noProof="0" dirty="0"/>
                        <a:t>  </a:t>
                      </a:r>
                      <a:r>
                        <a:rPr lang="fr-FR" sz="1400" noProof="0" dirty="0" smtClean="0"/>
                        <a:t>240 g   </a:t>
                      </a:r>
                      <a:r>
                        <a:rPr lang="fr-FR" sz="1400" noProof="0" dirty="0"/>
                        <a:t>X 4 </a:t>
                      </a:r>
                      <a:endParaRPr lang="fr-FR" sz="1400" noProof="0" dirty="0">
                        <a:latin typeface="+mn-lt"/>
                        <a:ea typeface="Times New Roman"/>
                      </a:endParaRPr>
                    </a:p>
                  </a:txBody>
                  <a:tcPr marL="68580" marR="68580" marT="0" marB="0"/>
                </a:tc>
                <a:tc>
                  <a:txBody>
                    <a:bodyPr/>
                    <a:lstStyle/>
                    <a:p>
                      <a:pPr algn="l">
                        <a:spcAft>
                          <a:spcPts val="0"/>
                        </a:spcAft>
                      </a:pPr>
                      <a:r>
                        <a:rPr lang="fr-FR" sz="1400" noProof="0"/>
                        <a:t>-Idem</a:t>
                      </a:r>
                    </a:p>
                    <a:p>
                      <a:pPr algn="l">
                        <a:spcAft>
                          <a:spcPts val="0"/>
                        </a:spcAft>
                      </a:pPr>
                      <a:r>
                        <a:rPr lang="fr-FR" sz="1400" noProof="0"/>
                        <a:t>-lait complet &gt; ou = 500 cc/j</a:t>
                      </a:r>
                      <a:endParaRPr lang="fr-FR" sz="1400" noProof="0">
                        <a:latin typeface="+mn-lt"/>
                        <a:ea typeface="Times New Roman"/>
                      </a:endParaRPr>
                    </a:p>
                  </a:txBody>
                  <a:tcPr marL="68580" marR="68580" marT="0" marB="0"/>
                </a:tc>
                <a:tc>
                  <a:txBody>
                    <a:bodyPr/>
                    <a:lstStyle/>
                    <a:p>
                      <a:pPr algn="l">
                        <a:spcAft>
                          <a:spcPts val="0"/>
                        </a:spcAft>
                      </a:pPr>
                      <a:endParaRPr lang="fr-FR" sz="1400" noProof="0" dirty="0">
                        <a:latin typeface="+mn-lt"/>
                        <a:ea typeface="Times New Roman"/>
                      </a:endParaRPr>
                    </a:p>
                  </a:txBody>
                  <a:tcPr marL="68580" marR="68580" marT="0" marB="0">
                    <a:lnR w="12700" cap="flat" cmpd="sng" algn="ctr">
                      <a:solidFill>
                        <a:schemeClr val="tx1"/>
                      </a:solidFill>
                      <a:prstDash val="solid"/>
                      <a:round/>
                      <a:headEnd type="none" w="med" len="med"/>
                      <a:tailEnd type="none" w="med" len="med"/>
                    </a:lnR>
                  </a:tcPr>
                </a:tc>
              </a:tr>
              <a:tr h="370840">
                <a:tc>
                  <a:txBody>
                    <a:bodyPr/>
                    <a:lstStyle/>
                    <a:p>
                      <a:pPr algn="l">
                        <a:spcAft>
                          <a:spcPts val="0"/>
                        </a:spcAft>
                      </a:pPr>
                      <a:r>
                        <a:rPr lang="fr-FR" sz="1400" noProof="0"/>
                        <a:t>2</a:t>
                      </a:r>
                      <a:r>
                        <a:rPr lang="fr-FR" sz="1400" baseline="30000" noProof="0"/>
                        <a:t>ème</a:t>
                      </a:r>
                      <a:r>
                        <a:rPr lang="fr-FR" sz="1400" noProof="0"/>
                        <a:t> année</a:t>
                      </a:r>
                      <a:endParaRPr lang="fr-FR" sz="1400" noProof="0">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l">
                        <a:spcAft>
                          <a:spcPts val="0"/>
                        </a:spcAft>
                      </a:pPr>
                      <a:endParaRPr lang="fr-FR" sz="1400" noProof="0">
                        <a:latin typeface="+mn-lt"/>
                        <a:ea typeface="Times New Roman"/>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a:spcAft>
                          <a:spcPts val="0"/>
                        </a:spcAft>
                      </a:pPr>
                      <a:r>
                        <a:rPr lang="fr-FR" sz="1400" noProof="0"/>
                        <a:t>-L’enfant participe au repas familial</a:t>
                      </a:r>
                    </a:p>
                    <a:p>
                      <a:pPr algn="l">
                        <a:spcAft>
                          <a:spcPts val="0"/>
                        </a:spcAft>
                      </a:pPr>
                      <a:r>
                        <a:rPr lang="fr-FR" sz="1400" noProof="0"/>
                        <a:t>-lait de suite ou lait de croissance &gt;= 500cc/j</a:t>
                      </a:r>
                      <a:endParaRPr lang="fr-FR" sz="1400" noProof="0">
                        <a:latin typeface="+mn-lt"/>
                        <a:ea typeface="Times New Roman"/>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a:spcAft>
                          <a:spcPts val="0"/>
                        </a:spcAft>
                      </a:pPr>
                      <a:r>
                        <a:rPr lang="fr-FR" sz="1400" noProof="0" dirty="0"/>
                        <a:t>-lait de croissance</a:t>
                      </a:r>
                    </a:p>
                    <a:p>
                      <a:pPr algn="l">
                        <a:spcAft>
                          <a:spcPts val="0"/>
                        </a:spcAft>
                      </a:pPr>
                      <a:r>
                        <a:rPr lang="fr-FR" sz="1400" noProof="0" dirty="0"/>
                        <a:t>-légumes secs (15-18 mois)</a:t>
                      </a:r>
                    </a:p>
                    <a:p>
                      <a:pPr algn="l">
                        <a:spcAft>
                          <a:spcPts val="0"/>
                        </a:spcAft>
                      </a:pPr>
                      <a:r>
                        <a:rPr lang="fr-FR" sz="1400" noProof="0" dirty="0"/>
                        <a:t>-fruits à coque (noix, noisettes…)</a:t>
                      </a:r>
                    </a:p>
                    <a:p>
                      <a:pPr algn="l">
                        <a:spcAft>
                          <a:spcPts val="0"/>
                        </a:spcAft>
                      </a:pPr>
                      <a:r>
                        <a:rPr lang="fr-FR" sz="1400" noProof="0" dirty="0"/>
                        <a:t>-produits contenant de l’arachide</a:t>
                      </a:r>
                    </a:p>
                    <a:p>
                      <a:pPr algn="l">
                        <a:spcAft>
                          <a:spcPts val="0"/>
                        </a:spcAft>
                      </a:pPr>
                      <a:r>
                        <a:rPr lang="fr-FR" sz="1400" noProof="0" dirty="0"/>
                        <a:t>-sel (peu pendant la cuisson, ne pas resaler à table)</a:t>
                      </a:r>
                      <a:endParaRPr lang="fr-FR" sz="1400" noProof="0" dirty="0">
                        <a:latin typeface="+mn-lt"/>
                        <a:ea typeface="Times New Roman"/>
                      </a:endParaRPr>
                    </a:p>
                  </a:txBody>
                  <a:tcPr marL="68580" marR="6858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Espace réservé du contenu 2"/>
          <p:cNvSpPr>
            <a:spLocks noGrp="1"/>
          </p:cNvSpPr>
          <p:nvPr>
            <p:ph idx="1"/>
          </p:nvPr>
        </p:nvSpPr>
        <p:spPr>
          <a:xfrm>
            <a:off x="142875" y="1000125"/>
            <a:ext cx="8572500" cy="5741243"/>
          </a:xfrm>
        </p:spPr>
        <p:txBody>
          <a:bodyPr>
            <a:normAutofit fontScale="40000" lnSpcReduction="20000"/>
          </a:bodyPr>
          <a:lstStyle/>
          <a:p>
            <a:pPr>
              <a:buFont typeface="Arial" charset="0"/>
              <a:buNone/>
              <a:defRPr/>
            </a:pPr>
            <a:r>
              <a:rPr lang="fr-FR" sz="6000" b="1" u="sng" dirty="0" smtClean="0">
                <a:solidFill>
                  <a:prstClr val="black"/>
                </a:solidFill>
              </a:rPr>
              <a:t>IV-2-3 enfant à risque allergique</a:t>
            </a:r>
          </a:p>
          <a:p>
            <a:pPr>
              <a:buFont typeface="Arial" charset="0"/>
              <a:buChar char="•"/>
              <a:defRPr/>
            </a:pPr>
            <a:r>
              <a:rPr lang="fr-FR" sz="5000" dirty="0" smtClean="0"/>
              <a:t>Parent du 1er degré (père, mère, frère ou sœur) allergique</a:t>
            </a:r>
          </a:p>
          <a:p>
            <a:pPr>
              <a:buFont typeface="Arial" charset="0"/>
              <a:buChar char="•"/>
              <a:defRPr/>
            </a:pPr>
            <a:r>
              <a:rPr lang="fr-FR" sz="5000" dirty="0" smtClean="0"/>
              <a:t>L’information sur les précautions à prendre débute pendant la grossesse et concerne l’enfant de moins de 3 ans :</a:t>
            </a:r>
          </a:p>
          <a:p>
            <a:pPr lvl="1">
              <a:buFont typeface="Arial" charset="0"/>
              <a:buChar char="–"/>
              <a:defRPr/>
            </a:pPr>
            <a:r>
              <a:rPr lang="fr-FR" sz="5000" dirty="0" smtClean="0"/>
              <a:t>Mesures à prendre chez la mère : (remise en cause)</a:t>
            </a:r>
          </a:p>
          <a:p>
            <a:pPr lvl="2">
              <a:buFont typeface="Arial" charset="0"/>
              <a:buChar char="•"/>
              <a:defRPr/>
            </a:pPr>
            <a:r>
              <a:rPr lang="fr-FR" sz="4200" strike="sngStrike" dirty="0" smtClean="0"/>
              <a:t>La consommation d’arachide est probablement nocive au cours de la grossesse et pendant l’allaitement.</a:t>
            </a:r>
          </a:p>
          <a:p>
            <a:pPr lvl="2">
              <a:buFont typeface="Arial" charset="0"/>
              <a:buChar char="•"/>
              <a:defRPr/>
            </a:pPr>
            <a:r>
              <a:rPr lang="fr-FR" sz="4200" strike="sngStrike" dirty="0" smtClean="0"/>
              <a:t> Lorsque l’AM s’associe à une allergie alimentaire, il vaut mieux exclure de l’alimentation de la mère les principaux allergènes alimentaires.</a:t>
            </a:r>
          </a:p>
          <a:p>
            <a:pPr lvl="1">
              <a:buFont typeface="Arial" charset="0"/>
              <a:buChar char="–"/>
              <a:defRPr/>
            </a:pPr>
            <a:r>
              <a:rPr lang="fr-FR" sz="5000" dirty="0" smtClean="0"/>
              <a:t>Promouvoir l’allaitement maternel</a:t>
            </a:r>
          </a:p>
          <a:p>
            <a:pPr lvl="1">
              <a:buFont typeface="Arial" charset="0"/>
              <a:buChar char="–"/>
              <a:defRPr/>
            </a:pPr>
            <a:r>
              <a:rPr lang="fr-FR" sz="5000" dirty="0" smtClean="0"/>
              <a:t>Privilégier les laits hypoallergéniques « HA » </a:t>
            </a:r>
          </a:p>
          <a:p>
            <a:pPr lvl="2">
              <a:buFont typeface="Arial" charset="0"/>
              <a:buChar char="•"/>
              <a:defRPr/>
            </a:pPr>
            <a:r>
              <a:rPr lang="fr-FR" sz="4200" dirty="0" smtClean="0"/>
              <a:t>Non disponible actuellement en Algérie </a:t>
            </a:r>
          </a:p>
          <a:p>
            <a:pPr lvl="2">
              <a:buFont typeface="Arial" charset="0"/>
              <a:buChar char="•"/>
              <a:defRPr/>
            </a:pPr>
            <a:r>
              <a:rPr lang="fr-FR" sz="4200" dirty="0" smtClean="0"/>
              <a:t>en l’absence d’AM ou en cas d’allaitement mixte.</a:t>
            </a:r>
          </a:p>
          <a:p>
            <a:pPr lvl="1">
              <a:buFont typeface="Arial" charset="0"/>
              <a:buChar char="–"/>
              <a:defRPr/>
            </a:pPr>
            <a:r>
              <a:rPr lang="fr-FR" sz="5000" dirty="0" smtClean="0"/>
              <a:t>Eviter les préparations à base de protéines de soja avant l’âge de 6 mois.</a:t>
            </a:r>
          </a:p>
          <a:p>
            <a:pPr lvl="1">
              <a:buFont typeface="Arial" charset="0"/>
              <a:buChar char="–"/>
              <a:defRPr/>
            </a:pPr>
            <a:r>
              <a:rPr lang="fr-FR" sz="5000" dirty="0" smtClean="0"/>
              <a:t>Introduction différée des aliments :</a:t>
            </a:r>
          </a:p>
          <a:p>
            <a:pPr lvl="2">
              <a:buFont typeface="Arial" charset="0"/>
              <a:buChar char="•"/>
              <a:defRPr/>
            </a:pPr>
            <a:r>
              <a:rPr lang="fr-FR" sz="4300" dirty="0" smtClean="0"/>
              <a:t>Pas d’autres aliments que le lait avant 6 mois révolus.</a:t>
            </a:r>
          </a:p>
          <a:p>
            <a:pPr lvl="2">
              <a:buFont typeface="Arial" charset="0"/>
              <a:buChar char="•"/>
              <a:defRPr/>
            </a:pPr>
            <a:r>
              <a:rPr lang="fr-FR" sz="4300" dirty="0" smtClean="0"/>
              <a:t>Les farines avec ou sans gluten et la viande ne doivent pas être introduits avant 6 mois.</a:t>
            </a:r>
          </a:p>
          <a:p>
            <a:pPr lvl="2">
              <a:buFont typeface="Arial" charset="0"/>
              <a:buChar char="•"/>
              <a:defRPr/>
            </a:pPr>
            <a:r>
              <a:rPr lang="fr-FR" sz="4300" dirty="0" smtClean="0"/>
              <a:t>Les œufs, les poissons, le kiwi et le céleri sont donnés à partir d’1 an (</a:t>
            </a:r>
            <a:r>
              <a:rPr lang="fr-FR" sz="4300" i="1" u="sng" dirty="0" smtClean="0"/>
              <a:t>recommandation remise en cause, donc plus de mise</a:t>
            </a:r>
            <a:r>
              <a:rPr lang="fr-FR" sz="4300" dirty="0" smtClean="0"/>
              <a:t>)</a:t>
            </a:r>
          </a:p>
          <a:p>
            <a:pPr lvl="2">
              <a:buFont typeface="Arial" charset="0"/>
              <a:buChar char="•"/>
              <a:defRPr/>
            </a:pPr>
            <a:r>
              <a:rPr lang="fr-FR" sz="4300" dirty="0" smtClean="0"/>
              <a:t>Les fruits à coques à partir de 3 ans.</a:t>
            </a:r>
            <a:r>
              <a:rPr lang="fr-FR" sz="5600" dirty="0" smtClean="0"/>
              <a:t>	</a:t>
            </a:r>
          </a:p>
          <a:p>
            <a:pPr lvl="1">
              <a:buFont typeface="Arial" charset="0"/>
              <a:buChar char="–"/>
              <a:defRPr/>
            </a:pPr>
            <a:endParaRPr lang="fr-FR" sz="2600" dirty="0" smtClean="0"/>
          </a:p>
          <a:p>
            <a:pPr>
              <a:buFont typeface="Arial" charset="0"/>
              <a:buChar char="•"/>
              <a:defRPr/>
            </a:pPr>
            <a:endParaRPr lang="fr-FR" sz="2600" dirty="0" smtClean="0"/>
          </a:p>
          <a:p>
            <a:pPr lvl="1">
              <a:buFont typeface="Arial" charset="0"/>
              <a:buNone/>
              <a:defRPr/>
            </a:pPr>
            <a:endParaRPr lang="fr-FR" sz="2600" dirty="0" smtClean="0"/>
          </a:p>
        </p:txBody>
      </p:sp>
      <p:sp>
        <p:nvSpPr>
          <p:cNvPr id="100355" name="Titre 1"/>
          <p:cNvSpPr>
            <a:spLocks noGrp="1"/>
          </p:cNvSpPr>
          <p:nvPr>
            <p:ph type="title"/>
          </p:nvPr>
        </p:nvSpPr>
        <p:spPr>
          <a:xfrm>
            <a:off x="0" y="357188"/>
            <a:ext cx="8229600" cy="928687"/>
          </a:xfrm>
        </p:spPr>
        <p:txBody>
          <a:bodyPr/>
          <a:lstStyle/>
          <a:p>
            <a:pPr indent="431800" algn="l" eaLnBrk="1" hangingPunct="1"/>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IV‑ CONDUITE PRATIQUE DE L'ALIMENTATION</a:t>
            </a:r>
            <a:br>
              <a:rPr lang="fr-FR" sz="2400" b="1" smtClean="0">
                <a:solidFill>
                  <a:srgbClr val="003366"/>
                </a:solidFill>
                <a:latin typeface="Times New Roman" pitchFamily="18" charset="0"/>
                <a:cs typeface="Times New Roman" pitchFamily="18" charset="0"/>
              </a:rPr>
            </a:br>
            <a:r>
              <a:rPr lang="fr-FR" sz="2400" b="1" smtClean="0">
                <a:solidFill>
                  <a:srgbClr val="C00000"/>
                </a:solidFill>
                <a:latin typeface="Times New Roman" pitchFamily="18" charset="0"/>
                <a:cs typeface="Times New Roman" pitchFamily="18" charset="0"/>
              </a:rPr>
              <a:t>      IV-2‑Calendrier d'alimentation</a:t>
            </a:r>
            <a:br>
              <a:rPr lang="fr-FR" sz="2400" b="1" smtClean="0">
                <a:solidFill>
                  <a:srgbClr val="C00000"/>
                </a:solidFill>
                <a:latin typeface="Times New Roman" pitchFamily="18" charset="0"/>
                <a:cs typeface="Times New Roman" pitchFamily="18" charset="0"/>
              </a:rPr>
            </a:br>
            <a:r>
              <a:rPr lang="fr-FR" sz="2400" b="1" smtClean="0">
                <a:solidFill>
                  <a:srgbClr val="C00000"/>
                </a:solidFill>
                <a:latin typeface="Times New Roman" pitchFamily="18" charset="0"/>
                <a:cs typeface="Times New Roman" pitchFamily="18" charset="0"/>
              </a:rPr>
              <a:t/>
            </a:r>
            <a:br>
              <a:rPr lang="fr-FR" sz="2400" b="1" smtClean="0">
                <a:solidFill>
                  <a:srgbClr val="C00000"/>
                </a:solidFill>
                <a:latin typeface="Times New Roman" pitchFamily="18" charset="0"/>
                <a:cs typeface="Times New Roman" pitchFamily="18" charset="0"/>
              </a:rPr>
            </a:br>
            <a:r>
              <a:rPr lang="fr-FR" sz="2400" smtClean="0"/>
              <a:t/>
            </a:r>
            <a:br>
              <a:rPr lang="fr-FR" sz="2400" smtClean="0"/>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Espace réservé du contenu 2"/>
          <p:cNvSpPr>
            <a:spLocks noGrp="1"/>
          </p:cNvSpPr>
          <p:nvPr>
            <p:ph idx="1"/>
          </p:nvPr>
        </p:nvSpPr>
        <p:spPr>
          <a:xfrm>
            <a:off x="214313" y="1285875"/>
            <a:ext cx="8572500" cy="5000625"/>
          </a:xfrm>
        </p:spPr>
        <p:txBody>
          <a:bodyPr/>
          <a:lstStyle/>
          <a:p>
            <a:pPr>
              <a:lnSpc>
                <a:spcPct val="80000"/>
              </a:lnSpc>
              <a:buFont typeface="Arial" pitchFamily="34" charset="0"/>
              <a:buNone/>
            </a:pPr>
            <a:r>
              <a:rPr lang="fr-FR" sz="2400" b="1" smtClean="0">
                <a:solidFill>
                  <a:srgbClr val="C00000"/>
                </a:solidFill>
                <a:latin typeface="Times New Roman" pitchFamily="18" charset="0"/>
                <a:cs typeface="Times New Roman" pitchFamily="18" charset="0"/>
              </a:rPr>
              <a:t>V-1‑Laits sans lactose</a:t>
            </a:r>
          </a:p>
          <a:p>
            <a:pPr>
              <a:lnSpc>
                <a:spcPct val="80000"/>
              </a:lnSpc>
              <a:buFont typeface="Arial" pitchFamily="34" charset="0"/>
              <a:buNone/>
            </a:pPr>
            <a:r>
              <a:rPr lang="fr-FR" sz="2400" b="1" smtClean="0">
                <a:solidFill>
                  <a:srgbClr val="C00000"/>
                </a:solidFill>
                <a:latin typeface="Times New Roman" pitchFamily="18" charset="0"/>
                <a:cs typeface="Times New Roman" pitchFamily="18" charset="0"/>
              </a:rPr>
              <a:t>V-2‑Substituts hydrolysés du lait</a:t>
            </a:r>
          </a:p>
          <a:p>
            <a:pPr>
              <a:lnSpc>
                <a:spcPct val="80000"/>
              </a:lnSpc>
              <a:buFont typeface="Arial" pitchFamily="34" charset="0"/>
              <a:buNone/>
            </a:pPr>
            <a:r>
              <a:rPr lang="fr-FR" sz="2400" b="1" smtClean="0">
                <a:solidFill>
                  <a:srgbClr val="C00000"/>
                </a:solidFill>
                <a:latin typeface="Times New Roman" pitchFamily="18" charset="0"/>
                <a:cs typeface="Times New Roman" pitchFamily="18" charset="0"/>
              </a:rPr>
              <a:t>V-3‑ Substituts du lait hypoallergéniques</a:t>
            </a:r>
          </a:p>
          <a:p>
            <a:pPr>
              <a:lnSpc>
                <a:spcPct val="80000"/>
              </a:lnSpc>
              <a:buFont typeface="Arial" pitchFamily="34" charset="0"/>
              <a:buNone/>
            </a:pPr>
            <a:r>
              <a:rPr lang="fr-FR" sz="2400" b="1" smtClean="0">
                <a:solidFill>
                  <a:srgbClr val="C00000"/>
                </a:solidFill>
                <a:latin typeface="Times New Roman" pitchFamily="18" charset="0"/>
                <a:cs typeface="Times New Roman" pitchFamily="18" charset="0"/>
              </a:rPr>
              <a:t>V-4‑Laits dits de régime</a:t>
            </a:r>
            <a:endParaRPr lang="fr-FR" sz="2400" b="1" u="sng" smtClean="0">
              <a:solidFill>
                <a:srgbClr val="C00000"/>
              </a:solidFill>
            </a:endParaRPr>
          </a:p>
          <a:p>
            <a:pPr lvl="1">
              <a:lnSpc>
                <a:spcPct val="80000"/>
              </a:lnSpc>
            </a:pPr>
            <a:r>
              <a:rPr lang="fr-FR" sz="2400" smtClean="0"/>
              <a:t>Lait désodé : Pennac</a:t>
            </a:r>
          </a:p>
          <a:p>
            <a:pPr lvl="1">
              <a:lnSpc>
                <a:spcPct val="80000"/>
              </a:lnSpc>
            </a:pPr>
            <a:r>
              <a:rPr lang="fr-FR" sz="2400" smtClean="0"/>
              <a:t>Lait appauvri en phénylalanine : (Lofenalac®) </a:t>
            </a:r>
          </a:p>
          <a:p>
            <a:pPr>
              <a:lnSpc>
                <a:spcPct val="80000"/>
              </a:lnSpc>
              <a:buFont typeface="Arial" pitchFamily="34" charset="0"/>
              <a:buNone/>
            </a:pPr>
            <a:r>
              <a:rPr lang="fr-FR" sz="2400" b="1" smtClean="0">
                <a:solidFill>
                  <a:srgbClr val="C00000"/>
                </a:solidFill>
                <a:latin typeface="Times New Roman" pitchFamily="18" charset="0"/>
                <a:cs typeface="Times New Roman" pitchFamily="18" charset="0"/>
              </a:rPr>
              <a:t>V-5‑Les aliments pour prématurés et petits poids de naissance </a:t>
            </a:r>
            <a:endParaRPr lang="fr-FR" sz="2400" b="1" u="sng" smtClean="0">
              <a:solidFill>
                <a:srgbClr val="C00000"/>
              </a:solidFill>
            </a:endParaRPr>
          </a:p>
          <a:p>
            <a:pPr>
              <a:lnSpc>
                <a:spcPct val="80000"/>
              </a:lnSpc>
              <a:buFont typeface="Arial" pitchFamily="34" charset="0"/>
              <a:buNone/>
            </a:pPr>
            <a:r>
              <a:rPr lang="fr-FR" sz="2400" b="1" smtClean="0">
                <a:solidFill>
                  <a:srgbClr val="C00000"/>
                </a:solidFill>
                <a:latin typeface="Times New Roman" pitchFamily="18" charset="0"/>
                <a:cs typeface="Times New Roman" pitchFamily="18" charset="0"/>
              </a:rPr>
              <a:t>V-5‑Autres</a:t>
            </a:r>
            <a:endParaRPr lang="fr-FR" sz="2400" smtClean="0"/>
          </a:p>
          <a:p>
            <a:pPr lvl="1">
              <a:lnSpc>
                <a:spcPct val="80000"/>
              </a:lnSpc>
            </a:pPr>
            <a:r>
              <a:rPr lang="fr-FR" sz="2400" smtClean="0"/>
              <a:t>Aliments de régime pour régurgitations (AR)</a:t>
            </a:r>
          </a:p>
          <a:p>
            <a:pPr lvl="1">
              <a:lnSpc>
                <a:spcPct val="80000"/>
              </a:lnSpc>
            </a:pPr>
            <a:r>
              <a:rPr lang="fr-FR" sz="2400" smtClean="0"/>
              <a:t>Aliments anti diarrhéiques (AD)</a:t>
            </a:r>
          </a:p>
          <a:p>
            <a:pPr lvl="1">
              <a:lnSpc>
                <a:spcPct val="80000"/>
              </a:lnSpc>
            </a:pPr>
            <a:r>
              <a:rPr lang="fr-FR" sz="2400" smtClean="0"/>
              <a:t>Aliments diététiques acidifiés (utilisés dans les troubles digestifs mineurs du NRS)</a:t>
            </a:r>
            <a:r>
              <a:rPr lang="fr-FR" sz="2700" smtClean="0"/>
              <a:t>	</a:t>
            </a:r>
          </a:p>
          <a:p>
            <a:pPr lvl="1">
              <a:lnSpc>
                <a:spcPct val="80000"/>
              </a:lnSpc>
            </a:pPr>
            <a:endParaRPr lang="fr-FR" sz="1200" smtClean="0"/>
          </a:p>
          <a:p>
            <a:pPr>
              <a:lnSpc>
                <a:spcPct val="80000"/>
              </a:lnSpc>
            </a:pPr>
            <a:endParaRPr lang="fr-FR" sz="1200" smtClean="0"/>
          </a:p>
          <a:p>
            <a:pPr lvl="1">
              <a:lnSpc>
                <a:spcPct val="80000"/>
              </a:lnSpc>
              <a:buFont typeface="Arial" pitchFamily="34" charset="0"/>
              <a:buNone/>
            </a:pPr>
            <a:endParaRPr lang="fr-FR" sz="1200" smtClean="0"/>
          </a:p>
        </p:txBody>
      </p:sp>
      <p:sp>
        <p:nvSpPr>
          <p:cNvPr id="101379" name="Titre 1"/>
          <p:cNvSpPr>
            <a:spLocks noGrp="1"/>
          </p:cNvSpPr>
          <p:nvPr>
            <p:ph type="title"/>
          </p:nvPr>
        </p:nvSpPr>
        <p:spPr>
          <a:xfrm>
            <a:off x="0" y="285750"/>
            <a:ext cx="8215313" cy="114300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br>
              <a:rPr lang="fr-FR" sz="2400" b="1" smtClean="0">
                <a:solidFill>
                  <a:srgbClr val="003366"/>
                </a:solidFill>
                <a:latin typeface="Times New Roman" pitchFamily="18" charset="0"/>
                <a:cs typeface="Times New Roman" pitchFamily="18" charset="0"/>
              </a:rPr>
            </a:br>
            <a:r>
              <a:rPr lang="fr-FR" sz="2800" b="1" smtClean="0">
                <a:solidFill>
                  <a:srgbClr val="003366"/>
                </a:solidFill>
                <a:latin typeface="Times New Roman" pitchFamily="18" charset="0"/>
                <a:cs typeface="Times New Roman" pitchFamily="18" charset="0"/>
              </a:rPr>
              <a:t/>
            </a:r>
            <a:br>
              <a:rPr lang="fr-FR" sz="2800" b="1" smtClean="0">
                <a:solidFill>
                  <a:srgbClr val="003366"/>
                </a:solidFill>
                <a:latin typeface="Times New Roman" pitchFamily="18" charset="0"/>
                <a:cs typeface="Times New Roman" pitchFamily="18" charset="0"/>
              </a:rPr>
            </a:br>
            <a:r>
              <a:rPr lang="fr-FR" sz="2800" b="1" smtClean="0">
                <a:solidFill>
                  <a:srgbClr val="003366"/>
                </a:solidFill>
                <a:latin typeface="Times New Roman" pitchFamily="18" charset="0"/>
                <a:cs typeface="Times New Roman" pitchFamily="18" charset="0"/>
              </a:rPr>
              <a:t>V‑LES ALIMENTS DIETETIQUES </a:t>
            </a: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C00000"/>
                </a:solidFill>
                <a:latin typeface="Times New Roman" pitchFamily="18" charset="0"/>
                <a:cs typeface="Times New Roman" pitchFamily="18" charset="0"/>
              </a:rPr>
              <a:t> </a:t>
            </a:r>
            <a:br>
              <a:rPr lang="fr-FR" sz="2400" b="1" smtClean="0">
                <a:solidFill>
                  <a:srgbClr val="C00000"/>
                </a:solidFill>
                <a:latin typeface="Times New Roman" pitchFamily="18" charset="0"/>
                <a:cs typeface="Times New Roman" pitchFamily="18" charset="0"/>
              </a:rPr>
            </a:br>
            <a:r>
              <a:rPr lang="fr-FR" sz="2400" b="1" smtClean="0">
                <a:solidFill>
                  <a:srgbClr val="C00000"/>
                </a:solidFill>
                <a:latin typeface="Times New Roman" pitchFamily="18" charset="0"/>
                <a:cs typeface="Times New Roman" pitchFamily="18" charset="0"/>
              </a:rPr>
              <a:t/>
            </a:r>
            <a:br>
              <a:rPr lang="fr-FR" sz="2400" b="1" smtClean="0">
                <a:solidFill>
                  <a:srgbClr val="C00000"/>
                </a:solidFill>
                <a:latin typeface="Times New Roman" pitchFamily="18" charset="0"/>
                <a:cs typeface="Times New Roman" pitchFamily="18" charset="0"/>
              </a:rPr>
            </a:br>
            <a:r>
              <a:rPr lang="fr-FR" sz="2400" smtClean="0"/>
              <a:t/>
            </a:r>
            <a:br>
              <a:rPr lang="fr-FR" sz="2400" smtClean="0"/>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re 1"/>
          <p:cNvSpPr>
            <a:spLocks noGrp="1"/>
          </p:cNvSpPr>
          <p:nvPr>
            <p:ph type="title"/>
          </p:nvPr>
        </p:nvSpPr>
        <p:spPr/>
        <p:txBody>
          <a:bodyPr/>
          <a:lstStyle/>
          <a:p>
            <a:pPr indent="431800" algn="l" eaLnBrk="1" hangingPunct="1"/>
            <a:r>
              <a:rPr lang="fr-FR" sz="2400" b="1" smtClean="0">
                <a:solidFill>
                  <a:srgbClr val="003366"/>
                </a:solidFill>
                <a:latin typeface="Times New Roman" pitchFamily="18" charset="0"/>
                <a:cs typeface="Times New Roman" pitchFamily="18" charset="0"/>
              </a:rPr>
              <a:t>II ‑ BASES PHYSIOLOGIQUES DE L'ALIMENTATION</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II-1 ‑ LES BESOINS NUTRITIONNELS</a:t>
            </a:r>
            <a:endParaRPr lang="fr-FR" sz="2400" smtClean="0"/>
          </a:p>
        </p:txBody>
      </p:sp>
      <p:sp>
        <p:nvSpPr>
          <p:cNvPr id="37891" name="Espace réservé du contenu 2"/>
          <p:cNvSpPr>
            <a:spLocks noGrp="1"/>
          </p:cNvSpPr>
          <p:nvPr>
            <p:ph idx="1"/>
          </p:nvPr>
        </p:nvSpPr>
        <p:spPr>
          <a:xfrm>
            <a:off x="457200" y="2143125"/>
            <a:ext cx="8229600" cy="1928813"/>
          </a:xfrm>
        </p:spPr>
        <p:txBody>
          <a:bodyPr/>
          <a:lstStyle/>
          <a:p>
            <a:pPr eaLnBrk="1" hangingPunct="1">
              <a:buFont typeface="Arial" pitchFamily="34" charset="0"/>
              <a:buNone/>
            </a:pPr>
            <a:r>
              <a:rPr lang="fr-FR" sz="2400" b="1" u="sng" smtClean="0"/>
              <a:t>II-1-1 – Eau</a:t>
            </a:r>
            <a:endParaRPr lang="fr-FR" sz="2400" smtClean="0"/>
          </a:p>
          <a:p>
            <a:pPr eaLnBrk="1" hangingPunct="1">
              <a:buFont typeface="Wingdings" pitchFamily="2" charset="2"/>
              <a:buChar char="q"/>
            </a:pPr>
            <a:r>
              <a:rPr lang="fr-FR" sz="2000" smtClean="0"/>
              <a:t>Les apports doivent au minimum compenser les pertes par:</a:t>
            </a:r>
          </a:p>
          <a:p>
            <a:pPr eaLnBrk="1" hangingPunct="1">
              <a:buFont typeface="Wingdings" pitchFamily="2" charset="2"/>
              <a:buChar char="§"/>
            </a:pPr>
            <a:r>
              <a:rPr lang="fr-FR" sz="2000" smtClean="0"/>
              <a:t>les urines, la peau, les selles, la respiration, </a:t>
            </a:r>
          </a:p>
          <a:p>
            <a:pPr eaLnBrk="1" hangingPunct="1">
              <a:buFont typeface="Wingdings" pitchFamily="2" charset="2"/>
              <a:buChar char="§"/>
            </a:pPr>
            <a:r>
              <a:rPr lang="fr-FR" sz="2000" smtClean="0"/>
              <a:t>contingent hydrique nécessaire à la croissance. </a:t>
            </a:r>
          </a:p>
          <a:p>
            <a:pPr eaLnBrk="1" hangingPunct="1">
              <a:buFont typeface="Wingdings" pitchFamily="2" charset="2"/>
              <a:buChar char="q"/>
            </a:pPr>
            <a:r>
              <a:rPr lang="fr-FR" sz="2000" smtClean="0"/>
              <a:t>Ils sont en moyenne de 100 à 150 cc/kg/j. </a:t>
            </a:r>
          </a:p>
          <a:p>
            <a:pPr eaLnBrk="1" hangingPunct="1"/>
            <a:endParaRPr lang="fr-FR" smtClean="0"/>
          </a:p>
        </p:txBody>
      </p:sp>
      <p:sp>
        <p:nvSpPr>
          <p:cNvPr id="37892" name="Rectangle 1"/>
          <p:cNvSpPr>
            <a:spLocks noChangeArrowheads="1"/>
          </p:cNvSpPr>
          <p:nvPr/>
        </p:nvSpPr>
        <p:spPr bwMode="auto">
          <a:xfrm>
            <a:off x="1285875" y="1357313"/>
            <a:ext cx="7286625" cy="708025"/>
          </a:xfrm>
          <a:prstGeom prst="rect">
            <a:avLst/>
          </a:prstGeom>
          <a:noFill/>
          <a:ln w="9525">
            <a:noFill/>
            <a:miter lim="800000"/>
            <a:headEnd/>
            <a:tailEnd/>
          </a:ln>
        </p:spPr>
        <p:txBody>
          <a:bodyPr anchor="ctr">
            <a:spAutoFit/>
          </a:bodyPr>
          <a:lstStyle/>
          <a:p>
            <a:pPr>
              <a:buFont typeface="Wingdings" pitchFamily="2" charset="2"/>
              <a:buChar char="q"/>
            </a:pPr>
            <a:r>
              <a:rPr lang="fr-FR" sz="2000">
                <a:solidFill>
                  <a:srgbClr val="000000"/>
                </a:solidFill>
                <a:latin typeface="Calibri" pitchFamily="34" charset="0"/>
                <a:cs typeface="Times New Roman" pitchFamily="18" charset="0"/>
              </a:rPr>
              <a:t> apport alimentaire adéquat assurant à l'individu une bonne santé.</a:t>
            </a:r>
          </a:p>
          <a:p>
            <a:pPr>
              <a:buFont typeface="Wingdings" pitchFamily="2" charset="2"/>
              <a:buChar char="q"/>
            </a:pPr>
            <a:r>
              <a:rPr lang="fr-FR" sz="2000">
                <a:solidFill>
                  <a:srgbClr val="000000"/>
                </a:solidFill>
                <a:latin typeface="Calibri" pitchFamily="34" charset="0"/>
                <a:cs typeface="Times New Roman" pitchFamily="18" charset="0"/>
              </a:rPr>
              <a:t> apport chez le nourrisson variable entre un minima et un maxima</a:t>
            </a:r>
            <a:r>
              <a:rPr lang="fr-FR" sz="1200">
                <a:solidFill>
                  <a:srgbClr val="000000"/>
                </a:solidFill>
                <a:latin typeface="Calibri" pitchFamily="34" charset="0"/>
                <a:cs typeface="Times New Roman" pitchFamily="18" charset="0"/>
              </a:rPr>
              <a:t>.</a:t>
            </a:r>
            <a:endParaRPr lang="fr-FR" sz="900">
              <a:solidFill>
                <a:srgbClr val="000000"/>
              </a:solidFill>
              <a:latin typeface="Calibri" pitchFamily="34" charset="0"/>
            </a:endParaRPr>
          </a:p>
        </p:txBody>
      </p:sp>
      <p:graphicFrame>
        <p:nvGraphicFramePr>
          <p:cNvPr id="8" name="Tableau 7"/>
          <p:cNvGraphicFramePr>
            <a:graphicFrameLocks noGrp="1"/>
          </p:cNvGraphicFramePr>
          <p:nvPr/>
        </p:nvGraphicFramePr>
        <p:xfrm>
          <a:off x="1285875" y="4357688"/>
          <a:ext cx="6715172" cy="1500197"/>
        </p:xfrm>
        <a:graphic>
          <a:graphicData uri="http://schemas.openxmlformats.org/drawingml/2006/table">
            <a:tbl>
              <a:tblPr>
                <a:tableStyleId>{85BE263C-DBD7-4A20-BB59-AAB30ACAA65A}</a:tableStyleId>
              </a:tblPr>
              <a:tblGrid>
                <a:gridCol w="1678349"/>
                <a:gridCol w="1679237"/>
                <a:gridCol w="1678349"/>
                <a:gridCol w="1679237"/>
              </a:tblGrid>
              <a:tr h="404815">
                <a:tc>
                  <a:txBody>
                    <a:bodyPr/>
                    <a:lstStyle/>
                    <a:p>
                      <a:pPr>
                        <a:spcAft>
                          <a:spcPts val="0"/>
                        </a:spcAft>
                      </a:pPr>
                      <a:r>
                        <a:rPr lang="fr-FR" sz="2000" dirty="0"/>
                        <a:t>     1</a:t>
                      </a:r>
                      <a:r>
                        <a:rPr lang="fr-FR" sz="2000" baseline="30000" dirty="0"/>
                        <a:t>er</a:t>
                      </a:r>
                      <a:r>
                        <a:rPr lang="fr-FR" sz="2000" dirty="0"/>
                        <a:t> mois</a:t>
                      </a:r>
                      <a:endParaRPr lang="fr-FR" sz="2000" dirty="0">
                        <a:latin typeface="Times New Roman"/>
                        <a:ea typeface="Times New Roman"/>
                        <a:cs typeface="Arial"/>
                      </a:endParaRPr>
                    </a:p>
                  </a:txBody>
                  <a:tcPr marL="9525" marR="9525" marT="0" marB="0"/>
                </a:tc>
                <a:tc>
                  <a:txBody>
                    <a:bodyPr/>
                    <a:lstStyle/>
                    <a:p>
                      <a:pPr algn="ctr">
                        <a:spcAft>
                          <a:spcPts val="0"/>
                        </a:spcAft>
                      </a:pPr>
                      <a:r>
                        <a:rPr lang="fr-FR" sz="2000" dirty="0"/>
                        <a:t>150 cc /kg/j</a:t>
                      </a:r>
                      <a:endParaRPr lang="fr-FR" sz="2000" dirty="0">
                        <a:latin typeface="Times New Roman"/>
                        <a:ea typeface="Times New Roman"/>
                        <a:cs typeface="Arial"/>
                      </a:endParaRPr>
                    </a:p>
                  </a:txBody>
                  <a:tcPr marL="9525" marR="9525" marT="0" marB="0"/>
                </a:tc>
                <a:tc>
                  <a:txBody>
                    <a:bodyPr/>
                    <a:lstStyle/>
                    <a:p>
                      <a:pPr algn="ctr">
                        <a:spcAft>
                          <a:spcPts val="0"/>
                        </a:spcAft>
                      </a:pPr>
                      <a:r>
                        <a:rPr lang="fr-FR" sz="2000"/>
                        <a:t>6 - 12 mois</a:t>
                      </a:r>
                      <a:endParaRPr lang="fr-FR" sz="2000">
                        <a:latin typeface="Times New Roman"/>
                        <a:ea typeface="Times New Roman"/>
                        <a:cs typeface="Arial"/>
                      </a:endParaRPr>
                    </a:p>
                  </a:txBody>
                  <a:tcPr marL="9525" marR="9525" marT="0" marB="0"/>
                </a:tc>
                <a:tc>
                  <a:txBody>
                    <a:bodyPr/>
                    <a:lstStyle/>
                    <a:p>
                      <a:pPr algn="ctr">
                        <a:spcAft>
                          <a:spcPts val="0"/>
                        </a:spcAft>
                      </a:pPr>
                      <a:r>
                        <a:rPr lang="fr-FR" sz="2000"/>
                        <a:t>120 cc/kg/j</a:t>
                      </a:r>
                      <a:endParaRPr lang="fr-FR" sz="2000">
                        <a:latin typeface="Times New Roman"/>
                        <a:ea typeface="Times New Roman"/>
                        <a:cs typeface="Arial"/>
                      </a:endParaRPr>
                    </a:p>
                  </a:txBody>
                  <a:tcPr marL="9525" marR="9525" marT="0" marB="0"/>
                </a:tc>
              </a:tr>
              <a:tr h="547691">
                <a:tc>
                  <a:txBody>
                    <a:bodyPr/>
                    <a:lstStyle/>
                    <a:p>
                      <a:pPr>
                        <a:spcAft>
                          <a:spcPts val="0"/>
                        </a:spcAft>
                      </a:pPr>
                      <a:r>
                        <a:rPr lang="fr-FR" sz="2000" dirty="0"/>
                        <a:t>     2</a:t>
                      </a:r>
                      <a:r>
                        <a:rPr lang="fr-FR" sz="2000" baseline="30000" dirty="0"/>
                        <a:t>ème</a:t>
                      </a:r>
                      <a:r>
                        <a:rPr lang="fr-FR" sz="2000" dirty="0"/>
                        <a:t> mois</a:t>
                      </a:r>
                      <a:endParaRPr lang="fr-FR" sz="2000" dirty="0">
                        <a:latin typeface="Times New Roman"/>
                        <a:ea typeface="Times New Roman"/>
                        <a:cs typeface="Arial"/>
                      </a:endParaRPr>
                    </a:p>
                  </a:txBody>
                  <a:tcPr marL="9525" marR="9525" marT="0" marB="0"/>
                </a:tc>
                <a:tc>
                  <a:txBody>
                    <a:bodyPr/>
                    <a:lstStyle/>
                    <a:p>
                      <a:pPr algn="ctr">
                        <a:spcAft>
                          <a:spcPts val="0"/>
                        </a:spcAft>
                      </a:pPr>
                      <a:r>
                        <a:rPr lang="fr-FR" sz="2000" dirty="0"/>
                        <a:t>140 cc /kg j</a:t>
                      </a:r>
                      <a:endParaRPr lang="fr-FR" sz="2000" dirty="0">
                        <a:latin typeface="Times New Roman"/>
                        <a:ea typeface="Times New Roman"/>
                        <a:cs typeface="Arial"/>
                      </a:endParaRPr>
                    </a:p>
                  </a:txBody>
                  <a:tcPr marL="9525" marR="9525" marT="0" marB="0"/>
                </a:tc>
                <a:tc>
                  <a:txBody>
                    <a:bodyPr/>
                    <a:lstStyle/>
                    <a:p>
                      <a:pPr algn="ctr">
                        <a:spcAft>
                          <a:spcPts val="0"/>
                        </a:spcAft>
                      </a:pPr>
                      <a:r>
                        <a:rPr lang="fr-FR" sz="2000"/>
                        <a:t>12 - 18 mois</a:t>
                      </a:r>
                      <a:endParaRPr lang="fr-FR" sz="2000">
                        <a:latin typeface="Times New Roman"/>
                        <a:ea typeface="Times New Roman"/>
                        <a:cs typeface="Arial"/>
                      </a:endParaRPr>
                    </a:p>
                  </a:txBody>
                  <a:tcPr marL="9525" marR="9525" marT="0" marB="0"/>
                </a:tc>
                <a:tc>
                  <a:txBody>
                    <a:bodyPr/>
                    <a:lstStyle/>
                    <a:p>
                      <a:pPr algn="ctr">
                        <a:spcAft>
                          <a:spcPts val="0"/>
                        </a:spcAft>
                      </a:pPr>
                      <a:r>
                        <a:rPr lang="fr-FR" sz="2000"/>
                        <a:t>100 cc/kg/J</a:t>
                      </a:r>
                      <a:endParaRPr lang="fr-FR" sz="2000">
                        <a:latin typeface="Times New Roman"/>
                        <a:ea typeface="Times New Roman"/>
                        <a:cs typeface="Arial"/>
                      </a:endParaRPr>
                    </a:p>
                  </a:txBody>
                  <a:tcPr marL="9525" marR="9525" marT="0" marB="0"/>
                </a:tc>
              </a:tr>
              <a:tr h="547691">
                <a:tc>
                  <a:txBody>
                    <a:bodyPr/>
                    <a:lstStyle/>
                    <a:p>
                      <a:pPr>
                        <a:spcAft>
                          <a:spcPts val="0"/>
                        </a:spcAft>
                      </a:pPr>
                      <a:r>
                        <a:rPr lang="fr-FR" sz="2000"/>
                        <a:t>     3-4-5 mois</a:t>
                      </a:r>
                      <a:endParaRPr lang="fr-FR" sz="2000">
                        <a:latin typeface="Times New Roman"/>
                        <a:ea typeface="Times New Roman"/>
                        <a:cs typeface="Arial"/>
                      </a:endParaRPr>
                    </a:p>
                  </a:txBody>
                  <a:tcPr marL="9525" marR="9525" marT="0" marB="0"/>
                </a:tc>
                <a:tc>
                  <a:txBody>
                    <a:bodyPr/>
                    <a:lstStyle/>
                    <a:p>
                      <a:pPr algn="ctr">
                        <a:spcAft>
                          <a:spcPts val="0"/>
                        </a:spcAft>
                      </a:pPr>
                      <a:r>
                        <a:rPr lang="fr-FR" sz="2000" dirty="0"/>
                        <a:t>130 cc /kg/j</a:t>
                      </a:r>
                      <a:endParaRPr lang="fr-FR" sz="2000" dirty="0">
                        <a:latin typeface="Times New Roman"/>
                        <a:ea typeface="Times New Roman"/>
                        <a:cs typeface="Arial"/>
                      </a:endParaRPr>
                    </a:p>
                  </a:txBody>
                  <a:tcPr marL="9525" marR="9525" marT="0" marB="0"/>
                </a:tc>
                <a:tc>
                  <a:txBody>
                    <a:bodyPr/>
                    <a:lstStyle/>
                    <a:p>
                      <a:pPr algn="ctr">
                        <a:spcAft>
                          <a:spcPts val="0"/>
                        </a:spcAft>
                      </a:pPr>
                      <a:r>
                        <a:rPr lang="fr-FR" sz="2000" dirty="0"/>
                        <a:t>18 - 24 mois</a:t>
                      </a:r>
                      <a:endParaRPr lang="fr-FR" sz="2000" dirty="0">
                        <a:latin typeface="Times New Roman"/>
                        <a:ea typeface="Times New Roman"/>
                        <a:cs typeface="Arial"/>
                      </a:endParaRPr>
                    </a:p>
                  </a:txBody>
                  <a:tcPr marL="9525" marR="9525" marT="0" marB="0"/>
                </a:tc>
                <a:tc>
                  <a:txBody>
                    <a:bodyPr/>
                    <a:lstStyle/>
                    <a:p>
                      <a:pPr algn="ctr">
                        <a:spcAft>
                          <a:spcPts val="0"/>
                        </a:spcAft>
                      </a:pPr>
                      <a:r>
                        <a:rPr lang="fr-FR" sz="2000" dirty="0"/>
                        <a:t>90 cc/kg/j</a:t>
                      </a:r>
                      <a:endParaRPr lang="fr-FR" sz="2000" dirty="0">
                        <a:latin typeface="Times New Roman"/>
                        <a:ea typeface="Times New Roman"/>
                        <a:cs typeface="Arial"/>
                      </a:endParaRPr>
                    </a:p>
                  </a:txBody>
                  <a:tcPr marL="9525" marR="9525" marT="0" marB="0"/>
                </a:tc>
              </a:tr>
            </a:tbl>
          </a:graphicData>
        </a:graphic>
      </p:graphicFrame>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1"/>
          <p:cNvSpPr>
            <a:spLocks noGrp="1"/>
          </p:cNvSpPr>
          <p:nvPr>
            <p:ph type="title"/>
          </p:nvPr>
        </p:nvSpPr>
        <p:spPr>
          <a:xfrm>
            <a:off x="428625" y="142875"/>
            <a:ext cx="8229600" cy="796925"/>
          </a:xfrm>
        </p:spPr>
        <p:txBody>
          <a:bodyPr/>
          <a:lstStyle/>
          <a:p>
            <a:r>
              <a:rPr lang="fr-FR" sz="3600" smtClean="0">
                <a:solidFill>
                  <a:srgbClr val="C00000"/>
                </a:solidFill>
              </a:rPr>
              <a:t>Laits de régime</a:t>
            </a:r>
          </a:p>
        </p:txBody>
      </p:sp>
      <p:graphicFrame>
        <p:nvGraphicFramePr>
          <p:cNvPr id="5" name="Tableau 4"/>
          <p:cNvGraphicFramePr>
            <a:graphicFrameLocks noGrp="1"/>
          </p:cNvGraphicFramePr>
          <p:nvPr/>
        </p:nvGraphicFramePr>
        <p:xfrm>
          <a:off x="428625" y="928688"/>
          <a:ext cx="8501123" cy="5471443"/>
        </p:xfrm>
        <a:graphic>
          <a:graphicData uri="http://schemas.openxmlformats.org/drawingml/2006/table">
            <a:tbl>
              <a:tblPr>
                <a:tableStyleId>{1FECB4D8-DB02-4DC6-A0A2-4F2EBAE1DC90}</a:tableStyleId>
              </a:tblPr>
              <a:tblGrid>
                <a:gridCol w="1571638"/>
                <a:gridCol w="1785950"/>
                <a:gridCol w="1760273"/>
                <a:gridCol w="1691631"/>
                <a:gridCol w="1691631"/>
              </a:tblGrid>
              <a:tr h="264378">
                <a:tc>
                  <a:txBody>
                    <a:bodyPr/>
                    <a:lstStyle/>
                    <a:p>
                      <a:pPr algn="l">
                        <a:spcAft>
                          <a:spcPts val="0"/>
                        </a:spcAft>
                      </a:pPr>
                      <a:endParaRPr lang="fr-FR" sz="1600" dirty="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b="1" dirty="0"/>
                        <a:t>PREGESTIMIL</a:t>
                      </a:r>
                      <a:endParaRPr lang="fr-FR" sz="1600" b="1" dirty="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b="1" dirty="0"/>
                        <a:t>NUTRAMIGEN</a:t>
                      </a:r>
                      <a:endParaRPr lang="fr-FR" sz="1600" b="1" dirty="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b="1" dirty="0"/>
                        <a:t>PEPTIJUNIOR</a:t>
                      </a:r>
                      <a:endParaRPr lang="fr-FR" sz="1600" b="1" dirty="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b="1" dirty="0"/>
                        <a:t>AL 110</a:t>
                      </a:r>
                      <a:endParaRPr lang="fr-FR" sz="1600" b="1" dirty="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4378">
                <a:tc>
                  <a:txBody>
                    <a:bodyPr/>
                    <a:lstStyle/>
                    <a:p>
                      <a:pPr algn="l">
                        <a:spcAft>
                          <a:spcPts val="0"/>
                        </a:spcAft>
                      </a:pPr>
                      <a:r>
                        <a:rPr lang="fr-FR" sz="1600" b="1" kern="0" dirty="0"/>
                        <a:t>Mode d'emploi</a:t>
                      </a:r>
                      <a:endParaRPr lang="fr-FR" sz="1600" b="1" kern="0" dirty="0">
                        <a:latin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a:t>1 c-m/30 cc</a:t>
                      </a:r>
                      <a:endParaRPr lang="fr-FR" sz="160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a:t>1 c-m/30 cc</a:t>
                      </a:r>
                      <a:endParaRPr lang="fr-FR" sz="160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a:t>1 c-m/30 cc</a:t>
                      </a:r>
                      <a:endParaRPr lang="fr-FR" sz="160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a:t>1 c-m/30 cc</a:t>
                      </a:r>
                      <a:endParaRPr lang="fr-FR" sz="160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21897">
                <a:tc>
                  <a:txBody>
                    <a:bodyPr/>
                    <a:lstStyle/>
                    <a:p>
                      <a:pPr algn="l">
                        <a:spcAft>
                          <a:spcPts val="0"/>
                        </a:spcAft>
                      </a:pPr>
                      <a:r>
                        <a:rPr lang="fr-FR" sz="1600" b="1" kern="0" dirty="0"/>
                        <a:t>Glucides</a:t>
                      </a:r>
                    </a:p>
                    <a:p>
                      <a:pPr algn="l">
                        <a:spcAft>
                          <a:spcPts val="0"/>
                        </a:spcAft>
                      </a:pPr>
                      <a:r>
                        <a:rPr lang="fr-FR" sz="1600" b="0" dirty="0" smtClean="0"/>
                        <a:t>Qualité</a:t>
                      </a:r>
                    </a:p>
                    <a:p>
                      <a:pPr algn="l">
                        <a:spcAft>
                          <a:spcPts val="0"/>
                        </a:spcAft>
                      </a:pPr>
                      <a:endParaRPr lang="fr-FR" sz="1600" b="0" dirty="0"/>
                    </a:p>
                    <a:p>
                      <a:pPr algn="l">
                        <a:spcAft>
                          <a:spcPts val="0"/>
                        </a:spcAft>
                      </a:pPr>
                      <a:r>
                        <a:rPr lang="fr-FR" sz="1600" b="0" dirty="0"/>
                        <a:t>quantité</a:t>
                      </a:r>
                      <a:endParaRPr lang="fr-FR" sz="1600" b="0" dirty="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endParaRPr lang="fr-FR" sz="1600" dirty="0"/>
                    </a:p>
                    <a:p>
                      <a:pPr algn="l">
                        <a:spcAft>
                          <a:spcPts val="0"/>
                        </a:spcAft>
                      </a:pPr>
                      <a:r>
                        <a:rPr lang="fr-FR" sz="1600" dirty="0"/>
                        <a:t>glucose-amidon</a:t>
                      </a:r>
                    </a:p>
                    <a:p>
                      <a:pPr algn="l">
                        <a:spcAft>
                          <a:spcPts val="0"/>
                        </a:spcAft>
                      </a:pPr>
                      <a:r>
                        <a:rPr lang="fr-FR" sz="1600" dirty="0"/>
                        <a:t>tapioca</a:t>
                      </a:r>
                    </a:p>
                    <a:p>
                      <a:pPr algn="l">
                        <a:spcAft>
                          <a:spcPts val="0"/>
                        </a:spcAft>
                      </a:pPr>
                      <a:r>
                        <a:rPr lang="fr-FR" sz="1600" dirty="0"/>
                        <a:t>91,3 gel</a:t>
                      </a:r>
                      <a:endParaRPr lang="fr-FR" sz="1600" dirty="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endParaRPr lang="fr-FR" sz="1600"/>
                    </a:p>
                    <a:p>
                      <a:pPr algn="l">
                        <a:spcAft>
                          <a:spcPts val="0"/>
                        </a:spcAft>
                      </a:pPr>
                      <a:r>
                        <a:rPr lang="fr-FR" sz="1600"/>
                        <a:t>polymères glucose</a:t>
                      </a:r>
                    </a:p>
                    <a:p>
                      <a:pPr algn="l">
                        <a:spcAft>
                          <a:spcPts val="0"/>
                        </a:spcAft>
                      </a:pPr>
                      <a:r>
                        <a:rPr lang="fr-FR" sz="1600"/>
                        <a:t>+ amidon, tapioca</a:t>
                      </a:r>
                    </a:p>
                    <a:p>
                      <a:pPr algn="l">
                        <a:spcAft>
                          <a:spcPts val="0"/>
                        </a:spcAft>
                      </a:pPr>
                      <a:r>
                        <a:rPr lang="fr-FR" sz="1600"/>
                        <a:t>      91 g/l</a:t>
                      </a:r>
                      <a:endParaRPr lang="fr-FR" sz="160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endParaRPr lang="fr-FR" sz="1600" dirty="0"/>
                    </a:p>
                    <a:p>
                      <a:pPr algn="l">
                        <a:spcAft>
                          <a:spcPts val="0"/>
                        </a:spcAft>
                      </a:pPr>
                      <a:r>
                        <a:rPr lang="fr-FR" sz="1600" dirty="0"/>
                        <a:t>Polymères glucose</a:t>
                      </a:r>
                    </a:p>
                    <a:p>
                      <a:pPr algn="l">
                        <a:spcAft>
                          <a:spcPts val="0"/>
                        </a:spcAft>
                      </a:pPr>
                      <a:endParaRPr lang="fr-FR" sz="1600" dirty="0" smtClean="0"/>
                    </a:p>
                    <a:p>
                      <a:pPr algn="l">
                        <a:spcAft>
                          <a:spcPts val="0"/>
                        </a:spcAft>
                      </a:pPr>
                      <a:r>
                        <a:rPr lang="fr-FR" sz="1600" dirty="0" smtClean="0"/>
                        <a:t>67 </a:t>
                      </a:r>
                      <a:r>
                        <a:rPr lang="fr-FR" sz="1600" dirty="0"/>
                        <a:t>g/l</a:t>
                      </a:r>
                      <a:endParaRPr lang="fr-FR" sz="1600" dirty="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endParaRPr lang="fr-FR" sz="1600" dirty="0"/>
                    </a:p>
                    <a:p>
                      <a:pPr algn="l">
                        <a:spcAft>
                          <a:spcPts val="0"/>
                        </a:spcAft>
                      </a:pPr>
                      <a:r>
                        <a:rPr lang="fr-FR" sz="1600" dirty="0"/>
                        <a:t>dextrine-</a:t>
                      </a:r>
                    </a:p>
                    <a:p>
                      <a:pPr algn="l">
                        <a:spcAft>
                          <a:spcPts val="0"/>
                        </a:spcAft>
                      </a:pPr>
                      <a:r>
                        <a:rPr lang="fr-FR" sz="1600" dirty="0"/>
                        <a:t>maltose</a:t>
                      </a:r>
                    </a:p>
                    <a:p>
                      <a:pPr algn="l">
                        <a:spcAft>
                          <a:spcPts val="0"/>
                        </a:spcAft>
                      </a:pPr>
                      <a:r>
                        <a:rPr lang="fr-FR" sz="1600" dirty="0"/>
                        <a:t>74 g/l</a:t>
                      </a:r>
                      <a:endParaRPr lang="fr-FR" sz="1600" dirty="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21179">
                <a:tc>
                  <a:txBody>
                    <a:bodyPr/>
                    <a:lstStyle/>
                    <a:p>
                      <a:pPr algn="l">
                        <a:spcAft>
                          <a:spcPts val="0"/>
                        </a:spcAft>
                      </a:pPr>
                      <a:r>
                        <a:rPr lang="fr-FR" sz="1600" b="1" kern="0" dirty="0"/>
                        <a:t>Protides</a:t>
                      </a:r>
                    </a:p>
                    <a:p>
                      <a:pPr algn="l">
                        <a:spcAft>
                          <a:spcPts val="0"/>
                        </a:spcAft>
                      </a:pPr>
                      <a:r>
                        <a:rPr lang="fr-FR" sz="1600" b="0" dirty="0" smtClean="0"/>
                        <a:t>Qualité</a:t>
                      </a:r>
                    </a:p>
                    <a:p>
                      <a:pPr algn="l">
                        <a:spcAft>
                          <a:spcPts val="0"/>
                        </a:spcAft>
                      </a:pPr>
                      <a:endParaRPr lang="fr-FR" sz="1600" b="0" dirty="0"/>
                    </a:p>
                    <a:p>
                      <a:pPr algn="l">
                        <a:spcAft>
                          <a:spcPts val="0"/>
                        </a:spcAft>
                      </a:pPr>
                      <a:r>
                        <a:rPr lang="fr-FR" sz="1600" b="0" dirty="0"/>
                        <a:t>quantité</a:t>
                      </a:r>
                      <a:endParaRPr lang="fr-FR" sz="1600" b="0" dirty="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endParaRPr lang="fr-FR" sz="1600" dirty="0"/>
                    </a:p>
                    <a:p>
                      <a:pPr algn="l">
                        <a:spcAft>
                          <a:spcPts val="0"/>
                        </a:spcAft>
                      </a:pPr>
                      <a:r>
                        <a:rPr lang="fr-FR" sz="1600" dirty="0" smtClean="0"/>
                        <a:t>Hydrolysat</a:t>
                      </a:r>
                      <a:r>
                        <a:rPr lang="fr-FR" sz="1600" baseline="0" dirty="0" smtClean="0"/>
                        <a:t> </a:t>
                      </a:r>
                      <a:r>
                        <a:rPr lang="fr-FR" sz="1600" dirty="0" smtClean="0"/>
                        <a:t>de </a:t>
                      </a:r>
                      <a:r>
                        <a:rPr lang="fr-FR" sz="1600" dirty="0"/>
                        <a:t>caséine</a:t>
                      </a:r>
                    </a:p>
                    <a:p>
                      <a:pPr algn="l">
                        <a:spcAft>
                          <a:spcPts val="0"/>
                        </a:spcAft>
                      </a:pPr>
                      <a:r>
                        <a:rPr lang="fr-FR" sz="1600" dirty="0" smtClean="0"/>
                        <a:t>18,8 </a:t>
                      </a:r>
                      <a:r>
                        <a:rPr lang="fr-FR" sz="1600" dirty="0"/>
                        <a:t>g/l</a:t>
                      </a:r>
                      <a:endParaRPr lang="fr-FR" sz="1600" dirty="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endParaRPr lang="fr-FR" sz="1600" dirty="0"/>
                    </a:p>
                    <a:p>
                      <a:pPr algn="l">
                        <a:spcAft>
                          <a:spcPts val="0"/>
                        </a:spcAft>
                      </a:pPr>
                      <a:r>
                        <a:rPr lang="fr-FR" sz="1600" dirty="0"/>
                        <a:t>Hydrolysat</a:t>
                      </a:r>
                    </a:p>
                    <a:p>
                      <a:pPr algn="l">
                        <a:spcAft>
                          <a:spcPts val="0"/>
                        </a:spcAft>
                      </a:pPr>
                      <a:r>
                        <a:rPr lang="fr-FR" sz="1600" dirty="0"/>
                        <a:t>de caséine</a:t>
                      </a:r>
                    </a:p>
                    <a:p>
                      <a:pPr algn="l">
                        <a:spcAft>
                          <a:spcPts val="0"/>
                        </a:spcAft>
                      </a:pPr>
                      <a:r>
                        <a:rPr lang="fr-FR" sz="1600" dirty="0"/>
                        <a:t>19 g/l</a:t>
                      </a:r>
                      <a:endParaRPr lang="fr-FR" sz="1600" dirty="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endParaRPr lang="fr-FR" sz="1600"/>
                    </a:p>
                    <a:p>
                      <a:pPr algn="l">
                        <a:spcAft>
                          <a:spcPts val="0"/>
                        </a:spcAft>
                      </a:pPr>
                      <a:r>
                        <a:rPr lang="de-DE" sz="1600"/>
                        <a:t>Hydrolysat de proteines du lactoS</a:t>
                      </a:r>
                      <a:endParaRPr lang="fr-FR" sz="1600"/>
                    </a:p>
                    <a:p>
                      <a:pPr algn="l">
                        <a:spcAft>
                          <a:spcPts val="0"/>
                        </a:spcAft>
                      </a:pPr>
                      <a:r>
                        <a:rPr lang="fr-FR" sz="1600"/>
                        <a:t>20g/l</a:t>
                      </a:r>
                      <a:endParaRPr lang="fr-FR" sz="160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endParaRPr lang="fr-FR" sz="1600"/>
                    </a:p>
                    <a:p>
                      <a:pPr algn="l">
                        <a:spcAft>
                          <a:spcPts val="0"/>
                        </a:spcAft>
                      </a:pPr>
                      <a:r>
                        <a:rPr lang="fr-FR" sz="1600"/>
                        <a:t>caséine</a:t>
                      </a:r>
                    </a:p>
                    <a:p>
                      <a:pPr algn="l">
                        <a:spcAft>
                          <a:spcPts val="0"/>
                        </a:spcAft>
                      </a:pPr>
                      <a:r>
                        <a:rPr lang="fr-FR" sz="1600"/>
                        <a:t>lait vache</a:t>
                      </a:r>
                    </a:p>
                    <a:p>
                      <a:pPr algn="l">
                        <a:spcAft>
                          <a:spcPts val="0"/>
                        </a:spcAft>
                      </a:pPr>
                      <a:r>
                        <a:rPr lang="fr-FR" sz="1600"/>
                        <a:t>19 g/l</a:t>
                      </a:r>
                      <a:endParaRPr lang="fr-FR" sz="160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42093">
                <a:tc>
                  <a:txBody>
                    <a:bodyPr/>
                    <a:lstStyle/>
                    <a:p>
                      <a:pPr algn="l">
                        <a:spcAft>
                          <a:spcPts val="0"/>
                        </a:spcAft>
                      </a:pPr>
                      <a:r>
                        <a:rPr lang="fr-FR" sz="1600" b="1" kern="0" dirty="0"/>
                        <a:t>Lipides</a:t>
                      </a:r>
                    </a:p>
                    <a:p>
                      <a:pPr algn="l">
                        <a:spcAft>
                          <a:spcPts val="0"/>
                        </a:spcAft>
                      </a:pPr>
                      <a:r>
                        <a:rPr lang="fr-FR" sz="1600" b="0" dirty="0" smtClean="0"/>
                        <a:t>Qualité</a:t>
                      </a:r>
                    </a:p>
                    <a:p>
                      <a:pPr algn="l">
                        <a:spcAft>
                          <a:spcPts val="0"/>
                        </a:spcAft>
                      </a:pPr>
                      <a:endParaRPr lang="fr-FR" sz="1600" b="0" dirty="0" smtClean="0"/>
                    </a:p>
                    <a:p>
                      <a:pPr algn="l">
                        <a:spcAft>
                          <a:spcPts val="0"/>
                        </a:spcAft>
                      </a:pPr>
                      <a:endParaRPr lang="fr-FR" sz="1600" b="0" dirty="0"/>
                    </a:p>
                    <a:p>
                      <a:pPr algn="l">
                        <a:spcAft>
                          <a:spcPts val="0"/>
                        </a:spcAft>
                      </a:pPr>
                      <a:r>
                        <a:rPr lang="fr-FR" sz="1600" b="0" dirty="0"/>
                        <a:t>quantité</a:t>
                      </a:r>
                      <a:endParaRPr lang="fr-FR" sz="1600" b="0" dirty="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endParaRPr lang="fr-FR" sz="1600" dirty="0"/>
                    </a:p>
                    <a:p>
                      <a:pPr algn="l">
                        <a:spcAft>
                          <a:spcPts val="0"/>
                        </a:spcAft>
                      </a:pPr>
                      <a:r>
                        <a:rPr lang="fr-FR" sz="1600" dirty="0"/>
                        <a:t>Huile de mais</a:t>
                      </a:r>
                    </a:p>
                    <a:p>
                      <a:pPr algn="l">
                        <a:spcAft>
                          <a:spcPts val="0"/>
                        </a:spcAft>
                      </a:pPr>
                      <a:r>
                        <a:rPr lang="fr-FR" sz="1600" dirty="0"/>
                        <a:t>40 % TCM</a:t>
                      </a:r>
                    </a:p>
                    <a:p>
                      <a:pPr algn="l">
                        <a:spcAft>
                          <a:spcPts val="0"/>
                        </a:spcAft>
                      </a:pPr>
                      <a:r>
                        <a:rPr lang="fr-FR" sz="1600" dirty="0"/>
                        <a:t>       </a:t>
                      </a:r>
                      <a:endParaRPr lang="fr-FR" sz="1600" dirty="0" smtClean="0"/>
                    </a:p>
                    <a:p>
                      <a:pPr algn="l">
                        <a:spcAft>
                          <a:spcPts val="0"/>
                        </a:spcAft>
                      </a:pPr>
                      <a:r>
                        <a:rPr lang="fr-FR" sz="1600" dirty="0" smtClean="0"/>
                        <a:t>27 </a:t>
                      </a:r>
                      <a:r>
                        <a:rPr lang="fr-FR" sz="1600" dirty="0"/>
                        <a:t>g/l</a:t>
                      </a:r>
                      <a:endParaRPr lang="fr-FR" sz="1600" dirty="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endParaRPr lang="fr-FR" sz="1600" dirty="0"/>
                    </a:p>
                    <a:p>
                      <a:pPr algn="l">
                        <a:spcAft>
                          <a:spcPts val="0"/>
                        </a:spcAft>
                      </a:pPr>
                      <a:r>
                        <a:rPr lang="fr-FR" sz="1600" dirty="0"/>
                        <a:t>Huile de maïs</a:t>
                      </a:r>
                    </a:p>
                    <a:p>
                      <a:pPr algn="l">
                        <a:spcAft>
                          <a:spcPts val="0"/>
                        </a:spcAft>
                      </a:pPr>
                      <a:r>
                        <a:rPr lang="fr-FR" sz="1600" dirty="0"/>
                        <a:t>sans TCM</a:t>
                      </a:r>
                    </a:p>
                    <a:p>
                      <a:pPr algn="l">
                        <a:spcAft>
                          <a:spcPts val="0"/>
                        </a:spcAft>
                      </a:pPr>
                      <a:r>
                        <a:rPr lang="fr-FR" sz="1600" dirty="0"/>
                        <a:t>      </a:t>
                      </a:r>
                      <a:endParaRPr lang="fr-FR" sz="1600" dirty="0" smtClean="0"/>
                    </a:p>
                    <a:p>
                      <a:pPr algn="l">
                        <a:spcAft>
                          <a:spcPts val="0"/>
                        </a:spcAft>
                      </a:pPr>
                      <a:r>
                        <a:rPr lang="fr-FR" sz="1600" dirty="0" smtClean="0"/>
                        <a:t>26 </a:t>
                      </a:r>
                      <a:r>
                        <a:rPr lang="fr-FR" sz="1600" dirty="0"/>
                        <a:t>g/l</a:t>
                      </a:r>
                      <a:endParaRPr lang="fr-FR" sz="1600" dirty="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endParaRPr lang="fr-FR" sz="1600" dirty="0"/>
                    </a:p>
                    <a:p>
                      <a:pPr algn="l">
                        <a:spcAft>
                          <a:spcPts val="0"/>
                        </a:spcAft>
                      </a:pPr>
                      <a:r>
                        <a:rPr lang="fr-FR" sz="1600" dirty="0"/>
                        <a:t>Huile de maïs</a:t>
                      </a:r>
                    </a:p>
                    <a:p>
                      <a:pPr algn="l">
                        <a:spcAft>
                          <a:spcPts val="0"/>
                        </a:spcAft>
                      </a:pPr>
                      <a:r>
                        <a:rPr lang="fr-FR" sz="1600" dirty="0"/>
                        <a:t>graisses lactiques</a:t>
                      </a:r>
                    </a:p>
                    <a:p>
                      <a:pPr algn="l">
                        <a:spcAft>
                          <a:spcPts val="0"/>
                        </a:spcAft>
                      </a:pPr>
                      <a:r>
                        <a:rPr lang="fr-FR" sz="1600" dirty="0"/>
                        <a:t>50 % TCM</a:t>
                      </a:r>
                    </a:p>
                    <a:p>
                      <a:pPr algn="l">
                        <a:spcAft>
                          <a:spcPts val="0"/>
                        </a:spcAft>
                      </a:pPr>
                      <a:r>
                        <a:rPr lang="fr-FR" sz="1600" dirty="0"/>
                        <a:t>        38 g/l</a:t>
                      </a:r>
                      <a:endParaRPr lang="fr-FR" sz="1600" dirty="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endParaRPr lang="fr-FR" sz="1600" dirty="0"/>
                    </a:p>
                    <a:p>
                      <a:pPr algn="l">
                        <a:spcAft>
                          <a:spcPts val="0"/>
                        </a:spcAft>
                      </a:pPr>
                      <a:r>
                        <a:rPr lang="fr-FR" sz="1600" dirty="0"/>
                        <a:t>Huile de mais</a:t>
                      </a:r>
                    </a:p>
                    <a:p>
                      <a:pPr algn="l">
                        <a:spcAft>
                          <a:spcPts val="0"/>
                        </a:spcAft>
                      </a:pPr>
                      <a:r>
                        <a:rPr lang="fr-FR" sz="1600" dirty="0"/>
                        <a:t>        </a:t>
                      </a:r>
                      <a:endParaRPr lang="fr-FR" sz="1600" dirty="0" smtClean="0"/>
                    </a:p>
                    <a:p>
                      <a:pPr algn="l">
                        <a:spcAft>
                          <a:spcPts val="0"/>
                        </a:spcAft>
                      </a:pPr>
                      <a:endParaRPr lang="fr-FR" sz="1600" dirty="0" smtClean="0"/>
                    </a:p>
                    <a:p>
                      <a:pPr algn="l">
                        <a:spcAft>
                          <a:spcPts val="0"/>
                        </a:spcAft>
                      </a:pPr>
                      <a:r>
                        <a:rPr lang="fr-FR" sz="1600" dirty="0" smtClean="0"/>
                        <a:t>33 </a:t>
                      </a:r>
                      <a:r>
                        <a:rPr lang="fr-FR" sz="1600" dirty="0"/>
                        <a:t>g/l</a:t>
                      </a:r>
                      <a:endParaRPr lang="fr-FR" sz="1600" dirty="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57518">
                <a:tc>
                  <a:txBody>
                    <a:bodyPr/>
                    <a:lstStyle/>
                    <a:p>
                      <a:pPr algn="l">
                        <a:spcAft>
                          <a:spcPts val="0"/>
                        </a:spcAft>
                      </a:pPr>
                      <a:r>
                        <a:rPr lang="fr-FR" sz="1600" b="1" kern="0" dirty="0"/>
                        <a:t>Indications</a:t>
                      </a:r>
                      <a:endParaRPr lang="fr-FR" sz="1600" b="1" kern="0" dirty="0">
                        <a:latin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r>
                        <a:rPr lang="fr-FR" sz="1600"/>
                        <a:t>- A.P.L.V</a:t>
                      </a:r>
                    </a:p>
                    <a:p>
                      <a:pPr algn="l">
                        <a:spcAft>
                          <a:spcPts val="0"/>
                        </a:spcAft>
                      </a:pPr>
                      <a:r>
                        <a:rPr lang="fr-FR" sz="1600"/>
                        <a:t>- intolérance aux</a:t>
                      </a:r>
                    </a:p>
                    <a:p>
                      <a:pPr algn="l">
                        <a:spcAft>
                          <a:spcPts val="0"/>
                        </a:spcAft>
                      </a:pPr>
                      <a:r>
                        <a:rPr lang="fr-FR" sz="1600"/>
                        <a:t>  disaccharides</a:t>
                      </a:r>
                    </a:p>
                    <a:p>
                      <a:pPr algn="l">
                        <a:spcAft>
                          <a:spcPts val="0"/>
                        </a:spcAft>
                      </a:pPr>
                      <a:r>
                        <a:rPr lang="fr-FR" sz="1600"/>
                        <a:t>- diarrhée grave</a:t>
                      </a:r>
                      <a:endParaRPr lang="fr-FR" sz="160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r>
                        <a:rPr lang="fr-FR" sz="1600" dirty="0"/>
                        <a:t>-  A.P.L.V</a:t>
                      </a:r>
                    </a:p>
                    <a:p>
                      <a:pPr algn="l">
                        <a:spcAft>
                          <a:spcPts val="0"/>
                        </a:spcAft>
                      </a:pPr>
                      <a:r>
                        <a:rPr lang="fr-FR" sz="1600" dirty="0"/>
                        <a:t>- intolérance aux</a:t>
                      </a:r>
                    </a:p>
                    <a:p>
                      <a:pPr algn="l">
                        <a:spcAft>
                          <a:spcPts val="0"/>
                        </a:spcAft>
                      </a:pPr>
                      <a:r>
                        <a:rPr lang="fr-FR" sz="1600" dirty="0"/>
                        <a:t>  disaccharides</a:t>
                      </a:r>
                    </a:p>
                    <a:p>
                      <a:pPr algn="l">
                        <a:spcAft>
                          <a:spcPts val="0"/>
                        </a:spcAft>
                      </a:pPr>
                      <a:r>
                        <a:rPr lang="fr-FR" sz="1600" dirty="0"/>
                        <a:t>- diarrhée grave</a:t>
                      </a:r>
                      <a:endParaRPr lang="fr-FR" sz="1600" dirty="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r>
                        <a:rPr lang="fr-FR" sz="1600" dirty="0"/>
                        <a:t>-  A.P.L.V</a:t>
                      </a:r>
                    </a:p>
                    <a:p>
                      <a:pPr algn="l">
                        <a:spcAft>
                          <a:spcPts val="0"/>
                        </a:spcAft>
                      </a:pPr>
                      <a:r>
                        <a:rPr lang="fr-FR" sz="1600" dirty="0"/>
                        <a:t>- intolérance au lactose</a:t>
                      </a:r>
                      <a:endParaRPr lang="fr-FR" sz="1600" dirty="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r>
                        <a:rPr lang="fr-FR" sz="1600" dirty="0"/>
                        <a:t>- intolérance au lactose</a:t>
                      </a:r>
                      <a:endParaRPr lang="fr-FR" sz="1600" dirty="0">
                        <a:latin typeface="Times New Roman"/>
                        <a:ea typeface="Times New Roman"/>
                      </a:endParaRPr>
                    </a:p>
                  </a:txBody>
                  <a:tcPr marL="24130" marR="2413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Espace réservé du contenu 2"/>
          <p:cNvSpPr>
            <a:spLocks noGrp="1"/>
          </p:cNvSpPr>
          <p:nvPr>
            <p:ph idx="1"/>
          </p:nvPr>
        </p:nvSpPr>
        <p:spPr>
          <a:xfrm>
            <a:off x="214313" y="1285875"/>
            <a:ext cx="8572500" cy="5000625"/>
          </a:xfrm>
        </p:spPr>
        <p:txBody>
          <a:bodyPr/>
          <a:lstStyle/>
          <a:p>
            <a:pPr>
              <a:buFont typeface="Arial" pitchFamily="34" charset="0"/>
              <a:buNone/>
            </a:pPr>
            <a:endParaRPr lang="fr-FR" sz="5600" smtClean="0"/>
          </a:p>
          <a:p>
            <a:pPr lvl="1"/>
            <a:endParaRPr lang="fr-FR" sz="2600" smtClean="0"/>
          </a:p>
          <a:p>
            <a:endParaRPr lang="fr-FR" sz="2600" smtClean="0"/>
          </a:p>
          <a:p>
            <a:pPr lvl="1">
              <a:buFont typeface="Arial" pitchFamily="34" charset="0"/>
              <a:buNone/>
            </a:pPr>
            <a:endParaRPr lang="fr-FR" sz="2600" smtClean="0"/>
          </a:p>
        </p:txBody>
      </p:sp>
      <p:sp>
        <p:nvSpPr>
          <p:cNvPr id="103427" name="Titre 1"/>
          <p:cNvSpPr>
            <a:spLocks noGrp="1"/>
          </p:cNvSpPr>
          <p:nvPr>
            <p:ph type="title"/>
          </p:nvPr>
        </p:nvSpPr>
        <p:spPr>
          <a:xfrm>
            <a:off x="0" y="285750"/>
            <a:ext cx="8215313" cy="114300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br>
              <a:rPr lang="fr-FR" sz="2400" b="1" smtClean="0">
                <a:solidFill>
                  <a:srgbClr val="003366"/>
                </a:solidFill>
                <a:latin typeface="Times New Roman" pitchFamily="18" charset="0"/>
                <a:cs typeface="Times New Roman" pitchFamily="18" charset="0"/>
              </a:rPr>
            </a:br>
            <a:r>
              <a:rPr lang="fr-FR" sz="2800" b="1" smtClean="0">
                <a:solidFill>
                  <a:srgbClr val="003366"/>
                </a:solidFill>
                <a:latin typeface="Times New Roman" pitchFamily="18" charset="0"/>
                <a:cs typeface="Times New Roman" pitchFamily="18" charset="0"/>
              </a:rPr>
              <a:t/>
            </a:r>
            <a:br>
              <a:rPr lang="fr-FR" sz="2800" b="1" smtClean="0">
                <a:solidFill>
                  <a:srgbClr val="003366"/>
                </a:solidFill>
                <a:latin typeface="Times New Roman" pitchFamily="18" charset="0"/>
                <a:cs typeface="Times New Roman" pitchFamily="18" charset="0"/>
              </a:rPr>
            </a:br>
            <a:r>
              <a:rPr lang="fr-FR" sz="2800" b="1" smtClean="0">
                <a:solidFill>
                  <a:srgbClr val="003366"/>
                </a:solidFill>
                <a:latin typeface="Times New Roman" pitchFamily="18" charset="0"/>
                <a:cs typeface="Times New Roman" pitchFamily="18" charset="0"/>
              </a:rPr>
              <a:t/>
            </a:r>
            <a:br>
              <a:rPr lang="fr-FR" sz="2800" b="1" smtClean="0">
                <a:solidFill>
                  <a:srgbClr val="003366"/>
                </a:solidFill>
                <a:latin typeface="Times New Roman" pitchFamily="18" charset="0"/>
                <a:cs typeface="Times New Roman" pitchFamily="18" charset="0"/>
              </a:rPr>
            </a:br>
            <a:r>
              <a:rPr lang="fr-FR" sz="2800" b="1" smtClean="0">
                <a:solidFill>
                  <a:srgbClr val="003366"/>
                </a:solidFill>
                <a:latin typeface="Times New Roman" pitchFamily="18" charset="0"/>
                <a:cs typeface="Times New Roman" pitchFamily="18" charset="0"/>
              </a:rPr>
              <a:t>   VI- Bibliographie</a:t>
            </a:r>
            <a:br>
              <a:rPr lang="fr-FR" sz="28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r>
            <a:br>
              <a:rPr lang="fr-FR" sz="2400" b="1" smtClean="0">
                <a:solidFill>
                  <a:srgbClr val="003366"/>
                </a:solidFill>
                <a:latin typeface="Times New Roman" pitchFamily="18" charset="0"/>
                <a:cs typeface="Times New Roman" pitchFamily="18" charset="0"/>
              </a:rPr>
            </a:br>
            <a:r>
              <a:rPr lang="fr-FR" sz="2400" b="1" smtClean="0">
                <a:solidFill>
                  <a:srgbClr val="C00000"/>
                </a:solidFill>
                <a:latin typeface="Times New Roman" pitchFamily="18" charset="0"/>
                <a:cs typeface="Times New Roman" pitchFamily="18" charset="0"/>
              </a:rPr>
              <a:t> </a:t>
            </a:r>
            <a:br>
              <a:rPr lang="fr-FR" sz="2400" b="1" smtClean="0">
                <a:solidFill>
                  <a:srgbClr val="C00000"/>
                </a:solidFill>
                <a:latin typeface="Times New Roman" pitchFamily="18" charset="0"/>
                <a:cs typeface="Times New Roman" pitchFamily="18" charset="0"/>
              </a:rPr>
            </a:br>
            <a:r>
              <a:rPr lang="fr-FR" sz="2400" b="1" smtClean="0">
                <a:solidFill>
                  <a:srgbClr val="C00000"/>
                </a:solidFill>
                <a:latin typeface="Times New Roman" pitchFamily="18" charset="0"/>
                <a:cs typeface="Times New Roman" pitchFamily="18" charset="0"/>
              </a:rPr>
              <a:t/>
            </a:r>
            <a:br>
              <a:rPr lang="fr-FR" sz="2400" b="1" smtClean="0">
                <a:solidFill>
                  <a:srgbClr val="C00000"/>
                </a:solidFill>
                <a:latin typeface="Times New Roman" pitchFamily="18" charset="0"/>
                <a:cs typeface="Times New Roman" pitchFamily="18" charset="0"/>
              </a:rPr>
            </a:br>
            <a:r>
              <a:rPr lang="fr-FR" sz="2400" smtClean="0"/>
              <a:t/>
            </a:r>
            <a:br>
              <a:rPr lang="fr-FR" sz="2400" smtClean="0"/>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r>
              <a:rPr lang="fr-FR" sz="2400" b="1" smtClean="0">
                <a:solidFill>
                  <a:srgbClr val="800000"/>
                </a:solidFill>
                <a:latin typeface="Times New Roman" pitchFamily="18" charset="0"/>
                <a:cs typeface="Times New Roman" pitchFamily="18" charset="0"/>
              </a:rPr>
              <a:t/>
            </a:r>
            <a:br>
              <a:rPr lang="fr-FR" sz="2400" b="1" smtClean="0">
                <a:solidFill>
                  <a:srgbClr val="800000"/>
                </a:solidFill>
                <a:latin typeface="Times New Roman" pitchFamily="18" charset="0"/>
                <a:cs typeface="Times New Roman" pitchFamily="18" charset="0"/>
              </a:rPr>
            </a:br>
            <a:endParaRPr lang="fr-FR" sz="2400" smtClean="0"/>
          </a:p>
        </p:txBody>
      </p:sp>
      <p:graphicFrame>
        <p:nvGraphicFramePr>
          <p:cNvPr id="4" name="Tableau 3"/>
          <p:cNvGraphicFramePr>
            <a:graphicFrameLocks noGrp="1"/>
          </p:cNvGraphicFramePr>
          <p:nvPr/>
        </p:nvGraphicFramePr>
        <p:xfrm>
          <a:off x="428625" y="1785938"/>
          <a:ext cx="8358246" cy="3429024"/>
        </p:xfrm>
        <a:graphic>
          <a:graphicData uri="http://schemas.openxmlformats.org/drawingml/2006/table">
            <a:tbl>
              <a:tblPr>
                <a:tableStyleId>{85BE263C-DBD7-4A20-BB59-AAB30ACAA65A}</a:tableStyleId>
              </a:tblPr>
              <a:tblGrid>
                <a:gridCol w="3852692"/>
                <a:gridCol w="4505554"/>
              </a:tblGrid>
              <a:tr h="788996">
                <a:tc>
                  <a:txBody>
                    <a:bodyPr/>
                    <a:lstStyle/>
                    <a:p>
                      <a:pPr algn="just">
                        <a:spcAft>
                          <a:spcPts val="0"/>
                        </a:spcAft>
                      </a:pPr>
                      <a:r>
                        <a:rPr lang="de-DE" sz="2000" dirty="0" err="1"/>
                        <a:t>Pédiatrie</a:t>
                      </a:r>
                      <a:r>
                        <a:rPr lang="de-DE" sz="2000" dirty="0"/>
                        <a:t>  </a:t>
                      </a:r>
                      <a:endParaRPr lang="fr-FR" sz="2000" dirty="0">
                        <a:latin typeface="Times New Roman"/>
                        <a:ea typeface="Times New Roman"/>
                      </a:endParaRPr>
                    </a:p>
                  </a:txBody>
                  <a:tcPr marL="68580" marR="68580" marT="0" marB="0"/>
                </a:tc>
                <a:tc>
                  <a:txBody>
                    <a:bodyPr/>
                    <a:lstStyle/>
                    <a:p>
                      <a:pPr algn="l">
                        <a:spcAft>
                          <a:spcPts val="0"/>
                        </a:spcAft>
                      </a:pPr>
                      <a:r>
                        <a:rPr lang="fr-FR" sz="2000"/>
                        <a:t>M. Baghriche, Ed. Dahlab, 1998.  </a:t>
                      </a:r>
                      <a:endParaRPr lang="fr-FR" sz="2000">
                        <a:latin typeface="Times New Roman"/>
                        <a:ea typeface="Times New Roman"/>
                      </a:endParaRPr>
                    </a:p>
                  </a:txBody>
                  <a:tcPr marL="68580" marR="68580" marT="0" marB="0"/>
                </a:tc>
              </a:tr>
              <a:tr h="772048">
                <a:tc>
                  <a:txBody>
                    <a:bodyPr/>
                    <a:lstStyle/>
                    <a:p>
                      <a:pPr algn="just">
                        <a:spcAft>
                          <a:spcPts val="0"/>
                        </a:spcAft>
                      </a:pPr>
                      <a:r>
                        <a:rPr lang="fr-FR" sz="2000"/>
                        <a:t>Eléments de pédiatrie</a:t>
                      </a:r>
                      <a:endParaRPr lang="fr-FR" sz="2000">
                        <a:latin typeface="Times New Roman"/>
                        <a:ea typeface="Times New Roman"/>
                      </a:endParaRPr>
                    </a:p>
                  </a:txBody>
                  <a:tcPr marL="68580" marR="68580" marT="0" marB="0"/>
                </a:tc>
                <a:tc>
                  <a:txBody>
                    <a:bodyPr/>
                    <a:lstStyle/>
                    <a:p>
                      <a:pPr algn="l">
                        <a:spcAft>
                          <a:spcPts val="0"/>
                        </a:spcAft>
                      </a:pPr>
                      <a:r>
                        <a:rPr lang="fr-FR" sz="2000"/>
                        <a:t>A.Bensenouci, M.Mazouni, OPU, 1995. </a:t>
                      </a:r>
                      <a:endParaRPr lang="fr-FR" sz="2000">
                        <a:latin typeface="Times New Roman"/>
                        <a:ea typeface="Times New Roman"/>
                      </a:endParaRPr>
                    </a:p>
                  </a:txBody>
                  <a:tcPr marL="68580" marR="68580" marT="0" marB="0"/>
                </a:tc>
              </a:tr>
              <a:tr h="783347">
                <a:tc>
                  <a:txBody>
                    <a:bodyPr/>
                    <a:lstStyle/>
                    <a:p>
                      <a:pPr algn="just">
                        <a:spcAft>
                          <a:spcPts val="0"/>
                        </a:spcAft>
                      </a:pPr>
                      <a:r>
                        <a:rPr lang="fr-FR" sz="2000"/>
                        <a:t>Traité de nutrition pédiatrique</a:t>
                      </a:r>
                      <a:endParaRPr lang="fr-FR" sz="2000">
                        <a:latin typeface="Times New Roman"/>
                        <a:ea typeface="Times New Roman"/>
                      </a:endParaRPr>
                    </a:p>
                  </a:txBody>
                  <a:tcPr marL="68580" marR="68580" marT="0" marB="0"/>
                </a:tc>
                <a:tc>
                  <a:txBody>
                    <a:bodyPr/>
                    <a:lstStyle/>
                    <a:p>
                      <a:pPr algn="l">
                        <a:spcAft>
                          <a:spcPts val="0"/>
                        </a:spcAft>
                      </a:pPr>
                      <a:r>
                        <a:rPr lang="fr-FR" sz="2000"/>
                        <a:t>G.Ricour et all, Maloine, 1993.</a:t>
                      </a:r>
                      <a:endParaRPr lang="fr-FR" sz="2000">
                        <a:latin typeface="Times New Roman"/>
                        <a:ea typeface="Times New Roman"/>
                      </a:endParaRPr>
                    </a:p>
                  </a:txBody>
                  <a:tcPr marL="68580" marR="68580" marT="0" marB="0"/>
                </a:tc>
              </a:tr>
              <a:tr h="1084633">
                <a:tc>
                  <a:txBody>
                    <a:bodyPr/>
                    <a:lstStyle/>
                    <a:p>
                      <a:pPr algn="l">
                        <a:spcAft>
                          <a:spcPts val="0"/>
                        </a:spcAft>
                      </a:pPr>
                      <a:r>
                        <a:rPr lang="fr-FR" sz="2000" dirty="0"/>
                        <a:t>Programme national </a:t>
                      </a:r>
                      <a:r>
                        <a:rPr lang="fr-FR" sz="2000" dirty="0" smtClean="0"/>
                        <a:t>de</a:t>
                      </a:r>
                      <a:r>
                        <a:rPr lang="fr-FR" sz="2000" baseline="0" dirty="0" smtClean="0"/>
                        <a:t> </a:t>
                      </a:r>
                      <a:r>
                        <a:rPr lang="fr-FR" sz="2000" dirty="0" smtClean="0"/>
                        <a:t>nutrition-santé</a:t>
                      </a:r>
                      <a:endParaRPr lang="fr-FR" sz="2000" dirty="0">
                        <a:latin typeface="Times New Roman"/>
                        <a:ea typeface="Times New Roman"/>
                      </a:endParaRPr>
                    </a:p>
                  </a:txBody>
                  <a:tcPr marL="68580" marR="68580" marT="0" marB="0"/>
                </a:tc>
                <a:tc>
                  <a:txBody>
                    <a:bodyPr/>
                    <a:lstStyle/>
                    <a:p>
                      <a:pPr algn="l">
                        <a:spcAft>
                          <a:spcPts val="0"/>
                        </a:spcAft>
                      </a:pPr>
                      <a:r>
                        <a:rPr lang="fr-FR" sz="2000" dirty="0"/>
                        <a:t>Ministère français de la santé et de la protection sociale, 2004</a:t>
                      </a:r>
                      <a:endParaRPr lang="fr-FR" sz="2000" dirty="0">
                        <a:latin typeface="Times New Roman"/>
                        <a:ea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re 1"/>
          <p:cNvSpPr>
            <a:spLocks noGrp="1"/>
          </p:cNvSpPr>
          <p:nvPr>
            <p:ph type="title"/>
          </p:nvPr>
        </p:nvSpPr>
        <p:spPr>
          <a:xfrm>
            <a:off x="428625" y="285750"/>
            <a:ext cx="8229600" cy="1143000"/>
          </a:xfrm>
        </p:spPr>
        <p:txBody>
          <a:bodyPr/>
          <a:lstStyle/>
          <a:p>
            <a:pPr indent="431800" algn="l" eaLnBrk="1" hangingPunct="1"/>
            <a:r>
              <a:rPr lang="fr-FR" sz="2400" b="1" smtClean="0">
                <a:solidFill>
                  <a:srgbClr val="003366"/>
                </a:solidFill>
                <a:latin typeface="Times New Roman" pitchFamily="18" charset="0"/>
                <a:cs typeface="Times New Roman" pitchFamily="18" charset="0"/>
              </a:rPr>
              <a:t>II ‑ BASES PHYSIOLOGIQUES DE L'ALIMENTATION</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II-1 ‑ LES BESOINS NUTRITIONNELS</a:t>
            </a:r>
            <a:endParaRPr lang="fr-FR" sz="2400" smtClean="0"/>
          </a:p>
        </p:txBody>
      </p:sp>
      <p:sp>
        <p:nvSpPr>
          <p:cNvPr id="38915" name="Espace réservé du contenu 2"/>
          <p:cNvSpPr>
            <a:spLocks noGrp="1"/>
          </p:cNvSpPr>
          <p:nvPr>
            <p:ph idx="1"/>
          </p:nvPr>
        </p:nvSpPr>
        <p:spPr>
          <a:xfrm>
            <a:off x="571500" y="1357313"/>
            <a:ext cx="8229600" cy="5500687"/>
          </a:xfrm>
        </p:spPr>
        <p:txBody>
          <a:bodyPr/>
          <a:lstStyle/>
          <a:p>
            <a:pPr eaLnBrk="1" hangingPunct="1">
              <a:buFont typeface="Arial" pitchFamily="34" charset="0"/>
              <a:buNone/>
            </a:pPr>
            <a:r>
              <a:rPr lang="fr-FR" sz="2400" b="1" smtClean="0"/>
              <a:t> </a:t>
            </a:r>
            <a:r>
              <a:rPr lang="fr-FR" sz="2400" b="1" u="sng" smtClean="0"/>
              <a:t>II-1-2 ‑ besoins énergétiques</a:t>
            </a:r>
          </a:p>
          <a:p>
            <a:pPr eaLnBrk="1" hangingPunct="1"/>
            <a:r>
              <a:rPr lang="fr-FR" sz="1800" smtClean="0"/>
              <a:t>Chez le NRS les dépenses énergétiques correspondent :</a:t>
            </a:r>
          </a:p>
          <a:p>
            <a:pPr lvl="1" eaLnBrk="1" hangingPunct="1"/>
            <a:r>
              <a:rPr lang="fr-FR" sz="1800" smtClean="0"/>
              <a:t>à la consommation énergétique liée au métabolisme d'entretien. </a:t>
            </a:r>
          </a:p>
          <a:p>
            <a:pPr lvl="1" eaLnBrk="1" hangingPunct="1"/>
            <a:r>
              <a:rPr lang="fr-FR" sz="1800" smtClean="0"/>
              <a:t>aux dépenses liées à la thermorégulation. </a:t>
            </a:r>
          </a:p>
          <a:p>
            <a:pPr lvl="1" eaLnBrk="1" hangingPunct="1"/>
            <a:r>
              <a:rPr lang="fr-FR" sz="1800" smtClean="0"/>
              <a:t>aux dépenses liées à l'activité physique. </a:t>
            </a:r>
          </a:p>
          <a:p>
            <a:pPr lvl="1" eaLnBrk="1" hangingPunct="1"/>
            <a:r>
              <a:rPr lang="fr-FR" sz="1800" smtClean="0"/>
              <a:t>aux besoins énergétiques liés à la croissance.</a:t>
            </a:r>
          </a:p>
          <a:p>
            <a:pPr eaLnBrk="1" hangingPunct="1"/>
            <a:r>
              <a:rPr lang="fr-FR" sz="1800" smtClean="0"/>
              <a:t>Les besoins sont d'autant plus élevés que la croissance est accélérée.</a:t>
            </a:r>
          </a:p>
          <a:p>
            <a:pPr eaLnBrk="1" hangingPunct="1">
              <a:buFont typeface="Arial" pitchFamily="34" charset="0"/>
              <a:buNone/>
            </a:pPr>
            <a:r>
              <a:rPr lang="fr-FR" sz="1800" smtClean="0"/>
              <a:t> </a:t>
            </a:r>
            <a:r>
              <a:rPr lang="fr-FR" sz="1800" b="1" smtClean="0"/>
              <a:t>‑ Sur le plan quantitatif </a:t>
            </a:r>
            <a:r>
              <a:rPr lang="fr-FR" sz="1800" smtClean="0"/>
              <a:t>:     0 – 3 mois     : 120 cal/kg/j </a:t>
            </a:r>
          </a:p>
          <a:p>
            <a:pPr eaLnBrk="1" hangingPunct="1"/>
            <a:r>
              <a:rPr lang="fr-FR" sz="1800" smtClean="0"/>
              <a:t>3 – 6 mois     : 116 cal/kg/j </a:t>
            </a:r>
          </a:p>
          <a:p>
            <a:pPr eaLnBrk="1" hangingPunct="1"/>
            <a:r>
              <a:rPr lang="fr-FR" sz="1800" smtClean="0"/>
              <a:t>6 – 9 mois     : 110 cal/kg/j</a:t>
            </a:r>
          </a:p>
          <a:p>
            <a:pPr eaLnBrk="1" hangingPunct="1"/>
            <a:r>
              <a:rPr lang="fr-FR" sz="1800" smtClean="0"/>
              <a:t>9 – 12 mois   : 105 cal/kg/j</a:t>
            </a:r>
          </a:p>
          <a:p>
            <a:pPr eaLnBrk="1" hangingPunct="1"/>
            <a:r>
              <a:rPr lang="fr-FR" sz="1800" smtClean="0"/>
              <a:t>12 – 24 mois : 100 cal/kg/j</a:t>
            </a:r>
          </a:p>
          <a:p>
            <a:pPr eaLnBrk="1" hangingPunct="1">
              <a:buFont typeface="Arial" pitchFamily="34" charset="0"/>
              <a:buNone/>
            </a:pPr>
            <a:r>
              <a:rPr lang="fr-FR" sz="1800" b="1" smtClean="0"/>
              <a:t>‑ Sur le plan qualitatif</a:t>
            </a:r>
            <a:r>
              <a:rPr lang="fr-FR" sz="1800" smtClean="0"/>
              <a:t> : l'apport énergétique devrait être représenté par :</a:t>
            </a:r>
          </a:p>
          <a:p>
            <a:pPr eaLnBrk="1" hangingPunct="1"/>
            <a:r>
              <a:rPr lang="fr-FR" sz="1800" smtClean="0"/>
              <a:t>Protides : 10 –15 %, Glucides : 50 – 55 % , Lipides : 30 – 35 %</a:t>
            </a:r>
            <a:endParaRPr lang="fr-FR" sz="2000" smtClean="0"/>
          </a:p>
          <a:p>
            <a:pPr eaLnBrk="1" hangingPunct="1"/>
            <a:endParaRPr lang="fr-FR"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Espace réservé du contenu 2"/>
          <p:cNvSpPr>
            <a:spLocks noGrp="1"/>
          </p:cNvSpPr>
          <p:nvPr>
            <p:ph idx="1"/>
          </p:nvPr>
        </p:nvSpPr>
        <p:spPr>
          <a:xfrm>
            <a:off x="457200" y="1500188"/>
            <a:ext cx="8229600" cy="4614862"/>
          </a:xfrm>
        </p:spPr>
        <p:txBody>
          <a:bodyPr/>
          <a:lstStyle/>
          <a:p>
            <a:pPr>
              <a:buFont typeface="Arial" pitchFamily="34" charset="0"/>
              <a:buNone/>
            </a:pPr>
            <a:r>
              <a:rPr lang="fr-FR" sz="2400" b="1" u="sng" smtClean="0"/>
              <a:t>II-1-3 ‑ Besoins en protéines</a:t>
            </a:r>
          </a:p>
          <a:p>
            <a:r>
              <a:rPr lang="fr-FR" sz="2000" smtClean="0"/>
              <a:t>Rôle plastique et de défense de l'organisme.</a:t>
            </a:r>
          </a:p>
          <a:p>
            <a:r>
              <a:rPr lang="fr-FR" sz="2000" smtClean="0"/>
              <a:t>Les enzymes nécessaires à la digestion, existent dès la naissance ; </a:t>
            </a:r>
          </a:p>
          <a:p>
            <a:r>
              <a:rPr lang="fr-FR" sz="2000" smtClean="0"/>
              <a:t>l'organisme ne peut faire de réserves en protéines et l'excès doit être éliminé par voie rénale sous forme d'urée. </a:t>
            </a:r>
            <a:r>
              <a:rPr lang="fr-FR" sz="2000" smtClean="0">
                <a:solidFill>
                  <a:srgbClr val="C00000"/>
                </a:solidFill>
              </a:rPr>
              <a:t>Le rein du petit NRS étant immature,  supporte mal un excès de protéines</a:t>
            </a:r>
            <a:r>
              <a:rPr lang="fr-FR" sz="2000" smtClean="0"/>
              <a:t>.</a:t>
            </a:r>
          </a:p>
          <a:p>
            <a:pPr>
              <a:buFont typeface="Arial" pitchFamily="34" charset="0"/>
              <a:buNone/>
            </a:pPr>
            <a:r>
              <a:rPr lang="fr-FR" sz="2000" smtClean="0"/>
              <a:t> </a:t>
            </a:r>
            <a:r>
              <a:rPr lang="fr-FR" sz="2000" b="1" smtClean="0"/>
              <a:t>‑ Sur le plan quantitatif</a:t>
            </a:r>
            <a:r>
              <a:rPr lang="fr-FR" sz="2000" smtClean="0"/>
              <a:t>               (6,25 g de protéines apportent 1 g d'azote)</a:t>
            </a:r>
          </a:p>
          <a:p>
            <a:r>
              <a:rPr lang="fr-FR" sz="2000" smtClean="0"/>
              <a:t>Besoins : 2g/kg/j (premiers mois de vie), 1 ‑ 1,5 g/kg/j vers l'âge de 1 an.</a:t>
            </a:r>
          </a:p>
          <a:p>
            <a:r>
              <a:rPr lang="fr-FR" sz="2000" smtClean="0"/>
              <a:t>Prématuré     : 3,50 g/kg/j</a:t>
            </a:r>
          </a:p>
          <a:p>
            <a:r>
              <a:rPr lang="fr-FR" sz="2000" smtClean="0"/>
              <a:t>0 – 4 mois     : 2,40 g/kg/j</a:t>
            </a:r>
          </a:p>
          <a:p>
            <a:r>
              <a:rPr lang="fr-FR" sz="2000" smtClean="0"/>
              <a:t>5 – 9 mois     : 1,80 g/kg/j</a:t>
            </a:r>
          </a:p>
          <a:p>
            <a:r>
              <a:rPr lang="fr-FR" sz="2000" smtClean="0"/>
              <a:t>10 –12 mois : 1,44 g/kg/j</a:t>
            </a:r>
          </a:p>
          <a:p>
            <a:r>
              <a:rPr lang="fr-FR" sz="2000" smtClean="0"/>
              <a:t>13 – 24 mois : 1,27g/kg/j</a:t>
            </a:r>
          </a:p>
          <a:p>
            <a:pPr>
              <a:buFont typeface="Arial" pitchFamily="34" charset="0"/>
              <a:buNone/>
            </a:pPr>
            <a:endParaRPr lang="fr-FR" sz="2000" smtClean="0"/>
          </a:p>
          <a:p>
            <a:endParaRPr lang="fr-FR" sz="2000" smtClean="0"/>
          </a:p>
        </p:txBody>
      </p:sp>
      <p:sp>
        <p:nvSpPr>
          <p:cNvPr id="39939" name="Titre 1"/>
          <p:cNvSpPr>
            <a:spLocks noGrp="1"/>
          </p:cNvSpPr>
          <p:nvPr>
            <p:ph type="title"/>
          </p:nvPr>
        </p:nvSpPr>
        <p:spPr/>
        <p:txBody>
          <a:bodyPr/>
          <a:lstStyle/>
          <a:p>
            <a:pPr indent="431800" algn="l" eaLnBrk="1" hangingPunct="1"/>
            <a:r>
              <a:rPr lang="fr-FR" sz="2400" b="1" smtClean="0">
                <a:solidFill>
                  <a:srgbClr val="003366"/>
                </a:solidFill>
                <a:latin typeface="Times New Roman" pitchFamily="18" charset="0"/>
                <a:cs typeface="Times New Roman" pitchFamily="18" charset="0"/>
              </a:rPr>
              <a:t>II ‑ BASES PHYSIOLOGIQUES DE L'ALIMENTATION</a:t>
            </a:r>
            <a:br>
              <a:rPr lang="fr-FR" sz="2400" b="1" smtClean="0">
                <a:solidFill>
                  <a:srgbClr val="003366"/>
                </a:solidFill>
                <a:latin typeface="Times New Roman" pitchFamily="18" charset="0"/>
                <a:cs typeface="Times New Roman" pitchFamily="18" charset="0"/>
              </a:rPr>
            </a:br>
            <a:r>
              <a:rPr lang="fr-FR" sz="2400" b="1" smtClean="0">
                <a:solidFill>
                  <a:srgbClr val="003366"/>
                </a:solidFill>
                <a:latin typeface="Times New Roman" pitchFamily="18" charset="0"/>
                <a:cs typeface="Times New Roman" pitchFamily="18" charset="0"/>
              </a:rPr>
              <a:t>      </a:t>
            </a:r>
            <a:r>
              <a:rPr lang="fr-FR" sz="2400" b="1" smtClean="0">
                <a:solidFill>
                  <a:srgbClr val="800000"/>
                </a:solidFill>
                <a:latin typeface="Times New Roman" pitchFamily="18" charset="0"/>
                <a:cs typeface="Times New Roman" pitchFamily="18" charset="0"/>
              </a:rPr>
              <a:t>II-1 ‑ LES BESOINS NUTRITIONNELS</a:t>
            </a:r>
            <a:endParaRPr lang="fr-FR" sz="240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9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10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11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12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13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14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15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16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17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18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19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20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21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22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23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24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6.xml><?xml version="1.0" encoding="utf-8"?>
<a:theme xmlns:a="http://schemas.openxmlformats.org/drawingml/2006/main" name="25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7.xml><?xml version="1.0" encoding="utf-8"?>
<a:theme xmlns:a="http://schemas.openxmlformats.org/drawingml/2006/main" name="26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8.xml><?xml version="1.0" encoding="utf-8"?>
<a:theme xmlns:a="http://schemas.openxmlformats.org/drawingml/2006/main" name="27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9.xml><?xml version="1.0" encoding="utf-8"?>
<a:theme xmlns:a="http://schemas.openxmlformats.org/drawingml/2006/main" name="28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0.xml><?xml version="1.0" encoding="utf-8"?>
<a:theme xmlns:a="http://schemas.openxmlformats.org/drawingml/2006/main" name="29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7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1190</TotalTime>
  <Words>6665</Words>
  <Application>Microsoft Office PowerPoint</Application>
  <PresentationFormat>Affichage à l'écran (4:3)</PresentationFormat>
  <Paragraphs>1033</Paragraphs>
  <Slides>71</Slides>
  <Notes>63</Notes>
  <HiddenSlides>0</HiddenSlides>
  <MMClips>0</MMClips>
  <ScaleCrop>false</ScaleCrop>
  <HeadingPairs>
    <vt:vector size="6" baseType="variant">
      <vt:variant>
        <vt:lpstr>Thème</vt:lpstr>
      </vt:variant>
      <vt:variant>
        <vt:i4>30</vt:i4>
      </vt:variant>
      <vt:variant>
        <vt:lpstr>Serveurs OLE incorporés</vt:lpstr>
      </vt:variant>
      <vt:variant>
        <vt:i4>1</vt:i4>
      </vt:variant>
      <vt:variant>
        <vt:lpstr>Titres des diapositives</vt:lpstr>
      </vt:variant>
      <vt:variant>
        <vt:i4>71</vt:i4>
      </vt:variant>
    </vt:vector>
  </HeadingPairs>
  <TitlesOfParts>
    <vt:vector size="102" baseType="lpstr">
      <vt:lpstr>Thème Office</vt:lpstr>
      <vt:lpstr>1_Thème Office</vt:lpstr>
      <vt:lpstr>2_Thème Office</vt:lpstr>
      <vt:lpstr>3_Thème Office</vt:lpstr>
      <vt:lpstr>4_Thème Office</vt:lpstr>
      <vt:lpstr>5_Thème Office</vt:lpstr>
      <vt:lpstr>6_Thème Office</vt:lpstr>
      <vt:lpstr>7_Thème Office</vt:lpstr>
      <vt:lpstr>8_Thème Office</vt:lpstr>
      <vt:lpstr>9_Thème Office</vt:lpstr>
      <vt:lpstr>10_Thème Office</vt:lpstr>
      <vt:lpstr>11_Thème Office</vt:lpstr>
      <vt:lpstr>12_Thème Office</vt:lpstr>
      <vt:lpstr>13_Thème Office</vt:lpstr>
      <vt:lpstr>14_Thème Office</vt:lpstr>
      <vt:lpstr>15_Thème Office</vt:lpstr>
      <vt:lpstr>16_Thème Office</vt:lpstr>
      <vt:lpstr>17_Thème Office</vt:lpstr>
      <vt:lpstr>18_Thème Office</vt:lpstr>
      <vt:lpstr>19_Thème Office</vt:lpstr>
      <vt:lpstr>20_Thème Office</vt:lpstr>
      <vt:lpstr>21_Thème Office</vt:lpstr>
      <vt:lpstr>22_Thème Office</vt:lpstr>
      <vt:lpstr>23_Thème Office</vt:lpstr>
      <vt:lpstr>24_Thème Office</vt:lpstr>
      <vt:lpstr>25_Thème Office</vt:lpstr>
      <vt:lpstr>26_Thème Office</vt:lpstr>
      <vt:lpstr>27_Thème Office</vt:lpstr>
      <vt:lpstr>28_Thème Office</vt:lpstr>
      <vt:lpstr>29_Thème Office</vt:lpstr>
      <vt:lpstr>Picture</vt:lpstr>
      <vt:lpstr>DIETETIQUE DU NOURRISSON</vt:lpstr>
      <vt:lpstr>Objectifs</vt:lpstr>
      <vt:lpstr>Impact de la Nutrition dans l’enfance sur la Pathologie…?</vt:lpstr>
      <vt:lpstr>Rôle essentiel de la nutrition des premières années de la vie</vt:lpstr>
      <vt:lpstr>I ‑ INTRODUCTION  </vt:lpstr>
      <vt:lpstr>BASES PHYSIOLOGIQUES DE L'ALIMENTATION </vt:lpstr>
      <vt:lpstr>II ‑ BASES PHYSIOLOGIQUES DE L'ALIMENTATION       II-1 ‑ LES BESOINS NUTRITIONNELS</vt:lpstr>
      <vt:lpstr>II ‑ BASES PHYSIOLOGIQUES DE L'ALIMENTATION       II-1 ‑ LES BESOINS NUTRITIONNELS</vt:lpstr>
      <vt:lpstr>II ‑ BASES PHYSIOLOGIQUES DE L'ALIMENTATION       II-1 ‑ LES BESOINS NUTRITIONNELS</vt:lpstr>
      <vt:lpstr>II ‑ BASES PHYSIOLOGIQUES DE L'ALIMENTATION       II-1 ‑ LES BESOINS NUTRITIONNELS</vt:lpstr>
      <vt:lpstr>Valeur d'utilisation  Protéines animales &gt; Protéines végétales</vt:lpstr>
      <vt:lpstr>II ‑ BASES PHYSIOLOGIQUES DE L'ALIMENTATION       II-1 ‑ LES BESOINS NUTRITIONNELS</vt:lpstr>
      <vt:lpstr>II ‑ BASES PHYSIOLOGIQUES DE L'ALIMENTATION       II-1 ‑ LES BESOINS NUTRITIONNELS</vt:lpstr>
      <vt:lpstr>II ‑ BASES PHYSIOLOGIQUES DE L'ALIMENTATION       II-1 ‑ LES BESOINS NUTRITIONNELS</vt:lpstr>
      <vt:lpstr>II ‑ BASES PHYSIOLOGIQUES DE L'ALIMENTATION       II-1 ‑ LES BESOINS NUTRITIONNELS</vt:lpstr>
      <vt:lpstr>II ‑ BASES PHYSIOLOGIQUES DE L'ALIMENTATION       II-1 ‑ LES BESOINS NUTRITIONNELS</vt:lpstr>
      <vt:lpstr>II ‑ BASES PHYSIOLOGIQUES DE L'ALIMENTATION       II-1 ‑ LES BESOINS NUTRITIONNELS</vt:lpstr>
      <vt:lpstr>II ‑ BASES PHYSIOLOGIQUES DE L'ALIMENTATION       II-1 ‑ LES BESOINS NUTRITIONNELS</vt:lpstr>
      <vt:lpstr>II ‑ BASES PHYSIOLOGIQUES DE L'ALIMENTATION       II-2‑ LES APTITUDES DU NOURRISSON </vt:lpstr>
      <vt:lpstr>II ‑ BASES PHYSIOLOGIQUES DE L'ALIMENTATION       II-2‑ LES APTITUDES DU NOURRISSON </vt:lpstr>
      <vt:lpstr>II ‑ BASES PHYSIOLOGIQUES DE L'ALIMENTATION       II-2‑ LES APTITUDES DU NOURRISSON </vt:lpstr>
      <vt:lpstr>II ‑ BASES PHYSIOLOGIQUES DE L'ALIMENTATION       II-2‑ LES APTITUDES DU NOURRISSON </vt:lpstr>
      <vt:lpstr>III ‑ LES DIFFERENTS ALIMENTS         IIII-1‑ LE LAIT DE FEMME  </vt:lpstr>
      <vt:lpstr>III ‑ LES DIFFERENTS ALIMENTS         IIII-1‑ LE LAIT DE FEMME  </vt:lpstr>
      <vt:lpstr>III ‑ LES DIFFERENTS ALIMENTS         IIII-1‑ LE LAIT DE FEMME  </vt:lpstr>
      <vt:lpstr>Diapositive 26</vt:lpstr>
      <vt:lpstr>III ‑ LES DIFFERENTS ALIMENTS         IIII-1‑ LE LAIT DE FEMME  </vt:lpstr>
      <vt:lpstr>III ‑ LES DIFFERENTS ALIMENTS         IIII-1‑ LE LAIT DE FEMME  </vt:lpstr>
      <vt:lpstr>III ‑ LES DIFFERENTS ALIMENTS         IIII-1‑ LE LAIT DE FEMME  </vt:lpstr>
      <vt:lpstr>III ‑ LES DIFFERENTS ALIMENTS         IIII-1‑ LE LAIT DE FEMME  </vt:lpstr>
      <vt:lpstr>Diapositive 31</vt:lpstr>
      <vt:lpstr>III ‑ LES DIFFERENTS ALIMENTS         IIII-1‑ LE LAIT DE FEMME  </vt:lpstr>
      <vt:lpstr>III ‑ LES DIFFERENTS ALIMENTS         IIII-1‑ LE LAIT DE FEMME  </vt:lpstr>
      <vt:lpstr>III ‑ LES DIFFERENTS ALIMENTS         IIII-1‑ LE LAIT DE FEMME  </vt:lpstr>
      <vt:lpstr>III ‑ LES DIFFERENTS ALIMENTS         IIII-1‑ LE LAIT DE FEMME  </vt:lpstr>
      <vt:lpstr>Position classique</vt:lpstr>
      <vt:lpstr>Autres positions pour allaiter</vt:lpstr>
      <vt:lpstr>Comment reconnaitre que le bébé tète bien</vt:lpstr>
      <vt:lpstr>III ‑ LES DIFFERENTS ALIMENTS         IIII-1‑ LE LAIT DE FEMME  </vt:lpstr>
      <vt:lpstr>III ‑ LES DIFFERENTS ALIMENTS         IIII-1‑ LE LAIT DE FEMME  </vt:lpstr>
      <vt:lpstr>III ‑ LES DIFFERENTS ALIMENTS         IIII-1‑ LE LAIT DE FEMME  </vt:lpstr>
      <vt:lpstr>Médicaments contre-indiqués ou à éviter au cours de l'allaitement maternel </vt:lpstr>
      <vt:lpstr>III ‑ LES DIFFERENTS ALIMENTS         IIII-1‑ LE LAIT DE FEMME  </vt:lpstr>
      <vt:lpstr>III ‑ LES DIFFERENTS ALIMENTS         III-2‑ALLAITMENT ARTIFICIEL   </vt:lpstr>
      <vt:lpstr>III ‑ LES DIFFERENTS ALIMENTS         III-2‑ALLAITMENT ARTIFICIEL   </vt:lpstr>
      <vt:lpstr>III ‑ LES DIFFERENTS ALIMENTS         III-2‑ALLAITMENT ARTIFICIEL   </vt:lpstr>
      <vt:lpstr>III ‑ LES DIFFERENTS ALIMENTS         III-2‑ALLAITMENT ARTIFICIEL   </vt:lpstr>
      <vt:lpstr>III ‑ LES DIFFERENTS ALIMENTS         III-2‑ALLAITMENT ARTIFICIEL   </vt:lpstr>
      <vt:lpstr>III ‑ LES DIFFERENTS ALIMENTS         III-2‑ALLAITMENT ARTIFICIEL   </vt:lpstr>
      <vt:lpstr>III ‑ LES DIFFERENTS ALIMENTS         III-2‑ALLAITMENT ARTIFICIEL   </vt:lpstr>
      <vt:lpstr>Comparaison entre les principaux constituants du lait de vache et du lait de femme.  </vt:lpstr>
      <vt:lpstr>          III ‑ LES DIFFERENTS ALIMENTS         III-3‑DIVERSIFICATION    </vt:lpstr>
      <vt:lpstr>          III ‑ LES DIFFERENTS ALIMENTS         III-3‑DIVERSIFICATION    </vt:lpstr>
      <vt:lpstr>          III ‑ LES DIFFERENTS ALIMENTS         III-3‑DIVERSIFICATION    </vt:lpstr>
      <vt:lpstr>          III ‑ LES DIFFERENTS ALIMENTS         III-3‑DIVERSIFICATION    </vt:lpstr>
      <vt:lpstr>          III ‑ LES DIFFERENTS ALIMENTS         III-3‑DIVERSIFICATION    </vt:lpstr>
      <vt:lpstr>          III ‑ LES DIFFERENTS ALIMENTS         III-3‑DIVERSIFICATION    </vt:lpstr>
      <vt:lpstr>          III ‑ LES DIFFERENTS ALIMENTS         III-3‑DIVERSIFICATION    </vt:lpstr>
      <vt:lpstr>          III ‑ LES DIFFERENTS ALIMENTS         III-3‑DIVERSIFICATION    </vt:lpstr>
      <vt:lpstr>          III ‑ LES DIFFERENTS ALIMENTS         III-3‑DIVERSIFICATION    </vt:lpstr>
      <vt:lpstr>          III ‑ LES DIFFERENTS ALIMENTS         III-3‑DIVERSIFICATION    </vt:lpstr>
      <vt:lpstr>          III ‑ LES DIFFERENTS ALIMENTS         III-3‑DIVERSIFICATION    </vt:lpstr>
      <vt:lpstr>          IV‑ CONDUITE PRATIQUE DE L'ALIMENTATION       IV-1‑Règles de conduite de l'alimentation      </vt:lpstr>
      <vt:lpstr>          IV‑ CONDUITE PRATIQUE DE L'ALIMENTATION       IV-1‑Règles de conduite de l'alimentation      </vt:lpstr>
      <vt:lpstr>          IV‑ CONDUITE PRATIQUE DE L'ALIMENTATION       IV-2‑Calendrier d'alimentation      </vt:lpstr>
      <vt:lpstr>Exemple de régime alimentaire chez un enfant nourri au lait artificiel – enfant à risque allergique exclu (1)</vt:lpstr>
      <vt:lpstr>Exemple de régime alimentaire chez un enfant nourri au lait artificiel – enfant à risque allergique exclu (2)</vt:lpstr>
      <vt:lpstr>          IV‑ CONDUITE PRATIQUE DE L'ALIMENTATION       IV-2‑Calendrier d'alimentation      </vt:lpstr>
      <vt:lpstr>       V‑LES ALIMENTS DIETETIQUES         </vt:lpstr>
      <vt:lpstr>Laits de régime</vt:lpstr>
      <vt:lpstr>           VI- Bibliographie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DIETETIQUE DU NOURRISSON</dc:title>
  <dc:creator>ismet</dc:creator>
  <cp:lastModifiedBy>ismat</cp:lastModifiedBy>
  <cp:revision>227</cp:revision>
  <dcterms:created xsi:type="dcterms:W3CDTF">2009-11-14T08:24:21Z</dcterms:created>
  <dcterms:modified xsi:type="dcterms:W3CDTF">2019-10-29T19:58:07Z</dcterms:modified>
</cp:coreProperties>
</file>