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0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50005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19599" y="2673548"/>
            <a:ext cx="744962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Non-destructive Testing</a:t>
            </a:r>
            <a:endParaRPr lang="en-US" sz="524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384000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400" kern="0" spc="-35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   Non-destructive </a:t>
            </a:r>
            <a:r>
              <a:rPr lang="en-US" sz="24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testing (NDT) is a method used to evaluate materials or components without causing damage. It plays a crucial role in ensuring the integrity and reliability of various industries.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5" y="0"/>
            <a:ext cx="61722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-45720" y="120147"/>
            <a:ext cx="14721840" cy="8232934"/>
          </a:xfrm>
          <a:prstGeom prst="rect">
            <a:avLst/>
          </a:prstGeom>
          <a:solidFill>
            <a:srgbClr val="272525"/>
          </a:solidFill>
          <a:ln w="13097">
            <a:solidFill>
              <a:srgbClr val="56515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3448049" y="3482149"/>
            <a:ext cx="8196501" cy="6584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5184"/>
              </a:lnSpc>
              <a:buNone/>
            </a:pPr>
            <a:r>
              <a:rPr lang="en-US" sz="4147" b="1" kern="0" spc="-124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What is </a:t>
            </a:r>
            <a:r>
              <a:rPr lang="en-US" sz="4147" b="1" kern="0" spc="-124" dirty="0" smtClean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Non-destructive </a:t>
            </a:r>
            <a:r>
              <a:rPr lang="en-US" sz="4147" b="1" kern="0" spc="-124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Testing?</a:t>
            </a:r>
            <a:endParaRPr lang="en-US" sz="41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311360" y="4351853"/>
            <a:ext cx="473988" cy="473988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476857" y="4391382"/>
            <a:ext cx="142994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3111"/>
              </a:lnSpc>
              <a:buNone/>
            </a:pPr>
            <a:r>
              <a:rPr lang="en-US" sz="2488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88" dirty="0"/>
          </a:p>
        </p:txBody>
      </p:sp>
      <p:sp>
        <p:nvSpPr>
          <p:cNvPr id="8" name="Text 5"/>
          <p:cNvSpPr/>
          <p:nvPr/>
        </p:nvSpPr>
        <p:spPr>
          <a:xfrm>
            <a:off x="2995970" y="4324622"/>
            <a:ext cx="2510909" cy="658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592"/>
              </a:lnSpc>
              <a:buNone/>
            </a:pPr>
            <a:r>
              <a:rPr lang="en-US" sz="2400" b="1" kern="0" spc="-62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Ensuring Asset Safety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995970" y="5018566"/>
            <a:ext cx="2510909" cy="2626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54"/>
              </a:lnSpc>
              <a:buNone/>
            </a:pPr>
            <a:r>
              <a:rPr lang="en-US" sz="2000" kern="0" spc="-33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NDT </a:t>
            </a:r>
            <a:r>
              <a:rPr lang="en-US" sz="2000" kern="0" spc="-33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refers to a group of techniques used to inspect and test materials, components, and assemblies without altering their future usefulness.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717500" y="4351853"/>
            <a:ext cx="473988" cy="473988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860137" y="4391382"/>
            <a:ext cx="188714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3111"/>
              </a:lnSpc>
              <a:buNone/>
            </a:pPr>
            <a:r>
              <a:rPr lang="en-US" sz="2488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88" dirty="0"/>
          </a:p>
        </p:txBody>
      </p:sp>
      <p:sp>
        <p:nvSpPr>
          <p:cNvPr id="12" name="Text 9"/>
          <p:cNvSpPr/>
          <p:nvPr/>
        </p:nvSpPr>
        <p:spPr>
          <a:xfrm>
            <a:off x="6402110" y="4424243"/>
            <a:ext cx="228838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2592"/>
              </a:lnSpc>
              <a:buNone/>
            </a:pPr>
            <a:r>
              <a:rPr lang="en-US" sz="2074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Identifying </a:t>
            </a:r>
            <a:r>
              <a:rPr lang="en-US" sz="2074" b="1" kern="0" spc="-62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Defects</a:t>
            </a:r>
            <a:endParaRPr lang="en-US" sz="20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402110" y="5039953"/>
            <a:ext cx="2510909" cy="2955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54"/>
              </a:lnSpc>
              <a:buNone/>
            </a:pPr>
            <a:r>
              <a:rPr lang="en-US" sz="2000" kern="0" spc="-33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It </a:t>
            </a:r>
            <a:r>
              <a:rPr lang="en-US" sz="2000" kern="0" spc="-33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enables the detection of surface and subsurface defects, such as cracks, voids, and discontinuities, helping prevent catastrophic failures.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123640" y="4351853"/>
            <a:ext cx="473988" cy="473988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262467" y="4391382"/>
            <a:ext cx="196334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3111"/>
              </a:lnSpc>
              <a:buNone/>
            </a:pPr>
            <a:r>
              <a:rPr lang="en-US" sz="2488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88" dirty="0"/>
          </a:p>
        </p:txBody>
      </p:sp>
      <p:sp>
        <p:nvSpPr>
          <p:cNvPr id="16" name="Text 13"/>
          <p:cNvSpPr/>
          <p:nvPr/>
        </p:nvSpPr>
        <p:spPr>
          <a:xfrm>
            <a:off x="9808250" y="4424243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2592"/>
              </a:lnSpc>
              <a:buNone/>
            </a:pPr>
            <a:r>
              <a:rPr lang="en-US" sz="2400" b="1" kern="0" spc="-62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Quality Control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95114" y="5024261"/>
            <a:ext cx="2661557" cy="2360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54"/>
              </a:lnSpc>
              <a:buNone/>
            </a:pPr>
            <a:r>
              <a:rPr lang="en-US" sz="2000" kern="0" spc="-33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NDT </a:t>
            </a:r>
            <a:r>
              <a:rPr lang="en-US" sz="2000" kern="0" spc="-33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provides a comprehensive evaluation of manufacturing processes, ensuring the quality and reliability of products before they reach the market.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1"/>
          <a:stretch/>
        </p:blipFill>
        <p:spPr>
          <a:xfrm>
            <a:off x="-45720" y="-1069514"/>
            <a:ext cx="14721840" cy="451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154025" y="342902"/>
            <a:ext cx="8633698" cy="8617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5468"/>
              </a:lnSpc>
              <a:buNone/>
            </a:pPr>
            <a:r>
              <a:rPr lang="en-US" sz="4800" b="1" kern="0" spc="-131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Types of Non-destructive Testing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76372" y="1637699"/>
            <a:ext cx="223206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Radiography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34131" y="2280695"/>
            <a:ext cx="2549486" cy="3710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Uses X-rays or gamma rays to examine internal structures and defects in materials with high density contrasts.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819649" y="1604699"/>
            <a:ext cx="223206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Ultrasound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67390" y="2103792"/>
            <a:ext cx="2484325" cy="24845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Utilizes high-frequency sound waves to detect internal flaws by measuring the time it takes for sound echoes to bounce back.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21928" y="1487274"/>
            <a:ext cx="2387544" cy="1233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Magnetic Particle Testing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732270" y="2825259"/>
            <a:ext cx="2302330" cy="25670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Identifies surface or near-surface defects by applying magnetic fields and inspecting the accumulation of magnetic particles.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777078" y="1627348"/>
            <a:ext cx="2232065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Visual Inspection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618373" y="2628900"/>
            <a:ext cx="2675656" cy="2710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 manual method where inspectors use their eyes to visually examine and assess the condition of a component or structure.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88" y="5208814"/>
            <a:ext cx="2759912" cy="192893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78" y="5208814"/>
            <a:ext cx="2626074" cy="18861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5" y="5191898"/>
            <a:ext cx="2880000" cy="192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35" y="5208814"/>
            <a:ext cx="2619375" cy="1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399287" y="3557436"/>
            <a:ext cx="918567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Low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Benefits of Non-destructive Testing</a:t>
            </a:r>
            <a:endParaRPr lang="en-US" sz="43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998762" y="4415790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273975" y="466641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Low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Cost Savings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273975" y="5235773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Low">
              <a:lnSpc>
                <a:spcPts val="2799"/>
              </a:lnSpc>
              <a:buNone/>
            </a:pPr>
            <a:r>
              <a:rPr lang="en-US" sz="2000" kern="0" spc="-35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By 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identifying potential issues early on, NDT can help prevent costly failures and minimize maintenance expenses.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630228" y="4430435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66209" y="4666417"/>
            <a:ext cx="22518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Low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Safety Assurance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66209" y="5235773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Low">
              <a:lnSpc>
                <a:spcPts val="2799"/>
              </a:lnSpc>
              <a:buNone/>
            </a:pPr>
            <a:r>
              <a:rPr lang="en-US" sz="2000" kern="0" spc="-35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NDT 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ensures the safety of critical structures, components, and systems, reducing the risk of accidents or catastrophic failures.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222462" y="4430435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58444" y="4666417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Low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Enhanced Quality Control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353253" y="5458578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Low">
              <a:lnSpc>
                <a:spcPts val="2799"/>
              </a:lnSpc>
              <a:buNone/>
            </a:pPr>
            <a:r>
              <a:rPr lang="en-US" sz="2000" kern="0" spc="-35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By 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inspecting the integrity of products during the manufacturing process, NDT improves quality and reduces defects.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 b="20491"/>
          <a:stretch/>
        </p:blipFill>
        <p:spPr>
          <a:xfrm>
            <a:off x="0" y="-97788"/>
            <a:ext cx="14630400" cy="365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392555"/>
            <a:ext cx="1028485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kern="0" spc="-131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Applications of Non-destructive Testing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3126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58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Aerospace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152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NDT techniques are used to inspect aircraft structures and engines, ensuring safe and 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reliable</a:t>
            </a:r>
            <a:r>
              <a:rPr lang="en-US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flights.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3126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59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Infrastructure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415319"/>
            <a:ext cx="3296007" cy="2095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NDT plays a crucial role in assessing the health of bridges, pipelines, and other critical infrastructure to prevent failures.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3126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59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Medical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NDT is utilized in medical equipment testing, including X-rays and ultrasound devices, ensuring accurate diagnostics.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73" y="-13692"/>
            <a:ext cx="8229600" cy="8229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037993" y="33304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630228" y="33304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222462" y="33304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22" name="Rectangle à coins arrondis 21"/>
          <p:cNvSpPr/>
          <p:nvPr/>
        </p:nvSpPr>
        <p:spPr>
          <a:xfrm>
            <a:off x="1616528" y="1910444"/>
            <a:ext cx="11413671" cy="475161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4323278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chemeClr val="bg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NDT results sometimes require highly skilled experts to interpret the obtained data accurately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6" y="3406735"/>
            <a:ext cx="26479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chemeClr val="bg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Interpretation Complexity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209086" y="3372088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2342" y="340673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chemeClr val="bg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Limitations</a:t>
            </a:r>
            <a:r>
              <a:rPr lang="en-US" sz="2800" b="1" kern="0" spc="-66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on </a:t>
            </a:r>
            <a:r>
              <a:rPr lang="en-US" sz="2800" b="1" kern="0" spc="-66" dirty="0">
                <a:solidFill>
                  <a:schemeClr val="bg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Materials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782270" y="3372088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52342" y="432327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chemeClr val="bg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Not all materials are easily inspected using common NDT methods, leading to challenges in certain industries.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2129195"/>
            <a:ext cx="82811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kern="0" spc="-131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Challenges and Common Issues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944576" y="340673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chemeClr val="bg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Environmental Factors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44576" y="432327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chemeClr val="bg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Extreme temperatures, varying environmental conditions, and noise interference can impact the accuracy of NDT.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370695" y="3372088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490799" y="712589"/>
            <a:ext cx="76791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kern="0" spc="-131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The Future and Trends of NDT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45176" y="19554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46113" y="1962388"/>
            <a:ext cx="29188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Automation &amp; Robotics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461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kern="0" spc="-35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Increasing 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adoption of automated NDT systems and robots to enhance efficiency and reduce human error.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26126" y="395513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46113" y="3962043"/>
            <a:ext cx="30933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Advanced Data Analysis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461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kern="0" spc="-35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Integration 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of artificial intelligence and machine learning to analyze NDT data for more accurate defect detection.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22316" y="595479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3200" b="1" kern="0" spc="-79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46113" y="5961698"/>
            <a:ext cx="2532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Remote Inspections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kern="0" spc="-35" dirty="0" smtClean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Advancements </a:t>
            </a:r>
            <a:r>
              <a:rPr lang="en-US" sz="2000" kern="0" spc="-35" dirty="0">
                <a:solidFill>
                  <a:srgbClr val="E5E0D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 remote technologies, such as drones and robotics, for conducting inspections in challenging environments.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5"/>
          <a:stretch/>
        </p:blipFill>
        <p:spPr>
          <a:xfrm>
            <a:off x="-36226" y="0"/>
            <a:ext cx="4352093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489</Words>
  <Application>Microsoft Office PowerPoint</Application>
  <PresentationFormat>Personnalisé</PresentationFormat>
  <Paragraphs>62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Inter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10</cp:revision>
  <dcterms:created xsi:type="dcterms:W3CDTF">2023-11-23T15:52:42Z</dcterms:created>
  <dcterms:modified xsi:type="dcterms:W3CDTF">2023-11-23T17:18:15Z</dcterms:modified>
</cp:coreProperties>
</file>