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sldIdLst>
    <p:sldId id="256" r:id="rId2"/>
    <p:sldId id="264" r:id="rId3"/>
    <p:sldId id="266" r:id="rId4"/>
    <p:sldId id="258" r:id="rId5"/>
    <p:sldId id="257" r:id="rId6"/>
    <p:sldId id="267" r:id="rId7"/>
    <p:sldId id="261" r:id="rId8"/>
    <p:sldId id="260" r:id="rId9"/>
    <p:sldId id="262" r:id="rId10"/>
    <p:sldId id="263" r:id="rId11"/>
    <p:sldId id="270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138" autoAdjust="0"/>
  </p:normalViewPr>
  <p:slideViewPr>
    <p:cSldViewPr>
      <p:cViewPr varScale="1">
        <p:scale>
          <a:sx n="83" d="100"/>
          <a:sy n="83" d="100"/>
        </p:scale>
        <p:origin x="-23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3A10FB-6AD7-4414-806E-78D3F2381348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22392-6734-4E5C-BEA1-37CD18BBEE6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5106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effectLst/>
              </a:rPr>
              <a:t>./</a:t>
            </a:r>
            <a:r>
              <a:rPr lang="fr-FR" b="1" dirty="0" err="1">
                <a:effectLst/>
              </a:rPr>
              <a:t>vendor</a:t>
            </a:r>
            <a:r>
              <a:rPr lang="fr-FR" b="1" dirty="0">
                <a:effectLst/>
              </a:rPr>
              <a:t>/bin/</a:t>
            </a:r>
            <a:r>
              <a:rPr lang="fr-FR" b="1" dirty="0" err="1">
                <a:effectLst/>
              </a:rPr>
              <a:t>phpunit</a:t>
            </a:r>
            <a:r>
              <a:rPr lang="fr-FR" b="1" dirty="0">
                <a:effectLst/>
              </a:rPr>
              <a:t> --</a:t>
            </a:r>
            <a:r>
              <a:rPr lang="fr-FR" b="1" dirty="0" err="1">
                <a:effectLst/>
              </a:rPr>
              <a:t>bootstrap</a:t>
            </a:r>
            <a:r>
              <a:rPr lang="fr-FR" b="1" dirty="0">
                <a:effectLst/>
              </a:rPr>
              <a:t> </a:t>
            </a:r>
            <a:r>
              <a:rPr lang="fr-FR" b="1" dirty="0" err="1">
                <a:effectLst/>
              </a:rPr>
              <a:t>vendor</a:t>
            </a:r>
            <a:r>
              <a:rPr lang="fr-FR" b="1" dirty="0">
                <a:effectLst/>
              </a:rPr>
              <a:t>/</a:t>
            </a:r>
            <a:r>
              <a:rPr lang="fr-FR" b="1" dirty="0" err="1">
                <a:effectLst/>
              </a:rPr>
              <a:t>autoload.php</a:t>
            </a:r>
            <a:r>
              <a:rPr lang="fr-FR" b="1" dirty="0">
                <a:effectLst/>
              </a:rPr>
              <a:t> tests/</a:t>
            </a:r>
            <a:r>
              <a:rPr lang="fr-FR" b="1" dirty="0" err="1">
                <a:effectLst/>
              </a:rPr>
              <a:t>EmailTest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public function </a:t>
            </a:r>
            <a:r>
              <a:rPr lang="en-US" dirty="0" err="1"/>
              <a:t>testBasicTest</a:t>
            </a:r>
            <a:r>
              <a:rPr lang="en-US" dirty="0"/>
              <a:t>()</a:t>
            </a:r>
          </a:p>
          <a:p>
            <a:r>
              <a:rPr lang="en-US" dirty="0"/>
              <a:t>    {</a:t>
            </a:r>
          </a:p>
          <a:p>
            <a:r>
              <a:rPr lang="en-US" dirty="0"/>
              <a:t>        $response = $this-&gt;get('/');</a:t>
            </a:r>
          </a:p>
          <a:p>
            <a:endParaRPr lang="en-US" dirty="0"/>
          </a:p>
          <a:p>
            <a:r>
              <a:rPr lang="en-US" dirty="0"/>
              <a:t>        $response-&gt;</a:t>
            </a:r>
            <a:r>
              <a:rPr lang="en-US" dirty="0" err="1"/>
              <a:t>assertStatus</a:t>
            </a:r>
            <a:r>
              <a:rPr lang="en-US" dirty="0"/>
              <a:t>(200);</a:t>
            </a:r>
          </a:p>
          <a:p>
            <a:r>
              <a:rPr lang="en-US" dirty="0"/>
              <a:t>    }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63061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407032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Assert that a table in the database does not contain the given data.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C22392-6734-4E5C-BEA1-37CD18BBEE60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4058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27DC04-CFB0-4D82-8603-E924A319B63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27797F-2950-4A5D-9DFC-128ED9DDE905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Introduction à </a:t>
            </a:r>
            <a:r>
              <a:rPr lang="fr-FR" dirty="0" err="1"/>
              <a:t>PHPUnit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Methodes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 err="1"/>
              <a:t>setUp</a:t>
            </a:r>
            <a:r>
              <a:rPr lang="fr-FR" i="1" dirty="0"/>
              <a:t>()</a:t>
            </a:r>
            <a:r>
              <a:rPr lang="fr-FR" dirty="0"/>
              <a:t> s'exécute avant la méthode de test</a:t>
            </a:r>
          </a:p>
          <a:p>
            <a:r>
              <a:rPr lang="fr-FR" i="1" dirty="0" err="1"/>
              <a:t>tearDown</a:t>
            </a:r>
            <a:r>
              <a:rPr lang="fr-FR" i="1" dirty="0"/>
              <a:t>()</a:t>
            </a:r>
            <a:r>
              <a:rPr lang="fr-FR" dirty="0"/>
              <a:t> s'exécute après la méthode de test</a:t>
            </a:r>
          </a:p>
          <a:p>
            <a:r>
              <a:rPr lang="fr-FR" dirty="0" err="1"/>
              <a:t>assertTrue</a:t>
            </a:r>
            <a:r>
              <a:rPr lang="fr-FR" dirty="0"/>
              <a:t>()</a:t>
            </a:r>
          </a:p>
          <a:p>
            <a:r>
              <a:rPr lang="fr-FR" dirty="0" err="1"/>
              <a:t>assertFalse</a:t>
            </a:r>
            <a:r>
              <a:rPr lang="fr-FR" dirty="0"/>
              <a:t>()</a:t>
            </a:r>
          </a:p>
          <a:p>
            <a:r>
              <a:rPr lang="fr-FR" dirty="0" err="1"/>
              <a:t>assertEquals</a:t>
            </a:r>
            <a:r>
              <a:rPr lang="fr-FR" dirty="0"/>
              <a:t>()</a:t>
            </a:r>
          </a:p>
          <a:p>
            <a:r>
              <a:rPr lang="fr-FR" dirty="0" err="1"/>
              <a:t>assertEmpty</a:t>
            </a:r>
            <a:r>
              <a:rPr lang="fr-FR" dirty="0"/>
              <a:t>()</a:t>
            </a:r>
          </a:p>
          <a:p>
            <a:r>
              <a:rPr lang="fr-FR" dirty="0"/>
              <a:t>…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1C17E6-F6EE-49CE-B4D5-58A7BB75A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PHPUnit</a:t>
            </a:r>
            <a:r>
              <a:rPr lang="fr-FR" dirty="0"/>
              <a:t> et </a:t>
            </a:r>
            <a:r>
              <a:rPr lang="fr-FR" dirty="0" err="1"/>
              <a:t>Laravel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BDDECC6-B0A2-48FB-9D67-8A0C5706A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 lvl="1"/>
            <a:endParaRPr lang="fr-FR" dirty="0"/>
          </a:p>
          <a:p>
            <a:r>
              <a:rPr lang="fr-FR" dirty="0"/>
              <a:t>Exemples de fichiers tests présentent sur /tests/</a:t>
            </a:r>
            <a:r>
              <a:rPr lang="fr-FR" dirty="0" err="1"/>
              <a:t>Feature</a:t>
            </a:r>
            <a:r>
              <a:rPr lang="fr-FR" dirty="0"/>
              <a:t> et /tests/Unit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Création de fichier de tests </a:t>
            </a:r>
          </a:p>
          <a:p>
            <a:pPr lvl="1"/>
            <a:r>
              <a:rPr lang="en-US" dirty="0"/>
              <a:t>$php artisan </a:t>
            </a:r>
            <a:r>
              <a:rPr lang="en-US" dirty="0" err="1"/>
              <a:t>make</a:t>
            </a:r>
            <a:r>
              <a:rPr lang="en-US" sz="2600" dirty="0" err="1"/>
              <a:t>:</a:t>
            </a:r>
            <a:r>
              <a:rPr lang="en-US" dirty="0" err="1"/>
              <a:t>test</a:t>
            </a:r>
            <a:r>
              <a:rPr lang="en-US" dirty="0"/>
              <a:t> </a:t>
            </a:r>
            <a:r>
              <a:rPr lang="en-US" dirty="0" err="1"/>
              <a:t>UserTest</a:t>
            </a:r>
            <a:r>
              <a:rPr lang="en-US" dirty="0"/>
              <a:t> </a:t>
            </a:r>
          </a:p>
          <a:p>
            <a:pPr marL="393192" lvl="1" indent="0">
              <a:buNone/>
            </a:pPr>
            <a:r>
              <a:rPr lang="en-US" sz="2600" dirty="0"/>
              <a:t>// Creation d’un test dans le repertoire Unit </a:t>
            </a:r>
          </a:p>
          <a:p>
            <a:pPr lvl="1"/>
            <a:r>
              <a:rPr lang="en-US" sz="2600" dirty="0"/>
              <a:t>$</a:t>
            </a:r>
            <a:r>
              <a:rPr lang="en-US" dirty="0"/>
              <a:t>php artisan </a:t>
            </a:r>
            <a:r>
              <a:rPr lang="en-US" dirty="0" err="1"/>
              <a:t>make</a:t>
            </a:r>
            <a:r>
              <a:rPr lang="en-US" sz="2600" dirty="0" err="1"/>
              <a:t>:</a:t>
            </a:r>
            <a:r>
              <a:rPr lang="en-US" dirty="0" err="1"/>
              <a:t>test</a:t>
            </a:r>
            <a:r>
              <a:rPr lang="en-US" dirty="0"/>
              <a:t> </a:t>
            </a:r>
            <a:r>
              <a:rPr lang="en-US" dirty="0" err="1"/>
              <a:t>UserTest</a:t>
            </a:r>
            <a:r>
              <a:rPr lang="en-US" dirty="0"/>
              <a:t> </a:t>
            </a:r>
            <a:r>
              <a:rPr lang="en-US" sz="2600" dirty="0"/>
              <a:t>--</a:t>
            </a:r>
            <a:r>
              <a:rPr lang="en-US" dirty="0"/>
              <a:t>unit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87830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01C17E6-F6EE-49CE-B4D5-58A7BB75A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PHPUnit</a:t>
            </a:r>
            <a:r>
              <a:rPr lang="fr-FR" dirty="0"/>
              <a:t> et </a:t>
            </a:r>
            <a:r>
              <a:rPr lang="fr-FR" dirty="0" err="1"/>
              <a:t>Laravel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BDDECC6-B0A2-48FB-9D67-8A0C5706A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40000" lnSpcReduction="20000"/>
          </a:bodyPr>
          <a:lstStyle/>
          <a:p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r>
              <a:rPr lang="fr-FR" dirty="0" err="1"/>
              <a:t>namespace</a:t>
            </a:r>
            <a:r>
              <a:rPr lang="fr-FR" dirty="0"/>
              <a:t> Tests\</a:t>
            </a:r>
            <a:r>
              <a:rPr lang="fr-FR" dirty="0" err="1"/>
              <a:t>Feature</a:t>
            </a:r>
            <a:r>
              <a:rPr lang="fr-FR" dirty="0"/>
              <a:t>;</a:t>
            </a:r>
          </a:p>
          <a:p>
            <a:r>
              <a:rPr lang="fr-FR" dirty="0"/>
              <a:t>use Tests\</a:t>
            </a:r>
            <a:r>
              <a:rPr lang="fr-FR" dirty="0" err="1"/>
              <a:t>TestCase</a:t>
            </a:r>
            <a:r>
              <a:rPr lang="fr-FR" dirty="0"/>
              <a:t>;</a:t>
            </a:r>
          </a:p>
          <a:p>
            <a:r>
              <a:rPr lang="fr-FR" dirty="0"/>
              <a:t>use </a:t>
            </a:r>
            <a:r>
              <a:rPr lang="fr-FR" dirty="0" err="1"/>
              <a:t>Illuminate</a:t>
            </a:r>
            <a:r>
              <a:rPr lang="fr-FR" dirty="0"/>
              <a:t>\</a:t>
            </a:r>
            <a:r>
              <a:rPr lang="fr-FR" dirty="0" err="1"/>
              <a:t>Foundation</a:t>
            </a:r>
            <a:r>
              <a:rPr lang="fr-FR" dirty="0"/>
              <a:t>\</a:t>
            </a:r>
            <a:r>
              <a:rPr lang="fr-FR" dirty="0" err="1"/>
              <a:t>Testing</a:t>
            </a:r>
            <a:r>
              <a:rPr lang="fr-FR" dirty="0"/>
              <a:t>\</a:t>
            </a:r>
            <a:r>
              <a:rPr lang="fr-FR" dirty="0" err="1"/>
              <a:t>RefreshDatabase</a:t>
            </a:r>
            <a:r>
              <a:rPr lang="fr-FR" dirty="0"/>
              <a:t>;</a:t>
            </a:r>
          </a:p>
          <a:p>
            <a:r>
              <a:rPr lang="fr-FR" dirty="0"/>
              <a:t>class </a:t>
            </a:r>
            <a:r>
              <a:rPr lang="fr-FR" dirty="0" err="1"/>
              <a:t>ExampleTest</a:t>
            </a:r>
            <a:r>
              <a:rPr lang="fr-FR" dirty="0"/>
              <a:t> </a:t>
            </a:r>
            <a:r>
              <a:rPr lang="fr-FR" dirty="0" err="1"/>
              <a:t>extends</a:t>
            </a:r>
            <a:r>
              <a:rPr lang="fr-FR" dirty="0"/>
              <a:t> </a:t>
            </a:r>
            <a:r>
              <a:rPr lang="fr-FR" dirty="0" err="1"/>
              <a:t>TestCase</a:t>
            </a:r>
            <a:endParaRPr lang="fr-FR" dirty="0"/>
          </a:p>
          <a:p>
            <a:r>
              <a:rPr lang="fr-FR" dirty="0"/>
              <a:t>{</a:t>
            </a:r>
          </a:p>
          <a:p>
            <a:r>
              <a:rPr lang="fr-FR" dirty="0"/>
              <a:t>    /**</a:t>
            </a:r>
          </a:p>
          <a:p>
            <a:r>
              <a:rPr lang="fr-FR" dirty="0"/>
              <a:t>     * A basic test </a:t>
            </a:r>
            <a:r>
              <a:rPr lang="fr-FR" dirty="0" err="1"/>
              <a:t>example</a:t>
            </a:r>
            <a:r>
              <a:rPr lang="fr-FR" dirty="0"/>
              <a:t>.</a:t>
            </a:r>
          </a:p>
          <a:p>
            <a:r>
              <a:rPr lang="fr-FR" dirty="0"/>
              <a:t>     *</a:t>
            </a:r>
          </a:p>
          <a:p>
            <a:r>
              <a:rPr lang="fr-FR" dirty="0"/>
              <a:t>     * @return </a:t>
            </a:r>
            <a:r>
              <a:rPr lang="fr-FR" dirty="0" err="1"/>
              <a:t>void</a:t>
            </a:r>
            <a:endParaRPr lang="fr-FR" dirty="0"/>
          </a:p>
          <a:p>
            <a:r>
              <a:rPr lang="fr-FR" dirty="0"/>
              <a:t>     */</a:t>
            </a:r>
          </a:p>
          <a:p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testBasicTest</a:t>
            </a:r>
            <a:r>
              <a:rPr lang="fr-FR" dirty="0"/>
              <a:t>()</a:t>
            </a:r>
          </a:p>
          <a:p>
            <a:r>
              <a:rPr lang="fr-FR" dirty="0"/>
              <a:t>    {</a:t>
            </a:r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 =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get</a:t>
            </a:r>
            <a:r>
              <a:rPr lang="fr-FR" dirty="0"/>
              <a:t>('/');</a:t>
            </a:r>
          </a:p>
          <a:p>
            <a:endParaRPr lang="fr-FR" dirty="0"/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-&gt;</a:t>
            </a:r>
            <a:r>
              <a:rPr lang="fr-FR" dirty="0" err="1"/>
              <a:t>assertStatus</a:t>
            </a:r>
            <a:r>
              <a:rPr lang="fr-FR" dirty="0"/>
              <a:t>(200);</a:t>
            </a:r>
          </a:p>
          <a:p>
            <a:r>
              <a:rPr lang="fr-FR" dirty="0"/>
              <a:t>    }</a:t>
            </a:r>
          </a:p>
          <a:p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testContenuPage</a:t>
            </a:r>
            <a:r>
              <a:rPr lang="fr-FR" dirty="0"/>
              <a:t>()</a:t>
            </a:r>
          </a:p>
          <a:p>
            <a:r>
              <a:rPr lang="fr-FR" dirty="0"/>
              <a:t>    {</a:t>
            </a:r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 =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get</a:t>
            </a:r>
            <a:r>
              <a:rPr lang="fr-FR" dirty="0"/>
              <a:t>('/');</a:t>
            </a:r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-&gt;</a:t>
            </a:r>
            <a:r>
              <a:rPr lang="fr-FR" dirty="0" err="1"/>
              <a:t>assertSee</a:t>
            </a:r>
            <a:r>
              <a:rPr lang="fr-FR" dirty="0"/>
              <a:t>('News');</a:t>
            </a:r>
          </a:p>
          <a:p>
            <a:r>
              <a:rPr lang="fr-FR" dirty="0"/>
              <a:t>    }    </a:t>
            </a:r>
          </a:p>
          <a:p>
            <a:r>
              <a:rPr lang="fr-FR" dirty="0"/>
              <a:t>  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testContenuOrdre</a:t>
            </a:r>
            <a:r>
              <a:rPr lang="fr-FR" dirty="0"/>
              <a:t>()</a:t>
            </a:r>
          </a:p>
          <a:p>
            <a:r>
              <a:rPr lang="fr-FR" dirty="0"/>
              <a:t>    {</a:t>
            </a:r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 =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get</a:t>
            </a:r>
            <a:r>
              <a:rPr lang="fr-FR" dirty="0"/>
              <a:t>('/home');</a:t>
            </a:r>
          </a:p>
          <a:p>
            <a:r>
              <a:rPr lang="fr-FR" dirty="0"/>
              <a:t>        $</a:t>
            </a:r>
            <a:r>
              <a:rPr lang="fr-FR" dirty="0" err="1"/>
              <a:t>response</a:t>
            </a:r>
            <a:r>
              <a:rPr lang="fr-FR" dirty="0"/>
              <a:t>-&gt;</a:t>
            </a:r>
            <a:r>
              <a:rPr lang="fr-FR" dirty="0" err="1"/>
              <a:t>assertSeeInOrder</a:t>
            </a:r>
            <a:r>
              <a:rPr lang="fr-FR" dirty="0"/>
              <a:t>(</a:t>
            </a:r>
            <a:r>
              <a:rPr lang="fr-FR" dirty="0" err="1"/>
              <a:t>array</a:t>
            </a:r>
            <a:r>
              <a:rPr lang="fr-FR" dirty="0"/>
              <a:t>("Home", "</a:t>
            </a:r>
            <a:r>
              <a:rPr lang="fr-FR" dirty="0" err="1"/>
              <a:t>Facultes</a:t>
            </a:r>
            <a:r>
              <a:rPr lang="fr-FR" dirty="0"/>
              <a:t>", "Contact"));</a:t>
            </a:r>
          </a:p>
          <a:p>
            <a:r>
              <a:rPr lang="fr-FR" dirty="0"/>
              <a:t>    }   </a:t>
            </a:r>
          </a:p>
          <a:p>
            <a:r>
              <a:rPr lang="fr-FR" dirty="0"/>
              <a:t>}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603369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E447439-1F86-4927-BCB7-BBD30D7CF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DDB6F688-A36F-4303-B765-9D4CC579C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assertForbidden</a:t>
            </a:r>
            <a:endParaRPr lang="fr-FR" dirty="0"/>
          </a:p>
          <a:p>
            <a:r>
              <a:rPr lang="fr-FR" dirty="0" err="1"/>
              <a:t>assertSessionHas</a:t>
            </a:r>
            <a:endParaRPr lang="fr-FR" dirty="0"/>
          </a:p>
          <a:p>
            <a:r>
              <a:rPr lang="fr-FR" dirty="0" err="1"/>
              <a:t>assertNotfound</a:t>
            </a:r>
            <a:endParaRPr lang="fr-FR" dirty="0"/>
          </a:p>
          <a:p>
            <a:r>
              <a:rPr lang="fr-FR" dirty="0" err="1"/>
              <a:t>assertCookie</a:t>
            </a:r>
            <a:endParaRPr lang="fr-FR" dirty="0"/>
          </a:p>
          <a:p>
            <a:r>
              <a:rPr lang="fr-FR" dirty="0" err="1"/>
              <a:t>assertAuthenticatedAs</a:t>
            </a:r>
            <a:endParaRPr lang="fr-FR" dirty="0"/>
          </a:p>
          <a:p>
            <a:r>
              <a:rPr lang="fr-FR" dirty="0" err="1"/>
              <a:t>assertDatabaseMissing</a:t>
            </a:r>
            <a:endParaRPr lang="fr-FR" dirty="0"/>
          </a:p>
          <a:p>
            <a:r>
              <a:rPr lang="fr-FR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439262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40940D17-4D74-4BA5-A8B5-5199F21D5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 aller plus loin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3F53BF99-8043-4018-B5A9-C5C42BC8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Manipulation du navigateur</a:t>
            </a:r>
          </a:p>
          <a:p>
            <a:endParaRPr lang="fr-FR" dirty="0"/>
          </a:p>
          <a:p>
            <a:r>
              <a:rPr lang="fr-FR" dirty="0"/>
              <a:t>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browse</a:t>
            </a:r>
            <a:r>
              <a:rPr lang="fr-FR" dirty="0"/>
              <a:t>(</a:t>
            </a:r>
            <a:r>
              <a:rPr lang="fr-FR" dirty="0" err="1"/>
              <a:t>function</a:t>
            </a:r>
            <a:r>
              <a:rPr lang="fr-FR" dirty="0"/>
              <a:t> ($browser) use ($user) {</a:t>
            </a:r>
          </a:p>
          <a:p>
            <a:r>
              <a:rPr lang="fr-FR" dirty="0"/>
              <a:t>            $browser-&gt;</a:t>
            </a:r>
            <a:r>
              <a:rPr lang="fr-FR" dirty="0" err="1"/>
              <a:t>visit</a:t>
            </a:r>
            <a:r>
              <a:rPr lang="fr-FR" dirty="0"/>
              <a:t>('/login')</a:t>
            </a:r>
          </a:p>
          <a:p>
            <a:r>
              <a:rPr lang="fr-FR" dirty="0"/>
              <a:t>                    -&gt;type('email', $user-&gt;email)</a:t>
            </a:r>
          </a:p>
          <a:p>
            <a:r>
              <a:rPr lang="fr-FR" dirty="0"/>
              <a:t>                    -&gt;type('</a:t>
            </a:r>
            <a:r>
              <a:rPr lang="fr-FR" dirty="0" err="1"/>
              <a:t>password</a:t>
            </a:r>
            <a:r>
              <a:rPr lang="fr-FR" dirty="0"/>
              <a:t>', 'secret')</a:t>
            </a:r>
          </a:p>
          <a:p>
            <a:r>
              <a:rPr lang="fr-FR" dirty="0"/>
              <a:t>                    -&gt;</a:t>
            </a:r>
            <a:r>
              <a:rPr lang="fr-FR" dirty="0" err="1"/>
              <a:t>press</a:t>
            </a:r>
            <a:r>
              <a:rPr lang="fr-FR" dirty="0"/>
              <a:t>('Login')</a:t>
            </a:r>
          </a:p>
          <a:p>
            <a:r>
              <a:rPr lang="fr-FR" dirty="0"/>
              <a:t>                    -&gt;</a:t>
            </a:r>
            <a:r>
              <a:rPr lang="fr-FR" dirty="0" err="1"/>
              <a:t>assertPathIs</a:t>
            </a:r>
            <a:r>
              <a:rPr lang="fr-FR" dirty="0"/>
              <a:t>('/home');</a:t>
            </a:r>
          </a:p>
          <a:p>
            <a:r>
              <a:rPr lang="fr-FR" dirty="0"/>
              <a:t>        });</a:t>
            </a:r>
          </a:p>
        </p:txBody>
      </p:sp>
    </p:spTree>
    <p:extLst>
      <p:ext uri="{BB962C8B-B14F-4D97-AF65-F5344CB8AC3E}">
        <p14:creationId xmlns:p14="http://schemas.microsoft.com/office/powerpoint/2010/main" xmlns="" val="926176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Vous testez </a:t>
            </a:r>
            <a:r>
              <a:rPr lang="fr-FR"/>
              <a:t>maintenant en …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Mettre un code temporaire</a:t>
            </a:r>
          </a:p>
          <a:p>
            <a:pPr lvl="1"/>
            <a:r>
              <a:rPr lang="fr-FR" dirty="0"/>
              <a:t>Écrire le code puis l’exécuter</a:t>
            </a:r>
          </a:p>
          <a:p>
            <a:pPr lvl="1"/>
            <a:endParaRPr lang="fr-FR" dirty="0"/>
          </a:p>
          <a:p>
            <a:r>
              <a:rPr lang="fr-FR" dirty="0"/>
              <a:t>Actualiser</a:t>
            </a:r>
          </a:p>
          <a:p>
            <a:pPr lvl="1"/>
            <a:r>
              <a:rPr lang="fr-FR" dirty="0"/>
              <a:t>Cliquer sur F5 pour voir les changements</a:t>
            </a:r>
          </a:p>
          <a:p>
            <a:pPr lvl="1"/>
            <a:endParaRPr lang="fr-FR" dirty="0"/>
          </a:p>
          <a:p>
            <a:r>
              <a:rPr lang="fr-FR" dirty="0"/>
              <a:t>Suppression du code temporaire</a:t>
            </a:r>
          </a:p>
          <a:p>
            <a:pPr lvl="1"/>
            <a:r>
              <a:rPr lang="fr-FR" dirty="0"/>
              <a:t>Supprimer le code de test</a:t>
            </a:r>
          </a:p>
          <a:p>
            <a:pPr lvl="1"/>
            <a:r>
              <a:rPr lang="fr-FR" dirty="0"/>
              <a:t>Il faut l'écrire à nouveau pour refaire les tests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Pourquoi </a:t>
            </a:r>
            <a:r>
              <a:rPr lang="fr-FR" dirty="0" err="1"/>
              <a:t>PHUnit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Automatiser les tests en laissant la machine faire le travail</a:t>
            </a:r>
          </a:p>
          <a:p>
            <a:pPr>
              <a:lnSpc>
                <a:spcPct val="150000"/>
              </a:lnSpc>
            </a:pPr>
            <a:r>
              <a:rPr lang="fr-FR" dirty="0"/>
              <a:t>Exécuter 3 000 tests en moins d'une minute</a:t>
            </a:r>
          </a:p>
          <a:p>
            <a:pPr>
              <a:lnSpc>
                <a:spcPct val="150000"/>
              </a:lnSpc>
            </a:pPr>
            <a:r>
              <a:rPr lang="fr-FR" dirty="0"/>
              <a:t>Aider dans les tests de non régression</a:t>
            </a:r>
          </a:p>
          <a:p>
            <a:pPr>
              <a:lnSpc>
                <a:spcPct val="150000"/>
              </a:lnSpc>
            </a:pPr>
            <a:r>
              <a:rPr lang="fr-FR" dirty="0"/>
              <a:t>Aider dans le travail en équipe</a:t>
            </a:r>
          </a:p>
          <a:p>
            <a:pPr>
              <a:lnSpc>
                <a:spcPct val="150000"/>
              </a:lnSpc>
            </a:pPr>
            <a:r>
              <a:rPr lang="fr-FR"/>
              <a:t>Nécessité </a:t>
            </a:r>
            <a:r>
              <a:rPr lang="fr-FR" dirty="0"/>
              <a:t>de faire des tests dans des projets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Installer </a:t>
            </a:r>
            <a:r>
              <a:rPr lang="fr-FR" dirty="0" err="1"/>
              <a:t>phpunit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FR" dirty="0"/>
              <a:t>Installer composer (getcomposer.org)</a:t>
            </a:r>
          </a:p>
          <a:p>
            <a:r>
              <a:rPr lang="fr-FR" dirty="0"/>
              <a:t>Si problème avec </a:t>
            </a:r>
            <a:r>
              <a:rPr lang="fr-FR" dirty="0" err="1"/>
              <a:t>ssl</a:t>
            </a:r>
            <a:r>
              <a:rPr lang="fr-FR" dirty="0"/>
              <a:t> activer l’extension </a:t>
            </a:r>
            <a:r>
              <a:rPr lang="fr-FR" dirty="0" err="1"/>
              <a:t>ssl</a:t>
            </a:r>
            <a:r>
              <a:rPr lang="fr-FR" dirty="0"/>
              <a:t> sur apache et php.ini</a:t>
            </a:r>
          </a:p>
          <a:p>
            <a:r>
              <a:rPr lang="fr-FR" dirty="0"/>
              <a:t>$Composer init</a:t>
            </a:r>
          </a:p>
          <a:p>
            <a:pPr lvl="1"/>
            <a:r>
              <a:rPr lang="fr-FR" dirty="0"/>
              <a:t>Home/test</a:t>
            </a:r>
          </a:p>
          <a:p>
            <a:pPr lvl="1"/>
            <a:r>
              <a:rPr lang="fr-FR" dirty="0"/>
              <a:t>entrée</a:t>
            </a:r>
          </a:p>
          <a:p>
            <a:pPr lvl="1"/>
            <a:r>
              <a:rPr lang="fr-FR" dirty="0"/>
              <a:t>n</a:t>
            </a:r>
          </a:p>
          <a:p>
            <a:pPr lvl="1"/>
            <a:r>
              <a:rPr lang="fr-FR" dirty="0"/>
              <a:t>entrée </a:t>
            </a:r>
          </a:p>
          <a:p>
            <a:pPr lvl="1"/>
            <a:r>
              <a:rPr lang="fr-FR" dirty="0"/>
              <a:t>entrée</a:t>
            </a:r>
          </a:p>
          <a:p>
            <a:pPr lvl="1"/>
            <a:r>
              <a:rPr lang="fr-FR" dirty="0"/>
              <a:t>entrée</a:t>
            </a:r>
          </a:p>
          <a:p>
            <a:pPr lvl="1"/>
            <a:r>
              <a:rPr lang="fr-FR" dirty="0"/>
              <a:t>no</a:t>
            </a:r>
          </a:p>
          <a:p>
            <a:pPr lvl="1"/>
            <a:r>
              <a:rPr lang="fr-FR" dirty="0" err="1"/>
              <a:t>yes</a:t>
            </a:r>
            <a:endParaRPr lang="fr-FR" dirty="0"/>
          </a:p>
          <a:p>
            <a:pPr lvl="1"/>
            <a:r>
              <a:rPr lang="fr-FR" dirty="0" err="1"/>
              <a:t>phpunit</a:t>
            </a:r>
            <a:endParaRPr lang="fr-FR" dirty="0"/>
          </a:p>
          <a:p>
            <a:pPr lvl="1"/>
            <a:r>
              <a:rPr lang="fr-FR" dirty="0"/>
              <a:t>0</a:t>
            </a:r>
          </a:p>
          <a:p>
            <a:pPr lvl="1"/>
            <a:r>
              <a:rPr lang="fr-FR" dirty="0"/>
              <a:t>entrée</a:t>
            </a:r>
          </a:p>
          <a:p>
            <a:pPr lvl="1"/>
            <a:r>
              <a:rPr lang="fr-FR" dirty="0"/>
              <a:t>entrée</a:t>
            </a:r>
          </a:p>
          <a:p>
            <a:pPr lvl="1"/>
            <a:r>
              <a:rPr lang="fr-FR" dirty="0" err="1"/>
              <a:t>yes</a:t>
            </a:r>
            <a:endParaRPr lang="fr-FR" dirty="0"/>
          </a:p>
          <a:p>
            <a:r>
              <a:rPr lang="fr-FR" dirty="0"/>
              <a:t>$Composer  </a:t>
            </a:r>
            <a:r>
              <a:rPr lang="fr-FR" dirty="0" err="1"/>
              <a:t>install</a:t>
            </a:r>
            <a:endParaRPr lang="fr-FR" dirty="0"/>
          </a:p>
          <a:p>
            <a:pPr lvl="1"/>
            <a:r>
              <a:rPr lang="fr-FR" dirty="0"/>
              <a:t>S’il ya des problème de version </a:t>
            </a:r>
            <a:r>
              <a:rPr lang="fr-FR" dirty="0" err="1"/>
              <a:t>php</a:t>
            </a:r>
            <a:r>
              <a:rPr lang="fr-FR" dirty="0"/>
              <a:t> changez sur le </a:t>
            </a:r>
            <a:r>
              <a:rPr lang="fr-FR" dirty="0" err="1"/>
              <a:t>composer.json</a:t>
            </a:r>
            <a:r>
              <a:rPr lang="fr-FR" dirty="0"/>
              <a:t> généré la version de </a:t>
            </a:r>
            <a:r>
              <a:rPr lang="fr-FR" dirty="0" err="1"/>
              <a:t>phpunit</a:t>
            </a:r>
            <a:r>
              <a:rPr lang="fr-FR" dirty="0"/>
              <a:t> à 4.8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Installer </a:t>
            </a:r>
            <a:r>
              <a:rPr lang="fr-FR" dirty="0" err="1"/>
              <a:t>phpunit</a:t>
            </a:r>
            <a:endParaRPr lang="fr-FR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b="17618"/>
          <a:stretch>
            <a:fillRect/>
          </a:stretch>
        </p:blipFill>
        <p:spPr bwMode="auto">
          <a:xfrm>
            <a:off x="1714480" y="1857388"/>
            <a:ext cx="5655818" cy="5000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218C7A7-64C1-46AA-B54B-E1E722F0A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Installer </a:t>
            </a:r>
            <a:r>
              <a:rPr lang="fr-FR" dirty="0" err="1"/>
              <a:t>phpunit</a:t>
            </a:r>
            <a:r>
              <a:rPr lang="fr-FR" dirty="0"/>
              <a:t> méthode 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2273DA0-8E7F-440E-92AA-AF6A419D38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$ composer </a:t>
            </a:r>
            <a:r>
              <a:rPr lang="fr-FR" dirty="0" err="1"/>
              <a:t>require</a:t>
            </a:r>
            <a:r>
              <a:rPr lang="fr-FR" dirty="0"/>
              <a:t> --dev </a:t>
            </a:r>
            <a:r>
              <a:rPr lang="fr-FR" dirty="0" err="1"/>
              <a:t>phpunit</a:t>
            </a:r>
            <a:r>
              <a:rPr lang="fr-FR" dirty="0"/>
              <a:t>/</a:t>
            </a:r>
            <a:r>
              <a:rPr lang="fr-FR" dirty="0" err="1"/>
              <a:t>phpunit</a:t>
            </a:r>
            <a:r>
              <a:rPr lang="fr-FR" dirty="0"/>
              <a:t> ^7</a:t>
            </a:r>
          </a:p>
          <a:p>
            <a:r>
              <a:rPr lang="fr-FR" dirty="0"/>
              <a:t>Modifier </a:t>
            </a:r>
            <a:r>
              <a:rPr lang="en-US" dirty="0" err="1"/>
              <a:t>composer.json</a:t>
            </a:r>
            <a:r>
              <a:rPr lang="en-US" dirty="0"/>
              <a:t> 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{</a:t>
            </a:r>
          </a:p>
          <a:p>
            <a:r>
              <a:rPr lang="en-US" dirty="0"/>
              <a:t>    "autoload": {</a:t>
            </a:r>
          </a:p>
          <a:p>
            <a:r>
              <a:rPr lang="en-US" dirty="0"/>
              <a:t>        "</a:t>
            </a:r>
            <a:r>
              <a:rPr lang="en-US" dirty="0" err="1"/>
              <a:t>classmap</a:t>
            </a:r>
            <a:r>
              <a:rPr lang="en-US" dirty="0"/>
              <a:t>": [</a:t>
            </a:r>
          </a:p>
          <a:p>
            <a:r>
              <a:rPr lang="en-US" dirty="0"/>
              <a:t>            "</a:t>
            </a:r>
            <a:r>
              <a:rPr lang="en-US" dirty="0" err="1"/>
              <a:t>src</a:t>
            </a:r>
            <a:r>
              <a:rPr lang="en-US" dirty="0"/>
              <a:t>/"</a:t>
            </a:r>
          </a:p>
          <a:p>
            <a:r>
              <a:rPr lang="en-US" dirty="0"/>
              <a:t>        ]</a:t>
            </a:r>
          </a:p>
          <a:p>
            <a:r>
              <a:rPr lang="en-US" dirty="0"/>
              <a:t>    },</a:t>
            </a:r>
          </a:p>
          <a:p>
            <a:r>
              <a:rPr lang="en-US" dirty="0"/>
              <a:t>    "require-dev": {</a:t>
            </a:r>
          </a:p>
          <a:p>
            <a:r>
              <a:rPr lang="en-US" dirty="0"/>
              <a:t>        "</a:t>
            </a:r>
            <a:r>
              <a:rPr lang="en-US" dirty="0" err="1"/>
              <a:t>phpunit</a:t>
            </a:r>
            <a:r>
              <a:rPr lang="en-US" dirty="0"/>
              <a:t>/</a:t>
            </a:r>
            <a:r>
              <a:rPr lang="en-US" dirty="0" err="1"/>
              <a:t>phpunit</a:t>
            </a:r>
            <a:r>
              <a:rPr lang="en-US" dirty="0"/>
              <a:t>": "^7"</a:t>
            </a:r>
          </a:p>
          <a:p>
            <a:r>
              <a:rPr lang="en-US" dirty="0"/>
              <a:t>    }</a:t>
            </a:r>
          </a:p>
          <a:p>
            <a:endParaRPr lang="en-US" dirty="0"/>
          </a:p>
          <a:p>
            <a:r>
              <a:rPr lang="fr-FR" dirty="0"/>
              <a:t>$ Composer dump-</a:t>
            </a:r>
            <a:r>
              <a:rPr lang="fr-FR" dirty="0" err="1"/>
              <a:t>autoload</a:t>
            </a:r>
            <a:endParaRPr lang="fr-FR" dirty="0"/>
          </a:p>
          <a:p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99710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Classe à tester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>
              <a:buNone/>
            </a:pPr>
            <a:r>
              <a:rPr lang="fr-FR" dirty="0"/>
              <a:t>class Calculatrice</a:t>
            </a:r>
          </a:p>
          <a:p>
            <a:pPr>
              <a:buNone/>
            </a:pPr>
            <a:r>
              <a:rPr lang="fr-FR" dirty="0"/>
              <a:t>{</a:t>
            </a:r>
          </a:p>
          <a:p>
            <a:pPr>
              <a:buNone/>
            </a:pPr>
            <a:r>
              <a:rPr lang="fr-FR" dirty="0"/>
              <a:t>  public </a:t>
            </a:r>
            <a:r>
              <a:rPr lang="fr-FR" dirty="0" err="1"/>
              <a:t>static</a:t>
            </a:r>
            <a:r>
              <a:rPr lang="fr-FR" dirty="0"/>
              <a:t> </a:t>
            </a:r>
            <a:r>
              <a:rPr lang="fr-FR" dirty="0" err="1"/>
              <a:t>function</a:t>
            </a:r>
            <a:r>
              <a:rPr lang="fr-FR" dirty="0"/>
              <a:t> puissance($nombre)</a:t>
            </a:r>
          </a:p>
          <a:p>
            <a:pPr>
              <a:buNone/>
            </a:pPr>
            <a:r>
              <a:rPr lang="fr-FR" dirty="0"/>
              <a:t>  {</a:t>
            </a:r>
          </a:p>
          <a:p>
            <a:pPr>
              <a:buNone/>
            </a:pPr>
            <a:r>
              <a:rPr lang="fr-FR" dirty="0"/>
              <a:t>  	if ($nombre != 0)</a:t>
            </a:r>
          </a:p>
          <a:p>
            <a:pPr>
              <a:buNone/>
            </a:pPr>
            <a:r>
              <a:rPr lang="fr-FR" dirty="0"/>
              <a:t>    	return $nombre * $nombre;</a:t>
            </a:r>
          </a:p>
          <a:p>
            <a:pPr>
              <a:buNone/>
            </a:pPr>
            <a:r>
              <a:rPr lang="fr-FR" dirty="0"/>
              <a:t>    </a:t>
            </a:r>
            <a:r>
              <a:rPr lang="fr-FR" dirty="0" err="1"/>
              <a:t>else</a:t>
            </a:r>
            <a:r>
              <a:rPr lang="fr-FR" dirty="0"/>
              <a:t> return 0;</a:t>
            </a:r>
          </a:p>
          <a:p>
            <a:pPr>
              <a:buNone/>
            </a:pPr>
            <a:r>
              <a:rPr lang="fr-FR" dirty="0"/>
              <a:t>  }</a:t>
            </a:r>
          </a:p>
          <a:p>
            <a:pPr>
              <a:buNone/>
            </a:pPr>
            <a:r>
              <a:rPr lang="fr-FR" dirty="0"/>
              <a:t>  public </a:t>
            </a:r>
            <a:r>
              <a:rPr lang="fr-FR" dirty="0" err="1"/>
              <a:t>static</a:t>
            </a:r>
            <a:r>
              <a:rPr lang="fr-FR" dirty="0"/>
              <a:t> </a:t>
            </a:r>
            <a:r>
              <a:rPr lang="fr-FR" dirty="0" err="1"/>
              <a:t>function</a:t>
            </a:r>
            <a:r>
              <a:rPr lang="fr-FR" dirty="0"/>
              <a:t> delta($a, $b, $c)</a:t>
            </a:r>
          </a:p>
          <a:p>
            <a:pPr>
              <a:buNone/>
            </a:pPr>
            <a:r>
              <a:rPr lang="fr-FR" dirty="0"/>
              <a:t>  {</a:t>
            </a:r>
          </a:p>
          <a:p>
            <a:pPr>
              <a:buNone/>
            </a:pPr>
            <a:r>
              <a:rPr lang="fr-FR" dirty="0"/>
              <a:t>    return (self::puissance($b) - (4 * $a * $c));</a:t>
            </a:r>
          </a:p>
          <a:p>
            <a:pPr>
              <a:buNone/>
            </a:pPr>
            <a:r>
              <a:rPr lang="fr-FR" dirty="0"/>
              <a:t>  } </a:t>
            </a:r>
          </a:p>
          <a:p>
            <a:pPr>
              <a:buNone/>
            </a:pPr>
            <a:r>
              <a:rPr lang="fr-FR" dirty="0"/>
              <a:t>}</a:t>
            </a:r>
          </a:p>
          <a:p>
            <a:pPr>
              <a:buNone/>
            </a:pPr>
            <a:r>
              <a:rPr lang="fr-FR" dirty="0"/>
              <a:t> ?&gt;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Classe de test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/>
              <a:t>&lt;?</a:t>
            </a:r>
            <a:r>
              <a:rPr lang="fr-FR" dirty="0" err="1"/>
              <a:t>php</a:t>
            </a:r>
            <a:endParaRPr lang="fr-FR" dirty="0"/>
          </a:p>
          <a:p>
            <a:pPr>
              <a:buNone/>
            </a:pPr>
            <a:r>
              <a:rPr lang="fr-FR" dirty="0"/>
              <a:t>use </a:t>
            </a:r>
            <a:r>
              <a:rPr lang="fr-FR" dirty="0" err="1"/>
              <a:t>PHPUnit</a:t>
            </a:r>
            <a:r>
              <a:rPr lang="fr-FR" dirty="0"/>
              <a:t>\Framework\</a:t>
            </a:r>
            <a:r>
              <a:rPr lang="fr-FR" dirty="0" err="1"/>
              <a:t>TestCase</a:t>
            </a:r>
            <a:r>
              <a:rPr lang="fr-FR" dirty="0"/>
              <a:t>;</a:t>
            </a:r>
          </a:p>
          <a:p>
            <a:pPr>
              <a:buNone/>
            </a:pPr>
            <a:r>
              <a:rPr lang="fr-FR" dirty="0"/>
              <a:t>class </a:t>
            </a:r>
            <a:r>
              <a:rPr lang="fr-FR" dirty="0" err="1"/>
              <a:t>CalcTest</a:t>
            </a:r>
            <a:r>
              <a:rPr lang="fr-FR" dirty="0"/>
              <a:t> </a:t>
            </a:r>
            <a:r>
              <a:rPr lang="fr-FR" dirty="0" err="1"/>
              <a:t>extends</a:t>
            </a:r>
            <a:r>
              <a:rPr lang="fr-FR" dirty="0"/>
              <a:t> </a:t>
            </a:r>
            <a:r>
              <a:rPr lang="fr-FR" dirty="0" err="1"/>
              <a:t>TestCase</a:t>
            </a:r>
            <a:endParaRPr lang="fr-FR" dirty="0"/>
          </a:p>
          <a:p>
            <a:pPr>
              <a:buNone/>
            </a:pPr>
            <a:r>
              <a:rPr lang="fr-FR" dirty="0"/>
              <a:t>{</a:t>
            </a:r>
          </a:p>
          <a:p>
            <a:pPr>
              <a:buNone/>
            </a:pPr>
            <a:r>
              <a:rPr lang="fr-FR" dirty="0"/>
              <a:t>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testPuissancePositive</a:t>
            </a:r>
            <a:r>
              <a:rPr lang="fr-FR" dirty="0"/>
              <a:t>()</a:t>
            </a:r>
          </a:p>
          <a:p>
            <a:pPr>
              <a:buNone/>
            </a:pPr>
            <a:r>
              <a:rPr lang="fr-FR" dirty="0"/>
              <a:t>  {</a:t>
            </a:r>
          </a:p>
          <a:p>
            <a:pPr>
              <a:buNone/>
            </a:pPr>
            <a:r>
              <a:rPr lang="fr-FR" dirty="0"/>
              <a:t>   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assertEquals</a:t>
            </a:r>
            <a:r>
              <a:rPr lang="fr-FR" dirty="0"/>
              <a:t>(4, Calculatrice::puissance(2));</a:t>
            </a:r>
          </a:p>
          <a:p>
            <a:pPr>
              <a:buNone/>
            </a:pPr>
            <a:r>
              <a:rPr lang="fr-FR" dirty="0"/>
              <a:t>  }</a:t>
            </a:r>
          </a:p>
          <a:p>
            <a:pPr>
              <a:buNone/>
            </a:pPr>
            <a:r>
              <a:rPr lang="fr-FR" dirty="0"/>
              <a:t>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testPuissanceNegative</a:t>
            </a:r>
            <a:r>
              <a:rPr lang="fr-FR" dirty="0"/>
              <a:t>()</a:t>
            </a:r>
          </a:p>
          <a:p>
            <a:pPr>
              <a:buNone/>
            </a:pPr>
            <a:r>
              <a:rPr lang="fr-FR" dirty="0"/>
              <a:t>  {</a:t>
            </a:r>
          </a:p>
          <a:p>
            <a:pPr>
              <a:buNone/>
            </a:pPr>
            <a:r>
              <a:rPr lang="fr-FR" dirty="0"/>
              <a:t>   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assertEquals</a:t>
            </a:r>
            <a:r>
              <a:rPr lang="fr-FR" dirty="0"/>
              <a:t>(4, Calculatrice::puissance(-2));</a:t>
            </a:r>
          </a:p>
          <a:p>
            <a:pPr>
              <a:buNone/>
            </a:pPr>
            <a:r>
              <a:rPr lang="fr-FR" dirty="0"/>
              <a:t>  }</a:t>
            </a:r>
          </a:p>
          <a:p>
            <a:pPr>
              <a:buNone/>
            </a:pPr>
            <a:r>
              <a:rPr lang="fr-FR" dirty="0"/>
              <a:t>  public </a:t>
            </a:r>
            <a:r>
              <a:rPr lang="fr-FR" dirty="0" err="1"/>
              <a:t>function</a:t>
            </a:r>
            <a:r>
              <a:rPr lang="fr-FR" dirty="0"/>
              <a:t> </a:t>
            </a:r>
            <a:r>
              <a:rPr lang="fr-FR" dirty="0" err="1"/>
              <a:t>testDelta</a:t>
            </a:r>
            <a:r>
              <a:rPr lang="fr-FR" dirty="0"/>
              <a:t>()</a:t>
            </a:r>
          </a:p>
          <a:p>
            <a:pPr>
              <a:buNone/>
            </a:pPr>
            <a:r>
              <a:rPr lang="fr-FR" dirty="0"/>
              <a:t>  {</a:t>
            </a:r>
          </a:p>
          <a:p>
            <a:pPr>
              <a:buNone/>
            </a:pPr>
            <a:r>
              <a:rPr lang="fr-FR" dirty="0"/>
              <a:t>    $</a:t>
            </a:r>
            <a:r>
              <a:rPr lang="fr-FR" dirty="0" err="1"/>
              <a:t>this</a:t>
            </a:r>
            <a:r>
              <a:rPr lang="fr-FR" dirty="0"/>
              <a:t>-&gt;</a:t>
            </a:r>
            <a:r>
              <a:rPr lang="fr-FR" dirty="0" err="1"/>
              <a:t>assertEquals</a:t>
            </a:r>
            <a:r>
              <a:rPr lang="fr-FR" dirty="0"/>
              <a:t>(25, Calculatrice::delta(6, -1, -1));</a:t>
            </a:r>
          </a:p>
          <a:p>
            <a:pPr>
              <a:buNone/>
            </a:pPr>
            <a:r>
              <a:rPr lang="fr-FR" dirty="0"/>
              <a:t>  }</a:t>
            </a:r>
          </a:p>
          <a:p>
            <a:pPr>
              <a:buNone/>
            </a:pPr>
            <a:r>
              <a:rPr lang="fr-FR" dirty="0"/>
              <a:t>}</a:t>
            </a:r>
          </a:p>
          <a:p>
            <a:pPr>
              <a:buNone/>
            </a:pPr>
            <a:r>
              <a:rPr lang="fr-FR" dirty="0"/>
              <a:t> ?&gt;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Lancer les tests unitaires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472518" cy="4389120"/>
          </a:xfrm>
        </p:spPr>
        <p:txBody>
          <a:bodyPr/>
          <a:lstStyle/>
          <a:p>
            <a:r>
              <a:rPr lang="fr-FR" dirty="0"/>
              <a:t>Lancer le fichier </a:t>
            </a:r>
            <a:r>
              <a:rPr lang="fr-FR" dirty="0" err="1"/>
              <a:t>phpunit</a:t>
            </a:r>
            <a:r>
              <a:rPr lang="fr-FR" dirty="0"/>
              <a:t> dans le dossier </a:t>
            </a:r>
            <a:r>
              <a:rPr lang="fr-FR" dirty="0" err="1"/>
              <a:t>vendor</a:t>
            </a:r>
            <a:r>
              <a:rPr lang="fr-FR" dirty="0"/>
              <a:t>/bin avec comme paramètre le dossier contenant les fichiers test</a:t>
            </a:r>
          </a:p>
          <a:p>
            <a:pPr lvl="1"/>
            <a:r>
              <a:rPr lang="fr-FR" sz="2000" dirty="0"/>
              <a:t>…\</a:t>
            </a:r>
            <a:r>
              <a:rPr lang="fr-FR" sz="2000" dirty="0" err="1"/>
              <a:t>phpunit</a:t>
            </a:r>
            <a:r>
              <a:rPr lang="fr-FR" sz="2000" dirty="0"/>
              <a:t> …\</a:t>
            </a:r>
            <a:r>
              <a:rPr lang="fr-FR" sz="2000" dirty="0" err="1"/>
              <a:t>repertoire_de_tests</a:t>
            </a:r>
            <a:endParaRPr lang="fr-FR" sz="2000" dirty="0"/>
          </a:p>
          <a:p>
            <a:endParaRPr lang="fr-FR" dirty="0"/>
          </a:p>
          <a:p>
            <a:r>
              <a:rPr lang="fr-FR" dirty="0"/>
              <a:t>Génération de rapport</a:t>
            </a:r>
          </a:p>
          <a:p>
            <a:pPr lvl="1"/>
            <a:r>
              <a:rPr lang="fr-FR" sz="2000" dirty="0"/>
              <a:t>\</a:t>
            </a:r>
            <a:r>
              <a:rPr lang="fr-FR" sz="2000" dirty="0" err="1"/>
              <a:t>phpunit</a:t>
            </a:r>
            <a:r>
              <a:rPr lang="fr-FR" sz="2000" dirty="0"/>
              <a:t> --whitelist …\</a:t>
            </a:r>
            <a:r>
              <a:rPr lang="fr-FR" sz="2000" dirty="0" err="1"/>
              <a:t>repertoire_source</a:t>
            </a:r>
            <a:r>
              <a:rPr lang="fr-FR" sz="2000" dirty="0"/>
              <a:t> --</a:t>
            </a:r>
            <a:r>
              <a:rPr lang="fr-FR" sz="2000" dirty="0" err="1"/>
              <a:t>coverage</a:t>
            </a:r>
            <a:r>
              <a:rPr lang="fr-FR" sz="2000" dirty="0"/>
              <a:t>-html </a:t>
            </a:r>
            <a:r>
              <a:rPr lang="fr-FR" sz="2000" dirty="0" err="1"/>
              <a:t>repertoire_coverage</a:t>
            </a:r>
            <a:r>
              <a:rPr lang="fr-FR" sz="2000" dirty="0"/>
              <a:t> …\</a:t>
            </a:r>
            <a:r>
              <a:rPr lang="fr-FR" sz="2000" dirty="0" err="1"/>
              <a:t>repertoire_de_tests</a:t>
            </a:r>
            <a:endParaRPr lang="fr-FR" sz="2000" dirty="0"/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7012</TotalTime>
  <Words>615</Words>
  <Application>Microsoft Office PowerPoint</Application>
  <PresentationFormat>Affichage à l'écran (4:3)</PresentationFormat>
  <Paragraphs>173</Paragraphs>
  <Slides>14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Débit</vt:lpstr>
      <vt:lpstr>Introduction à PHPUnit</vt:lpstr>
      <vt:lpstr>Vous testez maintenant en … </vt:lpstr>
      <vt:lpstr>Pourquoi PHUnit</vt:lpstr>
      <vt:lpstr>Installer phpunit</vt:lpstr>
      <vt:lpstr>Installer phpunit</vt:lpstr>
      <vt:lpstr>Installer phpunit méthode 2</vt:lpstr>
      <vt:lpstr>Classe à tester</vt:lpstr>
      <vt:lpstr>Classe de test</vt:lpstr>
      <vt:lpstr>Lancer les tests unitaires</vt:lpstr>
      <vt:lpstr>Methodes</vt:lpstr>
      <vt:lpstr>PHPUnit et Laravel</vt:lpstr>
      <vt:lpstr>PHPUnit et Laravel</vt:lpstr>
      <vt:lpstr>Méthodes </vt:lpstr>
      <vt:lpstr>Pour aller plus loin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Home</dc:creator>
  <cp:lastModifiedBy>Pctec</cp:lastModifiedBy>
  <cp:revision>249</cp:revision>
  <dcterms:created xsi:type="dcterms:W3CDTF">2016-11-27T19:35:10Z</dcterms:created>
  <dcterms:modified xsi:type="dcterms:W3CDTF">2020-04-24T23:06:35Z</dcterms:modified>
</cp:coreProperties>
</file>