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4" r:id="rId18"/>
    <p:sldId id="277" r:id="rId19"/>
    <p:sldId id="278" r:id="rId20"/>
    <p:sldId id="273" r:id="rId21"/>
    <p:sldId id="279" r:id="rId22"/>
    <p:sldId id="275" r:id="rId23"/>
    <p:sldId id="280" r:id="rId24"/>
    <p:sldId id="281" r:id="rId25"/>
    <p:sldId id="276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42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1433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0993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724362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09465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6058111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85697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91833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30729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94601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1094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61006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5127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78678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38972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50260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451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82518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Introduction à </a:t>
            </a:r>
            <a:r>
              <a:rPr lang="fr-FR" dirty="0" err="1"/>
              <a:t>Laravel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393234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Mohammed TADLAOUI</a:t>
            </a:r>
          </a:p>
          <a:p>
            <a:r>
              <a:rPr lang="fr-FR" dirty="0" smtClean="0"/>
              <a:t>M1GL/SIC</a:t>
            </a:r>
          </a:p>
          <a:p>
            <a:r>
              <a:rPr lang="fr-FR" dirty="0" smtClean="0"/>
              <a:t>Département d’informatique</a:t>
            </a:r>
          </a:p>
          <a:p>
            <a:r>
              <a:rPr lang="fr-FR" dirty="0" smtClean="0"/>
              <a:t>Université de Tlemcen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495798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modèle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création du modèle :</a:t>
            </a:r>
          </a:p>
          <a:p>
            <a:r>
              <a:rPr lang="fr-FR" dirty="0"/>
              <a:t>$</a:t>
            </a:r>
            <a:r>
              <a:rPr lang="fr-FR" dirty="0" err="1"/>
              <a:t>php</a:t>
            </a:r>
            <a:r>
              <a:rPr lang="fr-FR" dirty="0"/>
              <a:t> artisan </a:t>
            </a:r>
            <a:r>
              <a:rPr lang="fr-FR" dirty="0" err="1"/>
              <a:t>make:model</a:t>
            </a:r>
            <a:r>
              <a:rPr lang="fr-FR" dirty="0"/>
              <a:t> Article</a:t>
            </a:r>
          </a:p>
          <a:p>
            <a:pPr lvl="1"/>
            <a:r>
              <a:rPr lang="fr-FR" dirty="0"/>
              <a:t>&lt;?</a:t>
            </a:r>
            <a:r>
              <a:rPr lang="fr-FR" dirty="0" err="1"/>
              <a:t>php</a:t>
            </a:r>
            <a:endParaRPr lang="fr-FR" dirty="0"/>
          </a:p>
          <a:p>
            <a:pPr lvl="1"/>
            <a:r>
              <a:rPr lang="fr-FR" dirty="0" err="1"/>
              <a:t>namespace</a:t>
            </a:r>
            <a:r>
              <a:rPr lang="fr-FR" dirty="0"/>
              <a:t> App;</a:t>
            </a:r>
          </a:p>
          <a:p>
            <a:pPr lvl="1"/>
            <a:r>
              <a:rPr lang="fr-FR" dirty="0"/>
              <a:t>use </a:t>
            </a:r>
            <a:r>
              <a:rPr lang="fr-FR" dirty="0" err="1"/>
              <a:t>Illuminate</a:t>
            </a:r>
            <a:r>
              <a:rPr lang="fr-FR" dirty="0"/>
              <a:t>\</a:t>
            </a:r>
            <a:r>
              <a:rPr lang="fr-FR" dirty="0" err="1"/>
              <a:t>Database</a:t>
            </a:r>
            <a:r>
              <a:rPr lang="fr-FR" dirty="0"/>
              <a:t>\Eloquent\Model;</a:t>
            </a:r>
          </a:p>
          <a:p>
            <a:pPr lvl="1"/>
            <a:r>
              <a:rPr lang="fr-FR" dirty="0"/>
              <a:t>class Article </a:t>
            </a:r>
            <a:r>
              <a:rPr lang="fr-FR" dirty="0" err="1"/>
              <a:t>extends</a:t>
            </a:r>
            <a:r>
              <a:rPr lang="fr-FR" dirty="0"/>
              <a:t> Model</a:t>
            </a:r>
          </a:p>
          <a:p>
            <a:pPr lvl="1"/>
            <a:r>
              <a:rPr lang="fr-FR" dirty="0"/>
              <a:t>{</a:t>
            </a:r>
          </a:p>
          <a:p>
            <a:pPr lvl="1"/>
            <a:r>
              <a:rPr lang="fr-FR" dirty="0"/>
              <a:t>    //</a:t>
            </a:r>
          </a:p>
          <a:p>
            <a:pPr lvl="1"/>
            <a:r>
              <a:rPr lang="fr-FR" dirty="0"/>
              <a:t>}</a:t>
            </a:r>
          </a:p>
        </p:txBody>
      </p:sp>
    </p:spTree>
    <p:extLst>
      <p:ext uri="{BB962C8B-B14F-4D97-AF65-F5344CB8AC3E}">
        <p14:creationId xmlns="" xmlns:p14="http://schemas.microsoft.com/office/powerpoint/2010/main" val="475704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Modèle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rajouter sur le contrôleur :</a:t>
            </a:r>
          </a:p>
          <a:p>
            <a:pPr lvl="1"/>
            <a:r>
              <a:rPr lang="fr-FR" dirty="0"/>
              <a:t>use App\Article;</a:t>
            </a:r>
          </a:p>
          <a:p>
            <a:pPr lvl="1"/>
            <a:r>
              <a:rPr lang="fr-FR" dirty="0"/>
              <a:t>public </a:t>
            </a:r>
            <a:r>
              <a:rPr lang="fr-FR" dirty="0" err="1"/>
              <a:t>function</a:t>
            </a:r>
            <a:r>
              <a:rPr lang="fr-FR" dirty="0"/>
              <a:t> </a:t>
            </a:r>
            <a:r>
              <a:rPr lang="fr-FR" dirty="0" err="1"/>
              <a:t>newArticle</a:t>
            </a:r>
            <a:r>
              <a:rPr lang="fr-FR" dirty="0"/>
              <a:t>(){</a:t>
            </a:r>
          </a:p>
          <a:p>
            <a:pPr lvl="1"/>
            <a:r>
              <a:rPr lang="fr-FR" dirty="0"/>
              <a:t>    	$</a:t>
            </a:r>
            <a:r>
              <a:rPr lang="fr-FR" dirty="0" err="1"/>
              <a:t>newArticle</a:t>
            </a:r>
            <a:r>
              <a:rPr lang="fr-FR" dirty="0"/>
              <a:t> = new Article();</a:t>
            </a:r>
          </a:p>
          <a:p>
            <a:pPr lvl="1"/>
            <a:r>
              <a:rPr lang="fr-FR" dirty="0"/>
              <a:t>    	$</a:t>
            </a:r>
            <a:r>
              <a:rPr lang="fr-FR" dirty="0" err="1"/>
              <a:t>newArticle</a:t>
            </a:r>
            <a:r>
              <a:rPr lang="fr-FR" dirty="0"/>
              <a:t>-&gt;</a:t>
            </a:r>
            <a:r>
              <a:rPr lang="fr-FR" dirty="0" err="1"/>
              <a:t>name</a:t>
            </a:r>
            <a:r>
              <a:rPr lang="fr-FR" dirty="0"/>
              <a:t>="stylo";</a:t>
            </a:r>
          </a:p>
          <a:p>
            <a:pPr lvl="1"/>
            <a:r>
              <a:rPr lang="fr-FR" dirty="0"/>
              <a:t>    	$</a:t>
            </a:r>
            <a:r>
              <a:rPr lang="fr-FR" dirty="0" err="1"/>
              <a:t>newArticle</a:t>
            </a:r>
            <a:r>
              <a:rPr lang="fr-FR" dirty="0"/>
              <a:t>-&gt;description="stylo à bille de haute qualité....";</a:t>
            </a:r>
          </a:p>
          <a:p>
            <a:pPr lvl="1"/>
            <a:r>
              <a:rPr lang="fr-FR" dirty="0"/>
              <a:t>    	$</a:t>
            </a:r>
            <a:r>
              <a:rPr lang="fr-FR" dirty="0" err="1"/>
              <a:t>newArticle</a:t>
            </a:r>
            <a:r>
              <a:rPr lang="fr-FR" dirty="0"/>
              <a:t>-&gt;</a:t>
            </a:r>
            <a:r>
              <a:rPr lang="fr-FR" dirty="0" err="1"/>
              <a:t>save</a:t>
            </a:r>
            <a:r>
              <a:rPr lang="fr-FR" dirty="0"/>
              <a:t>();</a:t>
            </a:r>
          </a:p>
          <a:p>
            <a:pPr lvl="1"/>
            <a:r>
              <a:rPr lang="fr-FR" dirty="0"/>
              <a:t>    } 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    public </a:t>
            </a:r>
            <a:r>
              <a:rPr lang="fr-FR" dirty="0" err="1"/>
              <a:t>function</a:t>
            </a:r>
            <a:r>
              <a:rPr lang="fr-FR" dirty="0"/>
              <a:t> </a:t>
            </a:r>
            <a:r>
              <a:rPr lang="fr-FR" dirty="0" err="1"/>
              <a:t>listArticles</a:t>
            </a:r>
            <a:r>
              <a:rPr lang="fr-FR" dirty="0"/>
              <a:t>(){</a:t>
            </a:r>
          </a:p>
          <a:p>
            <a:pPr lvl="1"/>
            <a:r>
              <a:rPr lang="fr-FR" dirty="0"/>
              <a:t>    	</a:t>
            </a:r>
          </a:p>
          <a:p>
            <a:pPr lvl="1"/>
            <a:r>
              <a:rPr lang="fr-FR" dirty="0"/>
              <a:t>    	$articles = Article::all();</a:t>
            </a:r>
          </a:p>
          <a:p>
            <a:pPr lvl="1"/>
            <a:r>
              <a:rPr lang="fr-FR" dirty="0"/>
              <a:t>        </a:t>
            </a:r>
            <a:r>
              <a:rPr lang="fr-FR" dirty="0" err="1"/>
              <a:t>print_r</a:t>
            </a:r>
            <a:r>
              <a:rPr lang="fr-FR" dirty="0"/>
              <a:t>($articles);</a:t>
            </a:r>
          </a:p>
          <a:p>
            <a:pPr lvl="1"/>
            <a:r>
              <a:rPr lang="fr-FR" dirty="0"/>
              <a:t>    } </a:t>
            </a:r>
          </a:p>
        </p:txBody>
      </p:sp>
    </p:spTree>
    <p:extLst>
      <p:ext uri="{BB962C8B-B14F-4D97-AF65-F5344CB8AC3E}">
        <p14:creationId xmlns="" xmlns:p14="http://schemas.microsoft.com/office/powerpoint/2010/main" val="2282058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Modèle	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rajouter sur </a:t>
            </a:r>
            <a:r>
              <a:rPr lang="fr-FR" dirty="0" err="1"/>
              <a:t>sur</a:t>
            </a:r>
            <a:r>
              <a:rPr lang="fr-FR" dirty="0"/>
              <a:t> </a:t>
            </a:r>
            <a:r>
              <a:rPr lang="fr-FR" dirty="0" err="1"/>
              <a:t>web.php</a:t>
            </a:r>
            <a:r>
              <a:rPr lang="fr-FR" dirty="0"/>
              <a:t>:</a:t>
            </a:r>
          </a:p>
          <a:p>
            <a:endParaRPr lang="fr-FR" dirty="0"/>
          </a:p>
          <a:p>
            <a:pPr lvl="1"/>
            <a:r>
              <a:rPr lang="fr-FR" dirty="0"/>
              <a:t>Route::</a:t>
            </a:r>
            <a:r>
              <a:rPr lang="fr-FR" dirty="0" err="1"/>
              <a:t>get</a:t>
            </a:r>
            <a:r>
              <a:rPr lang="fr-FR" dirty="0"/>
              <a:t>('/</a:t>
            </a:r>
            <a:r>
              <a:rPr lang="fr-FR" dirty="0" err="1"/>
              <a:t>addarticle</a:t>
            </a:r>
            <a:r>
              <a:rPr lang="fr-FR" dirty="0"/>
              <a:t>/', '</a:t>
            </a:r>
            <a:r>
              <a:rPr lang="fr-FR" dirty="0" err="1"/>
              <a:t>ArticleController@newArticle</a:t>
            </a:r>
            <a:r>
              <a:rPr lang="fr-FR" dirty="0"/>
              <a:t>');</a:t>
            </a:r>
          </a:p>
          <a:p>
            <a:pPr lvl="1"/>
            <a:r>
              <a:rPr lang="fr-FR" dirty="0"/>
              <a:t>Route::</a:t>
            </a:r>
            <a:r>
              <a:rPr lang="fr-FR" dirty="0" err="1"/>
              <a:t>get</a:t>
            </a:r>
            <a:r>
              <a:rPr lang="fr-FR" dirty="0"/>
              <a:t>('/</a:t>
            </a:r>
            <a:r>
              <a:rPr lang="fr-FR" dirty="0" err="1"/>
              <a:t>listarticle</a:t>
            </a:r>
            <a:r>
              <a:rPr lang="fr-FR" dirty="0"/>
              <a:t>/', '</a:t>
            </a:r>
            <a:r>
              <a:rPr lang="fr-FR" dirty="0" err="1"/>
              <a:t>ArticleController@listArticles</a:t>
            </a:r>
            <a:r>
              <a:rPr lang="fr-FR" dirty="0"/>
              <a:t>');</a:t>
            </a:r>
          </a:p>
        </p:txBody>
      </p:sp>
    </p:spTree>
    <p:extLst>
      <p:ext uri="{BB962C8B-B14F-4D97-AF65-F5344CB8AC3E}">
        <p14:creationId xmlns="" xmlns:p14="http://schemas.microsoft.com/office/powerpoint/2010/main" val="139407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237130"/>
            <a:ext cx="8596668" cy="5620870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modifier sur le </a:t>
            </a:r>
            <a:r>
              <a:rPr lang="fr-FR" dirty="0" err="1"/>
              <a:t>controlleur</a:t>
            </a:r>
            <a:r>
              <a:rPr lang="fr-FR" dirty="0"/>
              <a:t> la fonction </a:t>
            </a:r>
            <a:r>
              <a:rPr lang="fr-FR" dirty="0" err="1"/>
              <a:t>listArticles</a:t>
            </a:r>
            <a:r>
              <a:rPr lang="fr-FR" dirty="0"/>
              <a:t>:</a:t>
            </a:r>
          </a:p>
          <a:p>
            <a:pPr lvl="1"/>
            <a:r>
              <a:rPr lang="fr-FR" dirty="0"/>
              <a:t>    public </a:t>
            </a:r>
            <a:r>
              <a:rPr lang="fr-FR" dirty="0" err="1"/>
              <a:t>function</a:t>
            </a:r>
            <a:r>
              <a:rPr lang="fr-FR" dirty="0"/>
              <a:t> </a:t>
            </a:r>
            <a:r>
              <a:rPr lang="fr-FR" dirty="0" err="1"/>
              <a:t>listArticles</a:t>
            </a:r>
            <a:r>
              <a:rPr lang="fr-FR" dirty="0"/>
              <a:t>(){</a:t>
            </a:r>
          </a:p>
          <a:p>
            <a:pPr lvl="1"/>
            <a:r>
              <a:rPr lang="fr-FR" dirty="0"/>
              <a:t>    	</a:t>
            </a:r>
          </a:p>
          <a:p>
            <a:pPr lvl="1"/>
            <a:r>
              <a:rPr lang="fr-FR" dirty="0"/>
              <a:t>    	$articles = Article::all();</a:t>
            </a:r>
          </a:p>
          <a:p>
            <a:pPr lvl="1"/>
            <a:r>
              <a:rPr lang="fr-FR" dirty="0"/>
              <a:t>        //</a:t>
            </a:r>
            <a:r>
              <a:rPr lang="fr-FR" dirty="0" err="1"/>
              <a:t>print_r</a:t>
            </a:r>
            <a:r>
              <a:rPr lang="fr-FR" dirty="0"/>
              <a:t>($articles);</a:t>
            </a:r>
          </a:p>
          <a:p>
            <a:pPr lvl="1"/>
            <a:r>
              <a:rPr lang="fr-FR" dirty="0"/>
              <a:t>        return </a:t>
            </a:r>
            <a:r>
              <a:rPr lang="fr-FR" dirty="0" err="1"/>
              <a:t>view</a:t>
            </a:r>
            <a:r>
              <a:rPr lang="fr-FR" dirty="0"/>
              <a:t>('articles', ['articles'=&gt;$articles]);</a:t>
            </a:r>
          </a:p>
          <a:p>
            <a:pPr lvl="1"/>
            <a:r>
              <a:rPr lang="fr-FR" dirty="0"/>
              <a:t>    } </a:t>
            </a:r>
          </a:p>
          <a:p>
            <a:r>
              <a:rPr lang="fr-FR" dirty="0"/>
              <a:t>créer le fichier </a:t>
            </a:r>
            <a:r>
              <a:rPr lang="fr-FR" dirty="0" err="1"/>
              <a:t>articles.blade.php</a:t>
            </a:r>
            <a:r>
              <a:rPr lang="fr-FR" dirty="0"/>
              <a:t>:	</a:t>
            </a:r>
          </a:p>
          <a:p>
            <a:pPr lvl="1"/>
            <a:r>
              <a:rPr lang="fr-FR" dirty="0"/>
              <a:t>&lt;h1&gt;liste des articles&lt;/h1&gt;</a:t>
            </a:r>
          </a:p>
          <a:p>
            <a:pPr lvl="1"/>
            <a:r>
              <a:rPr lang="fr-FR" dirty="0"/>
              <a:t>&lt;table border=1&gt;</a:t>
            </a:r>
          </a:p>
          <a:p>
            <a:pPr lvl="1"/>
            <a:r>
              <a:rPr lang="fr-FR" dirty="0"/>
              <a:t>	@</a:t>
            </a:r>
            <a:r>
              <a:rPr lang="fr-FR" dirty="0" err="1"/>
              <a:t>foreach</a:t>
            </a:r>
            <a:r>
              <a:rPr lang="fr-FR" dirty="0"/>
              <a:t>($articles as $article)</a:t>
            </a:r>
          </a:p>
          <a:p>
            <a:pPr lvl="1"/>
            <a:r>
              <a:rPr lang="fr-FR" dirty="0"/>
              <a:t>	&lt;tr&gt;</a:t>
            </a:r>
          </a:p>
          <a:p>
            <a:pPr lvl="1"/>
            <a:r>
              <a:rPr lang="fr-FR" dirty="0"/>
              <a:t>		&lt;td&gt;{{$article-&gt;id}}&lt;/td&gt;</a:t>
            </a:r>
          </a:p>
          <a:p>
            <a:pPr lvl="1"/>
            <a:r>
              <a:rPr lang="fr-FR" dirty="0"/>
              <a:t>		&lt;td&gt;{{$article-&gt;</a:t>
            </a:r>
            <a:r>
              <a:rPr lang="fr-FR" dirty="0" err="1"/>
              <a:t>name</a:t>
            </a:r>
            <a:r>
              <a:rPr lang="fr-FR" dirty="0"/>
              <a:t>}}&lt;/td&gt;</a:t>
            </a:r>
          </a:p>
          <a:p>
            <a:pPr lvl="1"/>
            <a:r>
              <a:rPr lang="fr-FR" dirty="0"/>
              <a:t>		&lt;td&gt;{{$article-&gt;description}}&lt;/td&gt;</a:t>
            </a:r>
          </a:p>
          <a:p>
            <a:pPr lvl="1"/>
            <a:r>
              <a:rPr lang="fr-FR" dirty="0"/>
              <a:t>	&lt;/tr&gt;</a:t>
            </a:r>
          </a:p>
          <a:p>
            <a:pPr lvl="1"/>
            <a:r>
              <a:rPr lang="fr-FR" dirty="0"/>
              <a:t>	@</a:t>
            </a:r>
            <a:r>
              <a:rPr lang="fr-FR" dirty="0" err="1"/>
              <a:t>endforeach</a:t>
            </a:r>
            <a:endParaRPr lang="fr-FR" dirty="0"/>
          </a:p>
          <a:p>
            <a:pPr lvl="1"/>
            <a:r>
              <a:rPr lang="fr-FR" dirty="0"/>
              <a:t>&lt;/table&gt;</a:t>
            </a:r>
          </a:p>
        </p:txBody>
      </p:sp>
    </p:spTree>
    <p:extLst>
      <p:ext uri="{BB962C8B-B14F-4D97-AF65-F5344CB8AC3E}">
        <p14:creationId xmlns="" xmlns:p14="http://schemas.microsoft.com/office/powerpoint/2010/main" val="24208602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Authentification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$composer </a:t>
            </a:r>
            <a:r>
              <a:rPr lang="fr-FR" dirty="0" err="1" smtClean="0"/>
              <a:t>require</a:t>
            </a:r>
            <a:r>
              <a:rPr lang="fr-FR" dirty="0" smtClean="0"/>
              <a:t> </a:t>
            </a:r>
            <a:r>
              <a:rPr lang="fr-FR" dirty="0" err="1" smtClean="0"/>
              <a:t>laravel</a:t>
            </a:r>
            <a:r>
              <a:rPr lang="fr-FR" dirty="0" smtClean="0"/>
              <a:t>/</a:t>
            </a:r>
            <a:r>
              <a:rPr lang="fr-FR" dirty="0" err="1" smtClean="0"/>
              <a:t>ui</a:t>
            </a:r>
            <a:endParaRPr lang="fr-FR" dirty="0" smtClean="0"/>
          </a:p>
          <a:p>
            <a:r>
              <a:rPr lang="fr-FR" dirty="0" smtClean="0"/>
              <a:t>$</a:t>
            </a:r>
            <a:r>
              <a:rPr lang="fr-FR" dirty="0" err="1" smtClean="0"/>
              <a:t>php</a:t>
            </a:r>
            <a:r>
              <a:rPr lang="fr-FR" dirty="0" smtClean="0"/>
              <a:t> artisan </a:t>
            </a:r>
            <a:r>
              <a:rPr lang="fr-FR" dirty="0" err="1" smtClean="0"/>
              <a:t>ui</a:t>
            </a:r>
            <a:r>
              <a:rPr lang="fr-FR" dirty="0" err="1" smtClean="0"/>
              <a:t>:</a:t>
            </a:r>
            <a:r>
              <a:rPr lang="fr-FR" dirty="0" err="1" smtClean="0"/>
              <a:t>auth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4094171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Layouts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Créer un fichier </a:t>
            </a:r>
            <a:r>
              <a:rPr lang="fr-FR" dirty="0" err="1"/>
              <a:t>master.blade.php</a:t>
            </a:r>
            <a:r>
              <a:rPr lang="fr-FR" dirty="0"/>
              <a:t> dans le répertoire ressources/</a:t>
            </a:r>
            <a:r>
              <a:rPr lang="fr-FR" dirty="0" err="1"/>
              <a:t>views</a:t>
            </a:r>
            <a:r>
              <a:rPr lang="fr-FR" dirty="0"/>
              <a:t>/</a:t>
            </a:r>
            <a:r>
              <a:rPr lang="fr-FR" dirty="0" err="1"/>
              <a:t>layouts</a:t>
            </a:r>
            <a:endParaRPr lang="fr-FR" dirty="0"/>
          </a:p>
          <a:p>
            <a:r>
              <a:rPr lang="fr-FR" dirty="0"/>
              <a:t>Mettre dedans le contenu HTML qui ne change pas dans les pages du site</a:t>
            </a:r>
          </a:p>
          <a:p>
            <a:pPr lvl="1"/>
            <a:r>
              <a:rPr lang="fr-FR" dirty="0"/>
              <a:t>Un menu | Home | Clients | Fournisseurs | Articles | Contact |</a:t>
            </a:r>
          </a:p>
          <a:p>
            <a:r>
              <a:rPr lang="fr-FR" dirty="0"/>
              <a:t>Rajouter dessus la partie dynamique suivante:</a:t>
            </a:r>
          </a:p>
          <a:p>
            <a:pPr lvl="1"/>
            <a:r>
              <a:rPr lang="fr-FR" dirty="0"/>
              <a:t>@</a:t>
            </a:r>
            <a:r>
              <a:rPr lang="fr-FR" dirty="0" err="1"/>
              <a:t>yield</a:t>
            </a:r>
            <a:r>
              <a:rPr lang="fr-FR" dirty="0"/>
              <a:t>(‘content’)</a:t>
            </a:r>
          </a:p>
          <a:p>
            <a:r>
              <a:rPr lang="fr-FR" dirty="0"/>
              <a:t>Créer un fichier vue </a:t>
            </a:r>
            <a:r>
              <a:rPr lang="fr-FR" dirty="0" err="1"/>
              <a:t>accueil.blade.php</a:t>
            </a:r>
            <a:r>
              <a:rPr lang="fr-FR" dirty="0"/>
              <a:t> dans ressources/</a:t>
            </a:r>
            <a:r>
              <a:rPr lang="fr-FR" dirty="0" err="1"/>
              <a:t>views</a:t>
            </a:r>
            <a:endParaRPr lang="fr-FR" dirty="0"/>
          </a:p>
          <a:p>
            <a:r>
              <a:rPr lang="fr-FR" dirty="0"/>
              <a:t>Mettre dedans le contenu suivant :</a:t>
            </a:r>
          </a:p>
          <a:p>
            <a:pPr lvl="1"/>
            <a:r>
              <a:rPr lang="fr-FR" dirty="0"/>
              <a:t>@</a:t>
            </a:r>
            <a:r>
              <a:rPr lang="fr-FR" dirty="0" err="1"/>
              <a:t>extends</a:t>
            </a:r>
            <a:r>
              <a:rPr lang="fr-FR" dirty="0"/>
              <a:t>(‘</a:t>
            </a:r>
            <a:r>
              <a:rPr lang="fr-FR" dirty="0" err="1"/>
              <a:t>layouts.master</a:t>
            </a:r>
            <a:r>
              <a:rPr lang="fr-FR" dirty="0"/>
              <a:t>’)</a:t>
            </a:r>
          </a:p>
          <a:p>
            <a:pPr lvl="1"/>
            <a:r>
              <a:rPr lang="fr-FR" dirty="0"/>
              <a:t>@Section(‘content’)</a:t>
            </a:r>
          </a:p>
          <a:p>
            <a:pPr lvl="1"/>
            <a:r>
              <a:rPr lang="fr-FR" dirty="0"/>
              <a:t>…contenu HTML</a:t>
            </a:r>
          </a:p>
          <a:p>
            <a:pPr lvl="1"/>
            <a:r>
              <a:rPr lang="fr-FR" dirty="0"/>
              <a:t>@</a:t>
            </a:r>
            <a:r>
              <a:rPr lang="fr-FR" dirty="0" err="1"/>
              <a:t>endsection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631695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Layouts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Rajouter dans les routes :</a:t>
            </a:r>
          </a:p>
          <a:p>
            <a:pPr lvl="1"/>
            <a:r>
              <a:rPr lang="en-US" dirty="0"/>
              <a:t>Route::get('</a:t>
            </a:r>
            <a:r>
              <a:rPr lang="en-US" dirty="0" err="1"/>
              <a:t>accueil</a:t>
            </a:r>
            <a:r>
              <a:rPr lang="en-US" dirty="0"/>
              <a:t>', function () {</a:t>
            </a:r>
          </a:p>
          <a:p>
            <a:pPr lvl="1"/>
            <a:r>
              <a:rPr lang="en-US" dirty="0"/>
              <a:t>    return view('</a:t>
            </a:r>
            <a:r>
              <a:rPr lang="en-US" dirty="0" err="1"/>
              <a:t>accueil</a:t>
            </a:r>
            <a:r>
              <a:rPr lang="en-US" dirty="0"/>
              <a:t>');</a:t>
            </a:r>
          </a:p>
          <a:p>
            <a:pPr lvl="1"/>
            <a:r>
              <a:rPr lang="en-US" dirty="0"/>
              <a:t>});</a:t>
            </a:r>
            <a:endParaRPr lang="fr-FR" dirty="0"/>
          </a:p>
          <a:p>
            <a:r>
              <a:rPr lang="fr-FR" dirty="0"/>
              <a:t>Rajouter de la même manière d’autres vues qui héritent du </a:t>
            </a:r>
            <a:r>
              <a:rPr lang="fr-FR" dirty="0" err="1"/>
              <a:t>layouts</a:t>
            </a:r>
            <a:r>
              <a:rPr lang="fr-FR" dirty="0"/>
              <a:t> master (contact …)</a:t>
            </a:r>
          </a:p>
          <a:p>
            <a:r>
              <a:rPr lang="fr-FR" dirty="0"/>
              <a:t>Rajouter dans le fichier </a:t>
            </a:r>
            <a:r>
              <a:rPr lang="fr-FR" dirty="0" err="1"/>
              <a:t>master.blade.php</a:t>
            </a:r>
            <a:r>
              <a:rPr lang="fr-FR" dirty="0"/>
              <a:t> des liens vers ces vues via :</a:t>
            </a:r>
          </a:p>
          <a:p>
            <a:pPr lvl="1"/>
            <a:r>
              <a:rPr lang="fr-FR" dirty="0"/>
              <a:t>&lt;a </a:t>
            </a:r>
            <a:r>
              <a:rPr lang="fr-FR" dirty="0" err="1"/>
              <a:t>href</a:t>
            </a:r>
            <a:r>
              <a:rPr lang="fr-FR" dirty="0"/>
              <a:t> = ‘’{{ url(‘accueil’) }}‘’&gt; accueil&lt;/a&gt;</a:t>
            </a:r>
          </a:p>
        </p:txBody>
      </p:sp>
    </p:spTree>
    <p:extLst>
      <p:ext uri="{BB962C8B-B14F-4D97-AF65-F5344CB8AC3E}">
        <p14:creationId xmlns="" xmlns:p14="http://schemas.microsoft.com/office/powerpoint/2010/main" val="35547559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Ajouter un nouvel article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Dans le </a:t>
            </a:r>
            <a:r>
              <a:rPr lang="fr-FR" dirty="0" err="1"/>
              <a:t>controller</a:t>
            </a:r>
            <a:r>
              <a:rPr lang="fr-FR" dirty="0"/>
              <a:t> de l’article rajouter les fonctions</a:t>
            </a:r>
          </a:p>
          <a:p>
            <a:pPr lvl="1"/>
            <a:r>
              <a:rPr lang="fr-FR" dirty="0"/>
              <a:t> public </a:t>
            </a:r>
            <a:r>
              <a:rPr lang="fr-FR" dirty="0" err="1"/>
              <a:t>function</a:t>
            </a:r>
            <a:r>
              <a:rPr lang="fr-FR" dirty="0"/>
              <a:t> </a:t>
            </a:r>
            <a:r>
              <a:rPr lang="fr-FR" dirty="0" err="1"/>
              <a:t>create</a:t>
            </a:r>
            <a:r>
              <a:rPr lang="fr-FR" dirty="0"/>
              <a:t>(){</a:t>
            </a:r>
          </a:p>
          <a:p>
            <a:pPr lvl="1"/>
            <a:r>
              <a:rPr lang="fr-FR" dirty="0"/>
              <a:t>    	return </a:t>
            </a:r>
            <a:r>
              <a:rPr lang="fr-FR" dirty="0" err="1"/>
              <a:t>view</a:t>
            </a:r>
            <a:r>
              <a:rPr lang="fr-FR" dirty="0"/>
              <a:t>('</a:t>
            </a:r>
            <a:r>
              <a:rPr lang="fr-FR" dirty="0" err="1"/>
              <a:t>article.create</a:t>
            </a:r>
            <a:r>
              <a:rPr lang="fr-FR" dirty="0"/>
              <a:t>');</a:t>
            </a:r>
          </a:p>
          <a:p>
            <a:pPr lvl="1"/>
            <a:r>
              <a:rPr lang="fr-FR" dirty="0"/>
              <a:t>    }</a:t>
            </a:r>
          </a:p>
          <a:p>
            <a:pPr lvl="1"/>
            <a:r>
              <a:rPr lang="fr-FR" dirty="0"/>
              <a:t>    public </a:t>
            </a:r>
            <a:r>
              <a:rPr lang="fr-FR" dirty="0" err="1"/>
              <a:t>function</a:t>
            </a:r>
            <a:r>
              <a:rPr lang="fr-FR" dirty="0"/>
              <a:t> store(</a:t>
            </a:r>
            <a:r>
              <a:rPr lang="fr-FR" dirty="0" err="1"/>
              <a:t>Request</a:t>
            </a:r>
            <a:r>
              <a:rPr lang="fr-FR" dirty="0"/>
              <a:t> $</a:t>
            </a:r>
            <a:r>
              <a:rPr lang="fr-FR" dirty="0" err="1"/>
              <a:t>request</a:t>
            </a:r>
            <a:r>
              <a:rPr lang="fr-FR" dirty="0"/>
              <a:t>){</a:t>
            </a:r>
          </a:p>
          <a:p>
            <a:pPr lvl="1"/>
            <a:r>
              <a:rPr lang="fr-FR" dirty="0"/>
              <a:t>    	$article = new Article();</a:t>
            </a:r>
          </a:p>
          <a:p>
            <a:pPr lvl="1"/>
            <a:r>
              <a:rPr lang="fr-FR" dirty="0"/>
              <a:t>    	$article-&gt;</a:t>
            </a:r>
            <a:r>
              <a:rPr lang="fr-FR" dirty="0" err="1"/>
              <a:t>name</a:t>
            </a:r>
            <a:r>
              <a:rPr lang="fr-FR" dirty="0"/>
              <a:t> = $</a:t>
            </a:r>
            <a:r>
              <a:rPr lang="fr-FR" dirty="0" err="1"/>
              <a:t>request</a:t>
            </a:r>
            <a:r>
              <a:rPr lang="fr-FR" dirty="0"/>
              <a:t>-&gt;input('nom');</a:t>
            </a:r>
          </a:p>
          <a:p>
            <a:pPr lvl="1"/>
            <a:r>
              <a:rPr lang="fr-FR" dirty="0"/>
              <a:t>    	$article-&gt;description = $</a:t>
            </a:r>
            <a:r>
              <a:rPr lang="fr-FR" dirty="0" err="1"/>
              <a:t>request</a:t>
            </a:r>
            <a:r>
              <a:rPr lang="fr-FR" dirty="0"/>
              <a:t>-&gt;input('description');</a:t>
            </a:r>
          </a:p>
          <a:p>
            <a:pPr lvl="1"/>
            <a:r>
              <a:rPr lang="fr-FR" dirty="0"/>
              <a:t>    	$article-&gt;</a:t>
            </a:r>
            <a:r>
              <a:rPr lang="fr-FR" dirty="0" err="1"/>
              <a:t>save</a:t>
            </a:r>
            <a:r>
              <a:rPr lang="fr-FR" dirty="0"/>
              <a:t>();</a:t>
            </a:r>
          </a:p>
          <a:p>
            <a:pPr lvl="1"/>
            <a:r>
              <a:rPr lang="fr-FR" dirty="0"/>
              <a:t>    }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475619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Ajouter un nouvel article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Rajouter dans les routes :</a:t>
            </a:r>
          </a:p>
          <a:p>
            <a:pPr lvl="1"/>
            <a:r>
              <a:rPr lang="en-US" dirty="0"/>
              <a:t>Route::get('articles/create', '</a:t>
            </a:r>
            <a:r>
              <a:rPr lang="en-US" dirty="0" err="1"/>
              <a:t>ArticleController@create</a:t>
            </a:r>
            <a:r>
              <a:rPr lang="en-US" dirty="0"/>
              <a:t>');</a:t>
            </a:r>
          </a:p>
          <a:p>
            <a:pPr lvl="1"/>
            <a:r>
              <a:rPr lang="en-US" dirty="0"/>
              <a:t>Route::post('articles', '</a:t>
            </a:r>
            <a:r>
              <a:rPr lang="en-US" dirty="0" err="1"/>
              <a:t>ArticleController@store</a:t>
            </a:r>
            <a:r>
              <a:rPr lang="en-US" dirty="0"/>
              <a:t>');</a:t>
            </a:r>
          </a:p>
          <a:p>
            <a:r>
              <a:rPr lang="fr-FR" dirty="0"/>
              <a:t>Créer un répertoire article dans </a:t>
            </a:r>
            <a:r>
              <a:rPr lang="fr-FR" dirty="0" err="1"/>
              <a:t>views</a:t>
            </a:r>
            <a:endParaRPr lang="fr-FR" dirty="0"/>
          </a:p>
          <a:p>
            <a:r>
              <a:rPr lang="fr-FR" dirty="0"/>
              <a:t>Créer un fichier </a:t>
            </a:r>
            <a:r>
              <a:rPr lang="fr-FR" dirty="0" err="1"/>
              <a:t>create.blade.php</a:t>
            </a:r>
            <a:r>
              <a:rPr lang="fr-FR" dirty="0"/>
              <a:t> dans le répertoire article avec le contenu :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8257160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Ajouter un nouvel article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fr-FR" dirty="0"/>
              <a:t>@</a:t>
            </a:r>
            <a:r>
              <a:rPr lang="fr-FR" dirty="0" err="1"/>
              <a:t>extends</a:t>
            </a:r>
            <a:r>
              <a:rPr lang="fr-FR" dirty="0"/>
              <a:t>('</a:t>
            </a:r>
            <a:r>
              <a:rPr lang="fr-FR" dirty="0" err="1"/>
              <a:t>layouts.app</a:t>
            </a:r>
            <a:r>
              <a:rPr lang="fr-FR" dirty="0"/>
              <a:t>')</a:t>
            </a:r>
          </a:p>
          <a:p>
            <a:pPr>
              <a:lnSpc>
                <a:spcPct val="120000"/>
              </a:lnSpc>
            </a:pPr>
            <a:r>
              <a:rPr lang="fr-FR" dirty="0"/>
              <a:t>@Section('content')</a:t>
            </a:r>
          </a:p>
          <a:p>
            <a:pPr>
              <a:lnSpc>
                <a:spcPct val="120000"/>
              </a:lnSpc>
            </a:pPr>
            <a:r>
              <a:rPr lang="fr-FR" dirty="0"/>
              <a:t>&lt;</a:t>
            </a:r>
            <a:r>
              <a:rPr lang="fr-FR" dirty="0" err="1"/>
              <a:t>form</a:t>
            </a:r>
            <a:r>
              <a:rPr lang="fr-FR" dirty="0"/>
              <a:t> action= "{{url('articles')}}" </a:t>
            </a:r>
            <a:r>
              <a:rPr lang="fr-FR" dirty="0" err="1"/>
              <a:t>method</a:t>
            </a:r>
            <a:r>
              <a:rPr lang="fr-FR" dirty="0"/>
              <a:t>="POST"&gt;</a:t>
            </a:r>
          </a:p>
          <a:p>
            <a:pPr>
              <a:lnSpc>
                <a:spcPct val="120000"/>
              </a:lnSpc>
            </a:pPr>
            <a:r>
              <a:rPr lang="fr-FR" dirty="0"/>
              <a:t>	{{ </a:t>
            </a:r>
            <a:r>
              <a:rPr lang="fr-FR" dirty="0" err="1"/>
              <a:t>csrf_field</a:t>
            </a:r>
            <a:r>
              <a:rPr lang="fr-FR" dirty="0"/>
              <a:t>()}}</a:t>
            </a:r>
          </a:p>
          <a:p>
            <a:pPr>
              <a:lnSpc>
                <a:spcPct val="120000"/>
              </a:lnSpc>
            </a:pPr>
            <a:r>
              <a:rPr lang="fr-FR" dirty="0"/>
              <a:t>	&lt;table&gt;</a:t>
            </a:r>
          </a:p>
          <a:p>
            <a:pPr>
              <a:lnSpc>
                <a:spcPct val="120000"/>
              </a:lnSpc>
            </a:pPr>
            <a:r>
              <a:rPr lang="fr-FR" dirty="0"/>
              <a:t>          &lt;tr&gt;&lt;td&gt;nom&lt;/td&gt;&lt;td&gt;&lt;input type="</a:t>
            </a:r>
            <a:r>
              <a:rPr lang="fr-FR" dirty="0" err="1"/>
              <a:t>text</a:t>
            </a:r>
            <a:r>
              <a:rPr lang="fr-FR" dirty="0"/>
              <a:t>" </a:t>
            </a:r>
            <a:r>
              <a:rPr lang="fr-FR" dirty="0" err="1"/>
              <a:t>name</a:t>
            </a:r>
            <a:r>
              <a:rPr lang="fr-FR" dirty="0"/>
              <a:t>="nom"&gt;&lt;/td&gt;&lt;/tr&gt;</a:t>
            </a:r>
          </a:p>
          <a:p>
            <a:pPr>
              <a:lnSpc>
                <a:spcPct val="120000"/>
              </a:lnSpc>
            </a:pPr>
            <a:r>
              <a:rPr lang="fr-FR" dirty="0"/>
              <a:t>		&lt;tr&gt;&lt;td&gt;description&lt;/td&gt;&lt;td&gt;&lt;</a:t>
            </a:r>
            <a:r>
              <a:rPr lang="fr-FR" dirty="0" err="1"/>
              <a:t>textarea</a:t>
            </a:r>
            <a:r>
              <a:rPr lang="fr-FR" dirty="0"/>
              <a:t> </a:t>
            </a:r>
            <a:r>
              <a:rPr lang="fr-FR" dirty="0" err="1"/>
              <a:t>name</a:t>
            </a:r>
            <a:r>
              <a:rPr lang="fr-FR" dirty="0"/>
              <a:t>="description"&gt;&lt;/</a:t>
            </a:r>
            <a:r>
              <a:rPr lang="fr-FR" dirty="0" err="1"/>
              <a:t>textarea</a:t>
            </a:r>
            <a:r>
              <a:rPr lang="fr-FR" dirty="0"/>
              <a:t>&gt;&lt;/td&gt;&lt;/tr&gt;</a:t>
            </a:r>
          </a:p>
          <a:p>
            <a:pPr>
              <a:lnSpc>
                <a:spcPct val="120000"/>
              </a:lnSpc>
            </a:pPr>
            <a:r>
              <a:rPr lang="fr-FR" dirty="0"/>
              <a:t>	&lt;/table&gt;</a:t>
            </a:r>
          </a:p>
          <a:p>
            <a:pPr>
              <a:lnSpc>
                <a:spcPct val="120000"/>
              </a:lnSpc>
            </a:pPr>
            <a:r>
              <a:rPr lang="fr-FR" dirty="0"/>
              <a:t>	&lt;input type="</a:t>
            </a:r>
            <a:r>
              <a:rPr lang="fr-FR" dirty="0" err="1"/>
              <a:t>submit</a:t>
            </a:r>
            <a:r>
              <a:rPr lang="fr-FR" dirty="0"/>
              <a:t>" </a:t>
            </a:r>
            <a:r>
              <a:rPr lang="fr-FR" dirty="0" err="1"/>
              <a:t>name</a:t>
            </a:r>
            <a:r>
              <a:rPr lang="fr-FR" dirty="0"/>
              <a:t>="" value="Enregistrer"&gt;</a:t>
            </a:r>
          </a:p>
          <a:p>
            <a:pPr>
              <a:lnSpc>
                <a:spcPct val="120000"/>
              </a:lnSpc>
            </a:pPr>
            <a:r>
              <a:rPr lang="fr-FR" dirty="0"/>
              <a:t>&lt;/</a:t>
            </a:r>
            <a:r>
              <a:rPr lang="fr-FR" dirty="0" err="1"/>
              <a:t>form</a:t>
            </a:r>
            <a:r>
              <a:rPr lang="fr-FR" dirty="0"/>
              <a:t>&gt;</a:t>
            </a:r>
          </a:p>
          <a:p>
            <a:pPr>
              <a:lnSpc>
                <a:spcPct val="120000"/>
              </a:lnSpc>
            </a:pPr>
            <a:r>
              <a:rPr lang="fr-FR" dirty="0"/>
              <a:t>@</a:t>
            </a:r>
            <a:r>
              <a:rPr lang="fr-FR" dirty="0" err="1"/>
              <a:t>endsection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04278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Installation </a:t>
            </a:r>
            <a:r>
              <a:rPr lang="fr-FR" dirty="0"/>
              <a:t>de </a:t>
            </a:r>
            <a:r>
              <a:rPr lang="fr-FR" smtClean="0"/>
              <a:t>Laravel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installer composer ou </a:t>
            </a:r>
            <a:r>
              <a:rPr lang="fr-FR" dirty="0" err="1"/>
              <a:t>laragon</a:t>
            </a:r>
            <a:endParaRPr lang="fr-FR" dirty="0"/>
          </a:p>
          <a:p>
            <a:r>
              <a:rPr lang="fr-FR" dirty="0"/>
              <a:t>$composer global </a:t>
            </a:r>
            <a:r>
              <a:rPr lang="fr-FR" dirty="0" err="1"/>
              <a:t>require</a:t>
            </a:r>
            <a:r>
              <a:rPr lang="fr-FR" dirty="0"/>
              <a:t> "</a:t>
            </a:r>
            <a:r>
              <a:rPr lang="fr-FR" dirty="0" err="1"/>
              <a:t>laravel</a:t>
            </a:r>
            <a:r>
              <a:rPr lang="fr-FR" dirty="0"/>
              <a:t>/installer"</a:t>
            </a:r>
          </a:p>
          <a:p>
            <a:r>
              <a:rPr lang="fr-FR" dirty="0"/>
              <a:t>$</a:t>
            </a:r>
            <a:r>
              <a:rPr lang="fr-FR" dirty="0" err="1"/>
              <a:t>laravel</a:t>
            </a:r>
            <a:r>
              <a:rPr lang="fr-FR" dirty="0"/>
              <a:t> new shop</a:t>
            </a:r>
          </a:p>
        </p:txBody>
      </p:sp>
    </p:spTree>
    <p:extLst>
      <p:ext uri="{BB962C8B-B14F-4D97-AF65-F5344CB8AC3E}">
        <p14:creationId xmlns="" xmlns:p14="http://schemas.microsoft.com/office/powerpoint/2010/main" val="14741085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Affichage de la liste des articles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Dans le </a:t>
            </a:r>
            <a:r>
              <a:rPr lang="fr-FR" dirty="0" err="1"/>
              <a:t>controller</a:t>
            </a:r>
            <a:r>
              <a:rPr lang="fr-FR" dirty="0"/>
              <a:t> de l’article rajouter la fonction</a:t>
            </a:r>
          </a:p>
          <a:p>
            <a:pPr lvl="1"/>
            <a:r>
              <a:rPr lang="fr-FR" dirty="0"/>
              <a:t> public </a:t>
            </a:r>
            <a:r>
              <a:rPr lang="fr-FR" dirty="0" err="1"/>
              <a:t>function</a:t>
            </a:r>
            <a:r>
              <a:rPr lang="fr-FR" dirty="0"/>
              <a:t> index(){</a:t>
            </a:r>
          </a:p>
          <a:p>
            <a:pPr lvl="1"/>
            <a:r>
              <a:rPr lang="fr-FR" dirty="0"/>
              <a:t>    	$</a:t>
            </a:r>
            <a:r>
              <a:rPr lang="fr-FR" dirty="0" err="1"/>
              <a:t>listArticle</a:t>
            </a:r>
            <a:r>
              <a:rPr lang="fr-FR" dirty="0"/>
              <a:t> = Article::all();</a:t>
            </a:r>
          </a:p>
          <a:p>
            <a:pPr lvl="1"/>
            <a:r>
              <a:rPr lang="fr-FR" dirty="0"/>
              <a:t>    	return </a:t>
            </a:r>
            <a:r>
              <a:rPr lang="fr-FR" dirty="0" err="1"/>
              <a:t>view</a:t>
            </a:r>
            <a:r>
              <a:rPr lang="fr-FR" dirty="0"/>
              <a:t>('</a:t>
            </a:r>
            <a:r>
              <a:rPr lang="fr-FR" dirty="0" err="1"/>
              <a:t>article.index</a:t>
            </a:r>
            <a:r>
              <a:rPr lang="fr-FR" dirty="0"/>
              <a:t>', ['articles' =&gt; $</a:t>
            </a:r>
            <a:r>
              <a:rPr lang="fr-FR" dirty="0" err="1"/>
              <a:t>listArticle</a:t>
            </a:r>
            <a:r>
              <a:rPr lang="fr-FR" dirty="0"/>
              <a:t>]);</a:t>
            </a:r>
          </a:p>
          <a:p>
            <a:pPr lvl="1"/>
            <a:r>
              <a:rPr lang="fr-FR" dirty="0"/>
              <a:t>    }</a:t>
            </a:r>
          </a:p>
          <a:p>
            <a:r>
              <a:rPr lang="fr-FR" dirty="0"/>
              <a:t>Rajouter à la fin de la fonction store </a:t>
            </a:r>
          </a:p>
          <a:p>
            <a:pPr lvl="1"/>
            <a:r>
              <a:rPr lang="fr-FR" dirty="0"/>
              <a:t>return </a:t>
            </a:r>
            <a:r>
              <a:rPr lang="fr-FR" dirty="0" err="1"/>
              <a:t>redirect</a:t>
            </a:r>
            <a:r>
              <a:rPr lang="fr-FR" dirty="0"/>
              <a:t>('articles');</a:t>
            </a:r>
          </a:p>
          <a:p>
            <a:r>
              <a:rPr lang="fr-FR" dirty="0"/>
              <a:t>Rajouter dans les routes :</a:t>
            </a:r>
          </a:p>
          <a:p>
            <a:pPr lvl="1"/>
            <a:r>
              <a:rPr lang="fr-FR" dirty="0"/>
              <a:t>Route::</a:t>
            </a:r>
            <a:r>
              <a:rPr lang="fr-FR" dirty="0" err="1"/>
              <a:t>get</a:t>
            </a:r>
            <a:r>
              <a:rPr lang="fr-FR" dirty="0"/>
              <a:t>('articles', '</a:t>
            </a:r>
            <a:r>
              <a:rPr lang="fr-FR" dirty="0" err="1"/>
              <a:t>ArticleController@index</a:t>
            </a:r>
            <a:r>
              <a:rPr lang="fr-FR" dirty="0"/>
              <a:t>');</a:t>
            </a:r>
          </a:p>
          <a:p>
            <a:r>
              <a:rPr lang="fr-FR" dirty="0"/>
              <a:t>Créer un fichier </a:t>
            </a:r>
            <a:r>
              <a:rPr lang="fr-FR" dirty="0" err="1"/>
              <a:t>index.blade.php</a:t>
            </a:r>
            <a:r>
              <a:rPr lang="fr-FR" dirty="0"/>
              <a:t> dans le répertoire article avec le contenu :</a:t>
            </a:r>
          </a:p>
        </p:txBody>
      </p:sp>
    </p:spTree>
    <p:extLst>
      <p:ext uri="{BB962C8B-B14F-4D97-AF65-F5344CB8AC3E}">
        <p14:creationId xmlns="" xmlns:p14="http://schemas.microsoft.com/office/powerpoint/2010/main" val="16658091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Affichage de la liste des articles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@</a:t>
            </a:r>
            <a:r>
              <a:rPr lang="fr-FR" dirty="0" err="1"/>
              <a:t>extends</a:t>
            </a:r>
            <a:r>
              <a:rPr lang="fr-FR" dirty="0"/>
              <a:t>('</a:t>
            </a:r>
            <a:r>
              <a:rPr lang="fr-FR" dirty="0" err="1"/>
              <a:t>layouts.app</a:t>
            </a:r>
            <a:r>
              <a:rPr lang="fr-FR" dirty="0"/>
              <a:t>')</a:t>
            </a:r>
          </a:p>
          <a:p>
            <a:r>
              <a:rPr lang="fr-FR" dirty="0"/>
              <a:t>@section('content')</a:t>
            </a:r>
          </a:p>
          <a:p>
            <a:r>
              <a:rPr lang="fr-FR" dirty="0"/>
              <a:t>&lt;a </a:t>
            </a:r>
            <a:r>
              <a:rPr lang="fr-FR" dirty="0" err="1"/>
              <a:t>href</a:t>
            </a:r>
            <a:r>
              <a:rPr lang="fr-FR" dirty="0"/>
              <a:t>="{{url('articles/</a:t>
            </a:r>
            <a:r>
              <a:rPr lang="fr-FR" dirty="0" err="1"/>
              <a:t>create</a:t>
            </a:r>
            <a:r>
              <a:rPr lang="fr-FR" dirty="0"/>
              <a:t>')}}"&gt;Nouvel article&lt;/a&gt;</a:t>
            </a:r>
          </a:p>
          <a:p>
            <a:r>
              <a:rPr lang="fr-FR" dirty="0"/>
              <a:t>	&lt;table border=1&gt;</a:t>
            </a:r>
          </a:p>
          <a:p>
            <a:r>
              <a:rPr lang="fr-FR" dirty="0"/>
              <a:t>		&lt;tr&gt;&lt;td&gt;nom&lt;/td&gt;&lt;td&gt;description&lt;/td&gt;&lt;td&gt;modifier&lt;/td&gt;&lt;td&gt;supprimer&lt;/td&gt;&lt;/tr&gt;</a:t>
            </a:r>
          </a:p>
          <a:p>
            <a:r>
              <a:rPr lang="fr-FR" dirty="0"/>
              <a:t>		@</a:t>
            </a:r>
            <a:r>
              <a:rPr lang="fr-FR" dirty="0" err="1"/>
              <a:t>foreach</a:t>
            </a:r>
            <a:r>
              <a:rPr lang="fr-FR" dirty="0"/>
              <a:t>($articles as $article)</a:t>
            </a:r>
          </a:p>
          <a:p>
            <a:r>
              <a:rPr lang="fr-FR" dirty="0"/>
              <a:t>		&lt;tr&gt;   &lt;td&gt;{{$article-&gt;</a:t>
            </a:r>
            <a:r>
              <a:rPr lang="fr-FR" dirty="0" err="1"/>
              <a:t>name</a:t>
            </a:r>
            <a:r>
              <a:rPr lang="fr-FR" dirty="0"/>
              <a:t>}}&lt;/td&gt;</a:t>
            </a:r>
          </a:p>
          <a:p>
            <a:r>
              <a:rPr lang="fr-FR" dirty="0"/>
              <a:t>			&lt;td&gt;{{$article-&gt;description}}&lt;/td&gt;</a:t>
            </a:r>
          </a:p>
          <a:p>
            <a:r>
              <a:rPr lang="fr-FR" dirty="0"/>
              <a:t>			&lt;td&gt;&lt;a </a:t>
            </a:r>
            <a:r>
              <a:rPr lang="fr-FR" dirty="0" err="1"/>
              <a:t>href</a:t>
            </a:r>
            <a:r>
              <a:rPr lang="fr-FR" dirty="0"/>
              <a:t>=""&gt;modifier&lt;/a&gt;&lt;/td&gt;</a:t>
            </a:r>
          </a:p>
          <a:p>
            <a:r>
              <a:rPr lang="fr-FR" dirty="0"/>
              <a:t>			&lt;td&gt;&lt;a </a:t>
            </a:r>
            <a:r>
              <a:rPr lang="fr-FR" dirty="0" err="1"/>
              <a:t>href</a:t>
            </a:r>
            <a:r>
              <a:rPr lang="fr-FR" dirty="0"/>
              <a:t>=""&gt;supprimer&lt;/a&gt;&lt;/td&gt;	&lt;/tr&gt;</a:t>
            </a:r>
          </a:p>
          <a:p>
            <a:r>
              <a:rPr lang="fr-FR" dirty="0"/>
              <a:t>		@</a:t>
            </a:r>
            <a:r>
              <a:rPr lang="fr-FR" dirty="0" err="1"/>
              <a:t>endforeach</a:t>
            </a:r>
            <a:endParaRPr lang="fr-FR" dirty="0"/>
          </a:p>
          <a:p>
            <a:r>
              <a:rPr lang="fr-FR" dirty="0"/>
              <a:t>	&lt;/table&gt;</a:t>
            </a:r>
          </a:p>
          <a:p>
            <a:r>
              <a:rPr lang="fr-FR" dirty="0"/>
              <a:t>@</a:t>
            </a:r>
            <a:r>
              <a:rPr lang="fr-FR" dirty="0" err="1"/>
              <a:t>endsection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8809372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Modifier un article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Modifier le lien de modification sur </a:t>
            </a:r>
            <a:r>
              <a:rPr lang="fr-FR" dirty="0" err="1"/>
              <a:t>index.blade.php</a:t>
            </a:r>
            <a:r>
              <a:rPr lang="fr-FR" dirty="0"/>
              <a:t> avec :</a:t>
            </a:r>
          </a:p>
          <a:p>
            <a:pPr lvl="1"/>
            <a:r>
              <a:rPr lang="fr-FR" dirty="0"/>
              <a:t>&lt;td&gt;&lt;a </a:t>
            </a:r>
            <a:r>
              <a:rPr lang="fr-FR" dirty="0" err="1"/>
              <a:t>href</a:t>
            </a:r>
            <a:r>
              <a:rPr lang="fr-FR" dirty="0"/>
              <a:t>="{{url('articles/'.$article-&gt;id.'/</a:t>
            </a:r>
            <a:r>
              <a:rPr lang="fr-FR" dirty="0" err="1"/>
              <a:t>edit</a:t>
            </a:r>
            <a:r>
              <a:rPr lang="fr-FR" dirty="0"/>
              <a:t>')}}"&gt;modifier&lt;/a&gt;&lt;/td&gt;</a:t>
            </a:r>
          </a:p>
          <a:p>
            <a:r>
              <a:rPr lang="fr-FR" dirty="0"/>
              <a:t>Dans le </a:t>
            </a:r>
            <a:r>
              <a:rPr lang="fr-FR" dirty="0" err="1"/>
              <a:t>controller</a:t>
            </a:r>
            <a:r>
              <a:rPr lang="fr-FR" dirty="0"/>
              <a:t> de l’article rajouter les fonctions</a:t>
            </a:r>
          </a:p>
          <a:p>
            <a:pPr lvl="1"/>
            <a:r>
              <a:rPr lang="fr-FR" dirty="0"/>
              <a:t> public </a:t>
            </a:r>
            <a:r>
              <a:rPr lang="fr-FR" dirty="0" err="1"/>
              <a:t>function</a:t>
            </a:r>
            <a:r>
              <a:rPr lang="fr-FR" dirty="0"/>
              <a:t> </a:t>
            </a:r>
            <a:r>
              <a:rPr lang="fr-FR" dirty="0" err="1"/>
              <a:t>edit</a:t>
            </a:r>
            <a:r>
              <a:rPr lang="fr-FR" dirty="0"/>
              <a:t>($id){</a:t>
            </a:r>
          </a:p>
          <a:p>
            <a:pPr lvl="1"/>
            <a:r>
              <a:rPr lang="fr-FR" dirty="0"/>
              <a:t>    	$article = Article::</a:t>
            </a:r>
            <a:r>
              <a:rPr lang="fr-FR" dirty="0" err="1"/>
              <a:t>find</a:t>
            </a:r>
            <a:r>
              <a:rPr lang="fr-FR" dirty="0"/>
              <a:t>($id);</a:t>
            </a:r>
          </a:p>
          <a:p>
            <a:pPr lvl="1"/>
            <a:r>
              <a:rPr lang="fr-FR" dirty="0"/>
              <a:t>    	return </a:t>
            </a:r>
            <a:r>
              <a:rPr lang="fr-FR" dirty="0" err="1"/>
              <a:t>view</a:t>
            </a:r>
            <a:r>
              <a:rPr lang="fr-FR" dirty="0"/>
              <a:t>('</a:t>
            </a:r>
            <a:r>
              <a:rPr lang="fr-FR" dirty="0" err="1"/>
              <a:t>article.edit</a:t>
            </a:r>
            <a:r>
              <a:rPr lang="fr-FR" dirty="0"/>
              <a:t>', ['article'=&gt;$article]);</a:t>
            </a:r>
          </a:p>
          <a:p>
            <a:pPr lvl="1"/>
            <a:r>
              <a:rPr lang="fr-FR" dirty="0"/>
              <a:t>    }</a:t>
            </a:r>
          </a:p>
          <a:p>
            <a:pPr lvl="1"/>
            <a:r>
              <a:rPr lang="fr-FR" dirty="0"/>
              <a:t>    public </a:t>
            </a:r>
            <a:r>
              <a:rPr lang="fr-FR" dirty="0" err="1"/>
              <a:t>function</a:t>
            </a:r>
            <a:r>
              <a:rPr lang="fr-FR" dirty="0"/>
              <a:t> update(</a:t>
            </a:r>
            <a:r>
              <a:rPr lang="fr-FR" dirty="0" err="1"/>
              <a:t>Request</a:t>
            </a:r>
            <a:r>
              <a:rPr lang="fr-FR" dirty="0"/>
              <a:t> $</a:t>
            </a:r>
            <a:r>
              <a:rPr lang="fr-FR" dirty="0" err="1"/>
              <a:t>request</a:t>
            </a:r>
            <a:r>
              <a:rPr lang="fr-FR" dirty="0"/>
              <a:t>, $id){</a:t>
            </a:r>
          </a:p>
          <a:p>
            <a:pPr lvl="1"/>
            <a:r>
              <a:rPr lang="fr-FR" dirty="0"/>
              <a:t>    	$article = Article::</a:t>
            </a:r>
            <a:r>
              <a:rPr lang="fr-FR" dirty="0" err="1"/>
              <a:t>find</a:t>
            </a:r>
            <a:r>
              <a:rPr lang="fr-FR" dirty="0"/>
              <a:t>($id);</a:t>
            </a:r>
          </a:p>
          <a:p>
            <a:pPr lvl="1"/>
            <a:r>
              <a:rPr lang="fr-FR" dirty="0"/>
              <a:t>    	$article-&gt;</a:t>
            </a:r>
            <a:r>
              <a:rPr lang="fr-FR" dirty="0" err="1"/>
              <a:t>name</a:t>
            </a:r>
            <a:r>
              <a:rPr lang="fr-FR" dirty="0"/>
              <a:t> = $</a:t>
            </a:r>
            <a:r>
              <a:rPr lang="fr-FR" dirty="0" err="1"/>
              <a:t>request</a:t>
            </a:r>
            <a:r>
              <a:rPr lang="fr-FR" dirty="0"/>
              <a:t>-&gt;input('nom');</a:t>
            </a:r>
          </a:p>
          <a:p>
            <a:pPr lvl="1"/>
            <a:r>
              <a:rPr lang="fr-FR" dirty="0"/>
              <a:t>    	$article-&gt;description = $</a:t>
            </a:r>
            <a:r>
              <a:rPr lang="fr-FR" dirty="0" err="1"/>
              <a:t>request</a:t>
            </a:r>
            <a:r>
              <a:rPr lang="fr-FR" dirty="0"/>
              <a:t>-&gt;input('description');</a:t>
            </a:r>
          </a:p>
          <a:p>
            <a:pPr lvl="1"/>
            <a:r>
              <a:rPr lang="fr-FR" dirty="0"/>
              <a:t>    	$article-&gt;</a:t>
            </a:r>
            <a:r>
              <a:rPr lang="fr-FR" dirty="0" err="1"/>
              <a:t>save</a:t>
            </a:r>
            <a:r>
              <a:rPr lang="fr-FR" dirty="0"/>
              <a:t>();</a:t>
            </a:r>
          </a:p>
          <a:p>
            <a:pPr lvl="1"/>
            <a:r>
              <a:rPr lang="fr-FR" dirty="0"/>
              <a:t>    	return </a:t>
            </a:r>
            <a:r>
              <a:rPr lang="fr-FR" dirty="0" err="1"/>
              <a:t>redirect</a:t>
            </a:r>
            <a:r>
              <a:rPr lang="fr-FR" dirty="0"/>
              <a:t>('articles');    	</a:t>
            </a:r>
          </a:p>
          <a:p>
            <a:pPr lvl="1"/>
            <a:r>
              <a:rPr lang="fr-FR" dirty="0"/>
              <a:t>    }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7005834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Modifier un article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Rajouter dans les routes :</a:t>
            </a:r>
          </a:p>
          <a:p>
            <a:pPr lvl="1"/>
            <a:r>
              <a:rPr lang="en-US" dirty="0"/>
              <a:t>Route::get('articles/{id}/edit', '</a:t>
            </a:r>
            <a:r>
              <a:rPr lang="en-US" dirty="0" err="1"/>
              <a:t>ArticleController@edit</a:t>
            </a:r>
            <a:r>
              <a:rPr lang="en-US" dirty="0"/>
              <a:t>');</a:t>
            </a:r>
          </a:p>
          <a:p>
            <a:pPr lvl="1"/>
            <a:r>
              <a:rPr lang="en-US" dirty="0"/>
              <a:t>Route::put('articles/{id}', '</a:t>
            </a:r>
            <a:r>
              <a:rPr lang="en-US" dirty="0" err="1"/>
              <a:t>ArticleController@update</a:t>
            </a:r>
            <a:r>
              <a:rPr lang="en-US" dirty="0"/>
              <a:t>');</a:t>
            </a:r>
          </a:p>
          <a:p>
            <a:r>
              <a:rPr lang="fr-FR" dirty="0"/>
              <a:t>Créer un fichier </a:t>
            </a:r>
            <a:r>
              <a:rPr lang="fr-FR" dirty="0" err="1"/>
              <a:t>edit.blade.php</a:t>
            </a:r>
            <a:r>
              <a:rPr lang="fr-FR" dirty="0"/>
              <a:t> dans le répertoire article avec le contenu :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6515525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Modifier un article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@</a:t>
            </a:r>
            <a:r>
              <a:rPr lang="fr-FR" dirty="0" err="1"/>
              <a:t>extends</a:t>
            </a:r>
            <a:r>
              <a:rPr lang="fr-FR" dirty="0"/>
              <a:t>('</a:t>
            </a:r>
            <a:r>
              <a:rPr lang="fr-FR" dirty="0" err="1"/>
              <a:t>layouts.app</a:t>
            </a:r>
            <a:r>
              <a:rPr lang="fr-FR" dirty="0"/>
              <a:t>')</a:t>
            </a:r>
          </a:p>
          <a:p>
            <a:r>
              <a:rPr lang="fr-FR" dirty="0"/>
              <a:t>@section('content')</a:t>
            </a:r>
          </a:p>
          <a:p>
            <a:r>
              <a:rPr lang="fr-FR" dirty="0"/>
              <a:t>&lt;</a:t>
            </a:r>
            <a:r>
              <a:rPr lang="fr-FR" dirty="0" err="1"/>
              <a:t>form</a:t>
            </a:r>
            <a:r>
              <a:rPr lang="fr-FR" dirty="0"/>
              <a:t> action= "{{url('articles/'. $article-&gt;id)}}" </a:t>
            </a:r>
            <a:r>
              <a:rPr lang="fr-FR" dirty="0" err="1"/>
              <a:t>method</a:t>
            </a:r>
            <a:r>
              <a:rPr lang="fr-FR" dirty="0"/>
              <a:t>="POST"&gt;</a:t>
            </a:r>
          </a:p>
          <a:p>
            <a:r>
              <a:rPr lang="fr-FR" dirty="0"/>
              <a:t>	&lt;input type="</a:t>
            </a:r>
            <a:r>
              <a:rPr lang="fr-FR" dirty="0" err="1"/>
              <a:t>hidden</a:t>
            </a:r>
            <a:r>
              <a:rPr lang="fr-FR" dirty="0"/>
              <a:t>" </a:t>
            </a:r>
            <a:r>
              <a:rPr lang="fr-FR" dirty="0" err="1"/>
              <a:t>name</a:t>
            </a:r>
            <a:r>
              <a:rPr lang="fr-FR" dirty="0"/>
              <a:t>="_</a:t>
            </a:r>
            <a:r>
              <a:rPr lang="fr-FR" dirty="0" err="1"/>
              <a:t>method</a:t>
            </a:r>
            <a:r>
              <a:rPr lang="fr-FR" dirty="0"/>
              <a:t>" value="PUT"&gt;</a:t>
            </a:r>
          </a:p>
          <a:p>
            <a:r>
              <a:rPr lang="fr-FR" dirty="0"/>
              <a:t>	{{ </a:t>
            </a:r>
            <a:r>
              <a:rPr lang="fr-FR" dirty="0" err="1"/>
              <a:t>csrf_field</a:t>
            </a:r>
            <a:r>
              <a:rPr lang="fr-FR" dirty="0"/>
              <a:t>()}}</a:t>
            </a:r>
          </a:p>
          <a:p>
            <a:r>
              <a:rPr lang="fr-FR" dirty="0"/>
              <a:t>	&lt;table&gt;</a:t>
            </a:r>
          </a:p>
          <a:p>
            <a:r>
              <a:rPr lang="fr-FR" dirty="0"/>
              <a:t>		&lt;tr&gt;&lt;td&gt;nom&lt;/td&gt;&lt;td&gt;&lt;input type="</a:t>
            </a:r>
            <a:r>
              <a:rPr lang="fr-FR" dirty="0" err="1"/>
              <a:t>text</a:t>
            </a:r>
            <a:r>
              <a:rPr lang="fr-FR" dirty="0"/>
              <a:t>" </a:t>
            </a:r>
            <a:r>
              <a:rPr lang="fr-FR" dirty="0" err="1"/>
              <a:t>name</a:t>
            </a:r>
            <a:r>
              <a:rPr lang="fr-FR" dirty="0"/>
              <a:t>="nom" value="{{$article-&gt;</a:t>
            </a:r>
            <a:r>
              <a:rPr lang="fr-FR" dirty="0" err="1"/>
              <a:t>name</a:t>
            </a:r>
            <a:r>
              <a:rPr lang="fr-FR" dirty="0"/>
              <a:t>}}"&gt;&lt;/td&gt;&lt;/tr&gt;</a:t>
            </a:r>
          </a:p>
          <a:p>
            <a:r>
              <a:rPr lang="fr-FR" dirty="0"/>
              <a:t>		&lt;tr&gt;&lt;td&gt;description&lt;/td&gt;&lt;td&gt;&lt;</a:t>
            </a:r>
            <a:r>
              <a:rPr lang="fr-FR" dirty="0" err="1"/>
              <a:t>textarea</a:t>
            </a:r>
            <a:r>
              <a:rPr lang="fr-FR" dirty="0"/>
              <a:t> </a:t>
            </a:r>
            <a:r>
              <a:rPr lang="fr-FR" dirty="0" err="1"/>
              <a:t>name</a:t>
            </a:r>
            <a:r>
              <a:rPr lang="fr-FR" dirty="0"/>
              <a:t>="description"&gt;</a:t>
            </a:r>
          </a:p>
          <a:p>
            <a:r>
              <a:rPr lang="fr-FR" dirty="0"/>
              <a:t>                                                                         {{$article-&gt;description}}&lt;/</a:t>
            </a:r>
            <a:r>
              <a:rPr lang="fr-FR" dirty="0" err="1"/>
              <a:t>textarea</a:t>
            </a:r>
            <a:r>
              <a:rPr lang="fr-FR" dirty="0"/>
              <a:t>&gt;&lt;/td&gt;&lt;/tr&gt;</a:t>
            </a:r>
          </a:p>
          <a:p>
            <a:r>
              <a:rPr lang="fr-FR" dirty="0"/>
              <a:t>	&lt;/table&gt;</a:t>
            </a:r>
          </a:p>
          <a:p>
            <a:r>
              <a:rPr lang="fr-FR" dirty="0"/>
              <a:t>	&lt;input type="</a:t>
            </a:r>
            <a:r>
              <a:rPr lang="fr-FR" dirty="0" err="1"/>
              <a:t>submit</a:t>
            </a:r>
            <a:r>
              <a:rPr lang="fr-FR" dirty="0"/>
              <a:t>" </a:t>
            </a:r>
            <a:r>
              <a:rPr lang="fr-FR" dirty="0" err="1"/>
              <a:t>name</a:t>
            </a:r>
            <a:r>
              <a:rPr lang="fr-FR" dirty="0"/>
              <a:t>="" value="Modifier"&gt;</a:t>
            </a:r>
          </a:p>
          <a:p>
            <a:r>
              <a:rPr lang="fr-FR" dirty="0"/>
              <a:t>&lt;/</a:t>
            </a:r>
            <a:r>
              <a:rPr lang="fr-FR" dirty="0" err="1"/>
              <a:t>form</a:t>
            </a:r>
            <a:r>
              <a:rPr lang="fr-FR" dirty="0"/>
              <a:t>&gt;</a:t>
            </a:r>
          </a:p>
          <a:p>
            <a:r>
              <a:rPr lang="fr-FR" dirty="0"/>
              <a:t>@</a:t>
            </a:r>
            <a:r>
              <a:rPr lang="fr-FR" dirty="0" err="1"/>
              <a:t>endsection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1168100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Supprimer un article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Modifier le lien de suppression sur </a:t>
            </a:r>
            <a:r>
              <a:rPr lang="fr-FR" dirty="0" err="1"/>
              <a:t>index.blade.php</a:t>
            </a:r>
            <a:r>
              <a:rPr lang="fr-FR" dirty="0"/>
              <a:t> avec :</a:t>
            </a:r>
          </a:p>
          <a:p>
            <a:pPr lvl="2"/>
            <a:r>
              <a:rPr lang="fr-FR" dirty="0"/>
              <a:t>&lt;td&gt;&lt;</a:t>
            </a:r>
            <a:r>
              <a:rPr lang="fr-FR" dirty="0" err="1"/>
              <a:t>form</a:t>
            </a:r>
            <a:r>
              <a:rPr lang="fr-FR" dirty="0"/>
              <a:t> action ="{{url('articles/'.$article-&gt;id)}}" </a:t>
            </a:r>
            <a:r>
              <a:rPr lang="fr-FR" dirty="0" err="1"/>
              <a:t>method</a:t>
            </a:r>
            <a:r>
              <a:rPr lang="fr-FR" dirty="0"/>
              <a:t>="post"&gt;</a:t>
            </a:r>
          </a:p>
          <a:p>
            <a:pPr lvl="2"/>
            <a:r>
              <a:rPr lang="fr-FR" dirty="0"/>
              <a:t>				{{</a:t>
            </a:r>
            <a:r>
              <a:rPr lang="fr-FR" dirty="0" err="1"/>
              <a:t>csrf_field</a:t>
            </a:r>
            <a:r>
              <a:rPr lang="fr-FR" dirty="0"/>
              <a:t>()}}</a:t>
            </a:r>
          </a:p>
          <a:p>
            <a:pPr lvl="2"/>
            <a:r>
              <a:rPr lang="fr-FR" dirty="0"/>
              <a:t>				{{</a:t>
            </a:r>
            <a:r>
              <a:rPr lang="fr-FR" dirty="0" err="1"/>
              <a:t>method_field</a:t>
            </a:r>
            <a:r>
              <a:rPr lang="fr-FR" dirty="0"/>
              <a:t>('DELETE')}}</a:t>
            </a:r>
          </a:p>
          <a:p>
            <a:pPr lvl="2"/>
            <a:r>
              <a:rPr lang="fr-FR" dirty="0"/>
              <a:t>				&lt;</a:t>
            </a:r>
            <a:r>
              <a:rPr lang="fr-FR" dirty="0" err="1"/>
              <a:t>button</a:t>
            </a:r>
            <a:r>
              <a:rPr lang="fr-FR" dirty="0"/>
              <a:t> type="</a:t>
            </a:r>
            <a:r>
              <a:rPr lang="fr-FR" dirty="0" err="1"/>
              <a:t>submit</a:t>
            </a:r>
            <a:r>
              <a:rPr lang="fr-FR" dirty="0"/>
              <a:t>" &gt;supprimer&lt;/</a:t>
            </a:r>
            <a:r>
              <a:rPr lang="fr-FR" dirty="0" err="1"/>
              <a:t>button</a:t>
            </a:r>
            <a:r>
              <a:rPr lang="fr-FR" dirty="0"/>
              <a:t>&gt;&lt;/</a:t>
            </a:r>
            <a:r>
              <a:rPr lang="fr-FR" dirty="0" err="1"/>
              <a:t>form</a:t>
            </a:r>
            <a:r>
              <a:rPr lang="fr-FR" dirty="0"/>
              <a:t>&gt;&lt;/td&gt;</a:t>
            </a:r>
          </a:p>
          <a:p>
            <a:r>
              <a:rPr lang="fr-FR" dirty="0"/>
              <a:t>Dans le </a:t>
            </a:r>
            <a:r>
              <a:rPr lang="fr-FR" dirty="0" err="1"/>
              <a:t>controller</a:t>
            </a:r>
            <a:r>
              <a:rPr lang="fr-FR" dirty="0"/>
              <a:t> de l’article rajouter la fonction</a:t>
            </a:r>
          </a:p>
          <a:p>
            <a:pPr lvl="1"/>
            <a:r>
              <a:rPr lang="fr-FR" dirty="0"/>
              <a:t>  public </a:t>
            </a:r>
            <a:r>
              <a:rPr lang="fr-FR" dirty="0" err="1"/>
              <a:t>function</a:t>
            </a:r>
            <a:r>
              <a:rPr lang="fr-FR" dirty="0"/>
              <a:t> destroy($id){</a:t>
            </a:r>
          </a:p>
          <a:p>
            <a:pPr lvl="1"/>
            <a:r>
              <a:rPr lang="fr-FR" dirty="0"/>
              <a:t>    	$article = Article::</a:t>
            </a:r>
            <a:r>
              <a:rPr lang="fr-FR" dirty="0" err="1"/>
              <a:t>find</a:t>
            </a:r>
            <a:r>
              <a:rPr lang="fr-FR" dirty="0"/>
              <a:t>($id);</a:t>
            </a:r>
          </a:p>
          <a:p>
            <a:pPr lvl="1"/>
            <a:r>
              <a:rPr lang="fr-FR" dirty="0"/>
              <a:t>    	$article-&gt;</a:t>
            </a:r>
            <a:r>
              <a:rPr lang="fr-FR" dirty="0" err="1"/>
              <a:t>delete</a:t>
            </a:r>
            <a:r>
              <a:rPr lang="fr-FR" dirty="0"/>
              <a:t>();</a:t>
            </a:r>
          </a:p>
          <a:p>
            <a:pPr lvl="1"/>
            <a:r>
              <a:rPr lang="fr-FR" dirty="0"/>
              <a:t>    	return </a:t>
            </a:r>
            <a:r>
              <a:rPr lang="fr-FR" dirty="0" err="1"/>
              <a:t>redirect</a:t>
            </a:r>
            <a:r>
              <a:rPr lang="fr-FR" dirty="0"/>
              <a:t>('articles');</a:t>
            </a:r>
          </a:p>
          <a:p>
            <a:pPr lvl="1"/>
            <a:r>
              <a:rPr lang="fr-FR" dirty="0"/>
              <a:t>    } </a:t>
            </a:r>
          </a:p>
          <a:p>
            <a:r>
              <a:rPr lang="fr-FR" dirty="0"/>
              <a:t>Rajouter dans les routes</a:t>
            </a:r>
          </a:p>
          <a:p>
            <a:pPr lvl="1"/>
            <a:r>
              <a:rPr lang="fr-FR" dirty="0"/>
              <a:t>Route::</a:t>
            </a:r>
            <a:r>
              <a:rPr lang="fr-FR" dirty="0" err="1"/>
              <a:t>delete</a:t>
            </a:r>
            <a:r>
              <a:rPr lang="fr-FR" dirty="0"/>
              <a:t>('articles/{id}', '</a:t>
            </a:r>
            <a:r>
              <a:rPr lang="fr-FR" dirty="0" err="1"/>
              <a:t>ArticleController@destroy</a:t>
            </a:r>
            <a:r>
              <a:rPr lang="fr-FR" dirty="0"/>
              <a:t>');</a:t>
            </a:r>
          </a:p>
        </p:txBody>
      </p:sp>
    </p:spTree>
    <p:extLst>
      <p:ext uri="{BB962C8B-B14F-4D97-AF65-F5344CB8AC3E}">
        <p14:creationId xmlns="" xmlns:p14="http://schemas.microsoft.com/office/powerpoint/2010/main" val="10159777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Sources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https://www.youtube.com/playlist?list=PLNAMnK22kwLajj5F8T_00t6IRDUpkp0y_</a:t>
            </a:r>
          </a:p>
        </p:txBody>
      </p:sp>
    </p:spTree>
    <p:extLst>
      <p:ext uri="{BB962C8B-B14F-4D97-AF65-F5344CB8AC3E}">
        <p14:creationId xmlns="" xmlns:p14="http://schemas.microsoft.com/office/powerpoint/2010/main" val="2478708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structure </a:t>
            </a:r>
            <a:r>
              <a:rPr lang="fr-FR" dirty="0" err="1"/>
              <a:t>laravel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</a:t>
            </a:r>
            <a:r>
              <a:rPr lang="fr-FR" dirty="0" err="1"/>
              <a:t>controllers</a:t>
            </a:r>
            <a:r>
              <a:rPr lang="fr-FR" dirty="0"/>
              <a:t> : </a:t>
            </a:r>
            <a:r>
              <a:rPr lang="fr-FR" dirty="0" err="1"/>
              <a:t>lesite</a:t>
            </a:r>
            <a:r>
              <a:rPr lang="fr-FR" dirty="0"/>
              <a:t>/</a:t>
            </a:r>
            <a:r>
              <a:rPr lang="fr-FR" dirty="0" err="1"/>
              <a:t>app</a:t>
            </a:r>
            <a:r>
              <a:rPr lang="fr-FR" dirty="0"/>
              <a:t>/http/</a:t>
            </a:r>
            <a:r>
              <a:rPr lang="fr-FR" dirty="0" err="1"/>
              <a:t>controllers</a:t>
            </a:r>
            <a:endParaRPr lang="fr-FR" dirty="0"/>
          </a:p>
          <a:p>
            <a:r>
              <a:rPr lang="fr-FR" dirty="0"/>
              <a:t>modèle </a:t>
            </a:r>
            <a:r>
              <a:rPr lang="fr-FR" dirty="0" err="1"/>
              <a:t>lesite</a:t>
            </a:r>
            <a:r>
              <a:rPr lang="fr-FR" dirty="0"/>
              <a:t>/</a:t>
            </a:r>
            <a:r>
              <a:rPr lang="fr-FR" dirty="0" err="1"/>
              <a:t>app</a:t>
            </a:r>
            <a:endParaRPr lang="fr-FR" dirty="0"/>
          </a:p>
          <a:p>
            <a:r>
              <a:rPr lang="fr-FR" dirty="0" err="1"/>
              <a:t>views</a:t>
            </a:r>
            <a:r>
              <a:rPr lang="fr-FR" dirty="0"/>
              <a:t> : </a:t>
            </a:r>
            <a:r>
              <a:rPr lang="fr-FR" dirty="0" err="1"/>
              <a:t>lesite</a:t>
            </a:r>
            <a:r>
              <a:rPr lang="fr-FR" dirty="0"/>
              <a:t>/ressources/</a:t>
            </a:r>
            <a:r>
              <a:rPr lang="fr-FR" dirty="0" err="1"/>
              <a:t>views</a:t>
            </a:r>
            <a:endParaRPr lang="fr-FR" dirty="0"/>
          </a:p>
          <a:p>
            <a:r>
              <a:rPr lang="fr-FR" dirty="0"/>
              <a:t>routage : </a:t>
            </a:r>
            <a:r>
              <a:rPr lang="fr-FR" dirty="0" err="1" smtClean="0"/>
              <a:t>lesite</a:t>
            </a:r>
            <a:r>
              <a:rPr lang="fr-FR" dirty="0" smtClean="0"/>
              <a:t>/routes/web.php</a:t>
            </a:r>
            <a:endParaRPr lang="fr-FR" dirty="0"/>
          </a:p>
          <a:p>
            <a:r>
              <a:rPr lang="fr-FR" dirty="0"/>
              <a:t>fichiers images, </a:t>
            </a:r>
            <a:r>
              <a:rPr lang="fr-FR" dirty="0" err="1"/>
              <a:t>js</a:t>
            </a:r>
            <a:r>
              <a:rPr lang="fr-FR" dirty="0"/>
              <a:t>, </a:t>
            </a:r>
            <a:r>
              <a:rPr lang="fr-FR" dirty="0" err="1"/>
              <a:t>css</a:t>
            </a:r>
            <a:r>
              <a:rPr lang="fr-FR" dirty="0"/>
              <a:t> : </a:t>
            </a:r>
            <a:r>
              <a:rPr lang="fr-FR" dirty="0" err="1"/>
              <a:t>lesite</a:t>
            </a:r>
            <a:r>
              <a:rPr lang="fr-FR" dirty="0"/>
              <a:t>/public</a:t>
            </a:r>
          </a:p>
          <a:p>
            <a:r>
              <a:rPr lang="fr-FR" dirty="0"/>
              <a:t>config : </a:t>
            </a:r>
            <a:r>
              <a:rPr lang="fr-FR" dirty="0" err="1"/>
              <a:t>lesite</a:t>
            </a:r>
            <a:r>
              <a:rPr lang="fr-FR" dirty="0"/>
              <a:t>/.</a:t>
            </a:r>
            <a:r>
              <a:rPr lang="fr-FR" dirty="0" err="1"/>
              <a:t>env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9231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lancer </a:t>
            </a:r>
            <a:r>
              <a:rPr lang="fr-FR" dirty="0" err="1"/>
              <a:t>laravel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$</a:t>
            </a:r>
            <a:r>
              <a:rPr lang="fr-FR" dirty="0" err="1"/>
              <a:t>php</a:t>
            </a:r>
            <a:r>
              <a:rPr lang="fr-FR" dirty="0"/>
              <a:t> artisan serve</a:t>
            </a:r>
          </a:p>
          <a:p>
            <a:r>
              <a:rPr lang="fr-FR" dirty="0"/>
              <a:t>lien du site est généré</a:t>
            </a:r>
          </a:p>
        </p:txBody>
      </p:sp>
    </p:spTree>
    <p:extLst>
      <p:ext uri="{BB962C8B-B14F-4D97-AF65-F5344CB8AC3E}">
        <p14:creationId xmlns="" xmlns:p14="http://schemas.microsoft.com/office/powerpoint/2010/main" val="1790653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routes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fichier </a:t>
            </a:r>
            <a:r>
              <a:rPr lang="fr-FR" dirty="0" err="1"/>
              <a:t>web.php</a:t>
            </a:r>
            <a:endParaRPr lang="fr-FR" dirty="0"/>
          </a:p>
          <a:p>
            <a:pPr lvl="1"/>
            <a:r>
              <a:rPr lang="fr-FR" dirty="0"/>
              <a:t>Route::</a:t>
            </a:r>
            <a:r>
              <a:rPr lang="fr-FR" dirty="0" err="1"/>
              <a:t>get</a:t>
            </a:r>
            <a:r>
              <a:rPr lang="fr-FR" dirty="0"/>
              <a:t>('/', </a:t>
            </a:r>
            <a:r>
              <a:rPr lang="fr-FR" dirty="0" err="1"/>
              <a:t>function</a:t>
            </a:r>
            <a:r>
              <a:rPr lang="fr-FR" dirty="0"/>
              <a:t> () {</a:t>
            </a:r>
          </a:p>
          <a:p>
            <a:pPr lvl="1"/>
            <a:r>
              <a:rPr lang="fr-FR" dirty="0"/>
              <a:t>    return </a:t>
            </a:r>
            <a:r>
              <a:rPr lang="fr-FR" dirty="0" err="1"/>
              <a:t>view</a:t>
            </a:r>
            <a:r>
              <a:rPr lang="fr-FR" dirty="0"/>
              <a:t>('</a:t>
            </a:r>
            <a:r>
              <a:rPr lang="fr-FR" dirty="0" err="1"/>
              <a:t>welcome</a:t>
            </a:r>
            <a:r>
              <a:rPr lang="fr-FR" dirty="0"/>
              <a:t>');</a:t>
            </a:r>
          </a:p>
          <a:p>
            <a:pPr lvl="1"/>
            <a:r>
              <a:rPr lang="fr-FR" dirty="0"/>
              <a:t>	//</a:t>
            </a:r>
            <a:r>
              <a:rPr lang="fr-FR" dirty="0" err="1"/>
              <a:t>echo</a:t>
            </a:r>
            <a:r>
              <a:rPr lang="fr-FR" dirty="0"/>
              <a:t> "ce site est";</a:t>
            </a:r>
          </a:p>
          <a:p>
            <a:pPr lvl="1"/>
            <a:r>
              <a:rPr lang="fr-FR" dirty="0"/>
              <a:t>});</a:t>
            </a:r>
          </a:p>
          <a:p>
            <a:r>
              <a:rPr lang="fr-FR" dirty="0"/>
              <a:t>utilisation d'une fonction anonyme ou d'un </a:t>
            </a:r>
            <a:r>
              <a:rPr lang="fr-FR" dirty="0" err="1"/>
              <a:t>controlleurs</a:t>
            </a:r>
            <a:endParaRPr lang="fr-FR" dirty="0"/>
          </a:p>
          <a:p>
            <a:r>
              <a:rPr lang="fr-FR" dirty="0"/>
              <a:t>le / est routé vers la vue </a:t>
            </a:r>
            <a:r>
              <a:rPr lang="fr-FR" dirty="0" err="1"/>
              <a:t>welcome</a:t>
            </a:r>
            <a:endParaRPr lang="fr-FR" dirty="0"/>
          </a:p>
          <a:p>
            <a:r>
              <a:rPr lang="fr-FR" dirty="0"/>
              <a:t>mettre à jour la vue</a:t>
            </a:r>
          </a:p>
          <a:p>
            <a:r>
              <a:rPr lang="fr-FR" dirty="0"/>
              <a:t>rajouter une nouvelle vue</a:t>
            </a:r>
          </a:p>
        </p:txBody>
      </p:sp>
    </p:spTree>
    <p:extLst>
      <p:ext uri="{BB962C8B-B14F-4D97-AF65-F5344CB8AC3E}">
        <p14:creationId xmlns="" xmlns:p14="http://schemas.microsoft.com/office/powerpoint/2010/main" val="3897751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routes dynamiques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Route::get('/contact/{name}', function ($name) {</a:t>
            </a:r>
          </a:p>
          <a:p>
            <a:r>
              <a:rPr lang="en-US" dirty="0"/>
              <a:t>    </a:t>
            </a:r>
            <a:r>
              <a:rPr lang="en-US" dirty="0" err="1"/>
              <a:t>echo"contact</a:t>
            </a:r>
            <a:r>
              <a:rPr lang="en-US" dirty="0"/>
              <a:t> name:".$name;</a:t>
            </a:r>
          </a:p>
          <a:p>
            <a:r>
              <a:rPr lang="en-US" dirty="0"/>
              <a:t>});</a:t>
            </a:r>
          </a:p>
          <a:p>
            <a:r>
              <a:rPr lang="en-US" dirty="0"/>
              <a:t>//http://127.0.0.1:8000/contact/mohammed/</a:t>
            </a:r>
          </a:p>
          <a:p>
            <a:endParaRPr lang="en-US" dirty="0"/>
          </a:p>
          <a:p>
            <a:r>
              <a:rPr lang="en-US" dirty="0"/>
              <a:t>Route::get('/contact/{name}/id/{id}', function ($name, $id) {</a:t>
            </a:r>
          </a:p>
          <a:p>
            <a:r>
              <a:rPr lang="en-US" dirty="0"/>
              <a:t>    </a:t>
            </a:r>
            <a:r>
              <a:rPr lang="en-US" dirty="0" err="1"/>
              <a:t>echo"contact</a:t>
            </a:r>
            <a:r>
              <a:rPr lang="en-US" dirty="0"/>
              <a:t> name:".$name;</a:t>
            </a:r>
          </a:p>
          <a:p>
            <a:r>
              <a:rPr lang="en-US" dirty="0"/>
              <a:t>    echo"&lt;</a:t>
            </a:r>
            <a:r>
              <a:rPr lang="en-US" dirty="0" err="1"/>
              <a:t>br</a:t>
            </a:r>
            <a:r>
              <a:rPr lang="en-US" dirty="0"/>
              <a:t>&gt; contact id:".$id;</a:t>
            </a:r>
          </a:p>
          <a:p>
            <a:r>
              <a:rPr lang="en-US" dirty="0"/>
              <a:t>});</a:t>
            </a:r>
          </a:p>
          <a:p>
            <a:r>
              <a:rPr lang="en-US" dirty="0"/>
              <a:t>http://127.0.0.1:8000/contact/mohammed/id/45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475792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validation des routes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Route::</a:t>
            </a:r>
            <a:r>
              <a:rPr lang="fr-FR" dirty="0" err="1"/>
              <a:t>get</a:t>
            </a:r>
            <a:r>
              <a:rPr lang="fr-FR" dirty="0"/>
              <a:t>('/contact/{</a:t>
            </a:r>
            <a:r>
              <a:rPr lang="fr-FR" dirty="0" err="1"/>
              <a:t>name</a:t>
            </a:r>
            <a:r>
              <a:rPr lang="fr-FR" dirty="0"/>
              <a:t>}/id/{id}', </a:t>
            </a:r>
            <a:r>
              <a:rPr lang="fr-FR" dirty="0" err="1"/>
              <a:t>function</a:t>
            </a:r>
            <a:r>
              <a:rPr lang="fr-FR" dirty="0"/>
              <a:t> ($</a:t>
            </a:r>
            <a:r>
              <a:rPr lang="fr-FR" dirty="0" err="1"/>
              <a:t>name</a:t>
            </a:r>
            <a:r>
              <a:rPr lang="fr-FR" dirty="0"/>
              <a:t>, $id) {</a:t>
            </a:r>
          </a:p>
          <a:p>
            <a:r>
              <a:rPr lang="fr-FR" dirty="0"/>
              <a:t>    </a:t>
            </a:r>
            <a:r>
              <a:rPr lang="fr-FR" dirty="0" err="1"/>
              <a:t>echo"contact</a:t>
            </a:r>
            <a:r>
              <a:rPr lang="fr-FR" dirty="0"/>
              <a:t> </a:t>
            </a:r>
            <a:r>
              <a:rPr lang="fr-FR" dirty="0" err="1"/>
              <a:t>name</a:t>
            </a:r>
            <a:r>
              <a:rPr lang="fr-FR" dirty="0"/>
              <a:t>:".$</a:t>
            </a:r>
            <a:r>
              <a:rPr lang="fr-FR" dirty="0" err="1"/>
              <a:t>name</a:t>
            </a:r>
            <a:r>
              <a:rPr lang="fr-FR" dirty="0"/>
              <a:t>;</a:t>
            </a:r>
          </a:p>
          <a:p>
            <a:r>
              <a:rPr lang="fr-FR" dirty="0"/>
              <a:t>    </a:t>
            </a:r>
            <a:r>
              <a:rPr lang="fr-FR" dirty="0" err="1"/>
              <a:t>echo</a:t>
            </a:r>
            <a:r>
              <a:rPr lang="fr-FR" dirty="0"/>
              <a:t>"&lt;</a:t>
            </a:r>
            <a:r>
              <a:rPr lang="fr-FR" dirty="0" err="1"/>
              <a:t>br</a:t>
            </a:r>
            <a:r>
              <a:rPr lang="fr-FR" dirty="0"/>
              <a:t>&gt; contact id:".$id;</a:t>
            </a:r>
          </a:p>
          <a:p>
            <a:r>
              <a:rPr lang="fr-FR" dirty="0"/>
              <a:t>})-&gt;</a:t>
            </a:r>
            <a:r>
              <a:rPr lang="fr-FR" dirty="0" err="1"/>
              <a:t>where</a:t>
            </a:r>
            <a:r>
              <a:rPr lang="fr-FR" dirty="0"/>
              <a:t>(['</a:t>
            </a:r>
            <a:r>
              <a:rPr lang="fr-FR" dirty="0" err="1"/>
              <a:t>name</a:t>
            </a:r>
            <a:r>
              <a:rPr lang="fr-FR" dirty="0"/>
              <a:t>' =&gt; '[a-</a:t>
            </a:r>
            <a:r>
              <a:rPr lang="fr-FR" dirty="0" err="1"/>
              <a:t>zA</a:t>
            </a:r>
            <a:r>
              <a:rPr lang="fr-FR" dirty="0"/>
              <a:t>-Z]+', 'id' =&gt; '[0-9]+']);</a:t>
            </a:r>
          </a:p>
        </p:txBody>
      </p:sp>
    </p:spTree>
    <p:extLst>
      <p:ext uri="{BB962C8B-B14F-4D97-AF65-F5344CB8AC3E}">
        <p14:creationId xmlns="" xmlns:p14="http://schemas.microsoft.com/office/powerpoint/2010/main" val="3646411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-116538"/>
            <a:ext cx="8596668" cy="1320800"/>
          </a:xfrm>
        </p:spPr>
        <p:txBody>
          <a:bodyPr/>
          <a:lstStyle/>
          <a:p>
            <a:r>
              <a:rPr lang="fr-FR" dirty="0" err="1"/>
              <a:t>Controllers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3000" y="524439"/>
            <a:ext cx="9872871" cy="5513294"/>
          </a:xfrm>
        </p:spPr>
        <p:txBody>
          <a:bodyPr>
            <a:noAutofit/>
          </a:bodyPr>
          <a:lstStyle/>
          <a:p>
            <a:r>
              <a:rPr lang="fr-FR" sz="1400" b="1" dirty="0"/>
              <a:t>création d'un </a:t>
            </a:r>
            <a:r>
              <a:rPr lang="fr-FR" sz="1400" b="1" dirty="0" err="1"/>
              <a:t>controller</a:t>
            </a:r>
            <a:endParaRPr lang="fr-FR" sz="1400" b="1" dirty="0"/>
          </a:p>
          <a:p>
            <a:pPr lvl="1"/>
            <a:r>
              <a:rPr lang="fr-FR" sz="1200" b="1" dirty="0"/>
              <a:t>$</a:t>
            </a:r>
            <a:r>
              <a:rPr lang="fr-FR" sz="1200" b="1" dirty="0" err="1"/>
              <a:t>php</a:t>
            </a:r>
            <a:r>
              <a:rPr lang="fr-FR" sz="1200" b="1" dirty="0"/>
              <a:t> artisan </a:t>
            </a:r>
            <a:r>
              <a:rPr lang="fr-FR" sz="1200" b="1" dirty="0" err="1"/>
              <a:t>make:controller</a:t>
            </a:r>
            <a:r>
              <a:rPr lang="fr-FR" sz="1200" b="1" dirty="0"/>
              <a:t> </a:t>
            </a:r>
            <a:r>
              <a:rPr lang="fr-FR" sz="1200" b="1" dirty="0" err="1"/>
              <a:t>ArticleController</a:t>
            </a:r>
            <a:endParaRPr lang="fr-FR" sz="1200" b="1" dirty="0"/>
          </a:p>
          <a:p>
            <a:r>
              <a:rPr lang="fr-FR" sz="1400" b="1" dirty="0"/>
              <a:t>respecter les règles de nommage</a:t>
            </a:r>
          </a:p>
          <a:p>
            <a:r>
              <a:rPr lang="fr-FR" sz="1400" b="1" dirty="0"/>
              <a:t>sur </a:t>
            </a:r>
            <a:r>
              <a:rPr lang="fr-FR" sz="1400" b="1" dirty="0" err="1"/>
              <a:t>ArticleController.php</a:t>
            </a:r>
            <a:r>
              <a:rPr lang="fr-FR" sz="1400" b="1" dirty="0"/>
              <a:t>:</a:t>
            </a:r>
          </a:p>
          <a:p>
            <a:pPr lvl="1"/>
            <a:r>
              <a:rPr lang="fr-FR" sz="1200" b="1" dirty="0"/>
              <a:t>&lt;?</a:t>
            </a:r>
            <a:r>
              <a:rPr lang="fr-FR" sz="1200" b="1" dirty="0" err="1"/>
              <a:t>php</a:t>
            </a:r>
            <a:endParaRPr lang="fr-FR" sz="1200" b="1" dirty="0"/>
          </a:p>
          <a:p>
            <a:pPr lvl="1"/>
            <a:r>
              <a:rPr lang="fr-FR" sz="1200" b="1" dirty="0" err="1"/>
              <a:t>namespace</a:t>
            </a:r>
            <a:r>
              <a:rPr lang="fr-FR" sz="1200" b="1" dirty="0"/>
              <a:t> App\Http\</a:t>
            </a:r>
            <a:r>
              <a:rPr lang="fr-FR" sz="1200" b="1" dirty="0" err="1"/>
              <a:t>Controllers</a:t>
            </a:r>
            <a:r>
              <a:rPr lang="fr-FR" sz="1200" b="1" dirty="0"/>
              <a:t>;</a:t>
            </a:r>
          </a:p>
          <a:p>
            <a:pPr lvl="1"/>
            <a:r>
              <a:rPr lang="fr-FR" sz="1200" b="1" dirty="0"/>
              <a:t>use </a:t>
            </a:r>
            <a:r>
              <a:rPr lang="fr-FR" sz="1200" b="1" dirty="0" err="1"/>
              <a:t>Illuminate</a:t>
            </a:r>
            <a:r>
              <a:rPr lang="fr-FR" sz="1200" b="1" dirty="0"/>
              <a:t>\Http\</a:t>
            </a:r>
            <a:r>
              <a:rPr lang="fr-FR" sz="1200" b="1" dirty="0" err="1"/>
              <a:t>Request</a:t>
            </a:r>
            <a:r>
              <a:rPr lang="fr-FR" sz="1200" b="1" dirty="0"/>
              <a:t>;</a:t>
            </a:r>
          </a:p>
          <a:p>
            <a:pPr lvl="1"/>
            <a:r>
              <a:rPr lang="fr-FR" sz="1200" b="1" dirty="0"/>
              <a:t>class </a:t>
            </a:r>
            <a:r>
              <a:rPr lang="fr-FR" sz="1200" b="1" dirty="0" err="1"/>
              <a:t>ArticleController</a:t>
            </a:r>
            <a:r>
              <a:rPr lang="fr-FR" sz="1200" b="1" dirty="0"/>
              <a:t> </a:t>
            </a:r>
            <a:r>
              <a:rPr lang="fr-FR" sz="1200" b="1" dirty="0" err="1"/>
              <a:t>extends</a:t>
            </a:r>
            <a:r>
              <a:rPr lang="fr-FR" sz="1200" b="1" dirty="0"/>
              <a:t> Controller</a:t>
            </a:r>
          </a:p>
          <a:p>
            <a:pPr lvl="1"/>
            <a:r>
              <a:rPr lang="fr-FR" sz="1200" b="1" dirty="0"/>
              <a:t>{</a:t>
            </a:r>
          </a:p>
          <a:p>
            <a:pPr lvl="1"/>
            <a:r>
              <a:rPr lang="fr-FR" sz="1200" b="1" dirty="0"/>
              <a:t>    public </a:t>
            </a:r>
            <a:r>
              <a:rPr lang="fr-FR" sz="1200" b="1" dirty="0" err="1"/>
              <a:t>function</a:t>
            </a:r>
            <a:r>
              <a:rPr lang="fr-FR" sz="1200" b="1" dirty="0"/>
              <a:t> articles(){</a:t>
            </a:r>
          </a:p>
          <a:p>
            <a:pPr lvl="1"/>
            <a:r>
              <a:rPr lang="fr-FR" sz="1200" b="1" dirty="0"/>
              <a:t>    	</a:t>
            </a:r>
            <a:r>
              <a:rPr lang="fr-FR" sz="1200" b="1" dirty="0" err="1"/>
              <a:t>echo"affichage</a:t>
            </a:r>
            <a:r>
              <a:rPr lang="fr-FR" sz="1200" b="1" dirty="0"/>
              <a:t> des articles"; </a:t>
            </a:r>
          </a:p>
          <a:p>
            <a:pPr lvl="1"/>
            <a:r>
              <a:rPr lang="fr-FR" sz="1200" b="1" dirty="0"/>
              <a:t>    }</a:t>
            </a:r>
          </a:p>
          <a:p>
            <a:pPr lvl="1"/>
            <a:r>
              <a:rPr lang="fr-FR" sz="1200" b="1" dirty="0"/>
              <a:t>    public </a:t>
            </a:r>
            <a:r>
              <a:rPr lang="fr-FR" sz="1200" b="1" dirty="0" err="1"/>
              <a:t>function</a:t>
            </a:r>
            <a:r>
              <a:rPr lang="fr-FR" sz="1200" b="1" dirty="0"/>
              <a:t> article($id){</a:t>
            </a:r>
          </a:p>
          <a:p>
            <a:pPr lvl="1"/>
            <a:r>
              <a:rPr lang="fr-FR" sz="1200" b="1" dirty="0"/>
              <a:t>    	</a:t>
            </a:r>
            <a:r>
              <a:rPr lang="fr-FR" sz="1200" b="1" dirty="0" err="1"/>
              <a:t>echo"affichage</a:t>
            </a:r>
            <a:r>
              <a:rPr lang="fr-FR" sz="1200" b="1" dirty="0"/>
              <a:t> de l'article ".$id; </a:t>
            </a:r>
          </a:p>
          <a:p>
            <a:pPr lvl="1"/>
            <a:r>
              <a:rPr lang="fr-FR" sz="1200" b="1" dirty="0"/>
              <a:t>    }    </a:t>
            </a:r>
          </a:p>
          <a:p>
            <a:pPr lvl="1"/>
            <a:r>
              <a:rPr lang="fr-FR" sz="1200" b="1" dirty="0"/>
              <a:t>}</a:t>
            </a:r>
          </a:p>
          <a:p>
            <a:pPr lvl="1"/>
            <a:r>
              <a:rPr lang="fr-FR" sz="1200" b="1" dirty="0"/>
              <a:t>sur </a:t>
            </a:r>
            <a:r>
              <a:rPr lang="fr-FR" sz="1200" b="1" dirty="0" err="1"/>
              <a:t>web.php</a:t>
            </a:r>
            <a:r>
              <a:rPr lang="fr-FR" sz="1200" b="1" dirty="0"/>
              <a:t>:</a:t>
            </a:r>
          </a:p>
          <a:p>
            <a:pPr lvl="2"/>
            <a:r>
              <a:rPr lang="fr-FR" sz="1100" b="1" dirty="0"/>
              <a:t>Route::</a:t>
            </a:r>
            <a:r>
              <a:rPr lang="fr-FR" sz="1100" b="1" dirty="0" err="1"/>
              <a:t>get</a:t>
            </a:r>
            <a:r>
              <a:rPr lang="fr-FR" sz="1100" b="1" dirty="0"/>
              <a:t>('/articles', '</a:t>
            </a:r>
            <a:r>
              <a:rPr lang="fr-FR" sz="1100" b="1" dirty="0" err="1"/>
              <a:t>ArticleController@articles</a:t>
            </a:r>
            <a:r>
              <a:rPr lang="fr-FR" sz="1100" b="1" dirty="0"/>
              <a:t>');</a:t>
            </a:r>
          </a:p>
          <a:p>
            <a:pPr lvl="2"/>
            <a:r>
              <a:rPr lang="fr-FR" sz="1100" b="1" dirty="0"/>
              <a:t>Route::</a:t>
            </a:r>
            <a:r>
              <a:rPr lang="fr-FR" sz="1100" b="1" dirty="0" err="1"/>
              <a:t>get</a:t>
            </a:r>
            <a:r>
              <a:rPr lang="fr-FR" sz="1100" b="1" dirty="0"/>
              <a:t>('/article/{id}', '</a:t>
            </a:r>
            <a:r>
              <a:rPr lang="fr-FR" sz="1100" b="1" dirty="0" err="1"/>
              <a:t>ArticleController@article</a:t>
            </a:r>
            <a:r>
              <a:rPr lang="fr-FR" sz="1100" b="1" dirty="0"/>
              <a:t>');</a:t>
            </a:r>
          </a:p>
        </p:txBody>
      </p:sp>
    </p:spTree>
    <p:extLst>
      <p:ext uri="{BB962C8B-B14F-4D97-AF65-F5344CB8AC3E}">
        <p14:creationId xmlns="" xmlns:p14="http://schemas.microsoft.com/office/powerpoint/2010/main" val="1300551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migration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création du fichier de migration:</a:t>
            </a:r>
          </a:p>
          <a:p>
            <a:r>
              <a:rPr lang="fr-FR" dirty="0"/>
              <a:t>$</a:t>
            </a:r>
            <a:r>
              <a:rPr lang="fr-FR" dirty="0" err="1"/>
              <a:t>php</a:t>
            </a:r>
            <a:r>
              <a:rPr lang="fr-FR" dirty="0"/>
              <a:t> artisan </a:t>
            </a:r>
            <a:r>
              <a:rPr lang="fr-FR" dirty="0" err="1"/>
              <a:t>make:migration</a:t>
            </a:r>
            <a:r>
              <a:rPr lang="fr-FR" dirty="0"/>
              <a:t> </a:t>
            </a:r>
            <a:r>
              <a:rPr lang="fr-FR" dirty="0" err="1"/>
              <a:t>create_articles_table</a:t>
            </a:r>
            <a:r>
              <a:rPr lang="fr-FR" dirty="0"/>
              <a:t> --</a:t>
            </a:r>
            <a:r>
              <a:rPr lang="fr-FR" dirty="0" err="1"/>
              <a:t>create</a:t>
            </a:r>
            <a:r>
              <a:rPr lang="fr-FR" dirty="0"/>
              <a:t>=articles</a:t>
            </a:r>
          </a:p>
          <a:p>
            <a:r>
              <a:rPr lang="fr-FR" dirty="0"/>
              <a:t>Rajouter les champs nécessaires sur le fichier créé sur le répertoire </a:t>
            </a:r>
            <a:r>
              <a:rPr lang="fr-FR" dirty="0" smtClean="0"/>
              <a:t>migration</a:t>
            </a:r>
          </a:p>
          <a:p>
            <a:pPr lvl="1"/>
            <a:r>
              <a:rPr lang="en-US" dirty="0" smtClean="0"/>
              <a:t>$table-</a:t>
            </a:r>
            <a:r>
              <a:rPr lang="en-US" dirty="0" smtClean="0"/>
              <a:t>&gt;string('name</a:t>
            </a:r>
            <a:r>
              <a:rPr lang="en-US" dirty="0" smtClean="0"/>
              <a:t>');</a:t>
            </a:r>
          </a:p>
          <a:p>
            <a:pPr lvl="1"/>
            <a:r>
              <a:rPr lang="en-US" dirty="0" smtClean="0"/>
              <a:t>$</a:t>
            </a:r>
            <a:r>
              <a:rPr lang="en-US" dirty="0" smtClean="0"/>
              <a:t>table-&gt;string('description');</a:t>
            </a:r>
            <a:endParaRPr lang="fr-FR" dirty="0"/>
          </a:p>
          <a:p>
            <a:r>
              <a:rPr lang="fr-FR" dirty="0"/>
              <a:t>création de la base de données</a:t>
            </a:r>
          </a:p>
          <a:p>
            <a:r>
              <a:rPr lang="fr-FR" dirty="0"/>
              <a:t>configuration du fichier .</a:t>
            </a:r>
            <a:r>
              <a:rPr lang="fr-FR" dirty="0" err="1"/>
              <a:t>env</a:t>
            </a:r>
            <a:r>
              <a:rPr lang="fr-FR" dirty="0"/>
              <a:t> avec les paramètre de connexion à la base</a:t>
            </a:r>
          </a:p>
          <a:p>
            <a:r>
              <a:rPr lang="fr-FR" dirty="0"/>
              <a:t>génération des tables:</a:t>
            </a:r>
          </a:p>
          <a:p>
            <a:pPr lvl="1"/>
            <a:r>
              <a:rPr lang="fr-FR" dirty="0"/>
              <a:t>$</a:t>
            </a:r>
            <a:r>
              <a:rPr lang="fr-FR" dirty="0" err="1"/>
              <a:t>php</a:t>
            </a:r>
            <a:r>
              <a:rPr lang="fr-FR" dirty="0"/>
              <a:t> artisan </a:t>
            </a:r>
            <a:r>
              <a:rPr lang="fr-FR" dirty="0" err="1"/>
              <a:t>migrate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4518474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587</TotalTime>
  <Words>827</Words>
  <Application>Microsoft Office PowerPoint</Application>
  <PresentationFormat>Personnalisé</PresentationFormat>
  <Paragraphs>251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Facette</vt:lpstr>
      <vt:lpstr>Introduction à Laravel</vt:lpstr>
      <vt:lpstr>Installation de Laravel</vt:lpstr>
      <vt:lpstr>structure laravel</vt:lpstr>
      <vt:lpstr>lancer laravel</vt:lpstr>
      <vt:lpstr>routes</vt:lpstr>
      <vt:lpstr>routes dynamiques</vt:lpstr>
      <vt:lpstr>validation des routes</vt:lpstr>
      <vt:lpstr>Controllers</vt:lpstr>
      <vt:lpstr>migration</vt:lpstr>
      <vt:lpstr>modèle</vt:lpstr>
      <vt:lpstr>Modèle</vt:lpstr>
      <vt:lpstr>Modèle </vt:lpstr>
      <vt:lpstr>vues</vt:lpstr>
      <vt:lpstr>Authentification</vt:lpstr>
      <vt:lpstr>Layouts</vt:lpstr>
      <vt:lpstr>Layouts</vt:lpstr>
      <vt:lpstr>Ajouter un nouvel article</vt:lpstr>
      <vt:lpstr>Ajouter un nouvel article</vt:lpstr>
      <vt:lpstr>Ajouter un nouvel article</vt:lpstr>
      <vt:lpstr>Affichage de la liste des articles</vt:lpstr>
      <vt:lpstr>Affichage de la liste des articles</vt:lpstr>
      <vt:lpstr>Modifier un article</vt:lpstr>
      <vt:lpstr>Modifier un article</vt:lpstr>
      <vt:lpstr>Modifier un article</vt:lpstr>
      <vt:lpstr>Supprimer un article</vt:lpstr>
      <vt:lpstr>Sources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Laravel</dc:title>
  <dc:creator>PC</dc:creator>
  <cp:lastModifiedBy>Pctec</cp:lastModifiedBy>
  <cp:revision>70</cp:revision>
  <dcterms:created xsi:type="dcterms:W3CDTF">2017-12-20T12:38:00Z</dcterms:created>
  <dcterms:modified xsi:type="dcterms:W3CDTF">2020-04-23T00:49:04Z</dcterms:modified>
</cp:coreProperties>
</file>