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56" r:id="rId4"/>
    <p:sldId id="276" r:id="rId5"/>
    <p:sldId id="257" r:id="rId6"/>
    <p:sldId id="278" r:id="rId7"/>
    <p:sldId id="268" r:id="rId8"/>
    <p:sldId id="263" r:id="rId9"/>
    <p:sldId id="280" r:id="rId10"/>
    <p:sldId id="282" r:id="rId11"/>
    <p:sldId id="283" r:id="rId12"/>
    <p:sldId id="259" r:id="rId13"/>
    <p:sldId id="260" r:id="rId14"/>
    <p:sldId id="262" r:id="rId15"/>
    <p:sldId id="265" r:id="rId16"/>
    <p:sldId id="267" r:id="rId17"/>
    <p:sldId id="264" r:id="rId18"/>
    <p:sldId id="285" r:id="rId19"/>
    <p:sldId id="295" r:id="rId20"/>
    <p:sldId id="286" r:id="rId21"/>
    <p:sldId id="287" r:id="rId22"/>
    <p:sldId id="289" r:id="rId23"/>
    <p:sldId id="292" r:id="rId24"/>
    <p:sldId id="299" r:id="rId25"/>
    <p:sldId id="296" r:id="rId26"/>
    <p:sldId id="297" r:id="rId27"/>
    <p:sldId id="298" r:id="rId28"/>
    <p:sldId id="294" r:id="rId29"/>
    <p:sldId id="290" r:id="rId30"/>
    <p:sldId id="258" r:id="rId31"/>
    <p:sldId id="291" r:id="rId32"/>
    <p:sldId id="288" r:id="rId33"/>
    <p:sldId id="293" r:id="rId34"/>
    <p:sldId id="284" r:id="rId35"/>
    <p:sldId id="270" r:id="rId36"/>
    <p:sldId id="271" r:id="rId37"/>
    <p:sldId id="300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89FDD-9F0F-414A-A3FB-F18A788BE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C1D028-6A72-49CF-B971-DF68C1835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ECFE4F-2865-49F0-BDCC-6293ED0D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88A-5AF4-4D8F-8112-972C5CDBDA9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BC7224-9E7D-4047-9CD8-1A646841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DFF7A8-3C03-45FB-B3A9-5208F028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C5B-279A-4FC0-A1C5-A95C92A7C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33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6F8BE-DC65-4ECA-AD20-E5A48EE2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65086D-69AD-48B7-83D2-0CA28FB10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07502-4E82-461B-9B7B-73C47E48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88A-5AF4-4D8F-8112-972C5CDBDA9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C717ED-9877-4587-813E-34C46B0A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DA46DC-F89A-4209-8105-E2E33D2A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C5B-279A-4FC0-A1C5-A95C92A7C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7B514F-2589-4D10-B746-8F08974318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8E0DD0-C4EE-4D93-949F-8AC2A2B4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723D8D-E69D-45B8-BE24-6A644D3C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88A-5AF4-4D8F-8112-972C5CDBDA9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5D732-0004-447C-88C8-670585DA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9F542D-8FA3-44B7-8981-40DB3284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C5B-279A-4FC0-A1C5-A95C92A7C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25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A30F2A-4A13-4451-A5CA-9E36ECA8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7E3899-0471-4A52-B79F-CA3609971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53046-6F98-413F-B00F-DB64FB4B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88A-5AF4-4D8F-8112-972C5CDBDA9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DC88BF-5969-4C18-B99D-CC05C40B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1C0226-0CA6-4AEB-9D48-8BB788F3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C5B-279A-4FC0-A1C5-A95C92A7C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06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18B8D-E734-49FC-846A-D3BD4966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D5DC22-C97B-40F0-B6C9-085C4DE3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539ECB-D63A-4FFA-AF48-165A2F89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88A-5AF4-4D8F-8112-972C5CDBDA9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64B4BC-2CFB-4357-B5B6-DDD62643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8AB107-AF17-4814-AFBE-F702E32F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C5B-279A-4FC0-A1C5-A95C92A7C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0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4B0C3-BEE2-4222-ABFA-0938593A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1D98F-9749-4175-8945-F8877B27B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6DE53C-9D76-41C3-8FD7-CFA92A2B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C252AA-24EF-4F2D-B625-89F22AF4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88A-5AF4-4D8F-8112-972C5CDBDA9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1AA712-907E-40B3-AD4A-B9D84A97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4EE900-B0B0-41D1-9C22-DB652418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C5B-279A-4FC0-A1C5-A95C92A7C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91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207AA-4F5F-4FAA-8523-DC405ED3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844C3F-1A6D-4798-9103-45AF16F0B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665982-7E72-4D5E-991C-E2932A7F7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97D686-17D2-477E-A92E-E360CC59C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BD61A6-F187-42E9-879B-A34D3B106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AD69DC-970B-4BB9-901C-F9F0F9BF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88A-5AF4-4D8F-8112-972C5CDBDA9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722AA-1208-4427-9396-CFA20B5A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612824-9CD2-43B1-8BE9-6F3DCB67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C5B-279A-4FC0-A1C5-A95C92A7C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24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1820AE-D9E9-4ACB-9DE6-2DBFE83A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8E0B5E-1397-49DC-A145-679396F9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88A-5AF4-4D8F-8112-972C5CDBDA9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25AEC5-E213-4DE9-8F76-491B8DAF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334E8F-A676-4F7A-85B2-65F227E2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C5B-279A-4FC0-A1C5-A95C92A7C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61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FA6627E-2F1D-4370-A2B8-3029DA08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88A-5AF4-4D8F-8112-972C5CDBDA9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13EE67-A274-4C00-BCC8-3E8E1A9F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03B224-8912-46A8-85A7-10EEF6FD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C5B-279A-4FC0-A1C5-A95C92A7C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0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AA546-F6C9-4A01-918F-F959E0A7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5FA6E5-06E2-418A-9C86-814829AFE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6AC6DB-9184-4AA3-81FD-0ABC49BC0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8247DF-9938-4F9A-8751-8879170A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88A-5AF4-4D8F-8112-972C5CDBDA9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A2A31A-25E1-4561-A090-CD22AD40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C3C4C3-CA19-44D2-9F29-8C5C7F42F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C5B-279A-4FC0-A1C5-A95C92A7C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73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F5C42-100C-4633-8C09-A4F3F8CE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533711-751F-47FC-AE5F-5F2A523BE5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7BCBAF-D614-46FE-948D-7ECDCAA52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172185-C6D2-472E-B1C3-4CBDBFF5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988A-5AF4-4D8F-8112-972C5CDBDA9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C46285-F1C0-4DA4-9E3D-61BDB6E1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7237A-7AC0-4AEF-9F9E-507C6C7B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C5B-279A-4FC0-A1C5-A95C92A7C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2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1B7481-A50B-429D-BCB0-6B8FEE0F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9DD1FF-B66E-480E-984F-098C06DE5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C58D4D-3C0B-4F43-85BA-3AED8C747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988A-5AF4-4D8F-8112-972C5CDBDA9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25D213-430B-47A2-BE80-5B8E224BC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E98B2B-BC42-4830-9A33-B0CE11587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C5B-279A-4FC0-A1C5-A95C92A7C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66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9344B8D-84DE-440C-B73B-5DBC834BA5DF}"/>
              </a:ext>
            </a:extLst>
          </p:cNvPr>
          <p:cNvSpPr txBox="1"/>
          <p:nvPr/>
        </p:nvSpPr>
        <p:spPr>
          <a:xfrm>
            <a:off x="4399722" y="145774"/>
            <a:ext cx="258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Traditional Arabic" panose="02020603050405020304" pitchFamily="18" charset="-78"/>
              </a:rPr>
              <a:t> </a:t>
            </a:r>
            <a:r>
              <a:rPr lang="ar-DZ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Traditional Arabic" panose="02020603050405020304" pitchFamily="18" charset="-78"/>
              </a:rPr>
              <a:t>التـــعـــريـــة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Traditional Arabic" panose="02020603050405020304" pitchFamily="18" charset="-7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3F79DC-04F9-4E14-948C-EDB7C4B4A4D1}"/>
              </a:ext>
            </a:extLst>
          </p:cNvPr>
          <p:cNvSpPr txBox="1"/>
          <p:nvPr/>
        </p:nvSpPr>
        <p:spPr>
          <a:xfrm>
            <a:off x="4638261" y="1844446"/>
            <a:ext cx="6998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/>
              <a:t> </a:t>
            </a:r>
            <a:r>
              <a:rPr lang="ar-DZ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عملية تفكيك الصخر الناتجة عن عدّة عوامل:</a:t>
            </a:r>
            <a:endParaRPr lang="fr-FR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C9090B-6066-4B01-8577-DAB3874196B7}"/>
              </a:ext>
            </a:extLst>
          </p:cNvPr>
          <p:cNvSpPr txBox="1"/>
          <p:nvPr/>
        </p:nvSpPr>
        <p:spPr>
          <a:xfrm>
            <a:off x="4556235" y="2668728"/>
            <a:ext cx="7080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تسعى إذًا التعرية إلى إعادة تشكيل سطح الأرض</a:t>
            </a:r>
            <a:endParaRPr lang="fr-FR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3237DB-94A5-49A8-B57D-8E5C79088F54}"/>
              </a:ext>
            </a:extLst>
          </p:cNvPr>
          <p:cNvSpPr txBox="1"/>
          <p:nvPr/>
        </p:nvSpPr>
        <p:spPr>
          <a:xfrm>
            <a:off x="2222938" y="3429000"/>
            <a:ext cx="941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تمتدّ عملية تغيير ملمح السطح إلى ملايين السنين، هي عملية بطيئة </a:t>
            </a:r>
            <a:endParaRPr lang="fr-FR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234B80-54E1-469C-8AC3-9730B29D1ED8}"/>
              </a:ext>
            </a:extLst>
          </p:cNvPr>
          <p:cNvSpPr txBox="1"/>
          <p:nvPr/>
        </p:nvSpPr>
        <p:spPr>
          <a:xfrm>
            <a:off x="1686911" y="4858159"/>
            <a:ext cx="9910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تحدث التعرية بفعل عامل طبيعي مثل الماء، والريح، والجاذبية، والتجوية، </a:t>
            </a:r>
            <a:endParaRPr lang="fr-FR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98C2E5-CD18-4BE6-905E-2EB89797B988}"/>
              </a:ext>
            </a:extLst>
          </p:cNvPr>
          <p:cNvSpPr/>
          <p:nvPr/>
        </p:nvSpPr>
        <p:spPr>
          <a:xfrm>
            <a:off x="485038" y="1813099"/>
            <a:ext cx="2515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والتفاوت الحراري</a:t>
            </a:r>
            <a:endParaRPr lang="fr-FR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0EF85-6891-4063-BBE5-6DEE9220B79C}"/>
              </a:ext>
            </a:extLst>
          </p:cNvPr>
          <p:cNvSpPr/>
          <p:nvPr/>
        </p:nvSpPr>
        <p:spPr>
          <a:xfrm>
            <a:off x="3948678" y="1866109"/>
            <a:ext cx="764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الماء</a:t>
            </a:r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C51786-6A48-442E-863C-B5E239028296}"/>
              </a:ext>
            </a:extLst>
          </p:cNvPr>
          <p:cNvSpPr/>
          <p:nvPr/>
        </p:nvSpPr>
        <p:spPr>
          <a:xfrm>
            <a:off x="2855323" y="1826352"/>
            <a:ext cx="1157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والريح </a:t>
            </a:r>
            <a:endParaRPr lang="fr-FR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045D4-8B7A-4837-8787-9E47B34185CD}"/>
              </a:ext>
            </a:extLst>
          </p:cNvPr>
          <p:cNvSpPr/>
          <p:nvPr/>
        </p:nvSpPr>
        <p:spPr>
          <a:xfrm>
            <a:off x="0" y="4095672"/>
            <a:ext cx="11628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بينما يتمكن انزلاق أو طوفان أو زلزال بسرعة فائقة وفجائية، تغيير شكل السطح</a:t>
            </a:r>
            <a:endParaRPr lang="fr-FR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24FA4F-B0AC-4E00-A809-4421C3BA254A}"/>
              </a:ext>
            </a:extLst>
          </p:cNvPr>
          <p:cNvSpPr/>
          <p:nvPr/>
        </p:nvSpPr>
        <p:spPr>
          <a:xfrm>
            <a:off x="4831238" y="5703755"/>
            <a:ext cx="2800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4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و... بعمل الإنسان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8388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" grpId="0"/>
      <p:bldP spid="3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F7035CB-F510-4DC7-8C61-EAFFCB192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55"/>
          <a:stretch/>
        </p:blipFill>
        <p:spPr>
          <a:xfrm>
            <a:off x="163773" y="279779"/>
            <a:ext cx="6881270" cy="657822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0DED2EB-631B-4C57-875B-A132DB5735A7}"/>
              </a:ext>
            </a:extLst>
          </p:cNvPr>
          <p:cNvSpPr txBox="1"/>
          <p:nvPr/>
        </p:nvSpPr>
        <p:spPr>
          <a:xfrm>
            <a:off x="7062952" y="464024"/>
            <a:ext cx="474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مياه السيول في الرض المستصلحة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96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8DD3F-5C21-42A6-89BF-6BC8CE2C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31" y="2002856"/>
            <a:ext cx="8395079" cy="3442600"/>
          </a:xfrm>
        </p:spPr>
        <p:txBody>
          <a:bodyPr>
            <a:noAutofit/>
          </a:bodyPr>
          <a:lstStyle/>
          <a:p>
            <a:pPr algn="r" rtl="1"/>
            <a:r>
              <a:rPr lang="ar-DZ" sz="2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عمل الرياح</a:t>
            </a:r>
            <a:endParaRPr lang="fr-FR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268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vallée, nature, canyon&#10;&#10;Description générée avec un niveau de confiance très élevé">
            <a:extLst>
              <a:ext uri="{FF2B5EF4-FFF2-40B4-BE49-F238E27FC236}">
                <a16:creationId xmlns:a16="http://schemas.microsoft.com/office/drawing/2014/main" id="{7B3E9483-25B4-40E1-8DC6-3A27C2835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54591"/>
            <a:ext cx="10129558" cy="67488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2B2B1C9-EB4D-4653-A236-4AE7F63980BA}"/>
              </a:ext>
            </a:extLst>
          </p:cNvPr>
          <p:cNvSpPr txBox="1"/>
          <p:nvPr/>
        </p:nvSpPr>
        <p:spPr>
          <a:xfrm>
            <a:off x="10375218" y="1064526"/>
            <a:ext cx="181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الريح النقال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71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36E7DEF-9757-4B0D-8197-9305360C0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91618" cy="46424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16CE41E-0779-4800-B653-FA5DF1C55AA2}"/>
              </a:ext>
            </a:extLst>
          </p:cNvPr>
          <p:cNvSpPr txBox="1"/>
          <p:nvPr/>
        </p:nvSpPr>
        <p:spPr>
          <a:xfrm>
            <a:off x="9485194" y="504968"/>
            <a:ext cx="2169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الريح النحاة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Espace réservé du contenu 4" descr="Une image contenant animal&#10;&#10;Description générée avec un niveau de confiance élevé">
            <a:extLst>
              <a:ext uri="{FF2B5EF4-FFF2-40B4-BE49-F238E27FC236}">
                <a16:creationId xmlns:a16="http://schemas.microsoft.com/office/drawing/2014/main" id="{1E4A16D0-844E-46EF-A54D-19E5DAB448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18892" b="16183"/>
          <a:stretch/>
        </p:blipFill>
        <p:spPr>
          <a:xfrm>
            <a:off x="6308843" y="2470245"/>
            <a:ext cx="5883157" cy="42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636CB86-C5EC-47CF-AC1B-A17251CE7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30" y="106000"/>
            <a:ext cx="9859617" cy="664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75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extérieur, nature, ciel, eau&#10;&#10;Description générée avec un niveau de confiance très élevé">
            <a:extLst>
              <a:ext uri="{FF2B5EF4-FFF2-40B4-BE49-F238E27FC236}">
                <a16:creationId xmlns:a16="http://schemas.microsoft.com/office/drawing/2014/main" id="{BD2C7080-2BD2-4548-9267-455496628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4" y="46794"/>
            <a:ext cx="11184834" cy="6776216"/>
          </a:xfrm>
        </p:spPr>
      </p:pic>
    </p:spTree>
    <p:extLst>
      <p:ext uri="{BB962C8B-B14F-4D97-AF65-F5344CB8AC3E}">
        <p14:creationId xmlns:p14="http://schemas.microsoft.com/office/powerpoint/2010/main" val="4164449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E389B62-7113-47E5-827D-896175079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7758"/>
          <a:stretch/>
        </p:blipFill>
        <p:spPr>
          <a:xfrm>
            <a:off x="3312614" y="85299"/>
            <a:ext cx="5053464" cy="6558280"/>
          </a:xfrm>
        </p:spPr>
      </p:pic>
    </p:spTree>
    <p:extLst>
      <p:ext uri="{BB962C8B-B14F-4D97-AF65-F5344CB8AC3E}">
        <p14:creationId xmlns:p14="http://schemas.microsoft.com/office/powerpoint/2010/main" val="30114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extérieur, ciel, eau, terrain&#10;&#10;Description générée avec un niveau de confiance très élevé">
            <a:extLst>
              <a:ext uri="{FF2B5EF4-FFF2-40B4-BE49-F238E27FC236}">
                <a16:creationId xmlns:a16="http://schemas.microsoft.com/office/drawing/2014/main" id="{CB833920-042C-4287-B940-86CDD6329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6" y="27029"/>
            <a:ext cx="10265122" cy="6830971"/>
          </a:xfrm>
        </p:spPr>
      </p:pic>
    </p:spTree>
    <p:extLst>
      <p:ext uri="{BB962C8B-B14F-4D97-AF65-F5344CB8AC3E}">
        <p14:creationId xmlns:p14="http://schemas.microsoft.com/office/powerpoint/2010/main" val="3010281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nature, roche, montagne, extérieur&#10;&#10;Description générée automatiquement">
            <a:extLst>
              <a:ext uri="{FF2B5EF4-FFF2-40B4-BE49-F238E27FC236}">
                <a16:creationId xmlns:a16="http://schemas.microsoft.com/office/drawing/2014/main" id="{13EE2A5D-B055-473E-8CA4-C6C783AA9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77" y="265471"/>
            <a:ext cx="10116689" cy="62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8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nature, broken arch, terrain, ciel&#10;&#10;Description générée automatiquement">
            <a:extLst>
              <a:ext uri="{FF2B5EF4-FFF2-40B4-BE49-F238E27FC236}">
                <a16:creationId xmlns:a16="http://schemas.microsoft.com/office/drawing/2014/main" id="{4D31CCCB-4408-477B-BF26-1E0A6CD83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7" y="309716"/>
            <a:ext cx="10797889" cy="6356555"/>
          </a:xfrm>
        </p:spPr>
      </p:pic>
    </p:spTree>
    <p:extLst>
      <p:ext uri="{BB962C8B-B14F-4D97-AF65-F5344CB8AC3E}">
        <p14:creationId xmlns:p14="http://schemas.microsoft.com/office/powerpoint/2010/main" val="401327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E25426E-38C1-43C6-A46A-A673BD8C3791}"/>
              </a:ext>
            </a:extLst>
          </p:cNvPr>
          <p:cNvSpPr txBox="1"/>
          <p:nvPr/>
        </p:nvSpPr>
        <p:spPr>
          <a:xfrm>
            <a:off x="1719617" y="2047164"/>
            <a:ext cx="77109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عمل الماء</a:t>
            </a:r>
            <a:endParaRPr lang="fr-FR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24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nature, ciel&#10;&#10;Description générée automatiquement">
            <a:extLst>
              <a:ext uri="{FF2B5EF4-FFF2-40B4-BE49-F238E27FC236}">
                <a16:creationId xmlns:a16="http://schemas.microsoft.com/office/drawing/2014/main" id="{F1C734F5-F3A4-415F-B765-C572E0704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"/>
          <a:stretch/>
        </p:blipFill>
        <p:spPr>
          <a:xfrm>
            <a:off x="1061646" y="377911"/>
            <a:ext cx="9222041" cy="599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06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nature&#10;&#10;Description générée automatiquement">
            <a:extLst>
              <a:ext uri="{FF2B5EF4-FFF2-40B4-BE49-F238E27FC236}">
                <a16:creationId xmlns:a16="http://schemas.microsoft.com/office/drawing/2014/main" id="{C3570169-3D79-40B9-B656-DFF690174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2" y="508960"/>
            <a:ext cx="7881558" cy="587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99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nature, montagne, ciel, roche&#10;&#10;Description générée automatiquement">
            <a:extLst>
              <a:ext uri="{FF2B5EF4-FFF2-40B4-BE49-F238E27FC236}">
                <a16:creationId xmlns:a16="http://schemas.microsoft.com/office/drawing/2014/main" id="{73B39D6A-6AE2-46B5-AF2E-AAD3A483C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4" y="311146"/>
            <a:ext cx="9045713" cy="55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9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ciel, extérieur, terrain, montagne&#10;&#10;Description générée automatiquement">
            <a:extLst>
              <a:ext uri="{FF2B5EF4-FFF2-40B4-BE49-F238E27FC236}">
                <a16:creationId xmlns:a16="http://schemas.microsoft.com/office/drawing/2014/main" id="{39E57596-ECCE-41BC-8C34-D78DDF376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91" y="967409"/>
            <a:ext cx="8641558" cy="55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99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extérieur, nature, ciel, vallée&#10;&#10;Description générée automatiquement">
            <a:extLst>
              <a:ext uri="{FF2B5EF4-FFF2-40B4-BE49-F238E27FC236}">
                <a16:creationId xmlns:a16="http://schemas.microsoft.com/office/drawing/2014/main" id="{39F5EA42-8926-41DA-81C1-11683C375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394" y="227166"/>
            <a:ext cx="4983684" cy="6630834"/>
          </a:xfrm>
        </p:spPr>
      </p:pic>
    </p:spTree>
    <p:extLst>
      <p:ext uri="{BB962C8B-B14F-4D97-AF65-F5344CB8AC3E}">
        <p14:creationId xmlns:p14="http://schemas.microsoft.com/office/powerpoint/2010/main" val="1719676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iel, extérieur, nature, terrain&#10;&#10;Description générée automatiquement">
            <a:extLst>
              <a:ext uri="{FF2B5EF4-FFF2-40B4-BE49-F238E27FC236}">
                <a16:creationId xmlns:a16="http://schemas.microsoft.com/office/drawing/2014/main" id="{B4CD4EAC-4B54-45D7-9E72-483D2CAB2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29" y="162232"/>
            <a:ext cx="4397982" cy="6518787"/>
          </a:xfrm>
        </p:spPr>
      </p:pic>
    </p:spTree>
    <p:extLst>
      <p:ext uri="{BB962C8B-B14F-4D97-AF65-F5344CB8AC3E}">
        <p14:creationId xmlns:p14="http://schemas.microsoft.com/office/powerpoint/2010/main" val="119872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montagne, nature, extérieur, roche&#10;&#10;Description générée automatiquement">
            <a:extLst>
              <a:ext uri="{FF2B5EF4-FFF2-40B4-BE49-F238E27FC236}">
                <a16:creationId xmlns:a16="http://schemas.microsoft.com/office/drawing/2014/main" id="{51934EE0-766C-4875-8407-5CDC6384D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0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iel, extérieur, terrain, désert&#10;&#10;Description générée automatiquement">
            <a:extLst>
              <a:ext uri="{FF2B5EF4-FFF2-40B4-BE49-F238E27FC236}">
                <a16:creationId xmlns:a16="http://schemas.microsoft.com/office/drawing/2014/main" id="{1A55390B-7A26-44B9-BA2C-CEAB915ED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3" b="118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5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nature, extérieur, montagne, arbre&#10;&#10;Description générée automatiquement">
            <a:extLst>
              <a:ext uri="{FF2B5EF4-FFF2-40B4-BE49-F238E27FC236}">
                <a16:creationId xmlns:a16="http://schemas.microsoft.com/office/drawing/2014/main" id="{312D780A-EE80-43B0-AE14-F57234D9E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2" y="176546"/>
            <a:ext cx="6563032" cy="6563032"/>
          </a:xfrm>
        </p:spPr>
      </p:pic>
    </p:spTree>
    <p:extLst>
      <p:ext uri="{BB962C8B-B14F-4D97-AF65-F5344CB8AC3E}">
        <p14:creationId xmlns:p14="http://schemas.microsoft.com/office/powerpoint/2010/main" val="700970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nature, eau, plage&#10;&#10;Description générée automatiquement">
            <a:extLst>
              <a:ext uri="{FF2B5EF4-FFF2-40B4-BE49-F238E27FC236}">
                <a16:creationId xmlns:a16="http://schemas.microsoft.com/office/drawing/2014/main" id="{D72BA23A-93F7-4771-B48F-70D586847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9" b="12894"/>
          <a:stretch/>
        </p:blipFill>
        <p:spPr>
          <a:xfrm>
            <a:off x="3127513" y="166187"/>
            <a:ext cx="5685183" cy="65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6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ciel, roche, nature&#10;&#10;Description générée avec un niveau de confiance très élevé">
            <a:extLst>
              <a:ext uri="{FF2B5EF4-FFF2-40B4-BE49-F238E27FC236}">
                <a16:creationId xmlns:a16="http://schemas.microsoft.com/office/drawing/2014/main" id="{8D4559EB-6E61-4B19-BBA9-063C90404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7" y="122830"/>
            <a:ext cx="11477766" cy="628367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9711EF4-2459-41D5-8785-3333AD7D8B8F}"/>
              </a:ext>
            </a:extLst>
          </p:cNvPr>
          <p:cNvSpPr txBox="1"/>
          <p:nvPr/>
        </p:nvSpPr>
        <p:spPr>
          <a:xfrm>
            <a:off x="357117" y="5698621"/>
            <a:ext cx="4708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DZ" sz="40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تفتيت الصخر بفعل أمواج البحر</a:t>
            </a:r>
            <a:endParaRPr lang="fr-FR" sz="4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5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nature&#10;&#10;Description générée automatiquement">
            <a:extLst>
              <a:ext uri="{FF2B5EF4-FFF2-40B4-BE49-F238E27FC236}">
                <a16:creationId xmlns:a16="http://schemas.microsoft.com/office/drawing/2014/main" id="{06B37792-D724-496D-9349-A7B8960E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55" y="858130"/>
            <a:ext cx="7616414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26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nature, ciel, eau&#10;&#10;Description générée automatiquement">
            <a:extLst>
              <a:ext uri="{FF2B5EF4-FFF2-40B4-BE49-F238E27FC236}">
                <a16:creationId xmlns:a16="http://schemas.microsoft.com/office/drawing/2014/main" id="{165CA488-2FBD-459E-8E07-A9835C4B7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79" y="377406"/>
            <a:ext cx="8980500" cy="597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8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nature, vallée&#10;&#10;Description générée automatiquement">
            <a:extLst>
              <a:ext uri="{FF2B5EF4-FFF2-40B4-BE49-F238E27FC236}">
                <a16:creationId xmlns:a16="http://schemas.microsoft.com/office/drawing/2014/main" id="{F4E40839-6518-4626-A06B-C4CCDCB21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9" y="310261"/>
            <a:ext cx="4116101" cy="61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93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nature, vallée, herbe, ciel&#10;&#10;Description générée avec un niveau de confiance très élevé">
            <a:extLst>
              <a:ext uri="{FF2B5EF4-FFF2-40B4-BE49-F238E27FC236}">
                <a16:creationId xmlns:a16="http://schemas.microsoft.com/office/drawing/2014/main" id="{0B8A0BCB-371D-4E0F-A092-39B6005A7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64"/>
          <a:stretch/>
        </p:blipFill>
        <p:spPr>
          <a:xfrm>
            <a:off x="1107896" y="541176"/>
            <a:ext cx="10360283" cy="61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21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A2AD9CB-C3C4-4948-B8F6-328AA29B5D90}"/>
              </a:ext>
            </a:extLst>
          </p:cNvPr>
          <p:cNvSpPr txBox="1"/>
          <p:nvPr/>
        </p:nvSpPr>
        <p:spPr>
          <a:xfrm>
            <a:off x="682387" y="1746913"/>
            <a:ext cx="98809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عامل الإنسان</a:t>
            </a:r>
            <a:endParaRPr lang="fr-FR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93206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extérieur, ciel, arbre, clôture&#10;&#10;Description générée avec un niveau de confiance très élevé">
            <a:extLst>
              <a:ext uri="{FF2B5EF4-FFF2-40B4-BE49-F238E27FC236}">
                <a16:creationId xmlns:a16="http://schemas.microsoft.com/office/drawing/2014/main" id="{D9E25921-EA31-46C2-92E2-5587848F7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7" y="284441"/>
            <a:ext cx="8385490" cy="6289118"/>
          </a:xfrm>
        </p:spPr>
      </p:pic>
    </p:spTree>
    <p:extLst>
      <p:ext uri="{BB962C8B-B14F-4D97-AF65-F5344CB8AC3E}">
        <p14:creationId xmlns:p14="http://schemas.microsoft.com/office/powerpoint/2010/main" val="1887156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herbe, extérieur, ciel, terrain&#10;&#10;Description générée avec un niveau de confiance très élevé">
            <a:extLst>
              <a:ext uri="{FF2B5EF4-FFF2-40B4-BE49-F238E27FC236}">
                <a16:creationId xmlns:a16="http://schemas.microsoft.com/office/drawing/2014/main" id="{B240D248-18CC-4FC1-B390-04B231D03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21" y="194087"/>
            <a:ext cx="9620558" cy="6469826"/>
          </a:xfrm>
        </p:spPr>
      </p:pic>
    </p:spTree>
    <p:extLst>
      <p:ext uri="{BB962C8B-B14F-4D97-AF65-F5344CB8AC3E}">
        <p14:creationId xmlns:p14="http://schemas.microsoft.com/office/powerpoint/2010/main" val="3500849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A3A5B2B-D8E9-4A9A-94C9-62A0CEAF07D9}"/>
              </a:ext>
            </a:extLst>
          </p:cNvPr>
          <p:cNvSpPr txBox="1"/>
          <p:nvPr/>
        </p:nvSpPr>
        <p:spPr>
          <a:xfrm>
            <a:off x="8746433" y="768626"/>
            <a:ext cx="314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600" b="1" dirty="0">
                <a:cs typeface="Calibri" panose="020F0502020204030204" pitchFamily="34" charset="0"/>
              </a:rPr>
              <a:t>المفارقة العجيبة</a:t>
            </a:r>
            <a:endParaRPr lang="es-ES" sz="3600" b="1" dirty="0"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DEEAA3-E0F8-4949-BD57-61E3EBE908AD}"/>
              </a:ext>
            </a:extLst>
          </p:cNvPr>
          <p:cNvSpPr txBox="1"/>
          <p:nvPr/>
        </p:nvSpPr>
        <p:spPr>
          <a:xfrm>
            <a:off x="463827" y="2345635"/>
            <a:ext cx="110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cs typeface="Calibri" panose="020F0502020204030204" pitchFamily="34" charset="0"/>
              </a:rPr>
              <a:t>* عمل الطبيعة سواء كان بطيئاً أم عنيفا وسريعاً يهدف إلى إعادة تشكيل السطح</a:t>
            </a:r>
            <a:endParaRPr lang="es-ES" sz="3200" b="1" dirty="0"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E9377F-05B7-41B3-945B-DDEE35098502}"/>
              </a:ext>
            </a:extLst>
          </p:cNvPr>
          <p:cNvSpPr txBox="1"/>
          <p:nvPr/>
        </p:nvSpPr>
        <p:spPr>
          <a:xfrm>
            <a:off x="808383" y="3313043"/>
            <a:ext cx="10747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cs typeface="Calibri" panose="020F0502020204030204" pitchFamily="34" charset="0"/>
              </a:rPr>
              <a:t>* أما عمل الإنسان، الطامع في التكاثر، يهدف إلى تحطيم البنية الأصلية ومن ثَمَّ صار عدوّا للبيئة التي تحتضنه</a:t>
            </a:r>
            <a:endParaRPr lang="es-ES" sz="3200" b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1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3" descr="http://www.alloprof.qc.ca/ImagesDesFiches/bv3/s1379i21.jpg">
            <a:extLst>
              <a:ext uri="{FF2B5EF4-FFF2-40B4-BE49-F238E27FC236}">
                <a16:creationId xmlns:a16="http://schemas.microsoft.com/office/drawing/2014/main" id="{165E7BBB-94E1-4462-BB8E-986ECB9EB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2872"/>
            <a:ext cx="11182350" cy="667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0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IgAyAMBIgACEQEDEQH/xAAbAAACAwEBAQAAAAAAAAAAAAAEBQADBgIBB//EAD4QAAIBAwMBBQYEAwcDBQAAAAECAwAEEQUSITETIkFRYQYUMnGBkUKhscEj0eEVM0NicvDxFiRSU2OCkqL/xAAZAQADAQEBAAAAAAAAAAAAAAABAgMABAX/xAAjEQACAQQCAwADAQAAAAAAAAAAAQIDERIhMUEEE1EUImEy/9oADAMBAAIRAxEAPwDRWntNcwYURlkH1IphD7VRux7eMhW+JQKxsF/cpKyyRsgbuiQMpDD75/Ki4LlSNrxlgvA29aZeR48udBfj+Qv6bRNb0mXI3LtYY2lSD96Ua3MlvNDNp93vjIIKO245/WlGYXbEZI4ztfGRV8KtEdyIp/1KDXTSVN7i7nNUdRakrFc17d3ClJ5BIpHwsOB8qHEXl+VHSDf1jjU9e4uK87PPOPtXUppLSOZxctsG7JdqkMxbxBFWwRpnLHFXCL0q+GzklyY4mcL1KjOK0qmjKGzlkQfAw+9WwzmH4dpbOc4oiLR7poxIkeAfwscH86IXRrpIS6pE+ehV8moOcbbZVRlfgHj1KRXzJz9KPWSSSMzLGyoTjgdTXIsZ4oxgjIPKEAt68/tVsUE87fxZAoHjySajJx6OiKl2Vx3EsUh3JKSvjsJqq8vVdduxgPEbDxR8cUZXYjtvJ6GqY5I7eTcbobx6n8qncewklvQigJtwfGqWuGPG5WHoKd3c0ZkBNx326hBn8qXXCyMMq+4f79KdSBYCPPRyp8sVFBI6n6ivHWUc8fauC8mO90+dMLYuDbR1ya8M3nVBY4qlpfKsbYUZa5MtDb8+dVSShBl2AycDJxR0bYWZK4aXihTKaqeYDknjzPStpACHkr2gJLlEj7SRwqf+RPFShlH6HGXwSjWF52R4A8QMZ+lER6vEylmEqsBwAxGPqKVG3Vg5OCVGeW61Q8KAY+w3GvGwR7ORo4NWg2j/ALhlJGDlicfU0bZalHvMS6gzvjjtABn5cVkltlZRgFeeVHjXlwJLdRh2K5OQehIP9RTJNcMV2fKN8bi74kSQFR4ADB/KiIr1yAJIcNnnkfesDZajdQyqUf8AhuuTGSCCPmfGnCXnbDczSoPXwrOpVh2D0UpdGsOo2qHa8c4OfwgH96Kg1u2gbNvJOCeD3MY/OsTqHaCNZ4rhh4FSe63r+1UyXLx2peO6jPGAMZ3N88/OnXlVWJ+JSR9MXUoUgMhvMI/GT5/KiIJwkREc7lH57vj9a+Q2+r3Bl7O6cYK4DqMYPUH9vrTqwv7yGN7f3uSMjDKGcg4xyMdKeNZ3/YnLx1a8WfRI5doZe3uOfOulijkJMfaZA8G4r5973cGUZ1uSQE57NZAMH715Nqc+7sv7UjdSThTKQRjxzuqnuiJ+PI+gxARnKiRjjBya5S2h37wMHPRv+K+bi9vJVVzrEi56Kc42+nPNR9RWPas0wkAPJ7Tn7eFB1vgPx32fRLmSM5LXMaKTt+IAA0D2UMz9y+jIPgHGaxbz6fOzSiUK6DlllI4+WaGmv9OiDxrPI4dSAcBsVlWY78dW5NRqF9YWBZZbhp5wQBDFnk+rdMYpZfarDk7J0jUeCEkj60ksbm0sxLPBqMbOqnbEyHOKT3NxvG9yWZuua06r4RoUUuR7d6taN3lO9gOCSTilc+sXE57OJ9vHJQ4oDHvATA2gtjHnxV1lbFY2JHebP0qbm+yigdJd3zREm6lA6cuahkuHbEmx8HILUXFGoi27QR610FVckjJx0pM2UxXwFfU5ocAIfH/EZsH60IdTvpXAWdwfEByK6ljLNkcZdv1/pXsGxJFeQAgDcadybExS6O5xPMqs8krH/M2alXKxMQJGDjOPWpSjaCjFFG6NKxRim3C8+X8jQkzBQQHRiOeeCa05QllBVCrdRtHT1oOSxhiIbiFOucA5A/345qCmVwaE0MzOoVUAyfxcZq/VIhDAgIUlZMkH1A4/KrJ7jTrRtwZ5nxgKTn6+leJrFhMZEubPbvHO4jH/ADTX+AtbkTMAoIEhVwfCrLK4lUAiXLHg7ieKZSLo8rBcshYbQ6MW2+uMfrVkHspdT5MFxbyR9A/PPqR4U7kmti2sWRQSX9t2XvabhxlQdrY8D5VNN0h4/eA+RIPgO0hT5nJ48vzptYez19AqJNcQOcjaqeI9c+NNk0csu4bmccDvBV/LNRvJcD3i+TJHQ7lll2AMJFxyNuD0wKM0/SLtNyzqjBkKESNyDnIIz9PpTS307LSb45WlydwR+M+leutizJujjWRWDLvl7wP8vSjk3yCyXRntQtNSgQQw7jHnIZH6dPqP0rmHQJJgoikRZSMkMCAPrWn1eO3s7S91G1eSKYxGMIxyrs/AA8v2pBZK00OxrsHON2eST5imystA5ZS2j3sISQ7JQhKPH2uBj/ZrmLRJJRJGLd90nwSCQYHluo+PvXAQASyIQNygjK8jk8+Rr19Ra1eWBVvImRu8oAXn709OTYtRYifTNKneZNyQ99cDc/TPHH3qt9PCuQ0wLgFSApOOtGWV1JHe/wAK3nlBP8NWYZH0A55p7caRBcSC61V2jmZcG3hBfHlk+J+WKtw+DnyuY+4tYrVP4kwJk5RNuCB8qDkeIcHcx9BWl17SLSWSKeOeQ5XYSYyOB0/ekx0rGQJyB65rJX2PlbRXZMgj3NkVcLgg4HC+ZAzn61wNPEQ29uD8wDmuHtHQnBDk+DHilcdjZaDVncMgkUEMcblHjXTScnwx4Uuf30II2TKqcj0rg3F2nfEOS3GDQcGb2JBcjfw8joMn9a4n2jIXlto4FAtqDKQksJCkYJB6UIbtiwK8k84PFFQYrqIYJMynvFsnqKlBiYkjoWHkc4qU1gZI291qCRo3YkMw+IA/oaU3z3VwGxGqLxyzY4+Xj86PmDpKWAI3/ibkj5ZqQ6fLMSqRmU4xkNkfeuFM7mtGekhjhKlsj8XTk8UHdSLOwRE4zyfGtx/0c9ygM1wsHHQd8j04qpfY6whbfLfTbfLs8c10RZzyaMaIWHG09PCtN7KarPZydnIMxAYAZc4+tNX0fTIEUj3lyfxB8D7VUkdjbn4CydSJGP8AOhJOSsGM4o1tpJdzq0kU1sUZRtx4+fyqu8mSORIprxY34xH2uG+3GaotLiJrHs7NQ0yBmiwTljzw3kfX96+W6lpl1LeyjUXkE4fLq3BBpVRvyxJ1cXpH2GCRJIySzTAck7GwKX3Nro0Dj+1oYoJZstGrsScDxB8qxem6nqFna+7xXBC4xnaM4+eKtsLeW9uo4A7Zc4yxztHjTxo2Jy8i/A9mms7yIwWyM0YOUVx8WM+B/eiNJsn3YksAFJ4JhUUzW1itx2QtVYYABTnIq6Jo0b8WB4EY/ahkloa0ntlccAiuXBijiOeoAz6cfPNDX2l2t5MJpHZJMYkxzuIpu8Syp3UKrjgnjn5is7catHDK0NigcoSDK+SA3jgeNZZPUQSxX+w21sYLOItAilz+POW/Qmq7n3l1kVn7En8YYcfSl1rDNqMjGeaQQZy7AkDPkAKax2yBQqKyxjhFyeBWaxf7MaDUleKFZ0xez3SXqG3GSSD8JPjSRQ+4qduVJDbeea2PusakHYBjpkH96S697P2mqy9tNmC6IwLmM/EPAEeP61ozitBakxJJGckupx4d2qGjjyQcZ8gOaXX0OraBMyPK7RZ7kuN0bj0J6fLOa7tdfBIW7gB83jP7VTHtE/ZFOzC2t8nukr866k4xkK+R4jB+9M7F9MuYd0bq+fiy3w0U9pAwRoITIp8F/nSZuPJVQUjONFbvw8XJHjzQ/wDZkDuwtSokxnay5xWiutJiMv8ADdY2JyUkOBmg2tYmQHts7OW2JlRz4GnVVPkWVIzEulyxSHKtg8Eg9T+1eVqN3YQorxBnAzukO4t/xUre1E8UOLf3SaWIXEwVARnoeD6Vpj2EEezcEVsgRqcAj6Uvt2hjikaWJomC8BlIB9OPGirTUYLnastvtYL/AHkeMKc8A81FRwLylmemeSRdsMYUdMkYFVNbu65eUkeK44NHSqY3KuMkeB6UNqM0Wmabc3kzpGsUbOT4Dy/OkvJu1zXSXAuuzZ6bGRMSFOSAWyfpSdr3Tp2bsY8Ej4t2fyrDX3tVNdXbyxRZ3Hrgkn5nNCf2reswaOFEPmSSf1rqVK3Jzusjde/G3kWVHI2HrnGaNk1S2v1EerW6OuQEmUHtF+oPIr56l/qbghpUwfDs/wCtExz3znBkX/6DFH1oT3Ls2N5oUtuytAd0DDKvJx9yOK5sYryF1mswsnk0Lqx/I1PZ6XXpIQmnksi9SEG0fMmm9xpOsakyS3s1hG4/xFTv/cdaGTirMOMZbRS+t6zGoDW0jc57qMrH9qYWXtHdsc3Gj3yjp3YsjHocCr9P0nULdQJdeunUfgWNSPzBq24iuooy0Gpyh8f4kCEH7AVOTXwpFS+gt/f61eho9P02eCNhjtJiAR6jng1Tp3s3JEn/AH8m3/24uT9T/LmmVpcXFuoku5mlQdf4Sjd8gB0oG51pu0IiklVR02jjHlWTsgund7GrWT28X8GN1RRwNmcUAwZ9xO/P+nFeWuu23cyOzdRwdxyfmTVl3baHrMRkkVTMWDGVFwT5hsdc0HBNXGU2tAUweM7mkiVOh3MAare+05VIvLqDgc7pN36UbDouiLMw7K1Ufh2Q5P8A+qJjiS2w1o5VR/6cSfsM0Iwv0FzZnV9pdHjgmt2b3tJAQ0Sx5Dff71kIvZ3U76VmtLGVY2OVMo2KPqa+tvfrOdzSSgjxXH8qpN6HlCbrc+IMsWD9SOlOm48E5Qz5PnFv7J6ujZSW0WQcYWYk/LgVrdKtpYtNVdQx26nB7PJ58Bg89KfRpcTnEnuwUDgxyFuflVNzFPEpdkG0HqDSSba2PCMYuyBiihHwgKlejHJFKbi2i3535lxzwDRlx/GO7kMepxg0FJFIjcoMjoc1I6ELdQt5Z3jCQY42g7vi+fgKlMJDvXDtgg84OalOScE2dXt1FKnZXEkiLwAQOuOhH3o+1uoe0hCiNioHeTOcfnSea2n2BF3uM8bjXMVrOjDEjxgnvFGI/SrNomom2jlQW79uVBI4VW6fKqzDb30bW7xe8xOCHjdQQ48jkUmtw0Uq7mnwEwwDbgceOTz9qb291MG2Qx7Rj4yN2am3vY2Nlo+Ze0HsLd6fLNc6dGbiwBLAL8cQ8mXxx5ikNvbPKSIk3FV3HA8K+8xLmMs5y45zWN9p/ZOf3gan7NqyXBbvwxOEPzXkD5jxqkZ9M5alJcxMO+nv20kagtFHGsjN0ypA5z8zimWgW9vJqMAuVAhU5YD8WPCixrVzaRta6ppUclypG5ph2Zdc5IZdveHqMdAeuKVq+GLKMc8AeFXSujnWns+lXN/D2CxI4TAzGiLgL9BQkmpjChiyOvB8vvWRs9We3ZRNEJY8eHUUzj1OyugwRl3H8D8GuaUGns9CE4taH0eq7F/vuvTuEfvXlzqgZQRl3PmKSRTup+Itj/KKLjnuHXcjpnyYf0pSmJYLqbcWRyCOSucCuzJ7yuJEQkjwXvChzcSjJkgjJ81IriTUJAndIUeO4UwNo9e2txIEZpFJB7xwakdlDuzHPKMdTjFDmdp+WAz55q5LuJVXcmCOpx19c1gXLpIrtCOyvizDlQ5IoJry8jc72JcePjRiXydEO8dVLHlfvVN1MkyMDHErDo44P5UUB7KBqlwTukI3DgEDmvJNWLKVKqoB64PB9PKhNwJIR9vzqmdC3AYAeeKJtBsV/jOZG2+jEfrXM+syoEEcxwWHBbOR1pbuYKRkHw5FUS8lCVXKg4rAHv8A1PdbNzBJh02vzXj62CDut8YODtbINZl4VVSFTGSPhOKvaNZEBWRlPUhhmhZB2MjrNqZGWeGTauFyvPNSkbK+/BjGMnvA1KNo/AXkb55kkUAEKR5cCrfdo5O/7xsIHO7ApNFcTKGXcrj0r0zSKwYnaQMqaUJoNjKvecPg8EHgir4JpAEEaZ8j+1JYrmBAnaM+WPJ6j6ZouK8Cf3MiFfIjrQCOY55myBEQD/5EjFFRo0ZH8QA+RPOaTrqSbkEm0K3HXx+1FxSB2ZhcZXPKnB2/KpvQ1rhN7b2uoWrQ30CXGBwWXlfkfA/KshqnsXNGxk0pxKhG7snYBh8j0P5VrGlVWTZIWzkHxFXwsxTkZPhupo1JInOlGR8jnhlgkaK4ikilHVHXBH0oeaMNyQPpX2K9it7yL3fUIIruPAI3HofQ9ftWfuPYrS5N7RT3UGeQuVZV9OefzroVaLWzlfjzXB82SSe3bMUrAeQNH22uXkOM7Gx5itHeewl2Imawu4rtl57IoY2x9yDWUvLOa1l7K6gkhk/8ZFKn8+ta0ZcCN1IcjNfaWN2IliMZPUqaKj1C1uxlblVcficc1lnjqsxnn1pXTHj5UjXM5wR26v8A/PH5VR2s4HHIrKYZfhYj5Gosk6fDKw+tb1lV5K7NWLpx8aV6brPBH2NZqPUrqL4n7Qf5hmi11mMAdpBk/wCQ0MWOq0GOO3T8QI9a4aZGBAk+9JW1y3PVJQPvVR1exc8vs+YFHGQ2cfo4LY4EimqmOZB3xwOmaV/2jYH/ABQfr/Wuku7UtlJlHzrWZlKIyOdw4qBtwYZP1HSghcKxylwh+oro3DqODuz6ULMNwxF3j5eRqVUkvdG5dhPTBHNSga46QOly0b7zuAIGM80SVlZAQSMdCQQKzFvr90jL2zGRR+EqKYD2ot9vftWz6Pj9KzhJCqrFht1NPFHtZQ4zkEYxXMFwJgpZWC/M0FN7RWc8BVopFP8AqJ/WubPVYHyI5VBz8B4NCzGUosPupSkYfL9ecHgURYXoZtpZztxkbsZryGZ88SWsaN1UvnNeOJ427SARSDxKIKDQ6NBb6qdoAD8egFHJqiuvxdfM1lxLcEqchCR5D9cZJqmLVJYTtMmQeDkc1NxaH0zYrLEMntMZ/CortLsjhcfM1mluZu7NaNlcd9NoB+dGRz3b4BIJPTAyP0oWNZGhhuADuL8+lcXYt75WjuoI54m4KuM5/cfSl0IkODMef9HWjoEQ8lhgdAOgoLJ8CyUexFq3sAkqLNotzsz8Vvcnj6MP3+9YnVtKvdLuDBe27xMDwcd1vUHoa+vNdlV2RybzjGAOlWTW8Opad7peIJEYd3jlT4EV0qocc6CfB8LZOa58CKd61pyWly6IOFOOtJmGDVYzUlo5ZRxdmUlc1yUFX8Ac1wcGmFBmjqiSEHwFHMtVMvP0zRDcXvar5Yqh7Zh8DZpoy9eKqkQDrWuMmxYWlj43MPrXSXtwh4kP3oxkB6kVS8CkcAA+JzR0xlJl0GryRnvE/epS+WJoyQcnFStgh/ZIf9alSpTEDkgVyUHlUqUDE24q1Zp1XasjhfIMalSlxQcmFW2p3kGOzlPHnzRH9uOzH3uEMD1ZRyalSldOJSNaafIx03W9NfEbztEQcrvyuP50+guYWG22v4FbxHadfrUqVGcEjsp1HJbGC++kAtIjjzQk0REk+e8dvrzUqVEtkHK/Z/3kynPGRig9U9oYLBD2bmSVRkc8/wBK8qUbk5uyMDqV/wC9SNIerHOKVs24k1KldEIpI82Tbd2c5rzdnwqVKqKeDBJByPSuWUdePnUqVjHO3GQTx8qqkQc54xUqUUErZR8IbdXDoc1KlYJUYzg/avalSsY//9k=">
            <a:extLst>
              <a:ext uri="{FF2B5EF4-FFF2-40B4-BE49-F238E27FC236}">
                <a16:creationId xmlns:a16="http://schemas.microsoft.com/office/drawing/2014/main" id="{F1D50A92-D237-415F-9BFF-9B5935F1D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IgAyAMBIgACEQEDEQH/xAAbAAACAwEBAQAAAAAAAAAAAAAEBQADBgIBB//EAD4QAAIBAwMBBQYEAwcDBQAAAAECAwAEEQUSITETIkFRYQYUMnGBkUKhscEj0eEVM0NicvDxFiRSU2OCkqL/xAAZAQADAQEBAAAAAAAAAAAAAAABAgMABAX/xAAjEQACAQQCAwADAQAAAAAAAAAAAQIDERIhMUEEE1EUImEy/9oADAMBAAIRAxEAPwDRWntNcwYURlkH1IphD7VRux7eMhW+JQKxsF/cpKyyRsgbuiQMpDD75/Ki4LlSNrxlgvA29aZeR48udBfj+Qv6bRNb0mXI3LtYY2lSD96Ua3MlvNDNp93vjIIKO245/WlGYXbEZI4ztfGRV8KtEdyIp/1KDXTSVN7i7nNUdRakrFc17d3ClJ5BIpHwsOB8qHEXl+VHSDf1jjU9e4uK87PPOPtXUppLSOZxctsG7JdqkMxbxBFWwRpnLHFXCL0q+GzklyY4mcL1KjOK0qmjKGzlkQfAw+9WwzmH4dpbOc4oiLR7poxIkeAfwscH86IXRrpIS6pE+ehV8moOcbbZVRlfgHj1KRXzJz9KPWSSSMzLGyoTjgdTXIsZ4oxgjIPKEAt68/tVsUE87fxZAoHjySajJx6OiKl2Vx3EsUh3JKSvjsJqq8vVdduxgPEbDxR8cUZXYjtvJ6GqY5I7eTcbobx6n8qncewklvQigJtwfGqWuGPG5WHoKd3c0ZkBNx326hBn8qXXCyMMq+4f79KdSBYCPPRyp8sVFBI6n6ivHWUc8fauC8mO90+dMLYuDbR1ya8M3nVBY4qlpfKsbYUZa5MtDb8+dVSShBl2AycDJxR0bYWZK4aXihTKaqeYDknjzPStpACHkr2gJLlEj7SRwqf+RPFShlH6HGXwSjWF52R4A8QMZ+lER6vEylmEqsBwAxGPqKVG3Vg5OCVGeW61Q8KAY+w3GvGwR7ORo4NWg2j/ALhlJGDlicfU0bZalHvMS6gzvjjtABn5cVkltlZRgFeeVHjXlwJLdRh2K5OQehIP9RTJNcMV2fKN8bi74kSQFR4ADB/KiIr1yAJIcNnnkfesDZajdQyqUf8AhuuTGSCCPmfGnCXnbDczSoPXwrOpVh2D0UpdGsOo2qHa8c4OfwgH96Kg1u2gbNvJOCeD3MY/OsTqHaCNZ4rhh4FSe63r+1UyXLx2peO6jPGAMZ3N88/OnXlVWJ+JSR9MXUoUgMhvMI/GT5/KiIJwkREc7lH57vj9a+Q2+r3Bl7O6cYK4DqMYPUH9vrTqwv7yGN7f3uSMjDKGcg4xyMdKeNZ3/YnLx1a8WfRI5doZe3uOfOulijkJMfaZA8G4r5973cGUZ1uSQE57NZAMH715Nqc+7sv7UjdSThTKQRjxzuqnuiJ+PI+gxARnKiRjjBya5S2h37wMHPRv+K+bi9vJVVzrEi56Kc42+nPNR9RWPas0wkAPJ7Tn7eFB1vgPx32fRLmSM5LXMaKTt+IAA0D2UMz9y+jIPgHGaxbz6fOzSiUK6DlllI4+WaGmv9OiDxrPI4dSAcBsVlWY78dW5NRqF9YWBZZbhp5wQBDFnk+rdMYpZfarDk7J0jUeCEkj60ksbm0sxLPBqMbOqnbEyHOKT3NxvG9yWZuua06r4RoUUuR7d6taN3lO9gOCSTilc+sXE57OJ9vHJQ4oDHvATA2gtjHnxV1lbFY2JHebP0qbm+yigdJd3zREm6lA6cuahkuHbEmx8HILUXFGoi27QR610FVckjJx0pM2UxXwFfU5ocAIfH/EZsH60IdTvpXAWdwfEByK6ljLNkcZdv1/pXsGxJFeQAgDcadybExS6O5xPMqs8krH/M2alXKxMQJGDjOPWpSjaCjFFG6NKxRim3C8+X8jQkzBQQHRiOeeCa05QllBVCrdRtHT1oOSxhiIbiFOucA5A/345qCmVwaE0MzOoVUAyfxcZq/VIhDAgIUlZMkH1A4/KrJ7jTrRtwZ5nxgKTn6+leJrFhMZEubPbvHO4jH/ADTX+AtbkTMAoIEhVwfCrLK4lUAiXLHg7ieKZSLo8rBcshYbQ6MW2+uMfrVkHspdT5MFxbyR9A/PPqR4U7kmti2sWRQSX9t2XvabhxlQdrY8D5VNN0h4/eA+RIPgO0hT5nJ48vzptYez19AqJNcQOcjaqeI9c+NNk0csu4bmccDvBV/LNRvJcD3i+TJHQ7lll2AMJFxyNuD0wKM0/SLtNyzqjBkKESNyDnIIz9PpTS307LSb45WlydwR+M+leutizJujjWRWDLvl7wP8vSjk3yCyXRntQtNSgQQw7jHnIZH6dPqP0rmHQJJgoikRZSMkMCAPrWn1eO3s7S91G1eSKYxGMIxyrs/AA8v2pBZK00OxrsHON2eST5imystA5ZS2j3sISQ7JQhKPH2uBj/ZrmLRJJRJGLd90nwSCQYHluo+PvXAQASyIQNygjK8jk8+Rr19Ra1eWBVvImRu8oAXn709OTYtRYifTNKneZNyQ99cDc/TPHH3qt9PCuQ0wLgFSApOOtGWV1JHe/wAK3nlBP8NWYZH0A55p7caRBcSC61V2jmZcG3hBfHlk+J+WKtw+DnyuY+4tYrVP4kwJk5RNuCB8qDkeIcHcx9BWl17SLSWSKeOeQ5XYSYyOB0/ekx0rGQJyB65rJX2PlbRXZMgj3NkVcLgg4HC+ZAzn61wNPEQ29uD8wDmuHtHQnBDk+DHilcdjZaDVncMgkUEMcblHjXTScnwx4Uuf30II2TKqcj0rg3F2nfEOS3GDQcGb2JBcjfw8joMn9a4n2jIXlto4FAtqDKQksJCkYJB6UIbtiwK8k84PFFQYrqIYJMynvFsnqKlBiYkjoWHkc4qU1gZI291qCRo3YkMw+IA/oaU3z3VwGxGqLxyzY4+Xj86PmDpKWAI3/ibkj5ZqQ6fLMSqRmU4xkNkfeuFM7mtGekhjhKlsj8XTk8UHdSLOwRE4zyfGtx/0c9ygM1wsHHQd8j04qpfY6whbfLfTbfLs8c10RZzyaMaIWHG09PCtN7KarPZydnIMxAYAZc4+tNX0fTIEUj3lyfxB8D7VUkdjbn4CydSJGP8AOhJOSsGM4o1tpJdzq0kU1sUZRtx4+fyqu8mSORIprxY34xH2uG+3GaotLiJrHs7NQ0yBmiwTljzw3kfX96+W6lpl1LeyjUXkE4fLq3BBpVRvyxJ1cXpH2GCRJIySzTAck7GwKX3Nro0Dj+1oYoJZstGrsScDxB8qxem6nqFna+7xXBC4xnaM4+eKtsLeW9uo4A7Zc4yxztHjTxo2Jy8i/A9mms7yIwWyM0YOUVx8WM+B/eiNJsn3YksAFJ4JhUUzW1itx2QtVYYABTnIq6Jo0b8WB4EY/ahkloa0ntlccAiuXBijiOeoAz6cfPNDX2l2t5MJpHZJMYkxzuIpu8Syp3UKrjgnjn5is7catHDK0NigcoSDK+SA3jgeNZZPUQSxX+w21sYLOItAilz+POW/Qmq7n3l1kVn7En8YYcfSl1rDNqMjGeaQQZy7AkDPkAKax2yBQqKyxjhFyeBWaxf7MaDUleKFZ0xez3SXqG3GSSD8JPjSRQ+4qduVJDbeea2PusakHYBjpkH96S697P2mqy9tNmC6IwLmM/EPAEeP61ozitBakxJJGckupx4d2qGjjyQcZ8gOaXX0OraBMyPK7RZ7kuN0bj0J6fLOa7tdfBIW7gB83jP7VTHtE/ZFOzC2t8nukr866k4xkK+R4jB+9M7F9MuYd0bq+fiy3w0U9pAwRoITIp8F/nSZuPJVQUjONFbvw8XJHjzQ/wDZkDuwtSokxnay5xWiutJiMv8ADdY2JyUkOBmg2tYmQHts7OW2JlRz4GnVVPkWVIzEulyxSHKtg8Eg9T+1eVqN3YQorxBnAzukO4t/xUre1E8UOLf3SaWIXEwVARnoeD6Vpj2EEezcEVsgRqcAj6Uvt2hjikaWJomC8BlIB9OPGirTUYLnastvtYL/AHkeMKc8A81FRwLylmemeSRdsMYUdMkYFVNbu65eUkeK44NHSqY3KuMkeB6UNqM0Wmabc3kzpGsUbOT4Dy/OkvJu1zXSXAuuzZ6bGRMSFOSAWyfpSdr3Tp2bsY8Ej4t2fyrDX3tVNdXbyxRZ3Hrgkn5nNCf2reswaOFEPmSSf1rqVK3Jzusjde/G3kWVHI2HrnGaNk1S2v1EerW6OuQEmUHtF+oPIr56l/qbghpUwfDs/wCtExz3znBkX/6DFH1oT3Ls2N5oUtuytAd0DDKvJx9yOK5sYryF1mswsnk0Lqx/I1PZ6XXpIQmnksi9SEG0fMmm9xpOsakyS3s1hG4/xFTv/cdaGTirMOMZbRS+t6zGoDW0jc57qMrH9qYWXtHdsc3Gj3yjp3YsjHocCr9P0nULdQJdeunUfgWNSPzBq24iuooy0Gpyh8f4kCEH7AVOTXwpFS+gt/f61eho9P02eCNhjtJiAR6jng1Tp3s3JEn/AH8m3/24uT9T/LmmVpcXFuoku5mlQdf4Sjd8gB0oG51pu0IiklVR02jjHlWTsgund7GrWT28X8GN1RRwNmcUAwZ9xO/P+nFeWuu23cyOzdRwdxyfmTVl3baHrMRkkVTMWDGVFwT5hsdc0HBNXGU2tAUweM7mkiVOh3MAare+05VIvLqDgc7pN36UbDouiLMw7K1Ufh2Q5P8A+qJjiS2w1o5VR/6cSfsM0Iwv0FzZnV9pdHjgmt2b3tJAQ0Sx5Dff71kIvZ3U76VmtLGVY2OVMo2KPqa+tvfrOdzSSgjxXH8qpN6HlCbrc+IMsWD9SOlOm48E5Qz5PnFv7J6ujZSW0WQcYWYk/LgVrdKtpYtNVdQx26nB7PJ58Bg89KfRpcTnEnuwUDgxyFuflVNzFPEpdkG0HqDSSba2PCMYuyBiihHwgKlejHJFKbi2i3535lxzwDRlx/GO7kMepxg0FJFIjcoMjoc1I6ELdQt5Z3jCQY42g7vi+fgKlMJDvXDtgg84OalOScE2dXt1FKnZXEkiLwAQOuOhH3o+1uoe0hCiNioHeTOcfnSea2n2BF3uM8bjXMVrOjDEjxgnvFGI/SrNomom2jlQW79uVBI4VW6fKqzDb30bW7xe8xOCHjdQQ48jkUmtw0Uq7mnwEwwDbgceOTz9qb291MG2Qx7Rj4yN2am3vY2Nlo+Ze0HsLd6fLNc6dGbiwBLAL8cQ8mXxx5ikNvbPKSIk3FV3HA8K+8xLmMs5y45zWN9p/ZOf3gan7NqyXBbvwxOEPzXkD5jxqkZ9M5alJcxMO+nv20kagtFHGsjN0ypA5z8zimWgW9vJqMAuVAhU5YD8WPCixrVzaRta6ppUclypG5ph2Zdc5IZdveHqMdAeuKVq+GLKMc8AeFXSujnWns+lXN/D2CxI4TAzGiLgL9BQkmpjChiyOvB8vvWRs9We3ZRNEJY8eHUUzj1OyugwRl3H8D8GuaUGns9CE4taH0eq7F/vuvTuEfvXlzqgZQRl3PmKSRTup+Itj/KKLjnuHXcjpnyYf0pSmJYLqbcWRyCOSucCuzJ7yuJEQkjwXvChzcSjJkgjJ81IriTUJAndIUeO4UwNo9e2txIEZpFJB7xwakdlDuzHPKMdTjFDmdp+WAz55q5LuJVXcmCOpx19c1gXLpIrtCOyvizDlQ5IoJry8jc72JcePjRiXydEO8dVLHlfvVN1MkyMDHErDo44P5UUB7KBqlwTukI3DgEDmvJNWLKVKqoB64PB9PKhNwJIR9vzqmdC3AYAeeKJtBsV/jOZG2+jEfrXM+syoEEcxwWHBbOR1pbuYKRkHw5FUS8lCVXKg4rAHv8A1PdbNzBJh02vzXj62CDut8YODtbINZl4VVSFTGSPhOKvaNZEBWRlPUhhmhZB2MjrNqZGWeGTauFyvPNSkbK+/BjGMnvA1KNo/AXkb55kkUAEKR5cCrfdo5O/7xsIHO7ApNFcTKGXcrj0r0zSKwYnaQMqaUJoNjKvecPg8EHgir4JpAEEaZ8j+1JYrmBAnaM+WPJ6j6ZouK8Cf3MiFfIjrQCOY55myBEQD/5EjFFRo0ZH8QA+RPOaTrqSbkEm0K3HXx+1FxSB2ZhcZXPKnB2/KpvQ1rhN7b2uoWrQ30CXGBwWXlfkfA/KshqnsXNGxk0pxKhG7snYBh8j0P5VrGlVWTZIWzkHxFXwsxTkZPhupo1JInOlGR8jnhlgkaK4ikilHVHXBH0oeaMNyQPpX2K9it7yL3fUIIruPAI3HofQ9ftWfuPYrS5N7RT3UGeQuVZV9OefzroVaLWzlfjzXB82SSe3bMUrAeQNH22uXkOM7Gx5itHeewl2Imawu4rtl57IoY2x9yDWUvLOa1l7K6gkhk/8ZFKn8+ta0ZcCN1IcjNfaWN2IliMZPUqaKj1C1uxlblVcficc1lnjqsxnn1pXTHj5UjXM5wR26v8A/PH5VR2s4HHIrKYZfhYj5Gosk6fDKw+tb1lV5K7NWLpx8aV6brPBH2NZqPUrqL4n7Qf5hmi11mMAdpBk/wCQ0MWOq0GOO3T8QI9a4aZGBAk+9JW1y3PVJQPvVR1exc8vs+YFHGQ2cfo4LY4EimqmOZB3xwOmaV/2jYH/ABQfr/Wuku7UtlJlHzrWZlKIyOdw4qBtwYZP1HSghcKxylwh+oro3DqODuz6ULMNwxF3j5eRqVUkvdG5dhPTBHNSga46QOly0b7zuAIGM80SVlZAQSMdCQQKzFvr90jL2zGRR+EqKYD2ot9vftWz6Pj9KzhJCqrFht1NPFHtZQ4zkEYxXMFwJgpZWC/M0FN7RWc8BVopFP8AqJ/WubPVYHyI5VBz8B4NCzGUosPupSkYfL9ecHgURYXoZtpZztxkbsZryGZ88SWsaN1UvnNeOJ427SARSDxKIKDQ6NBb6qdoAD8egFHJqiuvxdfM1lxLcEqchCR5D9cZJqmLVJYTtMmQeDkc1NxaH0zYrLEMntMZ/CortLsjhcfM1mluZu7NaNlcd9NoB+dGRz3b4BIJPTAyP0oWNZGhhuADuL8+lcXYt75WjuoI54m4KuM5/cfSl0IkODMef9HWjoEQ8lhgdAOgoLJ8CyUexFq3sAkqLNotzsz8Vvcnj6MP3+9YnVtKvdLuDBe27xMDwcd1vUHoa+vNdlV2RybzjGAOlWTW8Opad7peIJEYd3jlT4EV0qocc6CfB8LZOa58CKd61pyWly6IOFOOtJmGDVYzUlo5ZRxdmUlc1yUFX8Ac1wcGmFBmjqiSEHwFHMtVMvP0zRDcXvar5Yqh7Zh8DZpoy9eKqkQDrWuMmxYWlj43MPrXSXtwh4kP3oxkB6kVS8CkcAA+JzR0xlJl0GryRnvE/epS+WJoyQcnFStgh/ZIf9alSpTEDkgVyUHlUqUDE24q1Zp1XasjhfIMalSlxQcmFW2p3kGOzlPHnzRH9uOzH3uEMD1ZRyalSldOJSNaafIx03W9NfEbztEQcrvyuP50+guYWG22v4FbxHadfrUqVGcEjsp1HJbGC++kAtIjjzQk0REk+e8dvrzUqVEtkHK/Z/3kynPGRig9U9oYLBD2bmSVRkc8/wBK8qUbk5uyMDqV/wC9SNIerHOKVs24k1KldEIpI82Tbd2c5rzdnwqVKqKeDBJByPSuWUdePnUqVjHO3GQTx8qqkQc54xUqUUErZR8IbdXDoc1KlYJUYzg/avalSsY//9k=">
            <a:extLst>
              <a:ext uri="{FF2B5EF4-FFF2-40B4-BE49-F238E27FC236}">
                <a16:creationId xmlns:a16="http://schemas.microsoft.com/office/drawing/2014/main" id="{E49212C8-7D9B-4AEE-A0C7-BC6F03C4CD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36A1639-2289-4443-BD33-157A8D3D5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0" y="242497"/>
            <a:ext cx="9372067" cy="637300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B357B5A-4CF8-4C96-9324-31398E6A3AC2}"/>
              </a:ext>
            </a:extLst>
          </p:cNvPr>
          <p:cNvSpPr txBox="1"/>
          <p:nvPr/>
        </p:nvSpPr>
        <p:spPr>
          <a:xfrm>
            <a:off x="9812740" y="627797"/>
            <a:ext cx="212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حفر وادي النهر</a:t>
            </a:r>
            <a:endParaRPr lang="fr-FR"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42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 descr="Une image contenant vallée, nature, canyon&#10;&#10;Description générée avec un niveau de confiance très élevé">
            <a:extLst>
              <a:ext uri="{FF2B5EF4-FFF2-40B4-BE49-F238E27FC236}">
                <a16:creationId xmlns:a16="http://schemas.microsoft.com/office/drawing/2014/main" id="{29F3E8D0-306D-442D-801E-6566335F8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6" y="141136"/>
            <a:ext cx="9881555" cy="6575727"/>
          </a:xfr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A880101-2D40-4863-AFA7-23F4B0206302}"/>
              </a:ext>
            </a:extLst>
          </p:cNvPr>
          <p:cNvCxnSpPr>
            <a:cxnSpLocks/>
          </p:cNvCxnSpPr>
          <p:nvPr/>
        </p:nvCxnSpPr>
        <p:spPr>
          <a:xfrm flipH="1">
            <a:off x="8746435" y="887896"/>
            <a:ext cx="212035" cy="4161182"/>
          </a:xfrm>
          <a:prstGeom prst="straightConnector1">
            <a:avLst/>
          </a:prstGeom>
          <a:ln w="57150"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54021C1-BA45-4A60-9066-B564C1D4B121}"/>
              </a:ext>
            </a:extLst>
          </p:cNvPr>
          <p:cNvSpPr txBox="1"/>
          <p:nvPr/>
        </p:nvSpPr>
        <p:spPr>
          <a:xfrm>
            <a:off x="7606748" y="2598002"/>
            <a:ext cx="3975652" cy="830997"/>
          </a:xfrm>
          <a:prstGeom prst="rect">
            <a:avLst/>
          </a:prstGeom>
          <a:solidFill>
            <a:srgbClr val="FFFFCC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highlight>
                  <a:srgbClr val="C0C0C0"/>
                </a:highlight>
                <a:cs typeface="Calibri" panose="020F0502020204030204" pitchFamily="34" charset="0"/>
              </a:rPr>
              <a:t>لاحظ العمق في حفر نهر الكولورادو </a:t>
            </a:r>
            <a:r>
              <a:rPr lang="fr-FR" sz="2400" dirty="0">
                <a:highlight>
                  <a:srgbClr val="C0C0C0"/>
                </a:highlight>
                <a:cs typeface="Calibri" panose="020F0502020204030204" pitchFamily="34" charset="0"/>
              </a:rPr>
              <a:t>    </a:t>
            </a:r>
            <a:r>
              <a:rPr lang="ar-DZ" sz="2400" dirty="0">
                <a:highlight>
                  <a:srgbClr val="C0C0C0"/>
                </a:highlight>
                <a:cs typeface="Calibri" panose="020F0502020204030204" pitchFamily="34" charset="0"/>
              </a:rPr>
              <a:t>   </a:t>
            </a:r>
            <a:r>
              <a:rPr lang="fr-FR" sz="2000" b="1" dirty="0">
                <a:highlight>
                  <a:srgbClr val="C0C0C0"/>
                </a:highlight>
                <a:cs typeface="Calibri" panose="020F0502020204030204" pitchFamily="34" charset="0"/>
              </a:rPr>
              <a:t>Colorado</a:t>
            </a:r>
            <a:r>
              <a:rPr lang="ar-DZ" sz="2400" dirty="0">
                <a:highlight>
                  <a:srgbClr val="C0C0C0"/>
                </a:highlight>
                <a:cs typeface="Calibri" panose="020F0502020204030204" pitchFamily="34" charset="0"/>
              </a:rPr>
              <a:t>لمجراه</a:t>
            </a:r>
            <a:endParaRPr lang="es-ES" sz="2400" dirty="0">
              <a:highlight>
                <a:srgbClr val="C0C0C0"/>
              </a:highligh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1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herbe, extérieur, bâtiment, petit&#10;&#10;Description générée avec un niveau de confiance très élevé">
            <a:extLst>
              <a:ext uri="{FF2B5EF4-FFF2-40B4-BE49-F238E27FC236}">
                <a16:creationId xmlns:a16="http://schemas.microsoft.com/office/drawing/2014/main" id="{EE480292-2758-4673-8874-B84F2EE61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7087"/>
          <a:stretch/>
        </p:blipFill>
        <p:spPr>
          <a:xfrm>
            <a:off x="0" y="333615"/>
            <a:ext cx="9736655" cy="6190769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9BDA072-A0FA-478D-9A8A-E64B12C19BC3}"/>
              </a:ext>
            </a:extLst>
          </p:cNvPr>
          <p:cNvSpPr txBox="1"/>
          <p:nvPr/>
        </p:nvSpPr>
        <p:spPr>
          <a:xfrm>
            <a:off x="9949218" y="641445"/>
            <a:ext cx="2060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الموج الهدام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106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C8DA4-6114-48E3-9212-8BD3984D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442" y="365125"/>
            <a:ext cx="2769358" cy="1325563"/>
          </a:xfrm>
        </p:spPr>
        <p:txBody>
          <a:bodyPr>
            <a:noAutofit/>
          </a:bodyPr>
          <a:lstStyle/>
          <a:p>
            <a:pPr algn="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الانزلاق الأرضي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Espace réservé du contenu 4" descr="Une image contenant extérieur, ciel, herbe, nature&#10;&#10;Description générée avec un niveau de confiance très élevé">
            <a:extLst>
              <a:ext uri="{FF2B5EF4-FFF2-40B4-BE49-F238E27FC236}">
                <a16:creationId xmlns:a16="http://schemas.microsoft.com/office/drawing/2014/main" id="{608A8132-BB9A-4F1C-BD2B-3D8D753C1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542"/>
            <a:ext cx="8875277" cy="6656458"/>
          </a:xfrm>
        </p:spPr>
      </p:pic>
    </p:spTree>
    <p:extLst>
      <p:ext uri="{BB962C8B-B14F-4D97-AF65-F5344CB8AC3E}">
        <p14:creationId xmlns:p14="http://schemas.microsoft.com/office/powerpoint/2010/main" val="155577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extérieur, ciel, eau, nature&#10;&#10;Description générée avec un niveau de confiance très élevé">
            <a:extLst>
              <a:ext uri="{FF2B5EF4-FFF2-40B4-BE49-F238E27FC236}">
                <a16:creationId xmlns:a16="http://schemas.microsoft.com/office/drawing/2014/main" id="{CCC05204-4893-47A1-A487-42EF7C80D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950"/>
            <a:ext cx="8993875" cy="6745406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F992649-A683-45F9-AC4A-142945B4B156}"/>
              </a:ext>
            </a:extLst>
          </p:cNvPr>
          <p:cNvSpPr txBox="1"/>
          <p:nvPr/>
        </p:nvSpPr>
        <p:spPr>
          <a:xfrm>
            <a:off x="8993874" y="354842"/>
            <a:ext cx="2906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dirty="0">
                <a:latin typeface="Traditional Arabic" panose="02020603050405020304" pitchFamily="18" charset="-78"/>
                <a:cs typeface="Calibri" panose="020F0502020204030204" pitchFamily="34" charset="0"/>
              </a:rPr>
              <a:t>شلالات نياڤارا</a:t>
            </a:r>
          </a:p>
          <a:p>
            <a:pPr algn="r" rtl="1"/>
            <a:r>
              <a:rPr lang="fr-FR" sz="2000" b="1" dirty="0">
                <a:latin typeface="Traditional Arabic" panose="02020603050405020304" pitchFamily="18" charset="-78"/>
                <a:cs typeface="Calibri" panose="020F0502020204030204" pitchFamily="34" charset="0"/>
              </a:rPr>
              <a:t>Chutes du NIAGARA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4BE8C3-A946-467D-AA28-F955EC28EE15}"/>
              </a:ext>
            </a:extLst>
          </p:cNvPr>
          <p:cNvSpPr txBox="1"/>
          <p:nvPr/>
        </p:nvSpPr>
        <p:spPr>
          <a:xfrm>
            <a:off x="9152505" y="1974574"/>
            <a:ext cx="290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dirty="0">
                <a:cs typeface="Calibri" panose="020F0502020204030204" pitchFamily="34" charset="0"/>
              </a:rPr>
              <a:t>تتراجع سنويا بمآت الأمطار</a:t>
            </a:r>
            <a:endParaRPr lang="es-ES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082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150</Words>
  <Application>Microsoft Office PowerPoint</Application>
  <PresentationFormat>Grand écran</PresentationFormat>
  <Paragraphs>27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Angsana New</vt:lpstr>
      <vt:lpstr>Arial</vt:lpstr>
      <vt:lpstr>Calibri</vt:lpstr>
      <vt:lpstr>Calibri Light</vt:lpstr>
      <vt:lpstr>Traditional Arabic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الانزلاق الأرضي</vt:lpstr>
      <vt:lpstr>Présentation PowerPoint</vt:lpstr>
      <vt:lpstr>Présentation PowerPoint</vt:lpstr>
      <vt:lpstr>عمل الرياح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sm</dc:creator>
  <cp:lastModifiedBy>Negadi</cp:lastModifiedBy>
  <cp:revision>31</cp:revision>
  <dcterms:created xsi:type="dcterms:W3CDTF">2018-03-04T17:51:29Z</dcterms:created>
  <dcterms:modified xsi:type="dcterms:W3CDTF">2020-03-19T08:40:31Z</dcterms:modified>
</cp:coreProperties>
</file>