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4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rtl="1"/>
            <a:r>
              <a:rPr lang="ar-DZ" sz="4000" b="1" dirty="0"/>
              <a:t>ماستر1: تخصص صيانة وترميم 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ar-DZ" sz="4000" b="1" dirty="0" smtClean="0"/>
              <a:t>  </a:t>
            </a:r>
            <a:r>
              <a:rPr lang="fr-FR" sz="4000" b="1" dirty="0"/>
              <a:t/>
            </a:r>
            <a:br>
              <a:rPr lang="fr-FR" sz="4000" b="1" dirty="0"/>
            </a:br>
            <a:r>
              <a:rPr lang="ar-DZ" sz="4000" b="1" dirty="0"/>
              <a:t>مقياس: الحفظ الوقائي </a:t>
            </a:r>
            <a:r>
              <a:rPr lang="ar-DZ" sz="4000" b="1" dirty="0" smtClean="0"/>
              <a:t>المتحفي2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dirty="0"/>
              <a:t/>
            </a:r>
            <a:br>
              <a:rPr lang="fr-FR" sz="4000" dirty="0"/>
            </a:br>
            <a:r>
              <a:rPr lang="ar-DZ" sz="4000" b="1" dirty="0" smtClean="0"/>
              <a:t>المحاضرة</a:t>
            </a:r>
            <a:r>
              <a:rPr lang="fr-FR" sz="4000" b="1" smtClean="0"/>
              <a:t>2</a:t>
            </a:r>
            <a:r>
              <a:rPr lang="ar-DZ" sz="4000" b="1" smtClean="0"/>
              <a:t> </a:t>
            </a:r>
            <a:r>
              <a:rPr lang="ar-DZ" sz="4000" b="1" dirty="0"/>
              <a:t> 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DZ" sz="4000" b="1" dirty="0"/>
              <a:t> 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DZ" sz="4000" b="1" dirty="0"/>
              <a:t>الطرق العلمية لحفظ المخطوطات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095300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ar-DZ" sz="3600" dirty="0"/>
              <a:t>حفظ وصيانة الوثائق والمخطوطات من أهم الأمور التي يجب أن تعطى أهمية كبيرة لما تمثله هذه الأخيرة من دور هام في </a:t>
            </a:r>
            <a:r>
              <a:rPr lang="ar-DZ" sz="3600" b="1" dirty="0"/>
              <a:t>أسباب تلف المخطوطات: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ar-DZ" sz="3600" b="1" dirty="0"/>
              <a:t>1- الأسباب الخارجية: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617264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83362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rtl="1"/>
            <a:r>
              <a:rPr lang="ar-DZ" sz="3600" b="1" dirty="0"/>
              <a:t>- الأسباب الداخلية: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ar-DZ" sz="3600" dirty="0"/>
              <a:t>وتتمثل في تلف مادة اللجنين من الورق والأحبار الحديدية والكربونية على المحفوظات.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ar-DZ" sz="3600" dirty="0"/>
              <a:t>- الأعراض البارزة للتلف: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627959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rtl="1"/>
            <a:r>
              <a:rPr lang="ar-DZ" b="1" dirty="0"/>
              <a:t>- الوقاية من عوامل التلف:</a:t>
            </a:r>
            <a:r>
              <a:rPr lang="fr-FR" dirty="0"/>
              <a:t/>
            </a:r>
            <a:br>
              <a:rPr lang="fr-FR" dirty="0"/>
            </a:br>
            <a:r>
              <a:rPr lang="ar-DZ" dirty="0" smtClean="0"/>
              <a:t>-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93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rtl="1"/>
            <a:r>
              <a:rPr lang="ar-DZ" b="1" dirty="0"/>
              <a:t>- التحكم في عناصر البيئة المحيطة بالمخطوط: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34568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48</Words>
  <Application>Microsoft Office PowerPoint</Application>
  <PresentationFormat>Affichage à l'écran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ماستر1: تخصص صيانة وترميم     مقياس: الحفظ الوقائي المتحفي2  المحاضرة2     الطرق العلمية لحفظ المخطوطات </vt:lpstr>
      <vt:lpstr>حفظ وصيانة الوثائق والمخطوطات من أهم الأمور التي يجب أن تعطى أهمية كبيرة لما تمثله هذه الأخيرة من دور هام في أسباب تلف المخطوطات: 1- الأسباب الخارجية:  </vt:lpstr>
      <vt:lpstr>- الأسباب الداخلية: وتتمثل في تلف مادة اللجنين من الورق والأحبار الحديدية والكربونية على المحفوظات. - الأعراض البارزة للتلف:   </vt:lpstr>
      <vt:lpstr>- الوقاية من عوامل التلف: - </vt:lpstr>
      <vt:lpstr>- التحكم في عناصر البيئة المحيطة بالمخطوط: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ماستر1: تخصص صيانة وترميم     مقياس: الحفظ الوقائي المتحفي2  المحاضرة7     الطرق العلمية لحفظ المخطوطات</dc:title>
  <dc:creator>aicha</dc:creator>
  <cp:lastModifiedBy>pc</cp:lastModifiedBy>
  <cp:revision>5</cp:revision>
  <dcterms:created xsi:type="dcterms:W3CDTF">2020-06-03T12:11:23Z</dcterms:created>
  <dcterms:modified xsi:type="dcterms:W3CDTF">2024-05-05T18:25:18Z</dcterms:modified>
</cp:coreProperties>
</file>