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9144000" cy="5143500"/>
  <p:embeddedFontLst>
    <p:embeddedFont>
      <p:font typeface="Montserrat" panose="020B0604020202020204" charset="0"/>
      <p:regular r:id="rId10"/>
      <p:bold r:id="rId11"/>
    </p:embeddedFont>
    <p:embeddedFont>
      <p:font typeface="Montserrat-demi_bold" panose="020B0604020202020204" charset="0"/>
      <p:regular r:id="rId12"/>
    </p:embeddedFont>
    <p:embeddedFont>
      <p:font typeface="Playfair Display"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Simplified Arabic" panose="02020603050405020304" pitchFamily="18" charset="-78"/>
      <p:regular r:id="rId19"/>
      <p:bold r:id="rId20"/>
    </p:embeddedFont>
  </p:embeddedFontLst>
  <p:custDataLst>
    <p:tags r:id="rId21"/>
  </p:custDataLst>
  <p:defaultTextStyle>
    <a:defPPr>
      <a:defRPr lang="en-US"/>
    </a:defPPr>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459-4C01-9248-BDAA-F28591FAF6F5}"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27042-6B61-B148-8485-8BBBFAA13D24}" type="slidenum">
              <a:rPr lang="en-US" smtClean="0"/>
              <a:t>‹N°›</a:t>
            </a:fld>
            <a:endParaRPr lang="en-US"/>
          </a:p>
        </p:txBody>
      </p:sp>
    </p:spTree>
    <p:extLst>
      <p:ext uri="{BB962C8B-B14F-4D97-AF65-F5344CB8AC3E}">
        <p14:creationId xmlns:p14="http://schemas.microsoft.com/office/powerpoint/2010/main" val="108032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sychology">
    <p:bg>
      <p:bgPr>
        <a:blipFill dpi="0"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39B5459C-A2A8-4CF0-9D4E-D016A10405C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347B15E-A859-46E2-BAB5-3776690C1286}"/>
              </a:ext>
            </a:extLst>
          </p:cNvPr>
          <p:cNvSpPr>
            <a:spLocks noGrp="1"/>
          </p:cNvSpPr>
          <p:nvPr>
            <p:ph type="title" idx="10"/>
          </p:nvPr>
        </p:nvSpPr>
        <p:spPr>
          <a:xfrm>
            <a:off x="4606032" y="2875702"/>
            <a:ext cx="3776319" cy="776706"/>
          </a:xfrm>
          <a:prstGeom prst="rect">
            <a:avLst/>
          </a:prstGeom>
        </p:spPr>
        <p:txBody>
          <a:bodyPr rtlCol="0" anchor="b"/>
          <a:lstStyle>
            <a:lvl1pPr lvl="0" algn="l">
              <a:defRPr lang="en-US" sz="5400" b="0" dirty="0">
                <a:latin typeface="+mj-lt"/>
              </a:defRPr>
            </a:lvl1pPr>
          </a:lstStyle>
          <a:p>
            <a:r>
              <a:rPr lang="en-US" dirty="0"/>
              <a:t>Click to edit Master title style</a:t>
            </a:r>
          </a:p>
        </p:txBody>
      </p:sp>
      <p:sp>
        <p:nvSpPr>
          <p:cNvPr id="3" name="Subtitle 2">
            <a:extLst>
              <a:ext uri="{6D2E027B-577F-4525-85AF-552BC74E421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2327D13-95E5-4E1D-B63A-5A14B899E5B2}"/>
              </a:ext>
            </a:extLst>
          </p:cNvPr>
          <p:cNvSpPr>
            <a:spLocks noGrp="1"/>
          </p:cNvSpPr>
          <p:nvPr>
            <p:ph type="subTitle" idx="11"/>
          </p:nvPr>
        </p:nvSpPr>
        <p:spPr>
          <a:xfrm>
            <a:off x="5507840" y="3551996"/>
            <a:ext cx="2874511" cy="370293"/>
          </a:xfrm>
          <a:prstGeom prst="rect">
            <a:avLst/>
          </a:prstGeom>
        </p:spPr>
        <p:txBody>
          <a:bodyPr lIns="91440" rtlCol="0" anchor="t">
            <a:noAutofit/>
          </a:bodyPr>
          <a:lstStyle>
            <a:lvl1pPr marL="0" lvl="0" indent="0" algn="l">
              <a:lnSpc>
                <a:spcPct val="100000"/>
              </a:lnSpc>
              <a:spcBef>
                <a:spcPts val="0"/>
              </a:spcBef>
              <a:buNone/>
              <a:defRPr lang="en-US" sz="1400" b="0" i="0" baseline="0" dirty="0">
                <a:solidFill>
                  <a:srgbClr val="D66653"/>
                </a:solidFill>
                <a:latin typeface="+mn-lt"/>
              </a:defRPr>
            </a:lvl1pPr>
            <a:lvl2pPr marL="457200" lvl="1" indent="0" algn="ctr">
              <a:buNone/>
              <a:defRPr lang="en-US" dirty="0">
                <a:solidFill>
                  <a:schemeClr val="tx1">
                    <a:tint val="75000"/>
                  </a:schemeClr>
                </a:solidFill>
              </a:defRPr>
            </a:lvl2pPr>
            <a:lvl3pPr marL="914400" lvl="2" indent="0" algn="ctr">
              <a:buNone/>
              <a:defRPr lang="en-US" dirty="0">
                <a:solidFill>
                  <a:schemeClr val="tx1">
                    <a:tint val="75000"/>
                  </a:schemeClr>
                </a:solidFill>
              </a:defRPr>
            </a:lvl3pPr>
            <a:lvl4pPr marL="1371600" lvl="3" indent="0" algn="ctr">
              <a:buNone/>
              <a:defRPr lang="en-US" dirty="0">
                <a:solidFill>
                  <a:schemeClr val="tx1">
                    <a:tint val="75000"/>
                  </a:schemeClr>
                </a:solidFill>
              </a:defRPr>
            </a:lvl4pPr>
            <a:lvl5pPr marL="1828800" lvl="4" indent="0" algn="ctr">
              <a:buNone/>
              <a:defRPr lang="en-US" dirty="0">
                <a:solidFill>
                  <a:schemeClr val="tx1">
                    <a:tint val="75000"/>
                  </a:schemeClr>
                </a:solidFill>
              </a:defRPr>
            </a:lvl5pPr>
            <a:lvl6pPr marL="2286000" lvl="5" indent="0" algn="ctr">
              <a:buNone/>
              <a:defRPr lang="en-US" dirty="0">
                <a:solidFill>
                  <a:schemeClr val="tx1">
                    <a:tint val="75000"/>
                  </a:schemeClr>
                </a:solidFill>
              </a:defRPr>
            </a:lvl6pPr>
            <a:lvl7pPr marL="2743200" lvl="6" indent="0" algn="ctr">
              <a:buNone/>
              <a:defRPr lang="en-US" dirty="0">
                <a:solidFill>
                  <a:schemeClr val="tx1">
                    <a:tint val="75000"/>
                  </a:schemeClr>
                </a:solidFill>
              </a:defRPr>
            </a:lvl7pPr>
            <a:lvl8pPr marL="3200400" lvl="7" indent="0" algn="ctr">
              <a:buNone/>
              <a:defRPr lang="en-US" dirty="0">
                <a:solidFill>
                  <a:schemeClr val="tx1">
                    <a:tint val="75000"/>
                  </a:schemeClr>
                </a:solidFill>
              </a:defRPr>
            </a:lvl8pPr>
            <a:lvl9pPr marL="3657600" lvl="8" indent="0" algn="ctr">
              <a:buNone/>
              <a:defRPr lang="en-US" dirty="0">
                <a:solidFill>
                  <a:schemeClr val="tx1">
                    <a:tint val="75000"/>
                  </a:schemeClr>
                </a:solidFill>
              </a:defRPr>
            </a:lvl9pPr>
          </a:lstStyle>
          <a:p>
            <a:r>
              <a:rPr lang="en-US" dirty="0"/>
              <a:t>Click to edit Master subtitle style</a:t>
            </a:r>
          </a:p>
        </p:txBody>
      </p:sp>
      <p:sp>
        <p:nvSpPr>
          <p:cNvPr id="4" name="Slide Number Placeholder 5">
            <a:extLst>
              <a:ext uri="{76DA07F0-DDE8-46DE-89B6-66CDAB35C5E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788ABF0-26A8-441E-92A8-ABABA7DCF3CA}"/>
              </a:ext>
            </a:extLst>
          </p:cNvPr>
          <p:cNvSpPr>
            <a:spLocks noGrp="1"/>
          </p:cNvSpPr>
          <p:nvPr>
            <p:ph type="sldNum" sz="quarter" idx="12"/>
          </p:nvPr>
        </p:nvSpPr>
        <p:spPr/>
        <p:txBody>
          <a:bodyPr rtlCol="0"/>
          <a:lstStyle>
            <a:lvl1pPr lvl="0"/>
          </a:lstStyle>
          <a:p>
            <a:r>
              <a:rPr lang="en-US" dirty="0"/>
              <a:t>&lt;#&gt;</a:t>
            </a:r>
          </a:p>
        </p:txBody>
      </p:sp>
      <p:sp>
        <p:nvSpPr>
          <p:cNvPr id="5" name="Footer Placeholder 4">
            <a:extLst>
              <a:ext uri="{AFB7BB6C-25AE-442A-B5CB-2A0FE919207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041A412-C078-4FC5-B2B8-DD2CD60277B4}"/>
              </a:ext>
            </a:extLst>
          </p:cNvPr>
          <p:cNvSpPr>
            <a:spLocks noGrp="1"/>
          </p:cNvSpPr>
          <p:nvPr>
            <p:ph type="ftr" sz="quarter" idx="13"/>
          </p:nvPr>
        </p:nvSpPr>
        <p:spPr/>
        <p:txBody>
          <a:bodyPr rtlCol="0"/>
          <a:lstStyle>
            <a:lvl1pPr lvl="0"/>
          </a:lstStyle>
          <a:p>
            <a:r>
              <a:rPr lang="en-US" dirty="0"/>
              <a:t>Footer</a:t>
            </a:r>
          </a:p>
        </p:txBody>
      </p:sp>
      <p:sp>
        <p:nvSpPr>
          <p:cNvPr id="6" name="Date Placeholder 3">
            <a:extLst>
              <a:ext uri="{83AA5D43-47B8-4861-9DFB-6984723492D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1A8186D-4AB4-4375-85EA-1FAE841D125E}"/>
              </a:ext>
            </a:extLst>
          </p:cNvPr>
          <p:cNvSpPr>
            <a:spLocks noGrp="1"/>
          </p:cNvSpPr>
          <p:nvPr>
            <p:ph type="dt" sz="half" idx="14"/>
          </p:nvPr>
        </p:nvSpPr>
        <p:spPr/>
        <p:txBody>
          <a:bodyPr rtlCol="0"/>
          <a:lstStyle>
            <a:lvl1pPr lvl="0"/>
          </a:lstStyle>
          <a:p>
            <a:r>
              <a:rPr lang="en-US" dirty="0"/>
              <a:t>Date</a:t>
            </a:r>
          </a:p>
        </p:txBody>
      </p:sp>
      <p:pic>
        <p:nvPicPr>
          <p:cNvPr id="7" name="Image 6">
            <a:extLst>
              <a:ext uri="{BFE2A51C-CBF9-48B5-89B1-76B8433F489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0434605-AEFA-4B65-8C85-7ABE477DC468}"/>
              </a:ext>
            </a:extLst>
          </p:cNvPr>
          <p:cNvPicPr>
            <a:picLocks noChangeAspect="1"/>
          </p:cNvPicPr>
          <p:nvPr userDrawn="1"/>
        </p:nvPicPr>
        <p:blipFill>
          <a:blip r:embed="rId3"/>
          <a:stretch>
            <a:fillRect/>
          </a:stretch>
        </p:blipFill>
        <p:spPr>
          <a:xfrm>
            <a:off x="-8429" y="1696545"/>
            <a:ext cx="3935009" cy="3470244"/>
          </a:xfrm>
          <a:prstGeom prst="rect">
            <a:avLst/>
          </a:prstGeom>
          <a:noFill/>
        </p:spPr>
      </p:pic>
      <p:pic>
        <p:nvPicPr>
          <p:cNvPr id="8" name="Image 7">
            <a:extLst>
              <a:ext uri="{98CF9833-DBB0-4B7B-867C-B21F9E5B35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31AFA2D-4BD3-48B1-9428-3A18130EF889}"/>
              </a:ext>
            </a:extLst>
          </p:cNvPr>
          <p:cNvPicPr>
            <a:picLocks noChangeAspect="1"/>
          </p:cNvPicPr>
          <p:nvPr userDrawn="1"/>
        </p:nvPicPr>
        <p:blipFill>
          <a:blip r:embed="rId4"/>
          <a:stretch>
            <a:fillRect/>
          </a:stretch>
        </p:blipFill>
        <p:spPr>
          <a:xfrm>
            <a:off x="5711152" y="1213570"/>
            <a:ext cx="1421838" cy="1426641"/>
          </a:xfrm>
          <a:prstGeom prst="rect">
            <a:avLst/>
          </a:prstGeom>
          <a:noFill/>
        </p:spPr>
      </p:pic>
    </p:spTree>
    <p:extLst>
      <p:ext uri="{782A22A5-48E3-4224-942B-DF14E7480AF7}">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End">
    <p:spTree>
      <p:nvGrpSpPr>
        <p:cNvPr id="1" name=""/>
        <p:cNvGrpSpPr/>
        <p:nvPr/>
      </p:nvGrpSpPr>
      <p:grpSpPr>
        <a:xfrm>
          <a:off x="0" y="0"/>
          <a:ext cx="0" cy="0"/>
          <a:chOff x="0" y="0"/>
          <a:chExt cx="0" cy="0"/>
        </a:xfrm>
      </p:grpSpPr>
      <p:sp>
        <p:nvSpPr>
          <p:cNvPr id="2" name="Title 1">
            <a:extLst>
              <a:ext uri="{1A86BDEF-3D1E-453F-AE54-84EB24037EA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275DB24-6669-426E-BBEA-25CD4BD18434}"/>
              </a:ext>
            </a:extLst>
          </p:cNvPr>
          <p:cNvSpPr>
            <a:spLocks noGrp="1"/>
          </p:cNvSpPr>
          <p:nvPr>
            <p:ph type="title" idx="10"/>
          </p:nvPr>
        </p:nvSpPr>
        <p:spPr>
          <a:xfrm>
            <a:off x="762000" y="923925"/>
            <a:ext cx="7620000" cy="1271177"/>
          </a:xfrm>
        </p:spPr>
        <p:txBody>
          <a:bodyPr rtlCol="0" anchor="ctr"/>
          <a:lstStyle>
            <a:lvl1pPr lvl="0" algn="ctr">
              <a:defRPr lang="en-US" sz="6000" dirty="0"/>
            </a:lvl1pPr>
          </a:lstStyle>
          <a:p>
            <a:r>
              <a:rPr lang="en-US" dirty="0"/>
              <a:t>Click to edit Master title style</a:t>
            </a:r>
          </a:p>
        </p:txBody>
      </p:sp>
      <p:sp>
        <p:nvSpPr>
          <p:cNvPr id="3" name="Slide Number Placeholder 3">
            <a:extLst>
              <a:ext uri="{6F5E3BA3-9667-4E82-90A7-CEE10271DE9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7C2E1AF-B057-4B30-9AD7-9F180D9868FC}"/>
              </a:ext>
            </a:extLst>
          </p:cNvPr>
          <p:cNvSpPr>
            <a:spLocks noGrp="1"/>
          </p:cNvSpPr>
          <p:nvPr>
            <p:ph type="sldNum" sz="quarter" idx="11"/>
          </p:nvPr>
        </p:nvSpPr>
        <p:spPr/>
        <p:txBody>
          <a:bodyPr rtlCol="0"/>
          <a:lstStyle/>
          <a:p>
            <a:r>
              <a:rPr lang="en-US" dirty="0"/>
              <a:t>&lt;#&gt;</a:t>
            </a:r>
          </a:p>
        </p:txBody>
      </p:sp>
      <p:sp>
        <p:nvSpPr>
          <p:cNvPr id="4" name="Footer Placeholder 2">
            <a:extLst>
              <a:ext uri="{2116B6F6-E9D0-4863-AA13-B5E8942EB5B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89D644E-DD2E-4895-BA6E-885ECE01283C}"/>
              </a:ext>
            </a:extLst>
          </p:cNvPr>
          <p:cNvSpPr>
            <a:spLocks noGrp="1"/>
          </p:cNvSpPr>
          <p:nvPr>
            <p:ph type="ftr" sz="quarter" idx="12"/>
          </p:nvPr>
        </p:nvSpPr>
        <p:spPr/>
        <p:txBody>
          <a:bodyPr rtlCol="0"/>
          <a:lstStyle/>
          <a:p>
            <a:r>
              <a:rPr lang="en-US" dirty="0"/>
              <a:t>Footer</a:t>
            </a:r>
          </a:p>
        </p:txBody>
      </p:sp>
      <p:sp>
        <p:nvSpPr>
          <p:cNvPr id="5" name="Date Placeholder 1">
            <a:extLst>
              <a:ext uri="{22DEBCED-D402-445A-8A39-F0E6B3AEE22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AFCE374-84A6-4121-B575-971B4652426E}"/>
              </a:ext>
            </a:extLst>
          </p:cNvPr>
          <p:cNvSpPr>
            <a:spLocks noGrp="1"/>
          </p:cNvSpPr>
          <p:nvPr>
            <p:ph type="dt" sz="half" idx="13"/>
          </p:nvPr>
        </p:nvSpPr>
        <p:spPr/>
        <p:txBody>
          <a:bodyPr rtlCol="0"/>
          <a:lstStyle/>
          <a:p>
            <a:r>
              <a:rPr lang="en-US" dirty="0"/>
              <a:t>Date</a:t>
            </a:r>
          </a:p>
        </p:txBody>
      </p:sp>
      <p:cxnSp>
        <p:nvCxnSpPr>
          <p:cNvPr id="6" name="Connecteur droit 5">
            <a:extLst>
              <a:ext uri="{B663CE7E-5569-45E5-A524-13C3E4FD72E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7183E99-EC76-45E4-A0BB-644FB6853342}"/>
              </a:ext>
            </a:extLst>
          </p:cNvPr>
          <p:cNvCxnSpPr/>
          <p:nvPr/>
        </p:nvCxnSpPr>
        <p:spPr>
          <a:xfrm rot="10800000" flipH="1" flipV="1">
            <a:off x="447675" y="4064022"/>
            <a:ext cx="8247783" cy="0"/>
          </a:xfrm>
          <a:prstGeom prst="line">
            <a:avLst/>
          </a:prstGeom>
          <a:ln w="9525" cap="flat">
            <a:solidFill>
              <a:srgbClr val="D66653"/>
            </a:solidFill>
            <a:prstDash val="solid"/>
            <a:round/>
          </a:ln>
        </p:spPr>
        <p:style>
          <a:lnRef idx="1">
            <a:schemeClr val="accent1"/>
          </a:lnRef>
          <a:fillRef idx="1">
            <a:schemeClr val="accent1"/>
          </a:fillRef>
          <a:effectRef idx="0">
            <a:schemeClr val="accent1"/>
          </a:effectRef>
          <a:fontRef idx="minor">
            <a:srgbClr val="FFFFFF"/>
          </a:fontRef>
        </p:style>
      </p:cxnSp>
      <p:sp>
        <p:nvSpPr>
          <p:cNvPr id="7" name="Titre 6">
            <a:extLst>
              <a:ext uri="{BE6879FD-D41B-4E21-89BF-894ACF03703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980D132-681F-41B0-A29A-A05C79A43573}"/>
              </a:ext>
            </a:extLst>
          </p:cNvPr>
          <p:cNvSpPr>
            <a:spLocks noGrp="1"/>
          </p:cNvSpPr>
          <p:nvPr>
            <p:ph type="title" idx="14"/>
          </p:nvPr>
        </p:nvSpPr>
        <p:spPr>
          <a:xfrm>
            <a:off x="3505200" y="2857500"/>
            <a:ext cx="2123217" cy="320697"/>
          </a:xfrm>
          <a:prstGeom prst="rect">
            <a:avLst/>
          </a:prstGeom>
        </p:spPr>
        <p:txBody>
          <a:bodyPr lIns="91440" tIns="93600" rIns="91440" bIns="45720" rtlCol="0" anchor="ctr">
            <a:normAutofit fontScale="25000" lnSpcReduction="20000"/>
          </a:bodyPr>
          <a:lstStyle>
            <a:lvl1pPr lvl="0" algn="ctr">
              <a:defRPr lang="en-US" sz="4000" dirty="0"/>
            </a:lvl1pPr>
          </a:lstStyle>
          <a:p>
            <a:pPr lvl="0"/>
            <a:r>
              <a:rPr lang="en-US" dirty="0"/>
              <a:t>Click to edit Master text styles</a:t>
            </a:r>
          </a:p>
        </p:txBody>
      </p:sp>
      <p:sp>
        <p:nvSpPr>
          <p:cNvPr id="8" name="Titre 7">
            <a:extLst>
              <a:ext uri="{EB551899-4AF3-4249-A5FD-30A5FF9A56E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4AEF5C7-1E33-4176-8330-9CE11B712924}"/>
              </a:ext>
            </a:extLst>
          </p:cNvPr>
          <p:cNvSpPr>
            <a:spLocks noGrp="1"/>
          </p:cNvSpPr>
          <p:nvPr>
            <p:ph type="title" idx="15"/>
          </p:nvPr>
        </p:nvSpPr>
        <p:spPr>
          <a:xfrm>
            <a:off x="762000" y="4432030"/>
            <a:ext cx="1642881" cy="263004"/>
          </a:xfrm>
          <a:prstGeom prst="rect">
            <a:avLst/>
          </a:prstGeom>
        </p:spPr>
        <p:txBody>
          <a:bodyPr lIns="91440" tIns="93600" rIns="91440" bIns="45720" rtlCol="0" anchor="ctr">
            <a:normAutofit fontScale="25000" lnSpcReduction="20000"/>
          </a:bodyPr>
          <a:lstStyle>
            <a:lvl1pPr lvl="0">
              <a:defRPr lang="en-US" sz="4000" b="0" dirty="0">
                <a:solidFill>
                  <a:schemeClr val="tx1">
                    <a:lumMod val="95000"/>
                    <a:lumOff val="5000"/>
                  </a:schemeClr>
                </a:solidFill>
                <a:latin typeface="Montserrat"/>
              </a:defRPr>
            </a:lvl1pPr>
          </a:lstStyle>
          <a:p>
            <a:pPr lvl="0"/>
            <a:r>
              <a:rPr lang="en-US" dirty="0"/>
              <a:t>Click to edit Master text styles</a:t>
            </a:r>
          </a:p>
        </p:txBody>
      </p:sp>
      <p:sp>
        <p:nvSpPr>
          <p:cNvPr id="9" name="Titre 8">
            <a:extLst>
              <a:ext uri="{65E0C10E-11B5-441D-BC82-91672CBD796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2DD9F97-96D6-4ADD-96B8-DB04DD2AA21B}"/>
              </a:ext>
            </a:extLst>
          </p:cNvPr>
          <p:cNvSpPr>
            <a:spLocks noGrp="1"/>
          </p:cNvSpPr>
          <p:nvPr>
            <p:ph type="title" idx="16"/>
          </p:nvPr>
        </p:nvSpPr>
        <p:spPr>
          <a:xfrm>
            <a:off x="6978081" y="4432030"/>
            <a:ext cx="1867509" cy="263004"/>
          </a:xfrm>
          <a:prstGeom prst="rect">
            <a:avLst/>
          </a:prstGeom>
        </p:spPr>
        <p:txBody>
          <a:bodyPr lIns="91440" tIns="93600" rIns="91440" bIns="45720" rtlCol="0" anchor="ctr">
            <a:normAutofit fontScale="25000" lnSpcReduction="20000"/>
          </a:bodyPr>
          <a:lstStyle>
            <a:lvl1pPr lvl="0">
              <a:defRPr lang="en-US" sz="4000" b="0" dirty="0">
                <a:solidFill>
                  <a:schemeClr val="tx1">
                    <a:lumMod val="95000"/>
                    <a:lumOff val="5000"/>
                  </a:schemeClr>
                </a:solidFill>
                <a:latin typeface="Montserrat"/>
              </a:defRPr>
            </a:lvl1pPr>
          </a:lstStyle>
          <a:p>
            <a:pPr lvl="0"/>
            <a:r>
              <a:rPr lang="en-US" dirty="0"/>
              <a:t>Click to edit Master text styles</a:t>
            </a:r>
          </a:p>
        </p:txBody>
      </p:sp>
      <p:pic>
        <p:nvPicPr>
          <p:cNvPr id="10" name="Image 9">
            <a:extLst>
              <a:ext uri="{4980A49C-6729-4137-BA9A-787477D2B75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CEBDAD1-E273-472E-927B-CE1C7C903EA1}"/>
              </a:ext>
            </a:extLst>
          </p:cNvPr>
          <p:cNvPicPr>
            <a:picLocks noChangeAspect="1"/>
          </p:cNvPicPr>
          <p:nvPr userDrawn="1"/>
        </p:nvPicPr>
        <p:blipFill>
          <a:blip r:embed="rId2"/>
          <a:stretch>
            <a:fillRect/>
          </a:stretch>
        </p:blipFill>
        <p:spPr>
          <a:xfrm>
            <a:off x="3505200" y="3288306"/>
            <a:ext cx="2124075" cy="228600"/>
          </a:xfrm>
          <a:prstGeom prst="rect">
            <a:avLst/>
          </a:prstGeom>
          <a:noFill/>
        </p:spPr>
      </p:pic>
      <p:pic>
        <p:nvPicPr>
          <p:cNvPr id="11" name="Image 10">
            <a:extLst>
              <a:ext uri="{9764AC89-B454-4FBE-96CA-CCFA89CF242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58CDA6D-22AC-4674-AB39-B5B072F854DF}"/>
              </a:ext>
            </a:extLst>
          </p:cNvPr>
          <p:cNvPicPr>
            <a:picLocks noChangeAspect="1"/>
          </p:cNvPicPr>
          <p:nvPr userDrawn="1"/>
        </p:nvPicPr>
        <p:blipFill>
          <a:blip r:embed="rId3"/>
          <a:stretch>
            <a:fillRect/>
          </a:stretch>
        </p:blipFill>
        <p:spPr>
          <a:xfrm>
            <a:off x="6739118" y="4449232"/>
            <a:ext cx="228600" cy="228600"/>
          </a:xfrm>
          <a:prstGeom prst="rect">
            <a:avLst/>
          </a:prstGeom>
          <a:noFill/>
        </p:spPr>
      </p:pic>
      <p:pic>
        <p:nvPicPr>
          <p:cNvPr id="12" name="Image 11">
            <a:extLst>
              <a:ext uri="{23C6EC9D-8B74-4B63-B261-FCD287BA56D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543B71B-A535-47BE-B110-71D8BE7EA9D3}"/>
              </a:ext>
            </a:extLst>
          </p:cNvPr>
          <p:cNvPicPr>
            <a:picLocks noChangeAspect="1"/>
          </p:cNvPicPr>
          <p:nvPr userDrawn="1"/>
        </p:nvPicPr>
        <p:blipFill>
          <a:blip r:embed="rId4"/>
          <a:stretch>
            <a:fillRect/>
          </a:stretch>
        </p:blipFill>
        <p:spPr>
          <a:xfrm>
            <a:off x="516312" y="4436411"/>
            <a:ext cx="228600" cy="228600"/>
          </a:xfrm>
          <a:prstGeom prst="rect">
            <a:avLst/>
          </a:prstGeom>
          <a:noFill/>
        </p:spPr>
      </p:pic>
      <p:pic>
        <p:nvPicPr>
          <p:cNvPr id="13" name="Image 12">
            <a:extLst>
              <a:ext uri="{D7DD4C91-865E-4F36-ABB3-7DDF27A113F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FE54432-3D90-406D-889C-7769ABC5D337}"/>
              </a:ext>
            </a:extLst>
          </p:cNvPr>
          <p:cNvPicPr>
            <a:picLocks noChangeAspect="1"/>
          </p:cNvPicPr>
          <p:nvPr userDrawn="1"/>
        </p:nvPicPr>
        <p:blipFill>
          <a:blip r:embed="rId5"/>
          <a:stretch>
            <a:fillRect/>
          </a:stretch>
        </p:blipFill>
        <p:spPr>
          <a:xfrm>
            <a:off x="4245159" y="4438650"/>
            <a:ext cx="228600" cy="228600"/>
          </a:xfrm>
          <a:prstGeom prst="rect">
            <a:avLst/>
          </a:prstGeom>
          <a:noFill/>
        </p:spPr>
      </p:pic>
      <p:pic>
        <p:nvPicPr>
          <p:cNvPr id="14" name="Image 13">
            <a:extLst>
              <a:ext uri="{F6EF675F-0655-4B7B-AA9F-07E1C016B23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CC881A0-882C-46DF-8EC6-F4E50DF270B4}"/>
              </a:ext>
            </a:extLst>
          </p:cNvPr>
          <p:cNvPicPr>
            <a:picLocks noChangeAspect="1"/>
          </p:cNvPicPr>
          <p:nvPr userDrawn="1"/>
        </p:nvPicPr>
        <p:blipFill>
          <a:blip r:embed="rId6"/>
          <a:stretch>
            <a:fillRect/>
          </a:stretch>
        </p:blipFill>
        <p:spPr>
          <a:xfrm>
            <a:off x="4670240" y="4442936"/>
            <a:ext cx="228600" cy="228600"/>
          </a:xfrm>
          <a:prstGeom prst="rect">
            <a:avLst/>
          </a:prstGeom>
          <a:noFill/>
        </p:spPr>
      </p:pic>
    </p:spTree>
    <p:extLst>
      <p:ext uri="{E7CDD824-7615-4BA5-9695-A6E4CD0EAF12}">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spTree>
      <p:nvGrpSpPr>
        <p:cNvPr id="1" name=""/>
        <p:cNvGrpSpPr/>
        <p:nvPr/>
      </p:nvGrpSpPr>
      <p:grpSpPr>
        <a:xfrm>
          <a:off x="0" y="0"/>
          <a:ext cx="0" cy="0"/>
          <a:chOff x="0" y="0"/>
          <a:chExt cx="0" cy="0"/>
        </a:xfrm>
      </p:grpSpPr>
      <p:sp>
        <p:nvSpPr>
          <p:cNvPr id="2" name="Title 7">
            <a:extLst>
              <a:ext uri="{B1F41F0F-E901-465B-8B1C-8163C2500DB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383B681-D91E-44F1-B23C-515C349A6CCA}"/>
              </a:ext>
            </a:extLst>
          </p:cNvPr>
          <p:cNvSpPr>
            <a:spLocks noGrp="1"/>
          </p:cNvSpPr>
          <p:nvPr>
            <p:ph type="title" idx="10"/>
          </p:nvPr>
        </p:nvSpPr>
        <p:spPr>
          <a:xfrm>
            <a:off x="762000" y="1429797"/>
            <a:ext cx="3546376" cy="457200"/>
          </a:xfrm>
        </p:spPr>
        <p:txBody>
          <a:bodyPr rtlCol="0"/>
          <a:lstStyle>
            <a:lvl1pPr lvl="0">
              <a:defRPr lang="en-US" sz="2800" b="0" dirty="0">
                <a:latin typeface="+mj-lt"/>
              </a:defRPr>
            </a:lvl1pPr>
          </a:lstStyle>
          <a:p>
            <a:r>
              <a:rPr lang="en-US" dirty="0"/>
              <a:t>Click to edit Master title style</a:t>
            </a:r>
          </a:p>
        </p:txBody>
      </p:sp>
      <p:sp>
        <p:nvSpPr>
          <p:cNvPr id="3" name="Content Placeholder 2">
            <a:extLst>
              <a:ext uri="{BFB2056C-EC39-458A-B34F-FA36722B030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265E4FC-4BF0-443D-8778-45AFEACA8211}"/>
              </a:ext>
            </a:extLst>
          </p:cNvPr>
          <p:cNvSpPr>
            <a:spLocks noGrp="1"/>
          </p:cNvSpPr>
          <p:nvPr>
            <p:ph idx="11"/>
          </p:nvPr>
        </p:nvSpPr>
        <p:spPr>
          <a:xfrm>
            <a:off x="753827" y="1892093"/>
            <a:ext cx="3554549" cy="2381250"/>
          </a:xfrm>
        </p:spPr>
        <p:txBody>
          <a:bodyPr rtlCol="0"/>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4">
            <a:extLst>
              <a:ext uri="{F79F558A-6DEF-42B0-AEF6-0A6E88047FF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5D67A94-C370-4CC6-BA5C-2501E815DC79}"/>
              </a:ext>
            </a:extLst>
          </p:cNvPr>
          <p:cNvSpPr>
            <a:spLocks noGrp="1"/>
          </p:cNvSpPr>
          <p:nvPr>
            <p:ph type="sldNum" sz="quarter" idx="12"/>
          </p:nvPr>
        </p:nvSpPr>
        <p:spPr/>
        <p:txBody>
          <a:bodyPr rtlCol="0"/>
          <a:lstStyle/>
          <a:p>
            <a:r>
              <a:rPr lang="en-US" dirty="0"/>
              <a:t>&lt;#&gt;</a:t>
            </a:r>
          </a:p>
        </p:txBody>
      </p:sp>
      <p:sp>
        <p:nvSpPr>
          <p:cNvPr id="5" name="Footer Placeholder 3">
            <a:extLst>
              <a:ext uri="{9EB74047-A070-4E9B-9245-1B6F69AB0A2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6FC2B89-2468-44D9-8102-D3A6CFF5108F}"/>
              </a:ext>
            </a:extLst>
          </p:cNvPr>
          <p:cNvSpPr>
            <a:spLocks noGrp="1"/>
          </p:cNvSpPr>
          <p:nvPr>
            <p:ph type="ftr" sz="quarter" idx="13"/>
          </p:nvPr>
        </p:nvSpPr>
        <p:spPr/>
        <p:txBody>
          <a:bodyPr rtlCol="0"/>
          <a:lstStyle/>
          <a:p>
            <a:r>
              <a:rPr lang="en-US" dirty="0"/>
              <a:t>Footer</a:t>
            </a:r>
          </a:p>
        </p:txBody>
      </p:sp>
      <p:sp>
        <p:nvSpPr>
          <p:cNvPr id="6" name="Date Placeholder 1">
            <a:extLst>
              <a:ext uri="{E949BB08-69DE-4844-9D25-E559FD08DC5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C074FC9-8384-4C03-AB2B-1043C216B38E}"/>
              </a:ext>
            </a:extLst>
          </p:cNvPr>
          <p:cNvSpPr>
            <a:spLocks noGrp="1"/>
          </p:cNvSpPr>
          <p:nvPr>
            <p:ph type="dt" sz="half" idx="14"/>
          </p:nvPr>
        </p:nvSpPr>
        <p:spPr/>
        <p:txBody>
          <a:bodyPr rtlCol="0"/>
          <a:lstStyle/>
          <a:p>
            <a:r>
              <a:rPr lang="en-US" dirty="0"/>
              <a:t>Date</a:t>
            </a:r>
          </a:p>
        </p:txBody>
      </p:sp>
      <p:sp>
        <p:nvSpPr>
          <p:cNvPr id="7" name="Espace réservé pour une image  6">
            <a:extLst>
              <a:ext uri="{72454066-C191-418A-83CF-855DD133370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F5D3C2F-93B1-4562-9AD6-553DF08E1346}"/>
              </a:ext>
            </a:extLst>
          </p:cNvPr>
          <p:cNvSpPr>
            <a:spLocks noGrp="1"/>
          </p:cNvSpPr>
          <p:nvPr>
            <p:ph type="pic" idx="15"/>
          </p:nvPr>
        </p:nvSpPr>
        <p:spPr>
          <a:xfrm>
            <a:off x="4797523" y="904875"/>
            <a:ext cx="3592649" cy="3059934"/>
          </a:xfrm>
          <a:prstGeom prst="roundRect">
            <a:avLst>
              <a:gd name="adj" fmla="val 26283"/>
            </a:avLst>
          </a:prstGeom>
          <a:solidFill>
            <a:schemeClr val="accent3">
              <a:lumMod val="20000"/>
              <a:lumOff val="80000"/>
            </a:schemeClr>
          </a:solidFill>
        </p:spPr>
        <p:txBody>
          <a:bodyPr lIns="91440" tIns="93600" rIns="91440" bIns="45720" rtlCol="0">
            <a:noAutofit/>
          </a:bodyPr>
          <a:lstStyle/>
          <a:p>
            <a:pPr lvl="0"/>
            <a:r>
              <a:rPr lang="en-US" dirty="0"/>
              <a:t>Click to edit Master text styles</a:t>
            </a:r>
          </a:p>
        </p:txBody>
      </p:sp>
    </p:spTree>
    <p:extLst>
      <p:ext uri="{77158F45-5D78-4784-B0B6-4FEB37F0FA23}">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ine">
    <p:spTree>
      <p:nvGrpSpPr>
        <p:cNvPr id="1" name=""/>
        <p:cNvGrpSpPr/>
        <p:nvPr/>
      </p:nvGrpSpPr>
      <p:grpSpPr>
        <a:xfrm>
          <a:off x="0" y="0"/>
          <a:ext cx="0" cy="0"/>
          <a:chOff x="0" y="0"/>
          <a:chExt cx="0" cy="0"/>
        </a:xfrm>
      </p:grpSpPr>
      <p:sp>
        <p:nvSpPr>
          <p:cNvPr id="2" name="Title 1">
            <a:extLst>
              <a:ext uri="{BF3BC854-21DB-4150-9027-2460AB39A85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0806E82-ED85-4884-B316-0D673282ECC2}"/>
              </a:ext>
            </a:extLst>
          </p:cNvPr>
          <p:cNvSpPr>
            <a:spLocks noGrp="1"/>
          </p:cNvSpPr>
          <p:nvPr>
            <p:ph type="title" idx="10"/>
          </p:nvPr>
        </p:nvSpPr>
        <p:spPr>
          <a:xfrm>
            <a:off x="294265" y="384429"/>
            <a:ext cx="2107301" cy="1579273"/>
          </a:xfrm>
        </p:spPr>
        <p:txBody>
          <a:bodyPr rtlCol="0" anchor="ctr"/>
          <a:lstStyle>
            <a:lvl1pPr lvl="0" algn="l">
              <a:defRPr lang="en-US" sz="2800" dirty="0"/>
            </a:lvl1pPr>
          </a:lstStyle>
          <a:p>
            <a:r>
              <a:rPr lang="en-US" dirty="0"/>
              <a:t>Click to edit Master title style</a:t>
            </a:r>
          </a:p>
        </p:txBody>
      </p:sp>
      <p:sp>
        <p:nvSpPr>
          <p:cNvPr id="3" name="Slide Number Placeholder 3">
            <a:extLst>
              <a:ext uri="{7D2491B7-3CCE-4275-B43B-06955A42136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7B63397-25AC-4008-AB56-002991A6B081}"/>
              </a:ext>
            </a:extLst>
          </p:cNvPr>
          <p:cNvSpPr>
            <a:spLocks noGrp="1"/>
          </p:cNvSpPr>
          <p:nvPr>
            <p:ph type="sldNum" sz="quarter" idx="11"/>
          </p:nvPr>
        </p:nvSpPr>
        <p:spPr/>
        <p:txBody>
          <a:bodyPr rtlCol="0"/>
          <a:lstStyle/>
          <a:p>
            <a:r>
              <a:rPr lang="en-US" dirty="0"/>
              <a:t>&lt;#&gt;</a:t>
            </a:r>
          </a:p>
        </p:txBody>
      </p:sp>
      <p:sp>
        <p:nvSpPr>
          <p:cNvPr id="4" name="Footer Placeholder 2">
            <a:extLst>
              <a:ext uri="{563A190B-A6F6-4CC8-B6DF-2B7D8B7949F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222288B-17FF-48D2-A829-3AA43BDE3C07}"/>
              </a:ext>
            </a:extLst>
          </p:cNvPr>
          <p:cNvSpPr>
            <a:spLocks noGrp="1"/>
          </p:cNvSpPr>
          <p:nvPr>
            <p:ph type="ftr" sz="quarter" idx="12"/>
          </p:nvPr>
        </p:nvSpPr>
        <p:spPr/>
        <p:txBody>
          <a:bodyPr rtlCol="0"/>
          <a:lstStyle/>
          <a:p>
            <a:r>
              <a:rPr lang="en-US" dirty="0"/>
              <a:t>Footer</a:t>
            </a:r>
          </a:p>
        </p:txBody>
      </p:sp>
      <p:sp>
        <p:nvSpPr>
          <p:cNvPr id="5" name="Date Placeholder 1">
            <a:extLst>
              <a:ext uri="{404A889D-B3EC-42D2-A7B6-589094275AA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EFC86BF-2F3B-4C4A-96B4-C280623B376C}"/>
              </a:ext>
            </a:extLst>
          </p:cNvPr>
          <p:cNvSpPr>
            <a:spLocks noGrp="1"/>
          </p:cNvSpPr>
          <p:nvPr>
            <p:ph type="dt" sz="half" idx="13"/>
          </p:nvPr>
        </p:nvSpPr>
        <p:spPr/>
        <p:txBody>
          <a:bodyPr rtlCol="0"/>
          <a:lstStyle/>
          <a:p>
            <a:r>
              <a:rPr lang="en-US" dirty="0"/>
              <a:t>Date</a:t>
            </a:r>
          </a:p>
        </p:txBody>
      </p:sp>
      <p:cxnSp>
        <p:nvCxnSpPr>
          <p:cNvPr id="6" name="Connecteur droit 5">
            <a:extLst>
              <a:ext uri="{1B4B3072-23D4-4E10-98D7-E4CCCFDC504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7B113FB-DF2A-42E8-944A-976CEC3FC6EC}"/>
              </a:ext>
            </a:extLst>
          </p:cNvPr>
          <p:cNvCxnSpPr/>
          <p:nvPr/>
        </p:nvCxnSpPr>
        <p:spPr>
          <a:xfrm rot="10800000" flipH="1" flipV="1">
            <a:off x="2624489" y="533400"/>
            <a:ext cx="0" cy="4073642"/>
          </a:xfrm>
          <a:prstGeom prst="line">
            <a:avLst/>
          </a:prstGeom>
          <a:ln w="9525" cap="flat">
            <a:solidFill>
              <a:srgbClr val="D66653"/>
            </a:solidFill>
            <a:prstDash val="solid"/>
            <a:round/>
          </a:ln>
        </p:spPr>
        <p:style>
          <a:lnRef idx="1">
            <a:schemeClr val="accent1"/>
          </a:lnRef>
          <a:fillRef idx="1">
            <a:schemeClr val="accent1"/>
          </a:fillRef>
          <a:effectRef idx="0">
            <a:schemeClr val="accent1"/>
          </a:effectRef>
          <a:fontRef idx="minor">
            <a:srgbClr val="FFFFFF"/>
          </a:fontRef>
        </p:style>
      </p:cxnSp>
      <p:sp>
        <p:nvSpPr>
          <p:cNvPr id="7" name="Espace réservé du contenu 6">
            <a:extLst>
              <a:ext uri="{62D097C4-8536-4284-8585-9229BDF386B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DDAEC8C-33C1-40A9-BECB-6594758B9006}"/>
              </a:ext>
            </a:extLst>
          </p:cNvPr>
          <p:cNvSpPr>
            <a:spLocks noGrp="1"/>
          </p:cNvSpPr>
          <p:nvPr>
            <p:ph idx="14"/>
          </p:nvPr>
        </p:nvSpPr>
        <p:spPr>
          <a:xfrm>
            <a:off x="4484075" y="520503"/>
            <a:ext cx="4195591" cy="1020537"/>
          </a:xfrm>
          <a:prstGeom prst="rect">
            <a:avLst/>
          </a:prstGeom>
        </p:spPr>
        <p:txBody>
          <a:bodyPr lIns="91440" tIns="93600" rIns="91440" bIns="45720" rtlCol="0">
            <a:normAutofit/>
          </a:bodyPr>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Espace réservé du contenu 7">
            <a:extLst>
              <a:ext uri="{A6451A51-34A2-4611-9C69-BFFFA7DF38F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DCAD9CA-0E4B-44AB-A1F0-7D83EC4F715D}"/>
              </a:ext>
            </a:extLst>
          </p:cNvPr>
          <p:cNvSpPr>
            <a:spLocks noGrp="1"/>
          </p:cNvSpPr>
          <p:nvPr>
            <p:ph idx="15"/>
          </p:nvPr>
        </p:nvSpPr>
        <p:spPr>
          <a:xfrm>
            <a:off x="4484075" y="1830190"/>
            <a:ext cx="4195591" cy="1173613"/>
          </a:xfrm>
          <a:prstGeom prst="rect">
            <a:avLst/>
          </a:prstGeom>
        </p:spPr>
        <p:txBody>
          <a:bodyPr lIns="91440" tIns="93600" rIns="91440" bIns="45720" rtlCol="0">
            <a:normAutofit/>
          </a:bodyPr>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space réservé du contenu 8">
            <a:extLst>
              <a:ext uri="{9224F717-443B-491F-A585-0FBAD63CA43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2604B65-E0C2-4098-9AE5-D4CA525E0B82}"/>
              </a:ext>
            </a:extLst>
          </p:cNvPr>
          <p:cNvSpPr>
            <a:spLocks noGrp="1"/>
          </p:cNvSpPr>
          <p:nvPr>
            <p:ph idx="16"/>
          </p:nvPr>
        </p:nvSpPr>
        <p:spPr>
          <a:xfrm>
            <a:off x="4484075" y="3256835"/>
            <a:ext cx="4195591" cy="1302943"/>
          </a:xfrm>
          <a:prstGeom prst="rect">
            <a:avLst/>
          </a:prstGeom>
        </p:spPr>
        <p:txBody>
          <a:bodyPr lIns="91440" tIns="93600" rIns="91440" bIns="45720" rtlCol="0">
            <a:normAutofit/>
          </a:bodyPr>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rme libre 9">
            <a:extLst>
              <a:ext uri="{4F2846BD-D3BD-4D03-AAC7-BACD537EDC9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9EF9833-FDE0-441F-A83E-6CE1E1316B24}"/>
              </a:ext>
            </a:extLst>
          </p:cNvPr>
          <p:cNvSpPr>
            <a:spLocks noChangeAspect="1"/>
          </p:cNvSpPr>
          <p:nvPr userDrawn="1"/>
        </p:nvSpPr>
        <p:spPr>
          <a:xfrm>
            <a:off x="3308794" y="3486150"/>
            <a:ext cx="570016" cy="685797"/>
          </a:xfrm>
          <a:custGeom>
            <a:avLst/>
            <a:gdLst/>
            <a:ahLst/>
            <a:cxnLst/>
            <a:rect l="0" t="0" r="r" b="b"/>
            <a:pathLst>
              <a:path w="570016" h="685797">
                <a:moveTo>
                  <a:pt x="357426" y="450758"/>
                </a:moveTo>
                <a:lnTo>
                  <a:pt x="338243" y="450758"/>
                </a:lnTo>
                <a:lnTo>
                  <a:pt x="338243" y="546049"/>
                </a:lnTo>
                <a:lnTo>
                  <a:pt x="357426" y="546049"/>
                </a:lnTo>
                <a:lnTo>
                  <a:pt x="357426" y="450758"/>
                </a:lnTo>
                <a:close/>
                <a:moveTo>
                  <a:pt x="331263" y="436796"/>
                </a:moveTo>
                <a:lnTo>
                  <a:pt x="364405" y="436796"/>
                </a:lnTo>
                <a:cubicBezTo>
                  <a:pt x="365321" y="436796"/>
                  <a:pt x="366229" y="436977"/>
                  <a:pt x="367074" y="437328"/>
                </a:cubicBezTo>
                <a:cubicBezTo>
                  <a:pt x="367921" y="437680"/>
                  <a:pt x="368690" y="438196"/>
                  <a:pt x="369338" y="438845"/>
                </a:cubicBezTo>
                <a:cubicBezTo>
                  <a:pt x="369985" y="439495"/>
                  <a:pt x="370499" y="440266"/>
                  <a:pt x="370848" y="441115"/>
                </a:cubicBezTo>
                <a:cubicBezTo>
                  <a:pt x="371199" y="441964"/>
                  <a:pt x="371378" y="442873"/>
                  <a:pt x="371377" y="443793"/>
                </a:cubicBezTo>
                <a:lnTo>
                  <a:pt x="371377" y="553069"/>
                </a:lnTo>
                <a:cubicBezTo>
                  <a:pt x="371378" y="553987"/>
                  <a:pt x="371199" y="554897"/>
                  <a:pt x="370848" y="555746"/>
                </a:cubicBezTo>
                <a:cubicBezTo>
                  <a:pt x="370499" y="556594"/>
                  <a:pt x="369985" y="557366"/>
                  <a:pt x="369338" y="558015"/>
                </a:cubicBezTo>
                <a:cubicBezTo>
                  <a:pt x="368690" y="558666"/>
                  <a:pt x="367921" y="559181"/>
                  <a:pt x="367074" y="559533"/>
                </a:cubicBezTo>
                <a:cubicBezTo>
                  <a:pt x="366229" y="559884"/>
                  <a:pt x="365321" y="560065"/>
                  <a:pt x="364405" y="560065"/>
                </a:cubicBezTo>
                <a:lnTo>
                  <a:pt x="331263" y="560065"/>
                </a:lnTo>
                <a:cubicBezTo>
                  <a:pt x="330347" y="560065"/>
                  <a:pt x="329439" y="559884"/>
                  <a:pt x="328592" y="559533"/>
                </a:cubicBezTo>
                <a:cubicBezTo>
                  <a:pt x="327746" y="559181"/>
                  <a:pt x="326976" y="558666"/>
                  <a:pt x="326328" y="558016"/>
                </a:cubicBezTo>
                <a:cubicBezTo>
                  <a:pt x="325680" y="557367"/>
                  <a:pt x="325165" y="556595"/>
                  <a:pt x="324815" y="555747"/>
                </a:cubicBezTo>
                <a:cubicBezTo>
                  <a:pt x="324464" y="554898"/>
                  <a:pt x="324283" y="553987"/>
                  <a:pt x="324283" y="553069"/>
                </a:cubicBezTo>
                <a:lnTo>
                  <a:pt x="324283" y="443793"/>
                </a:lnTo>
                <a:cubicBezTo>
                  <a:pt x="324283" y="441936"/>
                  <a:pt x="325019" y="440157"/>
                  <a:pt x="326328" y="438844"/>
                </a:cubicBezTo>
                <a:cubicBezTo>
                  <a:pt x="327637" y="437533"/>
                  <a:pt x="329413" y="436796"/>
                  <a:pt x="331263" y="436796"/>
                </a:cubicBezTo>
                <a:close/>
                <a:moveTo>
                  <a:pt x="413673" y="457128"/>
                </a:moveTo>
                <a:lnTo>
                  <a:pt x="394483" y="457128"/>
                </a:lnTo>
                <a:lnTo>
                  <a:pt x="394483" y="546072"/>
                </a:lnTo>
                <a:lnTo>
                  <a:pt x="413673" y="546072"/>
                </a:lnTo>
                <a:lnTo>
                  <a:pt x="413673" y="457128"/>
                </a:lnTo>
                <a:close/>
                <a:moveTo>
                  <a:pt x="387526" y="443141"/>
                </a:moveTo>
                <a:lnTo>
                  <a:pt x="420667" y="443141"/>
                </a:lnTo>
                <a:cubicBezTo>
                  <a:pt x="422517" y="443144"/>
                  <a:pt x="424290" y="443881"/>
                  <a:pt x="425598" y="445194"/>
                </a:cubicBezTo>
                <a:cubicBezTo>
                  <a:pt x="426905" y="446505"/>
                  <a:pt x="427639" y="448284"/>
                  <a:pt x="427639" y="450138"/>
                </a:cubicBezTo>
                <a:lnTo>
                  <a:pt x="427639" y="553069"/>
                </a:lnTo>
                <a:cubicBezTo>
                  <a:pt x="427639" y="554924"/>
                  <a:pt x="426905" y="556702"/>
                  <a:pt x="425598" y="558014"/>
                </a:cubicBezTo>
                <a:cubicBezTo>
                  <a:pt x="424290" y="559325"/>
                  <a:pt x="422517" y="560063"/>
                  <a:pt x="420667" y="560065"/>
                </a:cubicBezTo>
                <a:lnTo>
                  <a:pt x="387526" y="560065"/>
                </a:lnTo>
                <a:cubicBezTo>
                  <a:pt x="386609" y="560065"/>
                  <a:pt x="385702" y="559884"/>
                  <a:pt x="384855" y="559533"/>
                </a:cubicBezTo>
                <a:cubicBezTo>
                  <a:pt x="384008" y="559181"/>
                  <a:pt x="383238" y="558666"/>
                  <a:pt x="382591" y="558016"/>
                </a:cubicBezTo>
                <a:cubicBezTo>
                  <a:pt x="381942" y="557367"/>
                  <a:pt x="381429" y="556595"/>
                  <a:pt x="381077" y="555747"/>
                </a:cubicBezTo>
                <a:cubicBezTo>
                  <a:pt x="380727" y="554898"/>
                  <a:pt x="380547" y="553987"/>
                  <a:pt x="380547" y="553069"/>
                </a:cubicBezTo>
                <a:lnTo>
                  <a:pt x="380547" y="450138"/>
                </a:lnTo>
                <a:cubicBezTo>
                  <a:pt x="380547" y="448283"/>
                  <a:pt x="381282" y="446502"/>
                  <a:pt x="382591" y="445191"/>
                </a:cubicBezTo>
                <a:cubicBezTo>
                  <a:pt x="383899" y="443878"/>
                  <a:pt x="385675" y="443141"/>
                  <a:pt x="387526" y="443141"/>
                </a:cubicBezTo>
                <a:close/>
                <a:moveTo>
                  <a:pt x="469935" y="482248"/>
                </a:moveTo>
                <a:lnTo>
                  <a:pt x="450730" y="482248"/>
                </a:lnTo>
                <a:lnTo>
                  <a:pt x="450730" y="546072"/>
                </a:lnTo>
                <a:lnTo>
                  <a:pt x="469920" y="546072"/>
                </a:lnTo>
                <a:lnTo>
                  <a:pt x="469920" y="482248"/>
                </a:lnTo>
                <a:lnTo>
                  <a:pt x="469935" y="482248"/>
                </a:lnTo>
                <a:close/>
                <a:moveTo>
                  <a:pt x="443788" y="468262"/>
                </a:moveTo>
                <a:lnTo>
                  <a:pt x="476930" y="468262"/>
                </a:lnTo>
                <a:cubicBezTo>
                  <a:pt x="478780" y="468264"/>
                  <a:pt x="480552" y="469002"/>
                  <a:pt x="481860" y="470315"/>
                </a:cubicBezTo>
                <a:cubicBezTo>
                  <a:pt x="483167" y="471627"/>
                  <a:pt x="483901" y="473405"/>
                  <a:pt x="483901" y="475259"/>
                </a:cubicBezTo>
                <a:lnTo>
                  <a:pt x="483901" y="553069"/>
                </a:lnTo>
                <a:cubicBezTo>
                  <a:pt x="483901" y="554924"/>
                  <a:pt x="483167" y="556702"/>
                  <a:pt x="481860" y="558014"/>
                </a:cubicBezTo>
                <a:cubicBezTo>
                  <a:pt x="480552" y="559325"/>
                  <a:pt x="478780" y="560063"/>
                  <a:pt x="476930" y="560065"/>
                </a:cubicBezTo>
                <a:lnTo>
                  <a:pt x="443788" y="560065"/>
                </a:lnTo>
                <a:cubicBezTo>
                  <a:pt x="442872" y="560065"/>
                  <a:pt x="441964" y="559884"/>
                  <a:pt x="441117" y="559533"/>
                </a:cubicBezTo>
                <a:cubicBezTo>
                  <a:pt x="440270" y="559181"/>
                  <a:pt x="439501" y="558666"/>
                  <a:pt x="438853" y="558016"/>
                </a:cubicBezTo>
                <a:cubicBezTo>
                  <a:pt x="438204" y="557367"/>
                  <a:pt x="437691" y="556595"/>
                  <a:pt x="437339" y="555747"/>
                </a:cubicBezTo>
                <a:cubicBezTo>
                  <a:pt x="436989" y="554898"/>
                  <a:pt x="436809" y="553987"/>
                  <a:pt x="436809" y="553069"/>
                </a:cubicBezTo>
                <a:lnTo>
                  <a:pt x="436809" y="475259"/>
                </a:lnTo>
                <a:cubicBezTo>
                  <a:pt x="436809" y="474340"/>
                  <a:pt x="436989" y="473431"/>
                  <a:pt x="437339" y="472582"/>
                </a:cubicBezTo>
                <a:cubicBezTo>
                  <a:pt x="437691" y="471733"/>
                  <a:pt x="438204" y="470962"/>
                  <a:pt x="438853" y="470312"/>
                </a:cubicBezTo>
                <a:cubicBezTo>
                  <a:pt x="439501" y="469663"/>
                  <a:pt x="440270" y="469147"/>
                  <a:pt x="441117" y="468795"/>
                </a:cubicBezTo>
                <a:cubicBezTo>
                  <a:pt x="441964" y="468443"/>
                  <a:pt x="442872" y="468262"/>
                  <a:pt x="443788" y="468262"/>
                </a:cubicBezTo>
                <a:close/>
                <a:moveTo>
                  <a:pt x="364322" y="365873"/>
                </a:moveTo>
                <a:lnTo>
                  <a:pt x="364322" y="377252"/>
                </a:lnTo>
                <a:cubicBezTo>
                  <a:pt x="364335" y="380265"/>
                  <a:pt x="365534" y="383150"/>
                  <a:pt x="367658" y="385281"/>
                </a:cubicBezTo>
                <a:cubicBezTo>
                  <a:pt x="369782" y="387411"/>
                  <a:pt x="372660" y="388615"/>
                  <a:pt x="375665" y="388631"/>
                </a:cubicBezTo>
                <a:lnTo>
                  <a:pt x="415064" y="388631"/>
                </a:lnTo>
                <a:cubicBezTo>
                  <a:pt x="418068" y="388617"/>
                  <a:pt x="420947" y="387415"/>
                  <a:pt x="423072" y="385285"/>
                </a:cubicBezTo>
                <a:cubicBezTo>
                  <a:pt x="425198" y="383156"/>
                  <a:pt x="426399" y="380272"/>
                  <a:pt x="426415" y="377260"/>
                </a:cubicBezTo>
                <a:lnTo>
                  <a:pt x="426415" y="365873"/>
                </a:lnTo>
                <a:lnTo>
                  <a:pt x="364322" y="365873"/>
                </a:lnTo>
                <a:close/>
                <a:moveTo>
                  <a:pt x="402336" y="33734"/>
                </a:moveTo>
                <a:cubicBezTo>
                  <a:pt x="402277" y="35548"/>
                  <a:pt x="401516" y="37269"/>
                  <a:pt x="400214" y="38531"/>
                </a:cubicBezTo>
                <a:cubicBezTo>
                  <a:pt x="398912" y="39794"/>
                  <a:pt x="397172" y="40499"/>
                  <a:pt x="395361" y="40499"/>
                </a:cubicBezTo>
                <a:cubicBezTo>
                  <a:pt x="393549" y="40499"/>
                  <a:pt x="391809" y="39794"/>
                  <a:pt x="390508" y="38531"/>
                </a:cubicBezTo>
                <a:cubicBezTo>
                  <a:pt x="389206" y="37269"/>
                  <a:pt x="388445" y="35548"/>
                  <a:pt x="388385" y="33734"/>
                </a:cubicBezTo>
                <a:lnTo>
                  <a:pt x="388385" y="7228"/>
                </a:lnTo>
                <a:cubicBezTo>
                  <a:pt x="388354" y="6290"/>
                  <a:pt x="388511" y="5355"/>
                  <a:pt x="388849" y="4480"/>
                </a:cubicBezTo>
                <a:cubicBezTo>
                  <a:pt x="389185" y="3605"/>
                  <a:pt x="389693" y="2806"/>
                  <a:pt x="390345" y="2132"/>
                </a:cubicBezTo>
                <a:cubicBezTo>
                  <a:pt x="390996" y="1457"/>
                  <a:pt x="391775" y="921"/>
                  <a:pt x="392637" y="555"/>
                </a:cubicBezTo>
                <a:cubicBezTo>
                  <a:pt x="393499" y="189"/>
                  <a:pt x="394425" y="0"/>
                  <a:pt x="395361" y="0"/>
                </a:cubicBezTo>
                <a:cubicBezTo>
                  <a:pt x="396296" y="0"/>
                  <a:pt x="397223" y="189"/>
                  <a:pt x="398085" y="555"/>
                </a:cubicBezTo>
                <a:cubicBezTo>
                  <a:pt x="398946" y="921"/>
                  <a:pt x="399726" y="1457"/>
                  <a:pt x="400377" y="2132"/>
                </a:cubicBezTo>
                <a:cubicBezTo>
                  <a:pt x="401027" y="2806"/>
                  <a:pt x="401536" y="3605"/>
                  <a:pt x="401873" y="4480"/>
                </a:cubicBezTo>
                <a:cubicBezTo>
                  <a:pt x="402209" y="5355"/>
                  <a:pt x="402367" y="6290"/>
                  <a:pt x="402336" y="7228"/>
                </a:cubicBezTo>
                <a:lnTo>
                  <a:pt x="402336" y="33734"/>
                </a:lnTo>
                <a:close/>
                <a:moveTo>
                  <a:pt x="326131" y="40976"/>
                </a:moveTo>
                <a:cubicBezTo>
                  <a:pt x="327049" y="42577"/>
                  <a:pt x="327294" y="44478"/>
                  <a:pt x="326814" y="46260"/>
                </a:cubicBezTo>
                <a:cubicBezTo>
                  <a:pt x="326333" y="48043"/>
                  <a:pt x="325166" y="49561"/>
                  <a:pt x="323569" y="50481"/>
                </a:cubicBezTo>
                <a:cubicBezTo>
                  <a:pt x="321972" y="51400"/>
                  <a:pt x="320076" y="51646"/>
                  <a:pt x="318298" y="51165"/>
                </a:cubicBezTo>
                <a:cubicBezTo>
                  <a:pt x="316520" y="50683"/>
                  <a:pt x="315006" y="49513"/>
                  <a:pt x="314088" y="47912"/>
                </a:cubicBezTo>
                <a:lnTo>
                  <a:pt x="305626" y="33187"/>
                </a:lnTo>
                <a:cubicBezTo>
                  <a:pt x="305141" y="32393"/>
                  <a:pt x="304819" y="31510"/>
                  <a:pt x="304680" y="30589"/>
                </a:cubicBezTo>
                <a:cubicBezTo>
                  <a:pt x="304541" y="29668"/>
                  <a:pt x="304588" y="28729"/>
                  <a:pt x="304817" y="27827"/>
                </a:cubicBezTo>
                <a:cubicBezTo>
                  <a:pt x="305047" y="26924"/>
                  <a:pt x="305453" y="26077"/>
                  <a:pt x="306015" y="25335"/>
                </a:cubicBezTo>
                <a:cubicBezTo>
                  <a:pt x="306577" y="24594"/>
                  <a:pt x="307281" y="23972"/>
                  <a:pt x="308086" y="23508"/>
                </a:cubicBezTo>
                <a:cubicBezTo>
                  <a:pt x="308892" y="23044"/>
                  <a:pt x="309782" y="22746"/>
                  <a:pt x="310704" y="22632"/>
                </a:cubicBezTo>
                <a:cubicBezTo>
                  <a:pt x="311626" y="22519"/>
                  <a:pt x="312561" y="22592"/>
                  <a:pt x="313454" y="22847"/>
                </a:cubicBezTo>
                <a:cubicBezTo>
                  <a:pt x="314348" y="23102"/>
                  <a:pt x="315181" y="23534"/>
                  <a:pt x="315905" y="24117"/>
                </a:cubicBezTo>
                <a:cubicBezTo>
                  <a:pt x="316629" y="24701"/>
                  <a:pt x="317229" y="25424"/>
                  <a:pt x="317669" y="26244"/>
                </a:cubicBezTo>
                <a:lnTo>
                  <a:pt x="326139" y="40954"/>
                </a:lnTo>
                <a:lnTo>
                  <a:pt x="326131" y="40976"/>
                </a:lnTo>
                <a:close/>
                <a:moveTo>
                  <a:pt x="268485" y="93627"/>
                </a:moveTo>
                <a:cubicBezTo>
                  <a:pt x="269303" y="94068"/>
                  <a:pt x="270024" y="94670"/>
                  <a:pt x="270606" y="95396"/>
                </a:cubicBezTo>
                <a:cubicBezTo>
                  <a:pt x="271188" y="96122"/>
                  <a:pt x="271620" y="96957"/>
                  <a:pt x="271874" y="97852"/>
                </a:cubicBezTo>
                <a:cubicBezTo>
                  <a:pt x="272128" y="98748"/>
                  <a:pt x="272201" y="99686"/>
                  <a:pt x="272087" y="100610"/>
                </a:cubicBezTo>
                <a:cubicBezTo>
                  <a:pt x="271974" y="101534"/>
                  <a:pt x="271678" y="102426"/>
                  <a:pt x="271214" y="103233"/>
                </a:cubicBezTo>
                <a:cubicBezTo>
                  <a:pt x="270751" y="104041"/>
                  <a:pt x="270131" y="104746"/>
                  <a:pt x="269392" y="105309"/>
                </a:cubicBezTo>
                <a:cubicBezTo>
                  <a:pt x="268652" y="105872"/>
                  <a:pt x="267807" y="106281"/>
                  <a:pt x="266907" y="106510"/>
                </a:cubicBezTo>
                <a:cubicBezTo>
                  <a:pt x="266007" y="106741"/>
                  <a:pt x="265069" y="106788"/>
                  <a:pt x="264151" y="106648"/>
                </a:cubicBezTo>
                <a:cubicBezTo>
                  <a:pt x="263232" y="106509"/>
                  <a:pt x="262351" y="106187"/>
                  <a:pt x="261559" y="105700"/>
                </a:cubicBezTo>
                <a:lnTo>
                  <a:pt x="246870" y="97186"/>
                </a:lnTo>
                <a:cubicBezTo>
                  <a:pt x="245273" y="96266"/>
                  <a:pt x="244106" y="94748"/>
                  <a:pt x="243626" y="92966"/>
                </a:cubicBezTo>
                <a:cubicBezTo>
                  <a:pt x="243388" y="92084"/>
                  <a:pt x="243325" y="91163"/>
                  <a:pt x="243442" y="90256"/>
                </a:cubicBezTo>
                <a:cubicBezTo>
                  <a:pt x="243559" y="89349"/>
                  <a:pt x="243853" y="88475"/>
                  <a:pt x="244308" y="87682"/>
                </a:cubicBezTo>
                <a:cubicBezTo>
                  <a:pt x="244762" y="86889"/>
                  <a:pt x="245368" y="86194"/>
                  <a:pt x="246090" y="85636"/>
                </a:cubicBezTo>
                <a:cubicBezTo>
                  <a:pt x="246812" y="85078"/>
                  <a:pt x="247638" y="84668"/>
                  <a:pt x="248518" y="84429"/>
                </a:cubicBezTo>
                <a:cubicBezTo>
                  <a:pt x="250296" y="83948"/>
                  <a:pt x="252192" y="84194"/>
                  <a:pt x="253789" y="85113"/>
                </a:cubicBezTo>
                <a:lnTo>
                  <a:pt x="268462" y="93604"/>
                </a:lnTo>
                <a:lnTo>
                  <a:pt x="268485" y="93627"/>
                </a:lnTo>
                <a:close/>
                <a:moveTo>
                  <a:pt x="254380" y="168106"/>
                </a:moveTo>
                <a:cubicBezTo>
                  <a:pt x="255316" y="168075"/>
                  <a:pt x="256247" y="168232"/>
                  <a:pt x="257121" y="168571"/>
                </a:cubicBezTo>
                <a:cubicBezTo>
                  <a:pt x="257994" y="168908"/>
                  <a:pt x="258791" y="169418"/>
                  <a:pt x="259464" y="170071"/>
                </a:cubicBezTo>
                <a:cubicBezTo>
                  <a:pt x="260136" y="170722"/>
                  <a:pt x="260672" y="171504"/>
                  <a:pt x="261036" y="172368"/>
                </a:cubicBezTo>
                <a:cubicBezTo>
                  <a:pt x="261402" y="173232"/>
                  <a:pt x="261590" y="174161"/>
                  <a:pt x="261590" y="175099"/>
                </a:cubicBezTo>
                <a:cubicBezTo>
                  <a:pt x="261590" y="176037"/>
                  <a:pt x="261402" y="176966"/>
                  <a:pt x="261036" y="177830"/>
                </a:cubicBezTo>
                <a:cubicBezTo>
                  <a:pt x="260672" y="178694"/>
                  <a:pt x="260136" y="179475"/>
                  <a:pt x="259464" y="180127"/>
                </a:cubicBezTo>
                <a:cubicBezTo>
                  <a:pt x="258791" y="180780"/>
                  <a:pt x="257994" y="181289"/>
                  <a:pt x="257121" y="181627"/>
                </a:cubicBezTo>
                <a:cubicBezTo>
                  <a:pt x="256247" y="181965"/>
                  <a:pt x="255316" y="182123"/>
                  <a:pt x="254380" y="182091"/>
                </a:cubicBezTo>
                <a:lnTo>
                  <a:pt x="227930" y="182091"/>
                </a:lnTo>
                <a:cubicBezTo>
                  <a:pt x="226995" y="182123"/>
                  <a:pt x="226064" y="181965"/>
                  <a:pt x="225190" y="181627"/>
                </a:cubicBezTo>
                <a:cubicBezTo>
                  <a:pt x="224317" y="181289"/>
                  <a:pt x="223520" y="180780"/>
                  <a:pt x="222847" y="180127"/>
                </a:cubicBezTo>
                <a:cubicBezTo>
                  <a:pt x="222174" y="179475"/>
                  <a:pt x="221640" y="178694"/>
                  <a:pt x="221274" y="177830"/>
                </a:cubicBezTo>
                <a:cubicBezTo>
                  <a:pt x="220910" y="176966"/>
                  <a:pt x="220721" y="176037"/>
                  <a:pt x="220721" y="175099"/>
                </a:cubicBezTo>
                <a:cubicBezTo>
                  <a:pt x="220721" y="174161"/>
                  <a:pt x="220910" y="173232"/>
                  <a:pt x="221274" y="172368"/>
                </a:cubicBezTo>
                <a:cubicBezTo>
                  <a:pt x="221640" y="171504"/>
                  <a:pt x="222174" y="170722"/>
                  <a:pt x="222847" y="170071"/>
                </a:cubicBezTo>
                <a:cubicBezTo>
                  <a:pt x="223520" y="169418"/>
                  <a:pt x="224317" y="168908"/>
                  <a:pt x="225190" y="168571"/>
                </a:cubicBezTo>
                <a:cubicBezTo>
                  <a:pt x="226064" y="168232"/>
                  <a:pt x="226995" y="168075"/>
                  <a:pt x="227930" y="168106"/>
                </a:cubicBezTo>
                <a:lnTo>
                  <a:pt x="254380" y="168106"/>
                </a:lnTo>
                <a:close/>
                <a:moveTo>
                  <a:pt x="261582" y="244498"/>
                </a:moveTo>
                <a:cubicBezTo>
                  <a:pt x="262374" y="244011"/>
                  <a:pt x="263255" y="243689"/>
                  <a:pt x="264173" y="243549"/>
                </a:cubicBezTo>
                <a:cubicBezTo>
                  <a:pt x="265092" y="243410"/>
                  <a:pt x="266029" y="243457"/>
                  <a:pt x="266930" y="243687"/>
                </a:cubicBezTo>
                <a:cubicBezTo>
                  <a:pt x="267830" y="243916"/>
                  <a:pt x="268675" y="244325"/>
                  <a:pt x="269415" y="244888"/>
                </a:cubicBezTo>
                <a:cubicBezTo>
                  <a:pt x="270154" y="245451"/>
                  <a:pt x="270774" y="246157"/>
                  <a:pt x="271237" y="246964"/>
                </a:cubicBezTo>
                <a:cubicBezTo>
                  <a:pt x="271701" y="247771"/>
                  <a:pt x="271997" y="248663"/>
                  <a:pt x="272110" y="249587"/>
                </a:cubicBezTo>
                <a:cubicBezTo>
                  <a:pt x="272224" y="250512"/>
                  <a:pt x="272151" y="251450"/>
                  <a:pt x="271897" y="252345"/>
                </a:cubicBezTo>
                <a:cubicBezTo>
                  <a:pt x="271643" y="253241"/>
                  <a:pt x="271211" y="254077"/>
                  <a:pt x="270629" y="254802"/>
                </a:cubicBezTo>
                <a:cubicBezTo>
                  <a:pt x="270047" y="255528"/>
                  <a:pt x="269326" y="256129"/>
                  <a:pt x="268508" y="256570"/>
                </a:cubicBezTo>
                <a:lnTo>
                  <a:pt x="253835" y="265061"/>
                </a:lnTo>
                <a:cubicBezTo>
                  <a:pt x="253042" y="265520"/>
                  <a:pt x="252168" y="265817"/>
                  <a:pt x="251261" y="265937"/>
                </a:cubicBezTo>
                <a:cubicBezTo>
                  <a:pt x="250353" y="266056"/>
                  <a:pt x="249432" y="265995"/>
                  <a:pt x="248548" y="265758"/>
                </a:cubicBezTo>
                <a:cubicBezTo>
                  <a:pt x="247665" y="265521"/>
                  <a:pt x="246837" y="265111"/>
                  <a:pt x="246111" y="264553"/>
                </a:cubicBezTo>
                <a:cubicBezTo>
                  <a:pt x="245385" y="263995"/>
                  <a:pt x="244776" y="263299"/>
                  <a:pt x="244319" y="262504"/>
                </a:cubicBezTo>
                <a:cubicBezTo>
                  <a:pt x="243862" y="261710"/>
                  <a:pt x="243565" y="260834"/>
                  <a:pt x="243446" y="259924"/>
                </a:cubicBezTo>
                <a:cubicBezTo>
                  <a:pt x="243327" y="259015"/>
                  <a:pt x="243387" y="258091"/>
                  <a:pt x="243624" y="257205"/>
                </a:cubicBezTo>
                <a:cubicBezTo>
                  <a:pt x="243861" y="256320"/>
                  <a:pt x="244270" y="255489"/>
                  <a:pt x="244826" y="254761"/>
                </a:cubicBezTo>
                <a:cubicBezTo>
                  <a:pt x="245383" y="254035"/>
                  <a:pt x="246077" y="253424"/>
                  <a:pt x="246870" y="252966"/>
                </a:cubicBezTo>
                <a:lnTo>
                  <a:pt x="261536" y="244475"/>
                </a:lnTo>
                <a:lnTo>
                  <a:pt x="261582" y="244498"/>
                </a:lnTo>
                <a:close/>
                <a:moveTo>
                  <a:pt x="522243" y="256547"/>
                </a:moveTo>
                <a:cubicBezTo>
                  <a:pt x="520647" y="255628"/>
                  <a:pt x="519479" y="254110"/>
                  <a:pt x="518999" y="252328"/>
                </a:cubicBezTo>
                <a:cubicBezTo>
                  <a:pt x="518518" y="250546"/>
                  <a:pt x="518764" y="248644"/>
                  <a:pt x="519681" y="247043"/>
                </a:cubicBezTo>
                <a:cubicBezTo>
                  <a:pt x="520598" y="245443"/>
                  <a:pt x="522113" y="244272"/>
                  <a:pt x="523891" y="243790"/>
                </a:cubicBezTo>
                <a:cubicBezTo>
                  <a:pt x="525670" y="243309"/>
                  <a:pt x="527565" y="243555"/>
                  <a:pt x="529162" y="244475"/>
                </a:cubicBezTo>
                <a:lnTo>
                  <a:pt x="543837" y="252966"/>
                </a:lnTo>
                <a:cubicBezTo>
                  <a:pt x="544654" y="253407"/>
                  <a:pt x="545375" y="254009"/>
                  <a:pt x="545957" y="254735"/>
                </a:cubicBezTo>
                <a:cubicBezTo>
                  <a:pt x="546539" y="255460"/>
                  <a:pt x="546970" y="256295"/>
                  <a:pt x="547225" y="257191"/>
                </a:cubicBezTo>
                <a:cubicBezTo>
                  <a:pt x="547479" y="258087"/>
                  <a:pt x="547551" y="259024"/>
                  <a:pt x="547439" y="259949"/>
                </a:cubicBezTo>
                <a:cubicBezTo>
                  <a:pt x="547326" y="260873"/>
                  <a:pt x="547028" y="261765"/>
                  <a:pt x="546565" y="262572"/>
                </a:cubicBezTo>
                <a:cubicBezTo>
                  <a:pt x="546102" y="263380"/>
                  <a:pt x="545482" y="264085"/>
                  <a:pt x="544742" y="264648"/>
                </a:cubicBezTo>
                <a:cubicBezTo>
                  <a:pt x="544002" y="265211"/>
                  <a:pt x="543157" y="265620"/>
                  <a:pt x="542257" y="265849"/>
                </a:cubicBezTo>
                <a:cubicBezTo>
                  <a:pt x="541357" y="266079"/>
                  <a:pt x="540420" y="266126"/>
                  <a:pt x="539502" y="265987"/>
                </a:cubicBezTo>
                <a:cubicBezTo>
                  <a:pt x="538584" y="265848"/>
                  <a:pt x="537702" y="265525"/>
                  <a:pt x="536910" y="265038"/>
                </a:cubicBezTo>
                <a:lnTo>
                  <a:pt x="522243" y="256547"/>
                </a:lnTo>
                <a:close/>
                <a:moveTo>
                  <a:pt x="536341" y="182084"/>
                </a:moveTo>
                <a:cubicBezTo>
                  <a:pt x="534531" y="182024"/>
                  <a:pt x="532815" y="181261"/>
                  <a:pt x="531555" y="179956"/>
                </a:cubicBezTo>
                <a:cubicBezTo>
                  <a:pt x="530296" y="178651"/>
                  <a:pt x="529592" y="176907"/>
                  <a:pt x="529592" y="175091"/>
                </a:cubicBezTo>
                <a:cubicBezTo>
                  <a:pt x="529592" y="173275"/>
                  <a:pt x="530296" y="171531"/>
                  <a:pt x="531555" y="170226"/>
                </a:cubicBezTo>
                <a:cubicBezTo>
                  <a:pt x="532815" y="168921"/>
                  <a:pt x="534531" y="168158"/>
                  <a:pt x="536341" y="168098"/>
                </a:cubicBezTo>
                <a:lnTo>
                  <a:pt x="562806" y="168098"/>
                </a:lnTo>
                <a:cubicBezTo>
                  <a:pt x="563741" y="168068"/>
                  <a:pt x="564673" y="168225"/>
                  <a:pt x="565547" y="168563"/>
                </a:cubicBezTo>
                <a:cubicBezTo>
                  <a:pt x="566419" y="168900"/>
                  <a:pt x="567217" y="169411"/>
                  <a:pt x="567889" y="170063"/>
                </a:cubicBezTo>
                <a:cubicBezTo>
                  <a:pt x="568562" y="170715"/>
                  <a:pt x="569097" y="171497"/>
                  <a:pt x="569462" y="172361"/>
                </a:cubicBezTo>
                <a:cubicBezTo>
                  <a:pt x="569827" y="173225"/>
                  <a:pt x="570016" y="174153"/>
                  <a:pt x="570016" y="175091"/>
                </a:cubicBezTo>
                <a:cubicBezTo>
                  <a:pt x="570016" y="176030"/>
                  <a:pt x="569827" y="176958"/>
                  <a:pt x="569462" y="177822"/>
                </a:cubicBezTo>
                <a:cubicBezTo>
                  <a:pt x="569097" y="178686"/>
                  <a:pt x="568562" y="179467"/>
                  <a:pt x="567889" y="180120"/>
                </a:cubicBezTo>
                <a:cubicBezTo>
                  <a:pt x="567217" y="180772"/>
                  <a:pt x="566419" y="181282"/>
                  <a:pt x="565547" y="181620"/>
                </a:cubicBezTo>
                <a:cubicBezTo>
                  <a:pt x="564673" y="181957"/>
                  <a:pt x="563741" y="182115"/>
                  <a:pt x="562806" y="182084"/>
                </a:cubicBezTo>
                <a:lnTo>
                  <a:pt x="536341" y="182084"/>
                </a:lnTo>
                <a:close/>
                <a:moveTo>
                  <a:pt x="529193" y="105677"/>
                </a:moveTo>
                <a:cubicBezTo>
                  <a:pt x="527595" y="106605"/>
                  <a:pt x="525696" y="106858"/>
                  <a:pt x="523913" y="106383"/>
                </a:cubicBezTo>
                <a:cubicBezTo>
                  <a:pt x="522129" y="105907"/>
                  <a:pt x="520607" y="104740"/>
                  <a:pt x="519681" y="103139"/>
                </a:cubicBezTo>
                <a:cubicBezTo>
                  <a:pt x="518756" y="101537"/>
                  <a:pt x="518503" y="99633"/>
                  <a:pt x="518977" y="97846"/>
                </a:cubicBezTo>
                <a:cubicBezTo>
                  <a:pt x="519453" y="96058"/>
                  <a:pt x="520617" y="94532"/>
                  <a:pt x="522213" y="93604"/>
                </a:cubicBezTo>
                <a:lnTo>
                  <a:pt x="536887" y="85113"/>
                </a:lnTo>
                <a:cubicBezTo>
                  <a:pt x="537678" y="84655"/>
                  <a:pt x="538551" y="84356"/>
                  <a:pt x="539457" y="84236"/>
                </a:cubicBezTo>
                <a:cubicBezTo>
                  <a:pt x="540363" y="84115"/>
                  <a:pt x="541283" y="84174"/>
                  <a:pt x="542166" y="84410"/>
                </a:cubicBezTo>
                <a:cubicBezTo>
                  <a:pt x="543049" y="84646"/>
                  <a:pt x="543877" y="85055"/>
                  <a:pt x="544602" y="85611"/>
                </a:cubicBezTo>
                <a:cubicBezTo>
                  <a:pt x="545328" y="86168"/>
                  <a:pt x="545937" y="86863"/>
                  <a:pt x="546395" y="87655"/>
                </a:cubicBezTo>
                <a:cubicBezTo>
                  <a:pt x="546852" y="88448"/>
                  <a:pt x="547150" y="89323"/>
                  <a:pt x="547270" y="90231"/>
                </a:cubicBezTo>
                <a:cubicBezTo>
                  <a:pt x="547390" y="91139"/>
                  <a:pt x="547331" y="92062"/>
                  <a:pt x="547096" y="92947"/>
                </a:cubicBezTo>
                <a:cubicBezTo>
                  <a:pt x="546861" y="93832"/>
                  <a:pt x="546453" y="94662"/>
                  <a:pt x="545898" y="95389"/>
                </a:cubicBezTo>
                <a:cubicBezTo>
                  <a:pt x="545342" y="96117"/>
                  <a:pt x="544650" y="96727"/>
                  <a:pt x="543858" y="97186"/>
                </a:cubicBezTo>
                <a:lnTo>
                  <a:pt x="529193" y="105677"/>
                </a:lnTo>
                <a:close/>
                <a:moveTo>
                  <a:pt x="476641" y="47943"/>
                </a:moveTo>
                <a:cubicBezTo>
                  <a:pt x="476182" y="48735"/>
                  <a:pt x="475573" y="49430"/>
                  <a:pt x="474847" y="49986"/>
                </a:cubicBezTo>
                <a:cubicBezTo>
                  <a:pt x="474121" y="50543"/>
                  <a:pt x="473292" y="50951"/>
                  <a:pt x="472410" y="51186"/>
                </a:cubicBezTo>
                <a:cubicBezTo>
                  <a:pt x="471527" y="51422"/>
                  <a:pt x="470605" y="51481"/>
                  <a:pt x="469700" y="51360"/>
                </a:cubicBezTo>
                <a:cubicBezTo>
                  <a:pt x="468793" y="51239"/>
                  <a:pt x="467920" y="50940"/>
                  <a:pt x="467129" y="50481"/>
                </a:cubicBezTo>
                <a:cubicBezTo>
                  <a:pt x="466338" y="50021"/>
                  <a:pt x="465646" y="49410"/>
                  <a:pt x="465091" y="48682"/>
                </a:cubicBezTo>
                <a:cubicBezTo>
                  <a:pt x="464535" y="47955"/>
                  <a:pt x="464129" y="47124"/>
                  <a:pt x="463893" y="46239"/>
                </a:cubicBezTo>
                <a:cubicBezTo>
                  <a:pt x="463659" y="45353"/>
                  <a:pt x="463600" y="44430"/>
                  <a:pt x="463721" y="43522"/>
                </a:cubicBezTo>
                <a:cubicBezTo>
                  <a:pt x="463841" y="42614"/>
                  <a:pt x="464139" y="41739"/>
                  <a:pt x="464597" y="40946"/>
                </a:cubicBezTo>
                <a:lnTo>
                  <a:pt x="473068" y="26221"/>
                </a:lnTo>
                <a:cubicBezTo>
                  <a:pt x="473525" y="25428"/>
                  <a:pt x="474135" y="24734"/>
                  <a:pt x="474859" y="24177"/>
                </a:cubicBezTo>
                <a:cubicBezTo>
                  <a:pt x="475585" y="23620"/>
                  <a:pt x="476413" y="23212"/>
                  <a:pt x="477296" y="22976"/>
                </a:cubicBezTo>
                <a:cubicBezTo>
                  <a:pt x="478179" y="22740"/>
                  <a:pt x="479099" y="22681"/>
                  <a:pt x="480005" y="22801"/>
                </a:cubicBezTo>
                <a:cubicBezTo>
                  <a:pt x="480911" y="22922"/>
                  <a:pt x="481784" y="23220"/>
                  <a:pt x="482575" y="23679"/>
                </a:cubicBezTo>
                <a:cubicBezTo>
                  <a:pt x="483365" y="24138"/>
                  <a:pt x="484059" y="24748"/>
                  <a:pt x="484614" y="25476"/>
                </a:cubicBezTo>
                <a:cubicBezTo>
                  <a:pt x="485169" y="26203"/>
                  <a:pt x="485576" y="27033"/>
                  <a:pt x="485812" y="27918"/>
                </a:cubicBezTo>
                <a:cubicBezTo>
                  <a:pt x="486047" y="28803"/>
                  <a:pt x="486107" y="29726"/>
                  <a:pt x="485986" y="30634"/>
                </a:cubicBezTo>
                <a:cubicBezTo>
                  <a:pt x="485865" y="31542"/>
                  <a:pt x="485568" y="32417"/>
                  <a:pt x="485110" y="33210"/>
                </a:cubicBezTo>
                <a:lnTo>
                  <a:pt x="476641" y="47943"/>
                </a:lnTo>
                <a:close/>
                <a:moveTo>
                  <a:pt x="412289" y="318360"/>
                </a:moveTo>
                <a:lnTo>
                  <a:pt x="334563" y="318360"/>
                </a:lnTo>
                <a:lnTo>
                  <a:pt x="334563" y="335128"/>
                </a:lnTo>
                <a:cubicBezTo>
                  <a:pt x="334581" y="339569"/>
                  <a:pt x="336350" y="343823"/>
                  <a:pt x="339482" y="346963"/>
                </a:cubicBezTo>
                <a:cubicBezTo>
                  <a:pt x="342615" y="350105"/>
                  <a:pt x="346860" y="351876"/>
                  <a:pt x="351290" y="351894"/>
                </a:cubicBezTo>
                <a:lnTo>
                  <a:pt x="439484" y="351894"/>
                </a:lnTo>
                <a:cubicBezTo>
                  <a:pt x="443916" y="351876"/>
                  <a:pt x="448160" y="350105"/>
                  <a:pt x="451293" y="346963"/>
                </a:cubicBezTo>
                <a:cubicBezTo>
                  <a:pt x="454425" y="343823"/>
                  <a:pt x="456193" y="339569"/>
                  <a:pt x="456211" y="335128"/>
                </a:cubicBezTo>
                <a:lnTo>
                  <a:pt x="456211" y="318360"/>
                </a:lnTo>
                <a:lnTo>
                  <a:pt x="412289" y="318360"/>
                </a:lnTo>
                <a:close/>
                <a:moveTo>
                  <a:pt x="405286" y="221960"/>
                </a:moveTo>
                <a:lnTo>
                  <a:pt x="385450" y="221960"/>
                </a:lnTo>
                <a:lnTo>
                  <a:pt x="385450" y="304373"/>
                </a:lnTo>
                <a:lnTo>
                  <a:pt x="405286" y="304373"/>
                </a:lnTo>
                <a:lnTo>
                  <a:pt x="405286" y="221960"/>
                </a:lnTo>
                <a:close/>
                <a:moveTo>
                  <a:pt x="419238" y="207997"/>
                </a:moveTo>
                <a:lnTo>
                  <a:pt x="427958" y="207997"/>
                </a:lnTo>
                <a:cubicBezTo>
                  <a:pt x="429676" y="207992"/>
                  <a:pt x="431353" y="207475"/>
                  <a:pt x="432778" y="206514"/>
                </a:cubicBezTo>
                <a:cubicBezTo>
                  <a:pt x="434204" y="205554"/>
                  <a:pt x="435313" y="204191"/>
                  <a:pt x="435966" y="202599"/>
                </a:cubicBezTo>
                <a:cubicBezTo>
                  <a:pt x="436618" y="201006"/>
                  <a:pt x="436786" y="199255"/>
                  <a:pt x="436448" y="197568"/>
                </a:cubicBezTo>
                <a:cubicBezTo>
                  <a:pt x="436109" y="195880"/>
                  <a:pt x="435279" y="194331"/>
                  <a:pt x="434063" y="193116"/>
                </a:cubicBezTo>
                <a:cubicBezTo>
                  <a:pt x="432846" y="191900"/>
                  <a:pt x="431298" y="191073"/>
                  <a:pt x="429613" y="190740"/>
                </a:cubicBezTo>
                <a:cubicBezTo>
                  <a:pt x="427928" y="190406"/>
                  <a:pt x="426182" y="190580"/>
                  <a:pt x="424596" y="191241"/>
                </a:cubicBezTo>
                <a:cubicBezTo>
                  <a:pt x="423009" y="191901"/>
                  <a:pt x="421654" y="193017"/>
                  <a:pt x="420700" y="194449"/>
                </a:cubicBezTo>
                <a:cubicBezTo>
                  <a:pt x="419747" y="195882"/>
                  <a:pt x="419238" y="197565"/>
                  <a:pt x="419238" y="199286"/>
                </a:cubicBezTo>
                <a:lnTo>
                  <a:pt x="419238" y="207997"/>
                </a:lnTo>
                <a:close/>
                <a:moveTo>
                  <a:pt x="385450" y="207997"/>
                </a:moveTo>
                <a:lnTo>
                  <a:pt x="385450" y="199263"/>
                </a:lnTo>
                <a:cubicBezTo>
                  <a:pt x="385450" y="194774"/>
                  <a:pt x="384122" y="190386"/>
                  <a:pt x="381633" y="186653"/>
                </a:cubicBezTo>
                <a:cubicBezTo>
                  <a:pt x="379146" y="182920"/>
                  <a:pt x="375609" y="180011"/>
                  <a:pt x="371471" y="178293"/>
                </a:cubicBezTo>
                <a:cubicBezTo>
                  <a:pt x="367334" y="176575"/>
                  <a:pt x="362781" y="176126"/>
                  <a:pt x="358389" y="177003"/>
                </a:cubicBezTo>
                <a:cubicBezTo>
                  <a:pt x="353996" y="177879"/>
                  <a:pt x="349962" y="180042"/>
                  <a:pt x="346796" y="183216"/>
                </a:cubicBezTo>
                <a:cubicBezTo>
                  <a:pt x="343630" y="186392"/>
                  <a:pt x="341473" y="190436"/>
                  <a:pt x="340601" y="194840"/>
                </a:cubicBezTo>
                <a:cubicBezTo>
                  <a:pt x="339728" y="199243"/>
                  <a:pt x="340178" y="203807"/>
                  <a:pt x="341892" y="207955"/>
                </a:cubicBezTo>
                <a:cubicBezTo>
                  <a:pt x="343607" y="212102"/>
                  <a:pt x="346510" y="215646"/>
                  <a:pt x="350235" y="218139"/>
                </a:cubicBezTo>
                <a:cubicBezTo>
                  <a:pt x="353959" y="220632"/>
                  <a:pt x="358337" y="221962"/>
                  <a:pt x="362816" y="221960"/>
                </a:cubicBezTo>
                <a:lnTo>
                  <a:pt x="371499" y="221960"/>
                </a:lnTo>
                <a:lnTo>
                  <a:pt x="371499" y="304373"/>
                </a:lnTo>
                <a:lnTo>
                  <a:pt x="334532" y="304373"/>
                </a:lnTo>
                <a:cubicBezTo>
                  <a:pt x="334769" y="291621"/>
                  <a:pt x="333613" y="278881"/>
                  <a:pt x="331089" y="266380"/>
                </a:cubicBezTo>
                <a:cubicBezTo>
                  <a:pt x="327382" y="250737"/>
                  <a:pt x="320343" y="236083"/>
                  <a:pt x="310454" y="223424"/>
                </a:cubicBezTo>
                <a:cubicBezTo>
                  <a:pt x="304697" y="215677"/>
                  <a:pt x="300197" y="207068"/>
                  <a:pt x="297118" y="197914"/>
                </a:cubicBezTo>
                <a:cubicBezTo>
                  <a:pt x="294115" y="188891"/>
                  <a:pt x="292590" y="179440"/>
                  <a:pt x="292602" y="169928"/>
                </a:cubicBezTo>
                <a:cubicBezTo>
                  <a:pt x="292680" y="157303"/>
                  <a:pt x="295377" y="144834"/>
                  <a:pt x="300521" y="133311"/>
                </a:cubicBezTo>
                <a:cubicBezTo>
                  <a:pt x="305665" y="121788"/>
                  <a:pt x="313144" y="111463"/>
                  <a:pt x="322482" y="102994"/>
                </a:cubicBezTo>
                <a:cubicBezTo>
                  <a:pt x="342512" y="84992"/>
                  <a:pt x="368467" y="75037"/>
                  <a:pt x="395368" y="75037"/>
                </a:cubicBezTo>
                <a:cubicBezTo>
                  <a:pt x="422270" y="75037"/>
                  <a:pt x="448225" y="84992"/>
                  <a:pt x="468255" y="102994"/>
                </a:cubicBezTo>
                <a:cubicBezTo>
                  <a:pt x="477593" y="111463"/>
                  <a:pt x="485071" y="121788"/>
                  <a:pt x="490216" y="133311"/>
                </a:cubicBezTo>
                <a:cubicBezTo>
                  <a:pt x="495359" y="144834"/>
                  <a:pt x="498057" y="157303"/>
                  <a:pt x="498135" y="169928"/>
                </a:cubicBezTo>
                <a:cubicBezTo>
                  <a:pt x="498148" y="179441"/>
                  <a:pt x="496620" y="188892"/>
                  <a:pt x="493610" y="197914"/>
                </a:cubicBezTo>
                <a:cubicBezTo>
                  <a:pt x="490538" y="207069"/>
                  <a:pt x="486040" y="215678"/>
                  <a:pt x="480283" y="223424"/>
                </a:cubicBezTo>
                <a:cubicBezTo>
                  <a:pt x="470389" y="236083"/>
                  <a:pt x="463349" y="250740"/>
                  <a:pt x="459648" y="266388"/>
                </a:cubicBezTo>
                <a:cubicBezTo>
                  <a:pt x="458102" y="273410"/>
                  <a:pt x="457126" y="280547"/>
                  <a:pt x="456729" y="287728"/>
                </a:cubicBezTo>
                <a:lnTo>
                  <a:pt x="456729" y="287904"/>
                </a:lnTo>
                <a:cubicBezTo>
                  <a:pt x="456394" y="293162"/>
                  <a:pt x="456265" y="298612"/>
                  <a:pt x="456211" y="304389"/>
                </a:cubicBezTo>
                <a:lnTo>
                  <a:pt x="419238" y="304389"/>
                </a:lnTo>
                <a:lnTo>
                  <a:pt x="419238" y="221960"/>
                </a:lnTo>
                <a:lnTo>
                  <a:pt x="427920" y="221960"/>
                </a:lnTo>
                <a:cubicBezTo>
                  <a:pt x="432399" y="221962"/>
                  <a:pt x="436777" y="220632"/>
                  <a:pt x="440502" y="218139"/>
                </a:cubicBezTo>
                <a:cubicBezTo>
                  <a:pt x="444226" y="215646"/>
                  <a:pt x="447129" y="212102"/>
                  <a:pt x="448845" y="207955"/>
                </a:cubicBezTo>
                <a:cubicBezTo>
                  <a:pt x="450559" y="203807"/>
                  <a:pt x="451009" y="199243"/>
                  <a:pt x="450136" y="194840"/>
                </a:cubicBezTo>
                <a:cubicBezTo>
                  <a:pt x="449263" y="190436"/>
                  <a:pt x="447107" y="186392"/>
                  <a:pt x="443941" y="183216"/>
                </a:cubicBezTo>
                <a:cubicBezTo>
                  <a:pt x="440775" y="180042"/>
                  <a:pt x="436740" y="177879"/>
                  <a:pt x="432348" y="177003"/>
                </a:cubicBezTo>
                <a:cubicBezTo>
                  <a:pt x="427955" y="176126"/>
                  <a:pt x="423403" y="176575"/>
                  <a:pt x="419265" y="178293"/>
                </a:cubicBezTo>
                <a:cubicBezTo>
                  <a:pt x="415127" y="180011"/>
                  <a:pt x="411591" y="182920"/>
                  <a:pt x="409103" y="186653"/>
                </a:cubicBezTo>
                <a:cubicBezTo>
                  <a:pt x="406615" y="190386"/>
                  <a:pt x="405286" y="194774"/>
                  <a:pt x="405286" y="199263"/>
                </a:cubicBezTo>
                <a:lnTo>
                  <a:pt x="405286" y="207997"/>
                </a:lnTo>
                <a:lnTo>
                  <a:pt x="385450" y="207997"/>
                </a:lnTo>
                <a:close/>
                <a:moveTo>
                  <a:pt x="362770" y="207997"/>
                </a:moveTo>
                <a:lnTo>
                  <a:pt x="371499" y="207997"/>
                </a:lnTo>
                <a:lnTo>
                  <a:pt x="371499" y="199263"/>
                </a:lnTo>
                <a:cubicBezTo>
                  <a:pt x="371492" y="197545"/>
                  <a:pt x="370980" y="195867"/>
                  <a:pt x="370023" y="194441"/>
                </a:cubicBezTo>
                <a:cubicBezTo>
                  <a:pt x="369068" y="193015"/>
                  <a:pt x="367713" y="191903"/>
                  <a:pt x="366128" y="191248"/>
                </a:cubicBezTo>
                <a:cubicBezTo>
                  <a:pt x="364544" y="190592"/>
                  <a:pt x="362802" y="190422"/>
                  <a:pt x="361120" y="190757"/>
                </a:cubicBezTo>
                <a:cubicBezTo>
                  <a:pt x="359439" y="191093"/>
                  <a:pt x="357895" y="191920"/>
                  <a:pt x="356682" y="193134"/>
                </a:cubicBezTo>
                <a:cubicBezTo>
                  <a:pt x="355469" y="194348"/>
                  <a:pt x="354641" y="195894"/>
                  <a:pt x="354303" y="197579"/>
                </a:cubicBezTo>
                <a:cubicBezTo>
                  <a:pt x="353966" y="199264"/>
                  <a:pt x="354133" y="201011"/>
                  <a:pt x="354784" y="202600"/>
                </a:cubicBezTo>
                <a:cubicBezTo>
                  <a:pt x="355435" y="204189"/>
                  <a:pt x="356541" y="205550"/>
                  <a:pt x="357962" y="206511"/>
                </a:cubicBezTo>
                <a:cubicBezTo>
                  <a:pt x="359383" y="207472"/>
                  <a:pt x="361057" y="207989"/>
                  <a:pt x="362770" y="207997"/>
                </a:cubicBezTo>
                <a:close/>
                <a:moveTo>
                  <a:pt x="275761" y="632891"/>
                </a:moveTo>
                <a:lnTo>
                  <a:pt x="275761" y="307994"/>
                </a:lnTo>
                <a:cubicBezTo>
                  <a:pt x="239022" y="296268"/>
                  <a:pt x="200667" y="290428"/>
                  <a:pt x="162112" y="290685"/>
                </a:cubicBezTo>
                <a:cubicBezTo>
                  <a:pt x="123553" y="290427"/>
                  <a:pt x="85195" y="296271"/>
                  <a:pt x="48454" y="308001"/>
                </a:cubicBezTo>
                <a:lnTo>
                  <a:pt x="48454" y="632891"/>
                </a:lnTo>
                <a:cubicBezTo>
                  <a:pt x="85588" y="623395"/>
                  <a:pt x="123807" y="618838"/>
                  <a:pt x="162127" y="619339"/>
                </a:cubicBezTo>
                <a:cubicBezTo>
                  <a:pt x="200434" y="618840"/>
                  <a:pt x="238640" y="623397"/>
                  <a:pt x="275761" y="632891"/>
                </a:cubicBezTo>
                <a:close/>
                <a:moveTo>
                  <a:pt x="34518" y="333603"/>
                </a:moveTo>
                <a:lnTo>
                  <a:pt x="34518" y="642334"/>
                </a:lnTo>
                <a:cubicBezTo>
                  <a:pt x="34518" y="643463"/>
                  <a:pt x="34791" y="644577"/>
                  <a:pt x="35313" y="645577"/>
                </a:cubicBezTo>
                <a:cubicBezTo>
                  <a:pt x="35835" y="646578"/>
                  <a:pt x="36592" y="647437"/>
                  <a:pt x="37517" y="648081"/>
                </a:cubicBezTo>
                <a:cubicBezTo>
                  <a:pt x="38443" y="648726"/>
                  <a:pt x="39511" y="649135"/>
                  <a:pt x="40629" y="649276"/>
                </a:cubicBezTo>
                <a:cubicBezTo>
                  <a:pt x="41747" y="649416"/>
                  <a:pt x="42882" y="649284"/>
                  <a:pt x="43938" y="648889"/>
                </a:cubicBezTo>
                <a:cubicBezTo>
                  <a:pt x="82341" y="637830"/>
                  <a:pt x="122177" y="632584"/>
                  <a:pt x="162127" y="633325"/>
                </a:cubicBezTo>
                <a:cubicBezTo>
                  <a:pt x="200476" y="632721"/>
                  <a:pt x="238722" y="637477"/>
                  <a:pt x="275761" y="647455"/>
                </a:cubicBezTo>
                <a:lnTo>
                  <a:pt x="275761" y="669109"/>
                </a:lnTo>
                <a:cubicBezTo>
                  <a:pt x="233021" y="658012"/>
                  <a:pt x="188992" y="652693"/>
                  <a:pt x="144845" y="653294"/>
                </a:cubicBezTo>
                <a:cubicBezTo>
                  <a:pt x="100703" y="652697"/>
                  <a:pt x="56680" y="658016"/>
                  <a:pt x="13944" y="669109"/>
                </a:cubicBezTo>
                <a:lnTo>
                  <a:pt x="13944" y="339777"/>
                </a:lnTo>
                <a:cubicBezTo>
                  <a:pt x="17837" y="338471"/>
                  <a:pt x="21800" y="337226"/>
                  <a:pt x="25835" y="336042"/>
                </a:cubicBezTo>
                <a:cubicBezTo>
                  <a:pt x="28724" y="335189"/>
                  <a:pt x="31618" y="334375"/>
                  <a:pt x="34518" y="333603"/>
                </a:cubicBezTo>
                <a:close/>
                <a:moveTo>
                  <a:pt x="530995" y="333603"/>
                </a:moveTo>
                <a:cubicBezTo>
                  <a:pt x="533894" y="334380"/>
                  <a:pt x="536785" y="335193"/>
                  <a:pt x="539669" y="336042"/>
                </a:cubicBezTo>
                <a:cubicBezTo>
                  <a:pt x="543725" y="337231"/>
                  <a:pt x="547691" y="338476"/>
                  <a:pt x="551568" y="339777"/>
                </a:cubicBezTo>
                <a:lnTo>
                  <a:pt x="551568" y="669109"/>
                </a:lnTo>
                <a:cubicBezTo>
                  <a:pt x="508827" y="658012"/>
                  <a:pt x="464799" y="652693"/>
                  <a:pt x="420652" y="653294"/>
                </a:cubicBezTo>
                <a:cubicBezTo>
                  <a:pt x="376503" y="652696"/>
                  <a:pt x="332472" y="658015"/>
                  <a:pt x="289729" y="669109"/>
                </a:cubicBezTo>
                <a:lnTo>
                  <a:pt x="289729" y="647464"/>
                </a:lnTo>
                <a:cubicBezTo>
                  <a:pt x="326775" y="637483"/>
                  <a:pt x="365029" y="632728"/>
                  <a:pt x="403386" y="633333"/>
                </a:cubicBezTo>
                <a:cubicBezTo>
                  <a:pt x="443426" y="632585"/>
                  <a:pt x="483353" y="637859"/>
                  <a:pt x="521833" y="648980"/>
                </a:cubicBezTo>
                <a:cubicBezTo>
                  <a:pt x="522702" y="649268"/>
                  <a:pt x="523620" y="649380"/>
                  <a:pt x="524533" y="649312"/>
                </a:cubicBezTo>
                <a:cubicBezTo>
                  <a:pt x="525447" y="649244"/>
                  <a:pt x="526337" y="648996"/>
                  <a:pt x="527154" y="648583"/>
                </a:cubicBezTo>
                <a:cubicBezTo>
                  <a:pt x="527973" y="648170"/>
                  <a:pt x="528700" y="647598"/>
                  <a:pt x="529299" y="646903"/>
                </a:cubicBezTo>
                <a:cubicBezTo>
                  <a:pt x="529896" y="646207"/>
                  <a:pt x="530351" y="645401"/>
                  <a:pt x="530637" y="644529"/>
                </a:cubicBezTo>
                <a:cubicBezTo>
                  <a:pt x="530866" y="643822"/>
                  <a:pt x="530987" y="643085"/>
                  <a:pt x="530995" y="642341"/>
                </a:cubicBezTo>
                <a:lnTo>
                  <a:pt x="530995" y="333603"/>
                </a:lnTo>
                <a:close/>
                <a:moveTo>
                  <a:pt x="471159" y="282339"/>
                </a:moveTo>
                <a:cubicBezTo>
                  <a:pt x="479674" y="283795"/>
                  <a:pt x="488144" y="285548"/>
                  <a:pt x="496515" y="287606"/>
                </a:cubicBezTo>
                <a:cubicBezTo>
                  <a:pt x="506574" y="290075"/>
                  <a:pt x="516359" y="292941"/>
                  <a:pt x="525787" y="296249"/>
                </a:cubicBezTo>
                <a:cubicBezTo>
                  <a:pt x="527280" y="296640"/>
                  <a:pt x="528602" y="297516"/>
                  <a:pt x="529546" y="298741"/>
                </a:cubicBezTo>
                <a:cubicBezTo>
                  <a:pt x="530490" y="299966"/>
                  <a:pt x="531002" y="301469"/>
                  <a:pt x="531003" y="303017"/>
                </a:cubicBezTo>
                <a:lnTo>
                  <a:pt x="531003" y="319190"/>
                </a:lnTo>
                <a:cubicBezTo>
                  <a:pt x="535285" y="320288"/>
                  <a:pt x="539487" y="321444"/>
                  <a:pt x="543608" y="322658"/>
                </a:cubicBezTo>
                <a:cubicBezTo>
                  <a:pt x="549224" y="324309"/>
                  <a:pt x="554800" y="326088"/>
                  <a:pt x="560335" y="327993"/>
                </a:cubicBezTo>
                <a:cubicBezTo>
                  <a:pt x="561826" y="328386"/>
                  <a:pt x="563148" y="329263"/>
                  <a:pt x="564090" y="330487"/>
                </a:cubicBezTo>
                <a:cubicBezTo>
                  <a:pt x="565032" y="331712"/>
                  <a:pt x="565543" y="333215"/>
                  <a:pt x="565543" y="334761"/>
                </a:cubicBezTo>
                <a:lnTo>
                  <a:pt x="565543" y="678575"/>
                </a:lnTo>
                <a:cubicBezTo>
                  <a:pt x="565541" y="679677"/>
                  <a:pt x="565280" y="680763"/>
                  <a:pt x="564780" y="681744"/>
                </a:cubicBezTo>
                <a:cubicBezTo>
                  <a:pt x="564280" y="682725"/>
                  <a:pt x="563556" y="683574"/>
                  <a:pt x="562667" y="684222"/>
                </a:cubicBezTo>
                <a:cubicBezTo>
                  <a:pt x="561777" y="684869"/>
                  <a:pt x="560747" y="685296"/>
                  <a:pt x="559661" y="685469"/>
                </a:cubicBezTo>
                <a:cubicBezTo>
                  <a:pt x="558576" y="685641"/>
                  <a:pt x="557465" y="685553"/>
                  <a:pt x="556419" y="685213"/>
                </a:cubicBezTo>
                <a:cubicBezTo>
                  <a:pt x="520343" y="673255"/>
                  <a:pt x="470581" y="667272"/>
                  <a:pt x="420705" y="667272"/>
                </a:cubicBezTo>
                <a:cubicBezTo>
                  <a:pt x="370905" y="667272"/>
                  <a:pt x="321174" y="673247"/>
                  <a:pt x="285052" y="685213"/>
                </a:cubicBezTo>
                <a:cubicBezTo>
                  <a:pt x="284152" y="685525"/>
                  <a:pt x="283196" y="685645"/>
                  <a:pt x="282247" y="685564"/>
                </a:cubicBezTo>
                <a:cubicBezTo>
                  <a:pt x="282079" y="685564"/>
                  <a:pt x="281912" y="685564"/>
                  <a:pt x="281745" y="685503"/>
                </a:cubicBezTo>
                <a:lnTo>
                  <a:pt x="281593" y="685503"/>
                </a:lnTo>
                <a:lnTo>
                  <a:pt x="281471" y="685503"/>
                </a:lnTo>
                <a:lnTo>
                  <a:pt x="281426" y="685503"/>
                </a:lnTo>
                <a:lnTo>
                  <a:pt x="281304" y="685503"/>
                </a:lnTo>
                <a:lnTo>
                  <a:pt x="281160" y="685503"/>
                </a:lnTo>
                <a:lnTo>
                  <a:pt x="281038" y="685503"/>
                </a:lnTo>
                <a:lnTo>
                  <a:pt x="281000" y="685503"/>
                </a:lnTo>
                <a:lnTo>
                  <a:pt x="280863" y="685503"/>
                </a:lnTo>
                <a:lnTo>
                  <a:pt x="280589" y="685419"/>
                </a:lnTo>
                <a:cubicBezTo>
                  <a:pt x="244521" y="673461"/>
                  <a:pt x="194751" y="667478"/>
                  <a:pt x="144875" y="667478"/>
                </a:cubicBezTo>
                <a:cubicBezTo>
                  <a:pt x="95167" y="667478"/>
                  <a:pt x="45527" y="673438"/>
                  <a:pt x="9420" y="685358"/>
                </a:cubicBezTo>
                <a:cubicBezTo>
                  <a:pt x="8364" y="685753"/>
                  <a:pt x="7229" y="685886"/>
                  <a:pt x="6111" y="685746"/>
                </a:cubicBezTo>
                <a:cubicBezTo>
                  <a:pt x="4993" y="685605"/>
                  <a:pt x="3925" y="685195"/>
                  <a:pt x="3000" y="684551"/>
                </a:cubicBezTo>
                <a:cubicBezTo>
                  <a:pt x="2074" y="683907"/>
                  <a:pt x="1318" y="683048"/>
                  <a:pt x="795" y="682047"/>
                </a:cubicBezTo>
                <a:cubicBezTo>
                  <a:pt x="273" y="681046"/>
                  <a:pt x="0" y="679934"/>
                  <a:pt x="0" y="678804"/>
                </a:cubicBezTo>
                <a:lnTo>
                  <a:pt x="0" y="335067"/>
                </a:lnTo>
                <a:cubicBezTo>
                  <a:pt x="2" y="333619"/>
                  <a:pt x="453" y="332208"/>
                  <a:pt x="1289" y="331029"/>
                </a:cubicBezTo>
                <a:cubicBezTo>
                  <a:pt x="2125" y="329850"/>
                  <a:pt x="3306" y="328959"/>
                  <a:pt x="4668" y="328481"/>
                </a:cubicBezTo>
                <a:cubicBezTo>
                  <a:pt x="10355" y="326485"/>
                  <a:pt x="16101" y="324632"/>
                  <a:pt x="21904" y="322925"/>
                </a:cubicBezTo>
                <a:cubicBezTo>
                  <a:pt x="26025" y="321705"/>
                  <a:pt x="30227" y="320550"/>
                  <a:pt x="34510" y="319457"/>
                </a:cubicBezTo>
                <a:lnTo>
                  <a:pt x="34510" y="303017"/>
                </a:lnTo>
                <a:cubicBezTo>
                  <a:pt x="34509" y="301569"/>
                  <a:pt x="34958" y="300158"/>
                  <a:pt x="35795" y="298977"/>
                </a:cubicBezTo>
                <a:cubicBezTo>
                  <a:pt x="36631" y="297796"/>
                  <a:pt x="37814" y="296908"/>
                  <a:pt x="39178" y="296432"/>
                </a:cubicBezTo>
                <a:cubicBezTo>
                  <a:pt x="78777" y="283070"/>
                  <a:pt x="120316" y="276401"/>
                  <a:pt x="162096" y="276699"/>
                </a:cubicBezTo>
                <a:cubicBezTo>
                  <a:pt x="203074" y="276428"/>
                  <a:pt x="243824" y="282827"/>
                  <a:pt x="282756" y="295646"/>
                </a:cubicBezTo>
                <a:cubicBezTo>
                  <a:pt x="289285" y="293406"/>
                  <a:pt x="295889" y="291374"/>
                  <a:pt x="302569" y="289550"/>
                </a:cubicBezTo>
                <a:cubicBezTo>
                  <a:pt x="308246" y="288026"/>
                  <a:pt x="314010" y="286628"/>
                  <a:pt x="319859" y="285358"/>
                </a:cubicBezTo>
                <a:cubicBezTo>
                  <a:pt x="319454" y="279997"/>
                  <a:pt x="318672" y="274671"/>
                  <a:pt x="317517" y="269420"/>
                </a:cubicBezTo>
                <a:cubicBezTo>
                  <a:pt x="314215" y="255678"/>
                  <a:pt x="307990" y="242811"/>
                  <a:pt x="299270" y="231701"/>
                </a:cubicBezTo>
                <a:cubicBezTo>
                  <a:pt x="292637" y="222782"/>
                  <a:pt x="287455" y="212865"/>
                  <a:pt x="283919" y="202320"/>
                </a:cubicBezTo>
                <a:cubicBezTo>
                  <a:pt x="280407" y="191874"/>
                  <a:pt x="278610" y="180927"/>
                  <a:pt x="278598" y="169904"/>
                </a:cubicBezTo>
                <a:cubicBezTo>
                  <a:pt x="278681" y="155357"/>
                  <a:pt x="281782" y="140985"/>
                  <a:pt x="287705" y="127704"/>
                </a:cubicBezTo>
                <a:cubicBezTo>
                  <a:pt x="293628" y="114423"/>
                  <a:pt x="302243" y="102521"/>
                  <a:pt x="313001" y="92758"/>
                </a:cubicBezTo>
                <a:cubicBezTo>
                  <a:pt x="335576" y="72334"/>
                  <a:pt x="364906" y="61028"/>
                  <a:pt x="395315" y="61028"/>
                </a:cubicBezTo>
                <a:cubicBezTo>
                  <a:pt x="425725" y="61028"/>
                  <a:pt x="455054" y="72334"/>
                  <a:pt x="477629" y="92758"/>
                </a:cubicBezTo>
                <a:cubicBezTo>
                  <a:pt x="488388" y="102521"/>
                  <a:pt x="497002" y="114423"/>
                  <a:pt x="502925" y="127704"/>
                </a:cubicBezTo>
                <a:cubicBezTo>
                  <a:pt x="508848" y="140985"/>
                  <a:pt x="511950" y="155357"/>
                  <a:pt x="512033" y="169904"/>
                </a:cubicBezTo>
                <a:cubicBezTo>
                  <a:pt x="512033" y="180925"/>
                  <a:pt x="510248" y="191873"/>
                  <a:pt x="506749" y="202320"/>
                </a:cubicBezTo>
                <a:cubicBezTo>
                  <a:pt x="503210" y="212864"/>
                  <a:pt x="498029" y="222780"/>
                  <a:pt x="491399" y="231701"/>
                </a:cubicBezTo>
                <a:cubicBezTo>
                  <a:pt x="482675" y="242809"/>
                  <a:pt x="476450" y="255676"/>
                  <a:pt x="473151" y="269420"/>
                </a:cubicBezTo>
                <a:cubicBezTo>
                  <a:pt x="472203" y="273673"/>
                  <a:pt x="471512" y="277980"/>
                  <a:pt x="471083" y="282316"/>
                </a:cubicBezTo>
                <a:lnTo>
                  <a:pt x="471159" y="282339"/>
                </a:lnTo>
                <a:close/>
                <a:moveTo>
                  <a:pt x="164081" y="324396"/>
                </a:moveTo>
                <a:cubicBezTo>
                  <a:pt x="179794" y="324396"/>
                  <a:pt x="195021" y="329856"/>
                  <a:pt x="207167" y="339849"/>
                </a:cubicBezTo>
                <a:cubicBezTo>
                  <a:pt x="219313" y="349842"/>
                  <a:pt x="227628" y="363746"/>
                  <a:pt x="230695" y="379195"/>
                </a:cubicBezTo>
                <a:cubicBezTo>
                  <a:pt x="233761" y="394644"/>
                  <a:pt x="231388" y="410680"/>
                  <a:pt x="223981" y="424572"/>
                </a:cubicBezTo>
                <a:cubicBezTo>
                  <a:pt x="216576" y="438464"/>
                  <a:pt x="204593" y="449352"/>
                  <a:pt x="190076" y="455381"/>
                </a:cubicBezTo>
                <a:cubicBezTo>
                  <a:pt x="175560" y="461409"/>
                  <a:pt x="159408" y="462205"/>
                  <a:pt x="144370" y="457634"/>
                </a:cubicBezTo>
                <a:cubicBezTo>
                  <a:pt x="129334" y="453063"/>
                  <a:pt x="116344" y="443406"/>
                  <a:pt x="107613" y="430310"/>
                </a:cubicBezTo>
                <a:cubicBezTo>
                  <a:pt x="98883" y="417214"/>
                  <a:pt x="94952" y="401488"/>
                  <a:pt x="96491" y="385812"/>
                </a:cubicBezTo>
                <a:cubicBezTo>
                  <a:pt x="98029" y="370137"/>
                  <a:pt x="104943" y="355481"/>
                  <a:pt x="116053" y="344342"/>
                </a:cubicBezTo>
                <a:cubicBezTo>
                  <a:pt x="122351" y="338007"/>
                  <a:pt x="129837" y="332984"/>
                  <a:pt x="138079" y="329561"/>
                </a:cubicBezTo>
                <a:cubicBezTo>
                  <a:pt x="146322" y="326138"/>
                  <a:pt x="155158" y="324382"/>
                  <a:pt x="164081" y="324396"/>
                </a:cubicBezTo>
                <a:close/>
                <a:moveTo>
                  <a:pt x="171053" y="338831"/>
                </a:moveTo>
                <a:cubicBezTo>
                  <a:pt x="182858" y="340375"/>
                  <a:pt x="193822" y="345787"/>
                  <a:pt x="202241" y="354226"/>
                </a:cubicBezTo>
                <a:cubicBezTo>
                  <a:pt x="210660" y="362665"/>
                  <a:pt x="216058" y="373657"/>
                  <a:pt x="217599" y="385491"/>
                </a:cubicBezTo>
                <a:lnTo>
                  <a:pt x="171053" y="385491"/>
                </a:lnTo>
                <a:lnTo>
                  <a:pt x="171053" y="338831"/>
                </a:lnTo>
                <a:close/>
                <a:moveTo>
                  <a:pt x="217599" y="399477"/>
                </a:moveTo>
                <a:cubicBezTo>
                  <a:pt x="216298" y="409500"/>
                  <a:pt x="212222" y="418956"/>
                  <a:pt x="205834" y="426776"/>
                </a:cubicBezTo>
                <a:cubicBezTo>
                  <a:pt x="199447" y="434595"/>
                  <a:pt x="191003" y="440466"/>
                  <a:pt x="181458" y="443722"/>
                </a:cubicBezTo>
                <a:cubicBezTo>
                  <a:pt x="171913" y="446978"/>
                  <a:pt x="161650" y="447488"/>
                  <a:pt x="151829" y="445198"/>
                </a:cubicBezTo>
                <a:cubicBezTo>
                  <a:pt x="142010" y="442906"/>
                  <a:pt x="133027" y="437903"/>
                  <a:pt x="125898" y="430757"/>
                </a:cubicBezTo>
                <a:cubicBezTo>
                  <a:pt x="118768" y="423610"/>
                  <a:pt x="113778" y="414605"/>
                  <a:pt x="111493" y="404761"/>
                </a:cubicBezTo>
                <a:cubicBezTo>
                  <a:pt x="109207" y="394918"/>
                  <a:pt x="109717" y="384629"/>
                  <a:pt x="112965" y="375060"/>
                </a:cubicBezTo>
                <a:cubicBezTo>
                  <a:pt x="116213" y="365492"/>
                  <a:pt x="122069" y="357028"/>
                  <a:pt x="129869" y="350624"/>
                </a:cubicBezTo>
                <a:cubicBezTo>
                  <a:pt x="137670" y="344221"/>
                  <a:pt x="147103" y="340136"/>
                  <a:pt x="157102" y="338831"/>
                </a:cubicBezTo>
                <a:lnTo>
                  <a:pt x="157102" y="392480"/>
                </a:lnTo>
                <a:cubicBezTo>
                  <a:pt x="157102" y="394336"/>
                  <a:pt x="157837" y="396115"/>
                  <a:pt x="159146" y="397428"/>
                </a:cubicBezTo>
                <a:cubicBezTo>
                  <a:pt x="160454" y="398739"/>
                  <a:pt x="162230" y="399477"/>
                  <a:pt x="164081" y="399477"/>
                </a:cubicBezTo>
                <a:lnTo>
                  <a:pt x="217599" y="399477"/>
                </a:lnTo>
                <a:close/>
                <a:moveTo>
                  <a:pt x="246398" y="493711"/>
                </a:moveTo>
                <a:cubicBezTo>
                  <a:pt x="247315" y="493884"/>
                  <a:pt x="248186" y="494238"/>
                  <a:pt x="248964" y="494753"/>
                </a:cubicBezTo>
                <a:cubicBezTo>
                  <a:pt x="249740" y="495269"/>
                  <a:pt x="250406" y="495935"/>
                  <a:pt x="250921" y="496714"/>
                </a:cubicBezTo>
                <a:cubicBezTo>
                  <a:pt x="251437" y="497491"/>
                  <a:pt x="251791" y="498365"/>
                  <a:pt x="251965" y="499282"/>
                </a:cubicBezTo>
                <a:cubicBezTo>
                  <a:pt x="252137" y="500200"/>
                  <a:pt x="252126" y="501144"/>
                  <a:pt x="251929" y="502056"/>
                </a:cubicBezTo>
                <a:cubicBezTo>
                  <a:pt x="251732" y="502969"/>
                  <a:pt x="251355" y="503833"/>
                  <a:pt x="250820" y="504597"/>
                </a:cubicBezTo>
                <a:cubicBezTo>
                  <a:pt x="250285" y="505361"/>
                  <a:pt x="249602" y="506011"/>
                  <a:pt x="248811" y="506506"/>
                </a:cubicBezTo>
                <a:cubicBezTo>
                  <a:pt x="248021" y="507001"/>
                  <a:pt x="247141" y="507333"/>
                  <a:pt x="246221" y="507482"/>
                </a:cubicBezTo>
                <a:cubicBezTo>
                  <a:pt x="245301" y="507629"/>
                  <a:pt x="244361" y="507591"/>
                  <a:pt x="243456" y="507369"/>
                </a:cubicBezTo>
                <a:cubicBezTo>
                  <a:pt x="190152" y="496171"/>
                  <a:pt x="163687" y="496171"/>
                  <a:pt x="110383" y="507369"/>
                </a:cubicBezTo>
                <a:cubicBezTo>
                  <a:pt x="108598" y="507704"/>
                  <a:pt x="106753" y="507329"/>
                  <a:pt x="105241" y="506321"/>
                </a:cubicBezTo>
                <a:cubicBezTo>
                  <a:pt x="103728" y="505314"/>
                  <a:pt x="102667" y="503754"/>
                  <a:pt x="102284" y="501975"/>
                </a:cubicBezTo>
                <a:cubicBezTo>
                  <a:pt x="101900" y="500196"/>
                  <a:pt x="102225" y="498337"/>
                  <a:pt x="103188" y="496794"/>
                </a:cubicBezTo>
                <a:cubicBezTo>
                  <a:pt x="104151" y="495250"/>
                  <a:pt x="105677" y="494145"/>
                  <a:pt x="107441" y="493711"/>
                </a:cubicBezTo>
                <a:cubicBezTo>
                  <a:pt x="162682" y="482076"/>
                  <a:pt x="191157" y="482076"/>
                  <a:pt x="246398" y="493711"/>
                </a:cubicBezTo>
                <a:close/>
                <a:moveTo>
                  <a:pt x="246398" y="531408"/>
                </a:moveTo>
                <a:cubicBezTo>
                  <a:pt x="247315" y="531580"/>
                  <a:pt x="248186" y="531934"/>
                  <a:pt x="248964" y="532450"/>
                </a:cubicBezTo>
                <a:cubicBezTo>
                  <a:pt x="249740" y="532966"/>
                  <a:pt x="250406" y="533632"/>
                  <a:pt x="250921" y="534410"/>
                </a:cubicBezTo>
                <a:cubicBezTo>
                  <a:pt x="251437" y="535188"/>
                  <a:pt x="251791" y="536061"/>
                  <a:pt x="251965" y="536980"/>
                </a:cubicBezTo>
                <a:cubicBezTo>
                  <a:pt x="252137" y="537897"/>
                  <a:pt x="252126" y="538840"/>
                  <a:pt x="251929" y="539753"/>
                </a:cubicBezTo>
                <a:cubicBezTo>
                  <a:pt x="251732" y="540666"/>
                  <a:pt x="251355" y="541530"/>
                  <a:pt x="250820" y="542294"/>
                </a:cubicBezTo>
                <a:cubicBezTo>
                  <a:pt x="250285" y="543058"/>
                  <a:pt x="249602" y="543707"/>
                  <a:pt x="248811" y="544203"/>
                </a:cubicBezTo>
                <a:cubicBezTo>
                  <a:pt x="248021" y="544699"/>
                  <a:pt x="247141" y="545030"/>
                  <a:pt x="246221" y="545178"/>
                </a:cubicBezTo>
                <a:cubicBezTo>
                  <a:pt x="245301" y="545326"/>
                  <a:pt x="244361" y="545288"/>
                  <a:pt x="243456" y="545066"/>
                </a:cubicBezTo>
                <a:cubicBezTo>
                  <a:pt x="190153" y="533862"/>
                  <a:pt x="135111" y="533862"/>
                  <a:pt x="81808" y="545066"/>
                </a:cubicBezTo>
                <a:cubicBezTo>
                  <a:pt x="80913" y="545260"/>
                  <a:pt x="79989" y="545275"/>
                  <a:pt x="79088" y="545110"/>
                </a:cubicBezTo>
                <a:cubicBezTo>
                  <a:pt x="78187" y="544946"/>
                  <a:pt x="77327" y="544605"/>
                  <a:pt x="76558" y="544108"/>
                </a:cubicBezTo>
                <a:cubicBezTo>
                  <a:pt x="75788" y="543610"/>
                  <a:pt x="75124" y="542966"/>
                  <a:pt x="74603" y="542211"/>
                </a:cubicBezTo>
                <a:cubicBezTo>
                  <a:pt x="74082" y="541456"/>
                  <a:pt x="73714" y="540606"/>
                  <a:pt x="73521" y="539708"/>
                </a:cubicBezTo>
                <a:cubicBezTo>
                  <a:pt x="73328" y="538811"/>
                  <a:pt x="73313" y="537884"/>
                  <a:pt x="73477" y="536981"/>
                </a:cubicBezTo>
                <a:cubicBezTo>
                  <a:pt x="73641" y="536078"/>
                  <a:pt x="73981" y="535216"/>
                  <a:pt x="74477" y="534445"/>
                </a:cubicBezTo>
                <a:cubicBezTo>
                  <a:pt x="74974" y="533673"/>
                  <a:pt x="75617" y="533008"/>
                  <a:pt x="76370" y="532485"/>
                </a:cubicBezTo>
                <a:cubicBezTo>
                  <a:pt x="77123" y="531963"/>
                  <a:pt x="77971" y="531594"/>
                  <a:pt x="78866" y="531401"/>
                </a:cubicBezTo>
                <a:cubicBezTo>
                  <a:pt x="134107" y="519765"/>
                  <a:pt x="191157" y="519773"/>
                  <a:pt x="246398" y="531408"/>
                </a:cubicBezTo>
                <a:close/>
                <a:moveTo>
                  <a:pt x="246398" y="569112"/>
                </a:moveTo>
                <a:cubicBezTo>
                  <a:pt x="247315" y="569284"/>
                  <a:pt x="248186" y="569639"/>
                  <a:pt x="248964" y="570154"/>
                </a:cubicBezTo>
                <a:cubicBezTo>
                  <a:pt x="249740" y="570670"/>
                  <a:pt x="250406" y="571336"/>
                  <a:pt x="250921" y="572114"/>
                </a:cubicBezTo>
                <a:cubicBezTo>
                  <a:pt x="251437" y="572893"/>
                  <a:pt x="251791" y="573766"/>
                  <a:pt x="251965" y="574683"/>
                </a:cubicBezTo>
                <a:cubicBezTo>
                  <a:pt x="252137" y="575601"/>
                  <a:pt x="252126" y="576544"/>
                  <a:pt x="251929" y="577457"/>
                </a:cubicBezTo>
                <a:cubicBezTo>
                  <a:pt x="251732" y="578370"/>
                  <a:pt x="251355" y="579234"/>
                  <a:pt x="250820" y="579998"/>
                </a:cubicBezTo>
                <a:cubicBezTo>
                  <a:pt x="250285" y="580763"/>
                  <a:pt x="249602" y="581412"/>
                  <a:pt x="248811" y="581907"/>
                </a:cubicBezTo>
                <a:cubicBezTo>
                  <a:pt x="248021" y="582402"/>
                  <a:pt x="247141" y="582734"/>
                  <a:pt x="246221" y="582882"/>
                </a:cubicBezTo>
                <a:cubicBezTo>
                  <a:pt x="245301" y="583031"/>
                  <a:pt x="244361" y="582993"/>
                  <a:pt x="243456" y="582771"/>
                </a:cubicBezTo>
                <a:cubicBezTo>
                  <a:pt x="190152" y="571571"/>
                  <a:pt x="135112" y="571571"/>
                  <a:pt x="81808" y="582771"/>
                </a:cubicBezTo>
                <a:cubicBezTo>
                  <a:pt x="80008" y="583149"/>
                  <a:pt x="78131" y="582799"/>
                  <a:pt x="76586" y="581796"/>
                </a:cubicBezTo>
                <a:cubicBezTo>
                  <a:pt x="75042" y="580793"/>
                  <a:pt x="73956" y="579219"/>
                  <a:pt x="73565" y="577417"/>
                </a:cubicBezTo>
                <a:cubicBezTo>
                  <a:pt x="73174" y="575614"/>
                  <a:pt x="73509" y="573730"/>
                  <a:pt x="74498" y="572174"/>
                </a:cubicBezTo>
                <a:cubicBezTo>
                  <a:pt x="75486" y="570619"/>
                  <a:pt x="77048" y="569519"/>
                  <a:pt x="78843" y="569112"/>
                </a:cubicBezTo>
                <a:cubicBezTo>
                  <a:pt x="134084" y="557476"/>
                  <a:pt x="191134" y="557476"/>
                  <a:pt x="246376" y="569112"/>
                </a:cubicBezTo>
                <a:lnTo>
                  <a:pt x="246398" y="569112"/>
                </a:lnTo>
                <a:close/>
                <a:moveTo>
                  <a:pt x="289735" y="584127"/>
                </a:moveTo>
                <a:lnTo>
                  <a:pt x="289735" y="551559"/>
                </a:lnTo>
                <a:lnTo>
                  <a:pt x="289842" y="551293"/>
                </a:lnTo>
                <a:cubicBezTo>
                  <a:pt x="290391" y="549713"/>
                  <a:pt x="290352" y="547986"/>
                  <a:pt x="289735" y="546430"/>
                </a:cubicBezTo>
                <a:lnTo>
                  <a:pt x="289735" y="513863"/>
                </a:lnTo>
                <a:lnTo>
                  <a:pt x="289842" y="513597"/>
                </a:lnTo>
                <a:cubicBezTo>
                  <a:pt x="290391" y="512015"/>
                  <a:pt x="290352" y="510290"/>
                  <a:pt x="289735" y="508734"/>
                </a:cubicBezTo>
                <a:lnTo>
                  <a:pt x="289735" y="308001"/>
                </a:lnTo>
                <a:cubicBezTo>
                  <a:pt x="295047" y="306234"/>
                  <a:pt x="300527" y="304590"/>
                  <a:pt x="306174" y="303070"/>
                </a:cubicBezTo>
                <a:cubicBezTo>
                  <a:pt x="310887" y="301790"/>
                  <a:pt x="315672" y="300611"/>
                  <a:pt x="320528" y="299534"/>
                </a:cubicBezTo>
                <a:cubicBezTo>
                  <a:pt x="320596" y="303345"/>
                  <a:pt x="320619" y="307247"/>
                  <a:pt x="320619" y="311363"/>
                </a:cubicBezTo>
                <a:lnTo>
                  <a:pt x="320619" y="335128"/>
                </a:lnTo>
                <a:cubicBezTo>
                  <a:pt x="320637" y="343118"/>
                  <a:pt x="323750" y="350789"/>
                  <a:pt x="329302" y="356522"/>
                </a:cubicBezTo>
                <a:cubicBezTo>
                  <a:pt x="334854" y="362256"/>
                  <a:pt x="342410" y="365603"/>
                  <a:pt x="350377" y="365858"/>
                </a:cubicBezTo>
                <a:lnTo>
                  <a:pt x="350377" y="377252"/>
                </a:lnTo>
                <a:cubicBezTo>
                  <a:pt x="350395" y="383972"/>
                  <a:pt x="353066" y="390411"/>
                  <a:pt x="357806" y="395163"/>
                </a:cubicBezTo>
                <a:cubicBezTo>
                  <a:pt x="362546" y="399914"/>
                  <a:pt x="368970" y="402591"/>
                  <a:pt x="375673" y="402609"/>
                </a:cubicBezTo>
                <a:lnTo>
                  <a:pt x="415072" y="402609"/>
                </a:lnTo>
                <a:cubicBezTo>
                  <a:pt x="421776" y="402593"/>
                  <a:pt x="428201" y="399917"/>
                  <a:pt x="432943" y="395166"/>
                </a:cubicBezTo>
                <a:cubicBezTo>
                  <a:pt x="437684" y="390414"/>
                  <a:pt x="440356" y="383973"/>
                  <a:pt x="440374" y="377252"/>
                </a:cubicBezTo>
                <a:lnTo>
                  <a:pt x="440374" y="365858"/>
                </a:lnTo>
                <a:cubicBezTo>
                  <a:pt x="448341" y="365603"/>
                  <a:pt x="455898" y="362256"/>
                  <a:pt x="461450" y="356522"/>
                </a:cubicBezTo>
                <a:cubicBezTo>
                  <a:pt x="467001" y="350789"/>
                  <a:pt x="470115" y="343118"/>
                  <a:pt x="470132" y="335128"/>
                </a:cubicBezTo>
                <a:lnTo>
                  <a:pt x="470132" y="311363"/>
                </a:lnTo>
                <a:cubicBezTo>
                  <a:pt x="470132" y="306081"/>
                  <a:pt x="470132" y="301104"/>
                  <a:pt x="470300" y="296371"/>
                </a:cubicBezTo>
                <a:cubicBezTo>
                  <a:pt x="478146" y="297732"/>
                  <a:pt x="485795" y="299328"/>
                  <a:pt x="493245" y="301158"/>
                </a:cubicBezTo>
                <a:cubicBezTo>
                  <a:pt x="501356" y="303145"/>
                  <a:pt x="509290" y="305431"/>
                  <a:pt x="517050" y="308017"/>
                </a:cubicBezTo>
                <a:lnTo>
                  <a:pt x="517050" y="632891"/>
                </a:lnTo>
                <a:cubicBezTo>
                  <a:pt x="479919" y="623395"/>
                  <a:pt x="441703" y="618839"/>
                  <a:pt x="403386" y="619339"/>
                </a:cubicBezTo>
                <a:cubicBezTo>
                  <a:pt x="365070" y="618840"/>
                  <a:pt x="326857" y="623396"/>
                  <a:pt x="289729" y="632891"/>
                </a:cubicBezTo>
                <a:lnTo>
                  <a:pt x="289729" y="589257"/>
                </a:lnTo>
                <a:lnTo>
                  <a:pt x="289834" y="588990"/>
                </a:lnTo>
                <a:cubicBezTo>
                  <a:pt x="290383" y="587409"/>
                  <a:pt x="290352" y="585683"/>
                  <a:pt x="289735" y="584127"/>
                </a:cubicBezTo>
                <a:close/>
              </a:path>
            </a:pathLst>
          </a:custGeom>
          <a:solidFill>
            <a:srgbClr val="D56653">
              <a:alpha val="100000"/>
            </a:srgbClr>
          </a:solidFill>
        </p:spPr>
        <p:txBody>
          <a:bodyPr rtlCol="0" anchor="ctr">
            <a:noAutofit/>
          </a:bodyPr>
          <a:lstStyle/>
          <a:p>
            <a:pPr algn="ctr"/>
            <a:endParaRPr lang="en-US" dirty="0"/>
          </a:p>
        </p:txBody>
      </p:sp>
      <p:sp>
        <p:nvSpPr>
          <p:cNvPr id="11" name="Forme libre 10">
            <a:extLst>
              <a:ext uri="{5B133AB1-8367-428F-822F-22090E524ED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9FD607C-E09A-4DEB-93F4-080A7EEFE9DF}"/>
              </a:ext>
            </a:extLst>
          </p:cNvPr>
          <p:cNvSpPr>
            <a:spLocks noChangeAspect="1"/>
          </p:cNvSpPr>
          <p:nvPr userDrawn="1"/>
        </p:nvSpPr>
        <p:spPr>
          <a:xfrm>
            <a:off x="3243300" y="2066925"/>
            <a:ext cx="701017" cy="685800"/>
          </a:xfrm>
          <a:custGeom>
            <a:avLst/>
            <a:gdLst/>
            <a:ahLst/>
            <a:cxnLst/>
            <a:rect l="0" t="0" r="r" b="b"/>
            <a:pathLst>
              <a:path w="701017" h="685800">
                <a:moveTo>
                  <a:pt x="133449" y="164859"/>
                </a:moveTo>
                <a:lnTo>
                  <a:pt x="132969" y="178483"/>
                </a:lnTo>
                <a:cubicBezTo>
                  <a:pt x="132779" y="183985"/>
                  <a:pt x="128306" y="188374"/>
                  <a:pt x="122796" y="188465"/>
                </a:cubicBezTo>
                <a:lnTo>
                  <a:pt x="97795" y="188877"/>
                </a:lnTo>
                <a:cubicBezTo>
                  <a:pt x="97734" y="188877"/>
                  <a:pt x="97681" y="188877"/>
                  <a:pt x="97620" y="188877"/>
                </a:cubicBezTo>
                <a:cubicBezTo>
                  <a:pt x="92217" y="188877"/>
                  <a:pt x="87714" y="184716"/>
                  <a:pt x="87310" y="179314"/>
                </a:cubicBezTo>
                <a:lnTo>
                  <a:pt x="86220" y="164981"/>
                </a:lnTo>
                <a:cubicBezTo>
                  <a:pt x="84818" y="164455"/>
                  <a:pt x="83439" y="163891"/>
                  <a:pt x="82075" y="163274"/>
                </a:cubicBezTo>
                <a:lnTo>
                  <a:pt x="72093" y="172578"/>
                </a:lnTo>
                <a:cubicBezTo>
                  <a:pt x="68062" y="176334"/>
                  <a:pt x="61798" y="176273"/>
                  <a:pt x="57843" y="172441"/>
                </a:cubicBezTo>
                <a:lnTo>
                  <a:pt x="39875" y="155052"/>
                </a:lnTo>
                <a:cubicBezTo>
                  <a:pt x="35943" y="151242"/>
                  <a:pt x="35654" y="145031"/>
                  <a:pt x="39220" y="140879"/>
                </a:cubicBezTo>
                <a:lnTo>
                  <a:pt x="48585" y="129982"/>
                </a:lnTo>
                <a:cubicBezTo>
                  <a:pt x="47960" y="128626"/>
                  <a:pt x="47389" y="127246"/>
                  <a:pt x="46855" y="125844"/>
                </a:cubicBezTo>
                <a:lnTo>
                  <a:pt x="33231" y="125364"/>
                </a:lnTo>
                <a:cubicBezTo>
                  <a:pt x="27729" y="125174"/>
                  <a:pt x="23340" y="120701"/>
                  <a:pt x="23249" y="115192"/>
                </a:cubicBezTo>
                <a:lnTo>
                  <a:pt x="22837" y="90190"/>
                </a:lnTo>
                <a:cubicBezTo>
                  <a:pt x="22746" y="84712"/>
                  <a:pt x="26937" y="80117"/>
                  <a:pt x="32400" y="79705"/>
                </a:cubicBezTo>
                <a:lnTo>
                  <a:pt x="46726" y="78623"/>
                </a:lnTo>
                <a:cubicBezTo>
                  <a:pt x="47244" y="77221"/>
                  <a:pt x="47816" y="75842"/>
                  <a:pt x="48433" y="74478"/>
                </a:cubicBezTo>
                <a:lnTo>
                  <a:pt x="39136" y="64503"/>
                </a:lnTo>
                <a:cubicBezTo>
                  <a:pt x="35380" y="60472"/>
                  <a:pt x="35441" y="54209"/>
                  <a:pt x="39274" y="50254"/>
                </a:cubicBezTo>
                <a:lnTo>
                  <a:pt x="56662" y="32286"/>
                </a:lnTo>
                <a:cubicBezTo>
                  <a:pt x="60472" y="28346"/>
                  <a:pt x="66683" y="28064"/>
                  <a:pt x="70836" y="31631"/>
                </a:cubicBezTo>
                <a:lnTo>
                  <a:pt x="81747" y="40996"/>
                </a:lnTo>
                <a:cubicBezTo>
                  <a:pt x="83104" y="40371"/>
                  <a:pt x="84491" y="39799"/>
                  <a:pt x="85885" y="39266"/>
                </a:cubicBezTo>
                <a:lnTo>
                  <a:pt x="86365" y="25641"/>
                </a:lnTo>
                <a:cubicBezTo>
                  <a:pt x="86556" y="20140"/>
                  <a:pt x="91029" y="15751"/>
                  <a:pt x="96538" y="15659"/>
                </a:cubicBezTo>
                <a:lnTo>
                  <a:pt x="121539" y="15248"/>
                </a:lnTo>
                <a:cubicBezTo>
                  <a:pt x="126995" y="15210"/>
                  <a:pt x="131613" y="19347"/>
                  <a:pt x="132024" y="24811"/>
                </a:cubicBezTo>
                <a:lnTo>
                  <a:pt x="133106" y="39136"/>
                </a:lnTo>
                <a:cubicBezTo>
                  <a:pt x="134508" y="39654"/>
                  <a:pt x="135888" y="40226"/>
                  <a:pt x="137251" y="40843"/>
                </a:cubicBezTo>
                <a:lnTo>
                  <a:pt x="147234" y="31539"/>
                </a:lnTo>
                <a:cubicBezTo>
                  <a:pt x="151265" y="27783"/>
                  <a:pt x="157528" y="27843"/>
                  <a:pt x="161483" y="31676"/>
                </a:cubicBezTo>
                <a:lnTo>
                  <a:pt x="179451" y="49065"/>
                </a:lnTo>
                <a:cubicBezTo>
                  <a:pt x="183383" y="52875"/>
                  <a:pt x="183673" y="59085"/>
                  <a:pt x="180106" y="63238"/>
                </a:cubicBezTo>
                <a:lnTo>
                  <a:pt x="170741" y="74135"/>
                </a:lnTo>
                <a:cubicBezTo>
                  <a:pt x="171366" y="75491"/>
                  <a:pt x="171938" y="76878"/>
                  <a:pt x="172471" y="78273"/>
                </a:cubicBezTo>
                <a:lnTo>
                  <a:pt x="186096" y="78753"/>
                </a:lnTo>
                <a:cubicBezTo>
                  <a:pt x="191597" y="78943"/>
                  <a:pt x="195986" y="83416"/>
                  <a:pt x="196078" y="88925"/>
                </a:cubicBezTo>
                <a:lnTo>
                  <a:pt x="196489" y="113927"/>
                </a:lnTo>
                <a:cubicBezTo>
                  <a:pt x="196581" y="119405"/>
                  <a:pt x="192390" y="124000"/>
                  <a:pt x="186926" y="124412"/>
                </a:cubicBezTo>
                <a:lnTo>
                  <a:pt x="172593" y="125501"/>
                </a:lnTo>
                <a:cubicBezTo>
                  <a:pt x="172075" y="126903"/>
                  <a:pt x="171503" y="128283"/>
                  <a:pt x="170886" y="129647"/>
                </a:cubicBezTo>
                <a:lnTo>
                  <a:pt x="180190" y="139629"/>
                </a:lnTo>
                <a:cubicBezTo>
                  <a:pt x="183947" y="143660"/>
                  <a:pt x="183886" y="149916"/>
                  <a:pt x="180053" y="153878"/>
                </a:cubicBezTo>
                <a:lnTo>
                  <a:pt x="162664" y="171846"/>
                </a:lnTo>
                <a:cubicBezTo>
                  <a:pt x="158854" y="175778"/>
                  <a:pt x="152644" y="176068"/>
                  <a:pt x="148491" y="172502"/>
                </a:cubicBezTo>
                <a:lnTo>
                  <a:pt x="137594" y="163137"/>
                </a:lnTo>
                <a:cubicBezTo>
                  <a:pt x="136230" y="163754"/>
                  <a:pt x="134851" y="164325"/>
                  <a:pt x="133449" y="164859"/>
                </a:cubicBezTo>
                <a:close/>
                <a:moveTo>
                  <a:pt x="145740" y="142852"/>
                </a:moveTo>
                <a:lnTo>
                  <a:pt x="154579" y="150442"/>
                </a:lnTo>
                <a:lnTo>
                  <a:pt x="158351" y="146540"/>
                </a:lnTo>
                <a:lnTo>
                  <a:pt x="150762" y="138394"/>
                </a:lnTo>
                <a:cubicBezTo>
                  <a:pt x="147615" y="135011"/>
                  <a:pt x="147081" y="129959"/>
                  <a:pt x="149466" y="125997"/>
                </a:cubicBezTo>
                <a:cubicBezTo>
                  <a:pt x="151867" y="122011"/>
                  <a:pt x="153650" y="117714"/>
                  <a:pt x="154755" y="113233"/>
                </a:cubicBezTo>
                <a:cubicBezTo>
                  <a:pt x="155829" y="108897"/>
                  <a:pt x="159563" y="105735"/>
                  <a:pt x="164013" y="105400"/>
                </a:cubicBezTo>
                <a:lnTo>
                  <a:pt x="175626" y="104516"/>
                </a:lnTo>
                <a:lnTo>
                  <a:pt x="175534" y="99090"/>
                </a:lnTo>
                <a:lnTo>
                  <a:pt x="164417" y="98702"/>
                </a:lnTo>
                <a:cubicBezTo>
                  <a:pt x="159799" y="98542"/>
                  <a:pt x="155852" y="95334"/>
                  <a:pt x="154739" y="90853"/>
                </a:cubicBezTo>
                <a:cubicBezTo>
                  <a:pt x="153627" y="86357"/>
                  <a:pt x="151844" y="82060"/>
                  <a:pt x="149443" y="78090"/>
                </a:cubicBezTo>
                <a:cubicBezTo>
                  <a:pt x="147127" y="74265"/>
                  <a:pt x="147538" y="69388"/>
                  <a:pt x="150449" y="65997"/>
                </a:cubicBezTo>
                <a:lnTo>
                  <a:pt x="158039" y="57158"/>
                </a:lnTo>
                <a:lnTo>
                  <a:pt x="154137" y="53386"/>
                </a:lnTo>
                <a:lnTo>
                  <a:pt x="145992" y="60975"/>
                </a:lnTo>
                <a:cubicBezTo>
                  <a:pt x="142608" y="64122"/>
                  <a:pt x="137556" y="64648"/>
                  <a:pt x="133594" y="62263"/>
                </a:cubicBezTo>
                <a:cubicBezTo>
                  <a:pt x="129609" y="59863"/>
                  <a:pt x="125319" y="58080"/>
                  <a:pt x="120830" y="56975"/>
                </a:cubicBezTo>
                <a:cubicBezTo>
                  <a:pt x="116495" y="55900"/>
                  <a:pt x="113332" y="52167"/>
                  <a:pt x="112997" y="47716"/>
                </a:cubicBezTo>
                <a:lnTo>
                  <a:pt x="112113" y="36104"/>
                </a:lnTo>
                <a:lnTo>
                  <a:pt x="106688" y="36195"/>
                </a:lnTo>
                <a:lnTo>
                  <a:pt x="106299" y="47313"/>
                </a:lnTo>
                <a:cubicBezTo>
                  <a:pt x="106139" y="51930"/>
                  <a:pt x="102931" y="55877"/>
                  <a:pt x="98443" y="56990"/>
                </a:cubicBezTo>
                <a:cubicBezTo>
                  <a:pt x="93955" y="58103"/>
                  <a:pt x="89657" y="59886"/>
                  <a:pt x="85679" y="62286"/>
                </a:cubicBezTo>
                <a:cubicBezTo>
                  <a:pt x="81854" y="64595"/>
                  <a:pt x="76977" y="64191"/>
                  <a:pt x="73586" y="61280"/>
                </a:cubicBezTo>
                <a:lnTo>
                  <a:pt x="64747" y="53691"/>
                </a:lnTo>
                <a:lnTo>
                  <a:pt x="60975" y="57592"/>
                </a:lnTo>
                <a:lnTo>
                  <a:pt x="68565" y="65738"/>
                </a:lnTo>
                <a:cubicBezTo>
                  <a:pt x="71712" y="69121"/>
                  <a:pt x="72245" y="74181"/>
                  <a:pt x="69853" y="78135"/>
                </a:cubicBezTo>
                <a:cubicBezTo>
                  <a:pt x="67452" y="82121"/>
                  <a:pt x="65669" y="86411"/>
                  <a:pt x="64564" y="90907"/>
                </a:cubicBezTo>
                <a:cubicBezTo>
                  <a:pt x="63490" y="95242"/>
                  <a:pt x="59756" y="98405"/>
                  <a:pt x="55298" y="98740"/>
                </a:cubicBezTo>
                <a:lnTo>
                  <a:pt x="43685" y="99616"/>
                </a:lnTo>
                <a:lnTo>
                  <a:pt x="43777" y="105042"/>
                </a:lnTo>
                <a:lnTo>
                  <a:pt x="54895" y="105430"/>
                </a:lnTo>
                <a:cubicBezTo>
                  <a:pt x="59512" y="105590"/>
                  <a:pt x="63459" y="108798"/>
                  <a:pt x="64572" y="113279"/>
                </a:cubicBezTo>
                <a:cubicBezTo>
                  <a:pt x="65684" y="117775"/>
                  <a:pt x="67468" y="122072"/>
                  <a:pt x="69868" y="126042"/>
                </a:cubicBezTo>
                <a:cubicBezTo>
                  <a:pt x="72177" y="129868"/>
                  <a:pt x="71773" y="134744"/>
                  <a:pt x="68862" y="138135"/>
                </a:cubicBezTo>
                <a:lnTo>
                  <a:pt x="61272" y="146975"/>
                </a:lnTo>
                <a:lnTo>
                  <a:pt x="65174" y="150746"/>
                </a:lnTo>
                <a:lnTo>
                  <a:pt x="73320" y="143157"/>
                </a:lnTo>
                <a:cubicBezTo>
                  <a:pt x="76703" y="140010"/>
                  <a:pt x="81763" y="139476"/>
                  <a:pt x="85717" y="141869"/>
                </a:cubicBezTo>
                <a:cubicBezTo>
                  <a:pt x="89703" y="144269"/>
                  <a:pt x="93993" y="146053"/>
                  <a:pt x="98481" y="147157"/>
                </a:cubicBezTo>
                <a:cubicBezTo>
                  <a:pt x="102817" y="148232"/>
                  <a:pt x="105979" y="151966"/>
                  <a:pt x="106314" y="156416"/>
                </a:cubicBezTo>
                <a:lnTo>
                  <a:pt x="107198" y="168029"/>
                </a:lnTo>
                <a:lnTo>
                  <a:pt x="112624" y="167937"/>
                </a:lnTo>
                <a:lnTo>
                  <a:pt x="113012" y="156820"/>
                </a:lnTo>
                <a:cubicBezTo>
                  <a:pt x="113172" y="152202"/>
                  <a:pt x="116380" y="148255"/>
                  <a:pt x="120868" y="147142"/>
                </a:cubicBezTo>
                <a:cubicBezTo>
                  <a:pt x="125357" y="146030"/>
                  <a:pt x="129654" y="144247"/>
                  <a:pt x="133632" y="141846"/>
                </a:cubicBezTo>
                <a:cubicBezTo>
                  <a:pt x="137472" y="139530"/>
                  <a:pt x="142349" y="139941"/>
                  <a:pt x="145740" y="142852"/>
                </a:cubicBezTo>
                <a:close/>
                <a:moveTo>
                  <a:pt x="110216" y="135217"/>
                </a:moveTo>
                <a:cubicBezTo>
                  <a:pt x="110025" y="135217"/>
                  <a:pt x="109842" y="135225"/>
                  <a:pt x="109652" y="135225"/>
                </a:cubicBezTo>
                <a:cubicBezTo>
                  <a:pt x="101003" y="135225"/>
                  <a:pt x="92842" y="131925"/>
                  <a:pt x="86609" y="125898"/>
                </a:cubicBezTo>
                <a:cubicBezTo>
                  <a:pt x="80246" y="119741"/>
                  <a:pt x="76657" y="111473"/>
                  <a:pt x="76512" y="102619"/>
                </a:cubicBezTo>
                <a:cubicBezTo>
                  <a:pt x="76368" y="93764"/>
                  <a:pt x="79675" y="85382"/>
                  <a:pt x="85839" y="79019"/>
                </a:cubicBezTo>
                <a:cubicBezTo>
                  <a:pt x="91996" y="72657"/>
                  <a:pt x="100264" y="69068"/>
                  <a:pt x="109118" y="68923"/>
                </a:cubicBezTo>
                <a:cubicBezTo>
                  <a:pt x="109301" y="68923"/>
                  <a:pt x="109484" y="68915"/>
                  <a:pt x="109675" y="68915"/>
                </a:cubicBezTo>
                <a:cubicBezTo>
                  <a:pt x="127704" y="68915"/>
                  <a:pt x="142517" y="83431"/>
                  <a:pt x="142814" y="101521"/>
                </a:cubicBezTo>
                <a:cubicBezTo>
                  <a:pt x="142959" y="110376"/>
                  <a:pt x="139652" y="118758"/>
                  <a:pt x="133487" y="125120"/>
                </a:cubicBezTo>
                <a:cubicBezTo>
                  <a:pt x="127338" y="131483"/>
                  <a:pt x="119070" y="135065"/>
                  <a:pt x="110216" y="135217"/>
                </a:cubicBezTo>
                <a:close/>
                <a:moveTo>
                  <a:pt x="109675" y="89604"/>
                </a:moveTo>
                <a:cubicBezTo>
                  <a:pt x="109606" y="89604"/>
                  <a:pt x="109507" y="89588"/>
                  <a:pt x="109469" y="89604"/>
                </a:cubicBezTo>
                <a:cubicBezTo>
                  <a:pt x="106139" y="89657"/>
                  <a:pt x="103030" y="91006"/>
                  <a:pt x="100721" y="93398"/>
                </a:cubicBezTo>
                <a:cubicBezTo>
                  <a:pt x="98405" y="95791"/>
                  <a:pt x="97163" y="98938"/>
                  <a:pt x="97216" y="102268"/>
                </a:cubicBezTo>
                <a:cubicBezTo>
                  <a:pt x="97269" y="105598"/>
                  <a:pt x="98618" y="108707"/>
                  <a:pt x="101011" y="111023"/>
                </a:cubicBezTo>
                <a:cubicBezTo>
                  <a:pt x="103403" y="113340"/>
                  <a:pt x="106558" y="114597"/>
                  <a:pt x="109880" y="114529"/>
                </a:cubicBezTo>
                <a:cubicBezTo>
                  <a:pt x="113210" y="114475"/>
                  <a:pt x="116319" y="113127"/>
                  <a:pt x="118636" y="110734"/>
                </a:cubicBezTo>
                <a:cubicBezTo>
                  <a:pt x="120952" y="108341"/>
                  <a:pt x="122194" y="105194"/>
                  <a:pt x="122141" y="101864"/>
                </a:cubicBezTo>
                <a:cubicBezTo>
                  <a:pt x="122019" y="95060"/>
                  <a:pt x="116449" y="89604"/>
                  <a:pt x="109675" y="89604"/>
                </a:cubicBezTo>
                <a:close/>
                <a:moveTo>
                  <a:pt x="341155" y="322143"/>
                </a:moveTo>
                <a:cubicBezTo>
                  <a:pt x="370881" y="322143"/>
                  <a:pt x="393741" y="344013"/>
                  <a:pt x="395516" y="374150"/>
                </a:cubicBezTo>
                <a:cubicBezTo>
                  <a:pt x="396461" y="390197"/>
                  <a:pt x="389954" y="405780"/>
                  <a:pt x="377662" y="416898"/>
                </a:cubicBezTo>
                <a:cubicBezTo>
                  <a:pt x="371338" y="422628"/>
                  <a:pt x="371147" y="428000"/>
                  <a:pt x="371323" y="439598"/>
                </a:cubicBezTo>
                <a:cubicBezTo>
                  <a:pt x="371346" y="441213"/>
                  <a:pt x="371376" y="442867"/>
                  <a:pt x="371376" y="444558"/>
                </a:cubicBezTo>
                <a:cubicBezTo>
                  <a:pt x="371376" y="449397"/>
                  <a:pt x="369494" y="453786"/>
                  <a:pt x="365935" y="457246"/>
                </a:cubicBezTo>
                <a:cubicBezTo>
                  <a:pt x="359298" y="463692"/>
                  <a:pt x="348973" y="464835"/>
                  <a:pt x="342481" y="464835"/>
                </a:cubicBezTo>
                <a:cubicBezTo>
                  <a:pt x="342024" y="464835"/>
                  <a:pt x="341582" y="464828"/>
                  <a:pt x="341163" y="464820"/>
                </a:cubicBezTo>
                <a:cubicBezTo>
                  <a:pt x="334838" y="464972"/>
                  <a:pt x="323500" y="464149"/>
                  <a:pt x="316390" y="457246"/>
                </a:cubicBezTo>
                <a:cubicBezTo>
                  <a:pt x="312832" y="453786"/>
                  <a:pt x="310949" y="449405"/>
                  <a:pt x="310949" y="444558"/>
                </a:cubicBezTo>
                <a:cubicBezTo>
                  <a:pt x="310949" y="442867"/>
                  <a:pt x="310972" y="441221"/>
                  <a:pt x="311003" y="439598"/>
                </a:cubicBezTo>
                <a:cubicBezTo>
                  <a:pt x="311178" y="428000"/>
                  <a:pt x="310995" y="422628"/>
                  <a:pt x="304663" y="416898"/>
                </a:cubicBezTo>
                <a:cubicBezTo>
                  <a:pt x="292379" y="405773"/>
                  <a:pt x="285872" y="390190"/>
                  <a:pt x="286809" y="374150"/>
                </a:cubicBezTo>
                <a:cubicBezTo>
                  <a:pt x="288569" y="344013"/>
                  <a:pt x="311429" y="322143"/>
                  <a:pt x="341155" y="322143"/>
                </a:cubicBezTo>
                <a:close/>
                <a:moveTo>
                  <a:pt x="318539" y="401559"/>
                </a:moveTo>
                <a:cubicBezTo>
                  <a:pt x="326212" y="408501"/>
                  <a:pt x="329466" y="415961"/>
                  <a:pt x="330815" y="423352"/>
                </a:cubicBezTo>
                <a:lnTo>
                  <a:pt x="330815" y="403106"/>
                </a:lnTo>
                <a:cubicBezTo>
                  <a:pt x="330815" y="397391"/>
                  <a:pt x="335448" y="392758"/>
                  <a:pt x="341163" y="392758"/>
                </a:cubicBezTo>
                <a:cubicBezTo>
                  <a:pt x="346878" y="392758"/>
                  <a:pt x="351511" y="397391"/>
                  <a:pt x="351511" y="403106"/>
                </a:cubicBezTo>
                <a:lnTo>
                  <a:pt x="351511" y="423360"/>
                </a:lnTo>
                <a:cubicBezTo>
                  <a:pt x="352859" y="415968"/>
                  <a:pt x="356113" y="408508"/>
                  <a:pt x="363786" y="401566"/>
                </a:cubicBezTo>
                <a:cubicBezTo>
                  <a:pt x="371399" y="394670"/>
                  <a:pt x="375445" y="385122"/>
                  <a:pt x="374866" y="375369"/>
                </a:cubicBezTo>
                <a:cubicBezTo>
                  <a:pt x="373761" y="356525"/>
                  <a:pt x="359588" y="342839"/>
                  <a:pt x="341163" y="342839"/>
                </a:cubicBezTo>
                <a:cubicBezTo>
                  <a:pt x="322738" y="342839"/>
                  <a:pt x="308564" y="356517"/>
                  <a:pt x="307459" y="375369"/>
                </a:cubicBezTo>
                <a:cubicBezTo>
                  <a:pt x="306880" y="385115"/>
                  <a:pt x="310919" y="394663"/>
                  <a:pt x="318539" y="401559"/>
                </a:cubicBezTo>
                <a:close/>
                <a:moveTo>
                  <a:pt x="351503" y="308260"/>
                </a:moveTo>
                <a:lnTo>
                  <a:pt x="351503" y="294894"/>
                </a:lnTo>
                <a:cubicBezTo>
                  <a:pt x="351503" y="289179"/>
                  <a:pt x="346870" y="284546"/>
                  <a:pt x="341155" y="284546"/>
                </a:cubicBezTo>
                <a:cubicBezTo>
                  <a:pt x="335440" y="284546"/>
                  <a:pt x="330807" y="289179"/>
                  <a:pt x="330807" y="294894"/>
                </a:cubicBezTo>
                <a:lnTo>
                  <a:pt x="330807" y="308260"/>
                </a:lnTo>
                <a:cubicBezTo>
                  <a:pt x="330807" y="313974"/>
                  <a:pt x="335440" y="318607"/>
                  <a:pt x="341155" y="318607"/>
                </a:cubicBezTo>
                <a:cubicBezTo>
                  <a:pt x="346870" y="318607"/>
                  <a:pt x="351503" y="313974"/>
                  <a:pt x="351503" y="308260"/>
                </a:cubicBezTo>
                <a:close/>
                <a:moveTo>
                  <a:pt x="389283" y="338541"/>
                </a:moveTo>
                <a:cubicBezTo>
                  <a:pt x="391927" y="338541"/>
                  <a:pt x="394579" y="337528"/>
                  <a:pt x="396598" y="335509"/>
                </a:cubicBezTo>
                <a:lnTo>
                  <a:pt x="408280" y="323827"/>
                </a:lnTo>
                <a:cubicBezTo>
                  <a:pt x="412318" y="319789"/>
                  <a:pt x="412318" y="313235"/>
                  <a:pt x="408280" y="309197"/>
                </a:cubicBezTo>
                <a:cubicBezTo>
                  <a:pt x="404241" y="305158"/>
                  <a:pt x="397688" y="305158"/>
                  <a:pt x="393649" y="309197"/>
                </a:cubicBezTo>
                <a:lnTo>
                  <a:pt x="381968" y="320878"/>
                </a:lnTo>
                <a:cubicBezTo>
                  <a:pt x="377929" y="324917"/>
                  <a:pt x="377929" y="331470"/>
                  <a:pt x="381968" y="335509"/>
                </a:cubicBezTo>
                <a:cubicBezTo>
                  <a:pt x="383995" y="337536"/>
                  <a:pt x="386639" y="338541"/>
                  <a:pt x="389283" y="338541"/>
                </a:cubicBezTo>
                <a:close/>
                <a:moveTo>
                  <a:pt x="398877" y="376329"/>
                </a:moveTo>
                <a:cubicBezTo>
                  <a:pt x="398877" y="382044"/>
                  <a:pt x="403510" y="386677"/>
                  <a:pt x="409225" y="386677"/>
                </a:cubicBezTo>
                <a:lnTo>
                  <a:pt x="422590" y="386677"/>
                </a:lnTo>
                <a:cubicBezTo>
                  <a:pt x="428305" y="386677"/>
                  <a:pt x="432938" y="382044"/>
                  <a:pt x="432938" y="376329"/>
                </a:cubicBezTo>
                <a:cubicBezTo>
                  <a:pt x="432938" y="370614"/>
                  <a:pt x="428305" y="365981"/>
                  <a:pt x="422590" y="365981"/>
                </a:cubicBezTo>
                <a:lnTo>
                  <a:pt x="409225" y="365981"/>
                </a:lnTo>
                <a:cubicBezTo>
                  <a:pt x="403510" y="365981"/>
                  <a:pt x="398877" y="370614"/>
                  <a:pt x="398877" y="376329"/>
                </a:cubicBezTo>
                <a:close/>
                <a:moveTo>
                  <a:pt x="249380" y="376329"/>
                </a:moveTo>
                <a:cubicBezTo>
                  <a:pt x="249380" y="382044"/>
                  <a:pt x="254013" y="386677"/>
                  <a:pt x="259728" y="386677"/>
                </a:cubicBezTo>
                <a:lnTo>
                  <a:pt x="273093" y="386677"/>
                </a:lnTo>
                <a:cubicBezTo>
                  <a:pt x="278808" y="386677"/>
                  <a:pt x="283441" y="382044"/>
                  <a:pt x="283441" y="376329"/>
                </a:cubicBezTo>
                <a:cubicBezTo>
                  <a:pt x="283441" y="370614"/>
                  <a:pt x="278808" y="365981"/>
                  <a:pt x="273093" y="365981"/>
                </a:cubicBezTo>
                <a:lnTo>
                  <a:pt x="259728" y="365981"/>
                </a:lnTo>
                <a:cubicBezTo>
                  <a:pt x="254013" y="365981"/>
                  <a:pt x="249380" y="370614"/>
                  <a:pt x="249380" y="376329"/>
                </a:cubicBezTo>
                <a:close/>
                <a:moveTo>
                  <a:pt x="274031" y="323835"/>
                </a:moveTo>
                <a:lnTo>
                  <a:pt x="285712" y="335516"/>
                </a:lnTo>
                <a:cubicBezTo>
                  <a:pt x="287731" y="337536"/>
                  <a:pt x="290383" y="338549"/>
                  <a:pt x="293027" y="338549"/>
                </a:cubicBezTo>
                <a:cubicBezTo>
                  <a:pt x="295671" y="338549"/>
                  <a:pt x="298323" y="337536"/>
                  <a:pt x="300342" y="335516"/>
                </a:cubicBezTo>
                <a:cubicBezTo>
                  <a:pt x="304381" y="331478"/>
                  <a:pt x="304381" y="324924"/>
                  <a:pt x="300342" y="320886"/>
                </a:cubicBezTo>
                <a:lnTo>
                  <a:pt x="288661" y="309204"/>
                </a:lnTo>
                <a:cubicBezTo>
                  <a:pt x="284622" y="305166"/>
                  <a:pt x="278069" y="305166"/>
                  <a:pt x="274031" y="309204"/>
                </a:cubicBezTo>
                <a:cubicBezTo>
                  <a:pt x="269992" y="313243"/>
                  <a:pt x="269992" y="319789"/>
                  <a:pt x="274031" y="323835"/>
                </a:cubicBezTo>
                <a:close/>
                <a:moveTo>
                  <a:pt x="553326" y="270853"/>
                </a:moveTo>
                <a:cubicBezTo>
                  <a:pt x="553326" y="260101"/>
                  <a:pt x="557487" y="250020"/>
                  <a:pt x="565054" y="242461"/>
                </a:cubicBezTo>
                <a:cubicBezTo>
                  <a:pt x="572613" y="234902"/>
                  <a:pt x="582701" y="230734"/>
                  <a:pt x="593446" y="230734"/>
                </a:cubicBezTo>
                <a:cubicBezTo>
                  <a:pt x="604197" y="230734"/>
                  <a:pt x="614279" y="234894"/>
                  <a:pt x="621838" y="242461"/>
                </a:cubicBezTo>
                <a:lnTo>
                  <a:pt x="627172" y="247795"/>
                </a:lnTo>
                <a:lnTo>
                  <a:pt x="632506" y="242461"/>
                </a:lnTo>
                <a:cubicBezTo>
                  <a:pt x="640065" y="234894"/>
                  <a:pt x="650154" y="230734"/>
                  <a:pt x="660898" y="230734"/>
                </a:cubicBezTo>
                <a:cubicBezTo>
                  <a:pt x="671650" y="230734"/>
                  <a:pt x="681731" y="234894"/>
                  <a:pt x="689290" y="242461"/>
                </a:cubicBezTo>
                <a:cubicBezTo>
                  <a:pt x="696849" y="250027"/>
                  <a:pt x="701017" y="260109"/>
                  <a:pt x="701017" y="270853"/>
                </a:cubicBezTo>
                <a:cubicBezTo>
                  <a:pt x="701017" y="281605"/>
                  <a:pt x="696857" y="291686"/>
                  <a:pt x="689290" y="299245"/>
                </a:cubicBezTo>
                <a:lnTo>
                  <a:pt x="634487" y="354048"/>
                </a:lnTo>
                <a:cubicBezTo>
                  <a:pt x="632544" y="355991"/>
                  <a:pt x="629915" y="357081"/>
                  <a:pt x="627172" y="357081"/>
                </a:cubicBezTo>
                <a:cubicBezTo>
                  <a:pt x="624429" y="357081"/>
                  <a:pt x="621800" y="355991"/>
                  <a:pt x="619857" y="354048"/>
                </a:cubicBezTo>
                <a:lnTo>
                  <a:pt x="565054" y="299245"/>
                </a:lnTo>
                <a:cubicBezTo>
                  <a:pt x="557494" y="291686"/>
                  <a:pt x="553326" y="281597"/>
                  <a:pt x="553326" y="270853"/>
                </a:cubicBezTo>
                <a:close/>
                <a:moveTo>
                  <a:pt x="579684" y="284615"/>
                </a:moveTo>
                <a:lnTo>
                  <a:pt x="627172" y="332102"/>
                </a:lnTo>
                <a:lnTo>
                  <a:pt x="674660" y="284615"/>
                </a:lnTo>
                <a:cubicBezTo>
                  <a:pt x="678310" y="280965"/>
                  <a:pt x="680321" y="276073"/>
                  <a:pt x="680321" y="270853"/>
                </a:cubicBezTo>
                <a:cubicBezTo>
                  <a:pt x="680321" y="265633"/>
                  <a:pt x="678310" y="260741"/>
                  <a:pt x="674660" y="257091"/>
                </a:cubicBezTo>
                <a:cubicBezTo>
                  <a:pt x="671010" y="253441"/>
                  <a:pt x="666118" y="251430"/>
                  <a:pt x="660898" y="251430"/>
                </a:cubicBezTo>
                <a:cubicBezTo>
                  <a:pt x="655678" y="251430"/>
                  <a:pt x="650786" y="253441"/>
                  <a:pt x="647136" y="257091"/>
                </a:cubicBezTo>
                <a:lnTo>
                  <a:pt x="634487" y="269740"/>
                </a:lnTo>
                <a:cubicBezTo>
                  <a:pt x="632544" y="271683"/>
                  <a:pt x="629915" y="272773"/>
                  <a:pt x="627172" y="272773"/>
                </a:cubicBezTo>
                <a:cubicBezTo>
                  <a:pt x="624429" y="272773"/>
                  <a:pt x="621800" y="271683"/>
                  <a:pt x="619857" y="269740"/>
                </a:cubicBezTo>
                <a:lnTo>
                  <a:pt x="607207" y="257091"/>
                </a:lnTo>
                <a:cubicBezTo>
                  <a:pt x="603557" y="253441"/>
                  <a:pt x="598665" y="251430"/>
                  <a:pt x="593446" y="251430"/>
                </a:cubicBezTo>
                <a:cubicBezTo>
                  <a:pt x="588226" y="251430"/>
                  <a:pt x="583334" y="253441"/>
                  <a:pt x="579684" y="257091"/>
                </a:cubicBezTo>
                <a:cubicBezTo>
                  <a:pt x="576034" y="260741"/>
                  <a:pt x="574022" y="265633"/>
                  <a:pt x="574022" y="270853"/>
                </a:cubicBezTo>
                <a:cubicBezTo>
                  <a:pt x="574022" y="276073"/>
                  <a:pt x="576034" y="280957"/>
                  <a:pt x="579684" y="284615"/>
                </a:cubicBezTo>
                <a:close/>
                <a:moveTo>
                  <a:pt x="241295" y="233797"/>
                </a:moveTo>
                <a:cubicBezTo>
                  <a:pt x="241402" y="233721"/>
                  <a:pt x="241508" y="233652"/>
                  <a:pt x="241623" y="233583"/>
                </a:cubicBezTo>
                <a:cubicBezTo>
                  <a:pt x="274137" y="213070"/>
                  <a:pt x="309082" y="203614"/>
                  <a:pt x="345453" y="205473"/>
                </a:cubicBezTo>
                <a:cubicBezTo>
                  <a:pt x="356730" y="206052"/>
                  <a:pt x="367642" y="207675"/>
                  <a:pt x="378813" y="210442"/>
                </a:cubicBezTo>
                <a:cubicBezTo>
                  <a:pt x="378889" y="210457"/>
                  <a:pt x="378966" y="210480"/>
                  <a:pt x="379042" y="210503"/>
                </a:cubicBezTo>
                <a:cubicBezTo>
                  <a:pt x="448864" y="229446"/>
                  <a:pt x="501366" y="287617"/>
                  <a:pt x="512796" y="358689"/>
                </a:cubicBezTo>
                <a:cubicBezTo>
                  <a:pt x="513809" y="364990"/>
                  <a:pt x="513405" y="369631"/>
                  <a:pt x="513085" y="373357"/>
                </a:cubicBezTo>
                <a:cubicBezTo>
                  <a:pt x="512864" y="375925"/>
                  <a:pt x="512704" y="377777"/>
                  <a:pt x="513009" y="379804"/>
                </a:cubicBezTo>
                <a:cubicBezTo>
                  <a:pt x="516095" y="400241"/>
                  <a:pt x="551315" y="440192"/>
                  <a:pt x="562897" y="453321"/>
                </a:cubicBezTo>
                <a:cubicBezTo>
                  <a:pt x="563362" y="453847"/>
                  <a:pt x="563773" y="454426"/>
                  <a:pt x="564124" y="455036"/>
                </a:cubicBezTo>
                <a:cubicBezTo>
                  <a:pt x="567141" y="460317"/>
                  <a:pt x="567286" y="466695"/>
                  <a:pt x="564505" y="472090"/>
                </a:cubicBezTo>
                <a:cubicBezTo>
                  <a:pt x="561731" y="477484"/>
                  <a:pt x="556458" y="481073"/>
                  <a:pt x="550408" y="481698"/>
                </a:cubicBezTo>
                <a:lnTo>
                  <a:pt x="528218" y="483969"/>
                </a:lnTo>
                <a:cubicBezTo>
                  <a:pt x="528218" y="484053"/>
                  <a:pt x="528218" y="484129"/>
                  <a:pt x="528218" y="484205"/>
                </a:cubicBezTo>
                <a:lnTo>
                  <a:pt x="528356" y="515653"/>
                </a:lnTo>
                <a:cubicBezTo>
                  <a:pt x="528371" y="519509"/>
                  <a:pt x="526245" y="523044"/>
                  <a:pt x="522839" y="524843"/>
                </a:cubicBezTo>
                <a:cubicBezTo>
                  <a:pt x="521391" y="525605"/>
                  <a:pt x="519936" y="526298"/>
                  <a:pt x="518465" y="526908"/>
                </a:cubicBezTo>
                <a:cubicBezTo>
                  <a:pt x="519707" y="531503"/>
                  <a:pt x="519958" y="536677"/>
                  <a:pt x="519067" y="542056"/>
                </a:cubicBezTo>
                <a:cubicBezTo>
                  <a:pt x="517429" y="551917"/>
                  <a:pt x="512422" y="559666"/>
                  <a:pt x="505526" y="563659"/>
                </a:cubicBezTo>
                <a:cubicBezTo>
                  <a:pt x="505480" y="569656"/>
                  <a:pt x="506349" y="575836"/>
                  <a:pt x="507195" y="581871"/>
                </a:cubicBezTo>
                <a:cubicBezTo>
                  <a:pt x="509062" y="595137"/>
                  <a:pt x="510990" y="608861"/>
                  <a:pt x="500939" y="617685"/>
                </a:cubicBezTo>
                <a:cubicBezTo>
                  <a:pt x="491056" y="626356"/>
                  <a:pt x="473674" y="626212"/>
                  <a:pt x="440931" y="617167"/>
                </a:cubicBezTo>
                <a:cubicBezTo>
                  <a:pt x="431551" y="614576"/>
                  <a:pt x="424891" y="614881"/>
                  <a:pt x="421135" y="618073"/>
                </a:cubicBezTo>
                <a:cubicBezTo>
                  <a:pt x="411602" y="626174"/>
                  <a:pt x="437518" y="654459"/>
                  <a:pt x="439156" y="669653"/>
                </a:cubicBezTo>
                <a:cubicBezTo>
                  <a:pt x="439331" y="671307"/>
                  <a:pt x="439506" y="672892"/>
                  <a:pt x="439659" y="674408"/>
                </a:cubicBezTo>
                <a:cubicBezTo>
                  <a:pt x="439964" y="677395"/>
                  <a:pt x="438958" y="680367"/>
                  <a:pt x="436893" y="682554"/>
                </a:cubicBezTo>
                <a:cubicBezTo>
                  <a:pt x="434934" y="684634"/>
                  <a:pt x="432206" y="685800"/>
                  <a:pt x="429364" y="685800"/>
                </a:cubicBezTo>
                <a:cubicBezTo>
                  <a:pt x="429212" y="685800"/>
                  <a:pt x="429067" y="685800"/>
                  <a:pt x="428915" y="685792"/>
                </a:cubicBezTo>
                <a:lnTo>
                  <a:pt x="246294" y="679559"/>
                </a:lnTo>
                <a:cubicBezTo>
                  <a:pt x="240754" y="679323"/>
                  <a:pt x="236380" y="674751"/>
                  <a:pt x="236395" y="669204"/>
                </a:cubicBezTo>
                <a:lnTo>
                  <a:pt x="251795" y="585330"/>
                </a:lnTo>
                <a:cubicBezTo>
                  <a:pt x="251818" y="573070"/>
                  <a:pt x="249235" y="556542"/>
                  <a:pt x="243406" y="547253"/>
                </a:cubicBezTo>
                <a:cubicBezTo>
                  <a:pt x="241295" y="543885"/>
                  <a:pt x="240259" y="542308"/>
                  <a:pt x="236974" y="537583"/>
                </a:cubicBezTo>
                <a:cubicBezTo>
                  <a:pt x="232082" y="530504"/>
                  <a:pt x="227122" y="523540"/>
                  <a:pt x="222314" y="516804"/>
                </a:cubicBezTo>
                <a:cubicBezTo>
                  <a:pt x="190431" y="472074"/>
                  <a:pt x="160310" y="429829"/>
                  <a:pt x="163396" y="369776"/>
                </a:cubicBezTo>
                <a:cubicBezTo>
                  <a:pt x="166185" y="315354"/>
                  <a:pt x="194584" y="265793"/>
                  <a:pt x="241295" y="233797"/>
                </a:cubicBezTo>
                <a:close/>
                <a:moveTo>
                  <a:pt x="239169" y="504787"/>
                </a:moveTo>
                <a:cubicBezTo>
                  <a:pt x="244015" y="511584"/>
                  <a:pt x="249022" y="518610"/>
                  <a:pt x="253982" y="525788"/>
                </a:cubicBezTo>
                <a:cubicBezTo>
                  <a:pt x="257465" y="530794"/>
                  <a:pt x="258653" y="532608"/>
                  <a:pt x="260932" y="536242"/>
                </a:cubicBezTo>
                <a:cubicBezTo>
                  <a:pt x="269497" y="549890"/>
                  <a:pt x="272514" y="570563"/>
                  <a:pt x="272484" y="585361"/>
                </a:cubicBezTo>
                <a:lnTo>
                  <a:pt x="257099" y="659305"/>
                </a:lnTo>
                <a:lnTo>
                  <a:pt x="417812" y="664594"/>
                </a:lnTo>
                <a:cubicBezTo>
                  <a:pt x="415633" y="642663"/>
                  <a:pt x="391676" y="615932"/>
                  <a:pt x="407723" y="602292"/>
                </a:cubicBezTo>
                <a:cubicBezTo>
                  <a:pt x="413637" y="597263"/>
                  <a:pt x="421066" y="594749"/>
                  <a:pt x="429913" y="594749"/>
                </a:cubicBezTo>
                <a:cubicBezTo>
                  <a:pt x="434965" y="594749"/>
                  <a:pt x="440474" y="595572"/>
                  <a:pt x="446425" y="597218"/>
                </a:cubicBezTo>
                <a:cubicBezTo>
                  <a:pt x="480769" y="606697"/>
                  <a:pt x="486712" y="602628"/>
                  <a:pt x="487276" y="602132"/>
                </a:cubicBezTo>
                <a:cubicBezTo>
                  <a:pt x="488937" y="600677"/>
                  <a:pt x="487421" y="589918"/>
                  <a:pt x="486697" y="584744"/>
                </a:cubicBezTo>
                <a:cubicBezTo>
                  <a:pt x="485425" y="575714"/>
                  <a:pt x="483992" y="565473"/>
                  <a:pt x="485417" y="554843"/>
                </a:cubicBezTo>
                <a:cubicBezTo>
                  <a:pt x="486049" y="550111"/>
                  <a:pt x="489852" y="546423"/>
                  <a:pt x="494599" y="545927"/>
                </a:cubicBezTo>
                <a:cubicBezTo>
                  <a:pt x="495780" y="545805"/>
                  <a:pt x="497898" y="543146"/>
                  <a:pt x="498638" y="538658"/>
                </a:cubicBezTo>
                <a:cubicBezTo>
                  <a:pt x="499262" y="534916"/>
                  <a:pt x="498599" y="531960"/>
                  <a:pt x="497822" y="530543"/>
                </a:cubicBezTo>
                <a:cubicBezTo>
                  <a:pt x="492328" y="530245"/>
                  <a:pt x="486750" y="528973"/>
                  <a:pt x="481119" y="526717"/>
                </a:cubicBezTo>
                <a:cubicBezTo>
                  <a:pt x="475816" y="524591"/>
                  <a:pt x="473240" y="518571"/>
                  <a:pt x="475359" y="513268"/>
                </a:cubicBezTo>
                <a:cubicBezTo>
                  <a:pt x="477485" y="507964"/>
                  <a:pt x="483497" y="505381"/>
                  <a:pt x="488808" y="507507"/>
                </a:cubicBezTo>
                <a:cubicBezTo>
                  <a:pt x="493045" y="509207"/>
                  <a:pt x="496961" y="510022"/>
                  <a:pt x="500786" y="509946"/>
                </a:cubicBezTo>
                <a:cubicBezTo>
                  <a:pt x="500977" y="509930"/>
                  <a:pt x="501175" y="509930"/>
                  <a:pt x="501373" y="509930"/>
                </a:cubicBezTo>
                <a:cubicBezTo>
                  <a:pt x="503469" y="509839"/>
                  <a:pt x="505534" y="509481"/>
                  <a:pt x="507606" y="508856"/>
                </a:cubicBezTo>
                <a:lnTo>
                  <a:pt x="507500" y="484396"/>
                </a:lnTo>
                <a:cubicBezTo>
                  <a:pt x="507477" y="482133"/>
                  <a:pt x="507446" y="479031"/>
                  <a:pt x="508064" y="475976"/>
                </a:cubicBezTo>
                <a:cubicBezTo>
                  <a:pt x="510121" y="465788"/>
                  <a:pt x="517764" y="464233"/>
                  <a:pt x="520065" y="463997"/>
                </a:cubicBezTo>
                <a:lnTo>
                  <a:pt x="542689" y="461681"/>
                </a:lnTo>
                <a:cubicBezTo>
                  <a:pt x="510692" y="424800"/>
                  <a:pt x="495155" y="400362"/>
                  <a:pt x="492519" y="382890"/>
                </a:cubicBezTo>
                <a:cubicBezTo>
                  <a:pt x="491848" y="378432"/>
                  <a:pt x="492161" y="374782"/>
                  <a:pt x="492443" y="371566"/>
                </a:cubicBezTo>
                <a:cubicBezTo>
                  <a:pt x="492717" y="368442"/>
                  <a:pt x="492945" y="365752"/>
                  <a:pt x="492343" y="361981"/>
                </a:cubicBezTo>
                <a:cubicBezTo>
                  <a:pt x="482201" y="298955"/>
                  <a:pt x="435643" y="247360"/>
                  <a:pt x="373708" y="230505"/>
                </a:cubicBezTo>
                <a:cubicBezTo>
                  <a:pt x="363878" y="228082"/>
                  <a:pt x="354277" y="226657"/>
                  <a:pt x="344371" y="226146"/>
                </a:cubicBezTo>
                <a:cubicBezTo>
                  <a:pt x="312397" y="224508"/>
                  <a:pt x="281597" y="232867"/>
                  <a:pt x="252809" y="250980"/>
                </a:cubicBezTo>
                <a:cubicBezTo>
                  <a:pt x="210952" y="279715"/>
                  <a:pt x="186530" y="322273"/>
                  <a:pt x="184038" y="370835"/>
                </a:cubicBezTo>
                <a:cubicBezTo>
                  <a:pt x="181348" y="423687"/>
                  <a:pt x="208148" y="461269"/>
                  <a:pt x="239169" y="504787"/>
                </a:cubicBezTo>
                <a:close/>
                <a:moveTo>
                  <a:pt x="454457" y="107015"/>
                </a:moveTo>
                <a:lnTo>
                  <a:pt x="455135" y="129365"/>
                </a:lnTo>
                <a:cubicBezTo>
                  <a:pt x="455272" y="133769"/>
                  <a:pt x="452598" y="137777"/>
                  <a:pt x="448483" y="139347"/>
                </a:cubicBezTo>
                <a:cubicBezTo>
                  <a:pt x="447279" y="139804"/>
                  <a:pt x="446037" y="140025"/>
                  <a:pt x="444795" y="140025"/>
                </a:cubicBezTo>
                <a:cubicBezTo>
                  <a:pt x="441800" y="140025"/>
                  <a:pt x="438874" y="138722"/>
                  <a:pt x="436870" y="136329"/>
                </a:cubicBezTo>
                <a:lnTo>
                  <a:pt x="413080" y="107991"/>
                </a:lnTo>
                <a:lnTo>
                  <a:pt x="385557" y="107991"/>
                </a:lnTo>
                <a:cubicBezTo>
                  <a:pt x="384528" y="127643"/>
                  <a:pt x="368214" y="143317"/>
                  <a:pt x="348303" y="143317"/>
                </a:cubicBezTo>
                <a:lnTo>
                  <a:pt x="303162" y="143317"/>
                </a:lnTo>
                <a:lnTo>
                  <a:pt x="279372" y="171656"/>
                </a:lnTo>
                <a:cubicBezTo>
                  <a:pt x="277368" y="174048"/>
                  <a:pt x="274442" y="175351"/>
                  <a:pt x="271447" y="175351"/>
                </a:cubicBezTo>
                <a:cubicBezTo>
                  <a:pt x="270213" y="175351"/>
                  <a:pt x="268963" y="175130"/>
                  <a:pt x="267759" y="174673"/>
                </a:cubicBezTo>
                <a:cubicBezTo>
                  <a:pt x="263644" y="173104"/>
                  <a:pt x="260970" y="169095"/>
                  <a:pt x="261107" y="164691"/>
                </a:cubicBezTo>
                <a:lnTo>
                  <a:pt x="261785" y="142342"/>
                </a:lnTo>
                <a:cubicBezTo>
                  <a:pt x="245288" y="138494"/>
                  <a:pt x="232959" y="123665"/>
                  <a:pt x="232959" y="106009"/>
                </a:cubicBezTo>
                <a:lnTo>
                  <a:pt x="232959" y="72634"/>
                </a:lnTo>
                <a:cubicBezTo>
                  <a:pt x="232959" y="52060"/>
                  <a:pt x="249692" y="35326"/>
                  <a:pt x="270266" y="35326"/>
                </a:cubicBezTo>
                <a:lnTo>
                  <a:pt x="330693" y="35326"/>
                </a:lnTo>
                <a:cubicBezTo>
                  <a:pt x="331722" y="15674"/>
                  <a:pt x="348036" y="0"/>
                  <a:pt x="367947" y="0"/>
                </a:cubicBezTo>
                <a:lnTo>
                  <a:pt x="445976" y="0"/>
                </a:lnTo>
                <a:cubicBezTo>
                  <a:pt x="466542" y="0"/>
                  <a:pt x="483283" y="16734"/>
                  <a:pt x="483283" y="37308"/>
                </a:cubicBezTo>
                <a:lnTo>
                  <a:pt x="483283" y="70683"/>
                </a:lnTo>
                <a:cubicBezTo>
                  <a:pt x="483283" y="88339"/>
                  <a:pt x="470962" y="103167"/>
                  <a:pt x="454457" y="107015"/>
                </a:cubicBezTo>
                <a:close/>
                <a:moveTo>
                  <a:pt x="253655" y="72641"/>
                </a:moveTo>
                <a:lnTo>
                  <a:pt x="253655" y="106017"/>
                </a:lnTo>
                <a:cubicBezTo>
                  <a:pt x="253655" y="115176"/>
                  <a:pt x="261107" y="122629"/>
                  <a:pt x="270266" y="122629"/>
                </a:cubicBezTo>
                <a:lnTo>
                  <a:pt x="272423" y="122629"/>
                </a:lnTo>
                <a:cubicBezTo>
                  <a:pt x="275219" y="122629"/>
                  <a:pt x="277901" y="123764"/>
                  <a:pt x="279852" y="125768"/>
                </a:cubicBezTo>
                <a:cubicBezTo>
                  <a:pt x="281803" y="127772"/>
                  <a:pt x="282854" y="130493"/>
                  <a:pt x="282771" y="133289"/>
                </a:cubicBezTo>
                <a:lnTo>
                  <a:pt x="282702" y="135514"/>
                </a:lnTo>
                <a:lnTo>
                  <a:pt x="290421" y="126317"/>
                </a:lnTo>
                <a:cubicBezTo>
                  <a:pt x="292387" y="123977"/>
                  <a:pt x="295290" y="122621"/>
                  <a:pt x="298346" y="122621"/>
                </a:cubicBezTo>
                <a:lnTo>
                  <a:pt x="348310" y="122621"/>
                </a:lnTo>
                <a:cubicBezTo>
                  <a:pt x="357469" y="122621"/>
                  <a:pt x="364922" y="115169"/>
                  <a:pt x="364922" y="106009"/>
                </a:cubicBezTo>
                <a:lnTo>
                  <a:pt x="364922" y="72634"/>
                </a:lnTo>
                <a:cubicBezTo>
                  <a:pt x="364922" y="63475"/>
                  <a:pt x="357469" y="56022"/>
                  <a:pt x="348310" y="56022"/>
                </a:cubicBezTo>
                <a:lnTo>
                  <a:pt x="270274" y="56022"/>
                </a:lnTo>
                <a:cubicBezTo>
                  <a:pt x="261115" y="56022"/>
                  <a:pt x="253655" y="63475"/>
                  <a:pt x="253655" y="72641"/>
                </a:cubicBezTo>
                <a:close/>
                <a:moveTo>
                  <a:pt x="462595" y="37315"/>
                </a:moveTo>
                <a:cubicBezTo>
                  <a:pt x="462595" y="28156"/>
                  <a:pt x="455143" y="20704"/>
                  <a:pt x="445983" y="20704"/>
                </a:cubicBezTo>
                <a:lnTo>
                  <a:pt x="367947" y="20704"/>
                </a:lnTo>
                <a:cubicBezTo>
                  <a:pt x="359405" y="20704"/>
                  <a:pt x="352356" y="27181"/>
                  <a:pt x="351442" y="35479"/>
                </a:cubicBezTo>
                <a:cubicBezTo>
                  <a:pt x="370553" y="37079"/>
                  <a:pt x="385618" y="53127"/>
                  <a:pt x="385618" y="72641"/>
                </a:cubicBezTo>
                <a:lnTo>
                  <a:pt x="385618" y="87302"/>
                </a:lnTo>
                <a:lnTo>
                  <a:pt x="417911" y="87302"/>
                </a:lnTo>
                <a:cubicBezTo>
                  <a:pt x="420967" y="87302"/>
                  <a:pt x="423870" y="88651"/>
                  <a:pt x="425836" y="90998"/>
                </a:cubicBezTo>
                <a:lnTo>
                  <a:pt x="433555" y="100195"/>
                </a:lnTo>
                <a:lnTo>
                  <a:pt x="433487" y="97970"/>
                </a:lnTo>
                <a:cubicBezTo>
                  <a:pt x="433403" y="95174"/>
                  <a:pt x="434454" y="92461"/>
                  <a:pt x="436405" y="90449"/>
                </a:cubicBezTo>
                <a:cubicBezTo>
                  <a:pt x="438356" y="88438"/>
                  <a:pt x="441030" y="87310"/>
                  <a:pt x="443835" y="87310"/>
                </a:cubicBezTo>
                <a:lnTo>
                  <a:pt x="445991" y="87310"/>
                </a:lnTo>
                <a:cubicBezTo>
                  <a:pt x="455150" y="87310"/>
                  <a:pt x="462603" y="79858"/>
                  <a:pt x="462603" y="70698"/>
                </a:cubicBezTo>
                <a:lnTo>
                  <a:pt x="462595" y="37315"/>
                </a:lnTo>
                <a:close/>
                <a:moveTo>
                  <a:pt x="10340" y="284462"/>
                </a:moveTo>
                <a:lnTo>
                  <a:pt x="26975" y="284462"/>
                </a:lnTo>
                <a:cubicBezTo>
                  <a:pt x="31364" y="270761"/>
                  <a:pt x="44219" y="260817"/>
                  <a:pt x="59360" y="260817"/>
                </a:cubicBezTo>
                <a:cubicBezTo>
                  <a:pt x="74501" y="260817"/>
                  <a:pt x="87356" y="270761"/>
                  <a:pt x="91745" y="284462"/>
                </a:cubicBezTo>
                <a:lnTo>
                  <a:pt x="108379" y="284462"/>
                </a:lnTo>
                <a:cubicBezTo>
                  <a:pt x="114094" y="284462"/>
                  <a:pt x="118727" y="289095"/>
                  <a:pt x="118727" y="294810"/>
                </a:cubicBezTo>
                <a:lnTo>
                  <a:pt x="118727" y="320185"/>
                </a:lnTo>
                <a:cubicBezTo>
                  <a:pt x="118727" y="325900"/>
                  <a:pt x="114094" y="330533"/>
                  <a:pt x="108379" y="330533"/>
                </a:cubicBezTo>
                <a:cubicBezTo>
                  <a:pt x="101049" y="330533"/>
                  <a:pt x="95082" y="336499"/>
                  <a:pt x="95082" y="343830"/>
                </a:cubicBezTo>
                <a:cubicBezTo>
                  <a:pt x="95082" y="351160"/>
                  <a:pt x="101049" y="357127"/>
                  <a:pt x="108379" y="357127"/>
                </a:cubicBezTo>
                <a:cubicBezTo>
                  <a:pt x="114094" y="357127"/>
                  <a:pt x="118727" y="361760"/>
                  <a:pt x="118727" y="367475"/>
                </a:cubicBezTo>
                <a:lnTo>
                  <a:pt x="118727" y="392849"/>
                </a:lnTo>
                <a:cubicBezTo>
                  <a:pt x="118727" y="398564"/>
                  <a:pt x="114094" y="403197"/>
                  <a:pt x="108379" y="403197"/>
                </a:cubicBezTo>
                <a:lnTo>
                  <a:pt x="10348" y="403197"/>
                </a:lnTo>
                <a:cubicBezTo>
                  <a:pt x="4633" y="403197"/>
                  <a:pt x="0" y="398564"/>
                  <a:pt x="0" y="392849"/>
                </a:cubicBezTo>
                <a:lnTo>
                  <a:pt x="0" y="294810"/>
                </a:lnTo>
                <a:cubicBezTo>
                  <a:pt x="-8" y="289095"/>
                  <a:pt x="4625" y="284462"/>
                  <a:pt x="10340" y="284462"/>
                </a:cubicBezTo>
                <a:close/>
                <a:moveTo>
                  <a:pt x="20681" y="382501"/>
                </a:moveTo>
                <a:lnTo>
                  <a:pt x="98024" y="382501"/>
                </a:lnTo>
                <a:lnTo>
                  <a:pt x="98024" y="376215"/>
                </a:lnTo>
                <a:cubicBezTo>
                  <a:pt x="84323" y="371826"/>
                  <a:pt x="74379" y="358971"/>
                  <a:pt x="74379" y="343830"/>
                </a:cubicBezTo>
                <a:cubicBezTo>
                  <a:pt x="74379" y="328696"/>
                  <a:pt x="84323" y="315834"/>
                  <a:pt x="98024" y="311445"/>
                </a:cubicBezTo>
                <a:lnTo>
                  <a:pt x="98024" y="305158"/>
                </a:lnTo>
                <a:lnTo>
                  <a:pt x="82997" y="305158"/>
                </a:lnTo>
                <a:cubicBezTo>
                  <a:pt x="77282" y="305158"/>
                  <a:pt x="72649" y="300525"/>
                  <a:pt x="72649" y="294810"/>
                </a:cubicBezTo>
                <a:cubicBezTo>
                  <a:pt x="72649" y="287480"/>
                  <a:pt x="66683" y="281513"/>
                  <a:pt x="59352" y="281513"/>
                </a:cubicBezTo>
                <a:cubicBezTo>
                  <a:pt x="52022" y="281513"/>
                  <a:pt x="46055" y="287480"/>
                  <a:pt x="46055" y="294810"/>
                </a:cubicBezTo>
                <a:cubicBezTo>
                  <a:pt x="46055" y="300525"/>
                  <a:pt x="41422" y="305158"/>
                  <a:pt x="35707" y="305158"/>
                </a:cubicBezTo>
                <a:lnTo>
                  <a:pt x="20681" y="305158"/>
                </a:lnTo>
                <a:lnTo>
                  <a:pt x="20681" y="382501"/>
                </a:lnTo>
                <a:close/>
                <a:moveTo>
                  <a:pt x="340835" y="75811"/>
                </a:moveTo>
                <a:cubicBezTo>
                  <a:pt x="340835" y="70096"/>
                  <a:pt x="336202" y="65463"/>
                  <a:pt x="330487" y="65463"/>
                </a:cubicBezTo>
                <a:lnTo>
                  <a:pt x="288089" y="65463"/>
                </a:lnTo>
                <a:cubicBezTo>
                  <a:pt x="282374" y="65463"/>
                  <a:pt x="277741" y="70096"/>
                  <a:pt x="277741" y="75811"/>
                </a:cubicBezTo>
                <a:cubicBezTo>
                  <a:pt x="277741" y="81526"/>
                  <a:pt x="282374" y="86159"/>
                  <a:pt x="288089" y="86159"/>
                </a:cubicBezTo>
                <a:lnTo>
                  <a:pt x="330487" y="86159"/>
                </a:lnTo>
                <a:cubicBezTo>
                  <a:pt x="336202" y="86152"/>
                  <a:pt x="340835" y="81526"/>
                  <a:pt x="340835" y="75811"/>
                </a:cubicBezTo>
                <a:close/>
                <a:moveTo>
                  <a:pt x="340835" y="100950"/>
                </a:moveTo>
                <a:cubicBezTo>
                  <a:pt x="340835" y="95235"/>
                  <a:pt x="336202" y="90602"/>
                  <a:pt x="330487" y="90602"/>
                </a:cubicBezTo>
                <a:lnTo>
                  <a:pt x="326189" y="90602"/>
                </a:lnTo>
                <a:cubicBezTo>
                  <a:pt x="320474" y="90602"/>
                  <a:pt x="315841" y="95235"/>
                  <a:pt x="315841" y="100950"/>
                </a:cubicBezTo>
                <a:cubicBezTo>
                  <a:pt x="315841" y="106665"/>
                  <a:pt x="320474" y="111298"/>
                  <a:pt x="326189" y="111298"/>
                </a:cubicBezTo>
                <a:lnTo>
                  <a:pt x="330487" y="111298"/>
                </a:lnTo>
                <a:cubicBezTo>
                  <a:pt x="336202" y="111298"/>
                  <a:pt x="340835" y="106665"/>
                  <a:pt x="340835" y="100950"/>
                </a:cubicBezTo>
                <a:close/>
              </a:path>
            </a:pathLst>
          </a:custGeom>
          <a:solidFill>
            <a:srgbClr val="D56653">
              <a:alpha val="100000"/>
            </a:srgbClr>
          </a:solidFill>
        </p:spPr>
        <p:txBody>
          <a:bodyPr rtlCol="0" anchor="ctr">
            <a:noAutofit/>
          </a:bodyPr>
          <a:lstStyle/>
          <a:p>
            <a:pPr algn="ctr"/>
            <a:endParaRPr lang="en-US" dirty="0"/>
          </a:p>
        </p:txBody>
      </p:sp>
      <p:sp>
        <p:nvSpPr>
          <p:cNvPr id="12" name="Forme libre 11">
            <a:extLst>
              <a:ext uri="{F7E1C535-F3CF-4CB9-8E83-EDAD9C4789B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E7401BE-8DA7-4CE1-B755-AE550C16730C}"/>
              </a:ext>
            </a:extLst>
          </p:cNvPr>
          <p:cNvSpPr>
            <a:spLocks noChangeAspect="1"/>
          </p:cNvSpPr>
          <p:nvPr userDrawn="1"/>
        </p:nvSpPr>
        <p:spPr>
          <a:xfrm>
            <a:off x="3345989" y="736882"/>
            <a:ext cx="495630" cy="590550"/>
          </a:xfrm>
          <a:custGeom>
            <a:avLst/>
            <a:gdLst/>
            <a:ahLst/>
            <a:cxnLst/>
            <a:rect l="0" t="0" r="r" b="b"/>
            <a:pathLst>
              <a:path w="495630" h="590550">
                <a:moveTo>
                  <a:pt x="244392" y="278116"/>
                </a:moveTo>
                <a:lnTo>
                  <a:pt x="243801" y="294859"/>
                </a:lnTo>
                <a:cubicBezTo>
                  <a:pt x="243567" y="301620"/>
                  <a:pt x="238071" y="307014"/>
                  <a:pt x="231301" y="307126"/>
                </a:cubicBezTo>
                <a:lnTo>
                  <a:pt x="200577" y="307632"/>
                </a:lnTo>
                <a:cubicBezTo>
                  <a:pt x="200502" y="307632"/>
                  <a:pt x="200436" y="307632"/>
                  <a:pt x="200362" y="307632"/>
                </a:cubicBezTo>
                <a:cubicBezTo>
                  <a:pt x="193722" y="307632"/>
                  <a:pt x="188188" y="302519"/>
                  <a:pt x="187691" y="295880"/>
                </a:cubicBezTo>
                <a:lnTo>
                  <a:pt x="186352" y="278265"/>
                </a:lnTo>
                <a:cubicBezTo>
                  <a:pt x="184629" y="277619"/>
                  <a:pt x="182935" y="276926"/>
                  <a:pt x="181258" y="276168"/>
                </a:cubicBezTo>
                <a:lnTo>
                  <a:pt x="168991" y="287602"/>
                </a:lnTo>
                <a:cubicBezTo>
                  <a:pt x="164038" y="292218"/>
                  <a:pt x="156341" y="292143"/>
                  <a:pt x="151480" y="287433"/>
                </a:cubicBezTo>
                <a:lnTo>
                  <a:pt x="129400" y="266064"/>
                </a:lnTo>
                <a:cubicBezTo>
                  <a:pt x="124568" y="261382"/>
                  <a:pt x="124212" y="253750"/>
                  <a:pt x="128594" y="248646"/>
                </a:cubicBezTo>
                <a:lnTo>
                  <a:pt x="140103" y="235256"/>
                </a:lnTo>
                <a:cubicBezTo>
                  <a:pt x="139335" y="233589"/>
                  <a:pt x="138633" y="231895"/>
                  <a:pt x="137978" y="230172"/>
                </a:cubicBezTo>
                <a:lnTo>
                  <a:pt x="121234" y="229581"/>
                </a:lnTo>
                <a:cubicBezTo>
                  <a:pt x="114474" y="229348"/>
                  <a:pt x="109080" y="223851"/>
                  <a:pt x="108967" y="217080"/>
                </a:cubicBezTo>
                <a:lnTo>
                  <a:pt x="108461" y="186357"/>
                </a:lnTo>
                <a:cubicBezTo>
                  <a:pt x="108349" y="179623"/>
                  <a:pt x="113499" y="173977"/>
                  <a:pt x="120213" y="173471"/>
                </a:cubicBezTo>
                <a:lnTo>
                  <a:pt x="137818" y="172141"/>
                </a:lnTo>
                <a:cubicBezTo>
                  <a:pt x="138455" y="170418"/>
                  <a:pt x="139158" y="168724"/>
                  <a:pt x="139916" y="167048"/>
                </a:cubicBezTo>
                <a:lnTo>
                  <a:pt x="128492" y="154790"/>
                </a:lnTo>
                <a:cubicBezTo>
                  <a:pt x="123875" y="149837"/>
                  <a:pt x="123950" y="142139"/>
                  <a:pt x="128660" y="137279"/>
                </a:cubicBezTo>
                <a:lnTo>
                  <a:pt x="150029" y="115198"/>
                </a:lnTo>
                <a:cubicBezTo>
                  <a:pt x="154711" y="110358"/>
                  <a:pt x="162342" y="110011"/>
                  <a:pt x="167446" y="114393"/>
                </a:cubicBezTo>
                <a:lnTo>
                  <a:pt x="180856" y="125901"/>
                </a:lnTo>
                <a:cubicBezTo>
                  <a:pt x="182522" y="125134"/>
                  <a:pt x="184227" y="124432"/>
                  <a:pt x="185941" y="123776"/>
                </a:cubicBezTo>
                <a:lnTo>
                  <a:pt x="186530" y="107032"/>
                </a:lnTo>
                <a:cubicBezTo>
                  <a:pt x="186765" y="100272"/>
                  <a:pt x="192261" y="94878"/>
                  <a:pt x="199032" y="94766"/>
                </a:cubicBezTo>
                <a:lnTo>
                  <a:pt x="229756" y="94260"/>
                </a:lnTo>
                <a:cubicBezTo>
                  <a:pt x="236460" y="94213"/>
                  <a:pt x="242134" y="99298"/>
                  <a:pt x="242640" y="106012"/>
                </a:cubicBezTo>
                <a:lnTo>
                  <a:pt x="243970" y="123616"/>
                </a:lnTo>
                <a:cubicBezTo>
                  <a:pt x="245693" y="124254"/>
                  <a:pt x="247388" y="124956"/>
                  <a:pt x="249064" y="125715"/>
                </a:cubicBezTo>
                <a:lnTo>
                  <a:pt x="261331" y="114281"/>
                </a:lnTo>
                <a:cubicBezTo>
                  <a:pt x="266285" y="109664"/>
                  <a:pt x="273982" y="109739"/>
                  <a:pt x="278842" y="114450"/>
                </a:cubicBezTo>
                <a:lnTo>
                  <a:pt x="300923" y="135818"/>
                </a:lnTo>
                <a:cubicBezTo>
                  <a:pt x="305755" y="140500"/>
                  <a:pt x="306110" y="148132"/>
                  <a:pt x="301728" y="153235"/>
                </a:cubicBezTo>
                <a:lnTo>
                  <a:pt x="290219" y="166627"/>
                </a:lnTo>
                <a:cubicBezTo>
                  <a:pt x="290987" y="168293"/>
                  <a:pt x="291690" y="169997"/>
                  <a:pt x="292345" y="171711"/>
                </a:cubicBezTo>
                <a:lnTo>
                  <a:pt x="309088" y="172301"/>
                </a:lnTo>
                <a:cubicBezTo>
                  <a:pt x="315849" y="172535"/>
                  <a:pt x="321243" y="178032"/>
                  <a:pt x="321356" y="184802"/>
                </a:cubicBezTo>
                <a:lnTo>
                  <a:pt x="321861" y="215526"/>
                </a:lnTo>
                <a:cubicBezTo>
                  <a:pt x="321973" y="222258"/>
                  <a:pt x="316823" y="227906"/>
                  <a:pt x="310109" y="228410"/>
                </a:cubicBezTo>
                <a:lnTo>
                  <a:pt x="292495" y="229750"/>
                </a:lnTo>
                <a:cubicBezTo>
                  <a:pt x="291859" y="231473"/>
                  <a:pt x="291156" y="233168"/>
                  <a:pt x="290398" y="234844"/>
                </a:cubicBezTo>
                <a:lnTo>
                  <a:pt x="301831" y="247111"/>
                </a:lnTo>
                <a:cubicBezTo>
                  <a:pt x="306447" y="252065"/>
                  <a:pt x="306373" y="259752"/>
                  <a:pt x="301663" y="264622"/>
                </a:cubicBezTo>
                <a:lnTo>
                  <a:pt x="280293" y="286702"/>
                </a:lnTo>
                <a:cubicBezTo>
                  <a:pt x="275612" y="291535"/>
                  <a:pt x="267979" y="291890"/>
                  <a:pt x="262876" y="287508"/>
                </a:cubicBezTo>
                <a:lnTo>
                  <a:pt x="249486" y="275999"/>
                </a:lnTo>
                <a:cubicBezTo>
                  <a:pt x="247809" y="276757"/>
                  <a:pt x="246115" y="277460"/>
                  <a:pt x="244392" y="278116"/>
                </a:cubicBezTo>
                <a:close/>
                <a:moveTo>
                  <a:pt x="259496" y="251072"/>
                </a:moveTo>
                <a:lnTo>
                  <a:pt x="270358" y="260398"/>
                </a:lnTo>
                <a:lnTo>
                  <a:pt x="274994" y="255604"/>
                </a:lnTo>
                <a:lnTo>
                  <a:pt x="265667" y="245594"/>
                </a:lnTo>
                <a:cubicBezTo>
                  <a:pt x="261800" y="241436"/>
                  <a:pt x="261143" y="235227"/>
                  <a:pt x="264075" y="230358"/>
                </a:cubicBezTo>
                <a:cubicBezTo>
                  <a:pt x="267024" y="225462"/>
                  <a:pt x="269216" y="220180"/>
                  <a:pt x="270573" y="214673"/>
                </a:cubicBezTo>
                <a:cubicBezTo>
                  <a:pt x="271894" y="209345"/>
                  <a:pt x="276482" y="205459"/>
                  <a:pt x="281951" y="205048"/>
                </a:cubicBezTo>
                <a:lnTo>
                  <a:pt x="296222" y="203961"/>
                </a:lnTo>
                <a:lnTo>
                  <a:pt x="296110" y="197294"/>
                </a:lnTo>
                <a:lnTo>
                  <a:pt x="282447" y="196816"/>
                </a:lnTo>
                <a:cubicBezTo>
                  <a:pt x="276773" y="196620"/>
                  <a:pt x="271922" y="192677"/>
                  <a:pt x="270555" y="187171"/>
                </a:cubicBezTo>
                <a:cubicBezTo>
                  <a:pt x="269187" y="181646"/>
                  <a:pt x="266997" y="176365"/>
                  <a:pt x="264047" y="171486"/>
                </a:cubicBezTo>
                <a:cubicBezTo>
                  <a:pt x="261200" y="166786"/>
                  <a:pt x="261705" y="160792"/>
                  <a:pt x="265283" y="156625"/>
                </a:cubicBezTo>
                <a:lnTo>
                  <a:pt x="274610" y="145763"/>
                </a:lnTo>
                <a:lnTo>
                  <a:pt x="269815" y="141128"/>
                </a:lnTo>
                <a:lnTo>
                  <a:pt x="259805" y="150454"/>
                </a:lnTo>
                <a:cubicBezTo>
                  <a:pt x="255647" y="154322"/>
                  <a:pt x="249439" y="154968"/>
                  <a:pt x="244569" y="152037"/>
                </a:cubicBezTo>
                <a:cubicBezTo>
                  <a:pt x="239672" y="149087"/>
                  <a:pt x="234400" y="146896"/>
                  <a:pt x="228884" y="145538"/>
                </a:cubicBezTo>
                <a:cubicBezTo>
                  <a:pt x="223556" y="144218"/>
                  <a:pt x="219670" y="139630"/>
                  <a:pt x="219258" y="134161"/>
                </a:cubicBezTo>
                <a:lnTo>
                  <a:pt x="218171" y="119890"/>
                </a:lnTo>
                <a:lnTo>
                  <a:pt x="211505" y="120003"/>
                </a:lnTo>
                <a:lnTo>
                  <a:pt x="211027" y="133664"/>
                </a:lnTo>
                <a:cubicBezTo>
                  <a:pt x="210830" y="139339"/>
                  <a:pt x="206888" y="144189"/>
                  <a:pt x="201372" y="145557"/>
                </a:cubicBezTo>
                <a:cubicBezTo>
                  <a:pt x="195857" y="146924"/>
                  <a:pt x="190576" y="149116"/>
                  <a:pt x="185687" y="152065"/>
                </a:cubicBezTo>
                <a:cubicBezTo>
                  <a:pt x="180987" y="154902"/>
                  <a:pt x="174994" y="154406"/>
                  <a:pt x="170826" y="150829"/>
                </a:cubicBezTo>
                <a:lnTo>
                  <a:pt x="159964" y="141502"/>
                </a:lnTo>
                <a:lnTo>
                  <a:pt x="155329" y="146296"/>
                </a:lnTo>
                <a:lnTo>
                  <a:pt x="164656" y="156307"/>
                </a:lnTo>
                <a:cubicBezTo>
                  <a:pt x="168523" y="160465"/>
                  <a:pt x="169179" y="166683"/>
                  <a:pt x="166238" y="171542"/>
                </a:cubicBezTo>
                <a:cubicBezTo>
                  <a:pt x="163288" y="176440"/>
                  <a:pt x="161098" y="181712"/>
                  <a:pt x="159739" y="187237"/>
                </a:cubicBezTo>
                <a:cubicBezTo>
                  <a:pt x="158419" y="192565"/>
                  <a:pt x="153831" y="196451"/>
                  <a:pt x="148353" y="196863"/>
                </a:cubicBezTo>
                <a:lnTo>
                  <a:pt x="134082" y="197940"/>
                </a:lnTo>
                <a:lnTo>
                  <a:pt x="134194" y="204607"/>
                </a:lnTo>
                <a:lnTo>
                  <a:pt x="147857" y="205085"/>
                </a:lnTo>
                <a:cubicBezTo>
                  <a:pt x="153531" y="205282"/>
                  <a:pt x="158382" y="209223"/>
                  <a:pt x="159749" y="214730"/>
                </a:cubicBezTo>
                <a:cubicBezTo>
                  <a:pt x="161116" y="220254"/>
                  <a:pt x="163307" y="225536"/>
                  <a:pt x="166257" y="230415"/>
                </a:cubicBezTo>
                <a:cubicBezTo>
                  <a:pt x="169095" y="235115"/>
                  <a:pt x="168598" y="241108"/>
                  <a:pt x="165021" y="245275"/>
                </a:cubicBezTo>
                <a:lnTo>
                  <a:pt x="155694" y="256138"/>
                </a:lnTo>
                <a:lnTo>
                  <a:pt x="160489" y="260774"/>
                </a:lnTo>
                <a:lnTo>
                  <a:pt x="170499" y="251447"/>
                </a:lnTo>
                <a:cubicBezTo>
                  <a:pt x="174656" y="247580"/>
                  <a:pt x="180874" y="246923"/>
                  <a:pt x="185734" y="249864"/>
                </a:cubicBezTo>
                <a:cubicBezTo>
                  <a:pt x="190632" y="252814"/>
                  <a:pt x="195904" y="255005"/>
                  <a:pt x="201420" y="256363"/>
                </a:cubicBezTo>
                <a:cubicBezTo>
                  <a:pt x="206748" y="257683"/>
                  <a:pt x="210633" y="262272"/>
                  <a:pt x="211046" y="267740"/>
                </a:cubicBezTo>
                <a:lnTo>
                  <a:pt x="212132" y="282011"/>
                </a:lnTo>
                <a:lnTo>
                  <a:pt x="218799" y="281899"/>
                </a:lnTo>
                <a:lnTo>
                  <a:pt x="219277" y="268236"/>
                </a:lnTo>
                <a:cubicBezTo>
                  <a:pt x="219473" y="262561"/>
                  <a:pt x="223416" y="257711"/>
                  <a:pt x="228931" y="256344"/>
                </a:cubicBezTo>
                <a:cubicBezTo>
                  <a:pt x="234447" y="254977"/>
                  <a:pt x="239728" y="252786"/>
                  <a:pt x="244617" y="249836"/>
                </a:cubicBezTo>
                <a:cubicBezTo>
                  <a:pt x="249335" y="246989"/>
                  <a:pt x="255328" y="247495"/>
                  <a:pt x="259496" y="251072"/>
                </a:cubicBezTo>
                <a:close/>
                <a:moveTo>
                  <a:pt x="215841" y="241689"/>
                </a:moveTo>
                <a:cubicBezTo>
                  <a:pt x="215606" y="241689"/>
                  <a:pt x="215381" y="241699"/>
                  <a:pt x="215147" y="241699"/>
                </a:cubicBezTo>
                <a:cubicBezTo>
                  <a:pt x="204519" y="241699"/>
                  <a:pt x="194490" y="237644"/>
                  <a:pt x="186830" y="230236"/>
                </a:cubicBezTo>
                <a:cubicBezTo>
                  <a:pt x="179011" y="222671"/>
                  <a:pt x="174600" y="212510"/>
                  <a:pt x="174422" y="201629"/>
                </a:cubicBezTo>
                <a:cubicBezTo>
                  <a:pt x="174245" y="190749"/>
                  <a:pt x="178308" y="180447"/>
                  <a:pt x="185884" y="172628"/>
                </a:cubicBezTo>
                <a:cubicBezTo>
                  <a:pt x="193450" y="164809"/>
                  <a:pt x="203610" y="160399"/>
                  <a:pt x="214492" y="160221"/>
                </a:cubicBezTo>
                <a:cubicBezTo>
                  <a:pt x="214717" y="160221"/>
                  <a:pt x="214941" y="160211"/>
                  <a:pt x="215175" y="160211"/>
                </a:cubicBezTo>
                <a:cubicBezTo>
                  <a:pt x="237331" y="160211"/>
                  <a:pt x="255535" y="178051"/>
                  <a:pt x="255900" y="200281"/>
                </a:cubicBezTo>
                <a:cubicBezTo>
                  <a:pt x="256078" y="211162"/>
                  <a:pt x="252014" y="221463"/>
                  <a:pt x="244438" y="229282"/>
                </a:cubicBezTo>
                <a:cubicBezTo>
                  <a:pt x="236881" y="237101"/>
                  <a:pt x="226721" y="241502"/>
                  <a:pt x="215841" y="241689"/>
                </a:cubicBezTo>
                <a:close/>
                <a:moveTo>
                  <a:pt x="215175" y="185636"/>
                </a:moveTo>
                <a:cubicBezTo>
                  <a:pt x="215091" y="185636"/>
                  <a:pt x="214969" y="185617"/>
                  <a:pt x="214922" y="185636"/>
                </a:cubicBezTo>
                <a:cubicBezTo>
                  <a:pt x="210830" y="185701"/>
                  <a:pt x="207010" y="187359"/>
                  <a:pt x="204172" y="190299"/>
                </a:cubicBezTo>
                <a:cubicBezTo>
                  <a:pt x="201325" y="193239"/>
                  <a:pt x="199800" y="197107"/>
                  <a:pt x="199865" y="201198"/>
                </a:cubicBezTo>
                <a:cubicBezTo>
                  <a:pt x="199930" y="205290"/>
                  <a:pt x="201588" y="209111"/>
                  <a:pt x="204529" y="211958"/>
                </a:cubicBezTo>
                <a:cubicBezTo>
                  <a:pt x="207469" y="214805"/>
                  <a:pt x="211346" y="216350"/>
                  <a:pt x="215428" y="216265"/>
                </a:cubicBezTo>
                <a:cubicBezTo>
                  <a:pt x="219520" y="216200"/>
                  <a:pt x="223341" y="214542"/>
                  <a:pt x="226188" y="211603"/>
                </a:cubicBezTo>
                <a:cubicBezTo>
                  <a:pt x="229035" y="208662"/>
                  <a:pt x="230561" y="204794"/>
                  <a:pt x="230495" y="200702"/>
                </a:cubicBezTo>
                <a:cubicBezTo>
                  <a:pt x="230345" y="192340"/>
                  <a:pt x="223500" y="185636"/>
                  <a:pt x="215175" y="185636"/>
                </a:cubicBezTo>
                <a:close/>
                <a:moveTo>
                  <a:pt x="95998" y="35088"/>
                </a:moveTo>
                <a:cubicBezTo>
                  <a:pt x="96129" y="34995"/>
                  <a:pt x="96260" y="34910"/>
                  <a:pt x="96401" y="34826"/>
                </a:cubicBezTo>
                <a:cubicBezTo>
                  <a:pt x="136357" y="9618"/>
                  <a:pt x="179302" y="-2003"/>
                  <a:pt x="223996" y="282"/>
                </a:cubicBezTo>
                <a:cubicBezTo>
                  <a:pt x="237856" y="993"/>
                  <a:pt x="251265" y="2988"/>
                  <a:pt x="264992" y="6387"/>
                </a:cubicBezTo>
                <a:cubicBezTo>
                  <a:pt x="265086" y="6406"/>
                  <a:pt x="265180" y="6434"/>
                  <a:pt x="265273" y="6462"/>
                </a:cubicBezTo>
                <a:cubicBezTo>
                  <a:pt x="351077" y="29741"/>
                  <a:pt x="415596" y="101227"/>
                  <a:pt x="429643" y="188566"/>
                </a:cubicBezTo>
                <a:cubicBezTo>
                  <a:pt x="430887" y="196310"/>
                  <a:pt x="430391" y="202013"/>
                  <a:pt x="429998" y="206592"/>
                </a:cubicBezTo>
                <a:cubicBezTo>
                  <a:pt x="429726" y="209748"/>
                  <a:pt x="429530" y="212024"/>
                  <a:pt x="429905" y="214514"/>
                </a:cubicBezTo>
                <a:cubicBezTo>
                  <a:pt x="433696" y="239629"/>
                  <a:pt x="476978" y="288726"/>
                  <a:pt x="491211" y="304860"/>
                </a:cubicBezTo>
                <a:cubicBezTo>
                  <a:pt x="491783" y="305506"/>
                  <a:pt x="492289" y="306217"/>
                  <a:pt x="492719" y="306967"/>
                </a:cubicBezTo>
                <a:cubicBezTo>
                  <a:pt x="496427" y="313456"/>
                  <a:pt x="496605" y="321294"/>
                  <a:pt x="493187" y="327924"/>
                </a:cubicBezTo>
                <a:cubicBezTo>
                  <a:pt x="489779" y="334553"/>
                  <a:pt x="483299" y="338963"/>
                  <a:pt x="475864" y="339732"/>
                </a:cubicBezTo>
                <a:lnTo>
                  <a:pt x="448595" y="342522"/>
                </a:lnTo>
                <a:cubicBezTo>
                  <a:pt x="448595" y="342625"/>
                  <a:pt x="448595" y="342719"/>
                  <a:pt x="448595" y="342812"/>
                </a:cubicBezTo>
                <a:lnTo>
                  <a:pt x="448764" y="381458"/>
                </a:lnTo>
                <a:cubicBezTo>
                  <a:pt x="448782" y="386197"/>
                  <a:pt x="446169" y="390541"/>
                  <a:pt x="441984" y="392751"/>
                </a:cubicBezTo>
                <a:cubicBezTo>
                  <a:pt x="440205" y="393688"/>
                  <a:pt x="438416" y="394540"/>
                  <a:pt x="436609" y="395289"/>
                </a:cubicBezTo>
                <a:cubicBezTo>
                  <a:pt x="438135" y="400936"/>
                  <a:pt x="438445" y="407294"/>
                  <a:pt x="437349" y="413905"/>
                </a:cubicBezTo>
                <a:cubicBezTo>
                  <a:pt x="435336" y="426022"/>
                  <a:pt x="429183" y="435546"/>
                  <a:pt x="420709" y="440452"/>
                </a:cubicBezTo>
                <a:cubicBezTo>
                  <a:pt x="420653" y="447822"/>
                  <a:pt x="421720" y="455416"/>
                  <a:pt x="422760" y="462832"/>
                </a:cubicBezTo>
                <a:cubicBezTo>
                  <a:pt x="425053" y="479135"/>
                  <a:pt x="427423" y="496000"/>
                  <a:pt x="415071" y="506844"/>
                </a:cubicBezTo>
                <a:cubicBezTo>
                  <a:pt x="402926" y="517500"/>
                  <a:pt x="381567" y="517323"/>
                  <a:pt x="341329" y="506207"/>
                </a:cubicBezTo>
                <a:cubicBezTo>
                  <a:pt x="329802" y="503024"/>
                  <a:pt x="321618" y="503398"/>
                  <a:pt x="317001" y="507322"/>
                </a:cubicBezTo>
                <a:cubicBezTo>
                  <a:pt x="305286" y="517276"/>
                  <a:pt x="337134" y="552036"/>
                  <a:pt x="339147" y="570708"/>
                </a:cubicBezTo>
                <a:cubicBezTo>
                  <a:pt x="339363" y="572739"/>
                  <a:pt x="339578" y="574687"/>
                  <a:pt x="339766" y="576550"/>
                </a:cubicBezTo>
                <a:cubicBezTo>
                  <a:pt x="340140" y="580221"/>
                  <a:pt x="338904" y="583873"/>
                  <a:pt x="336366" y="586561"/>
                </a:cubicBezTo>
                <a:cubicBezTo>
                  <a:pt x="333959" y="589117"/>
                  <a:pt x="330607" y="590550"/>
                  <a:pt x="327114" y="590550"/>
                </a:cubicBezTo>
                <a:cubicBezTo>
                  <a:pt x="326927" y="590550"/>
                  <a:pt x="326749" y="590550"/>
                  <a:pt x="326562" y="590541"/>
                </a:cubicBezTo>
                <a:lnTo>
                  <a:pt x="102141" y="582881"/>
                </a:lnTo>
                <a:cubicBezTo>
                  <a:pt x="95333" y="582591"/>
                  <a:pt x="89958" y="576972"/>
                  <a:pt x="89977" y="570155"/>
                </a:cubicBezTo>
                <a:lnTo>
                  <a:pt x="108902" y="467084"/>
                </a:lnTo>
                <a:cubicBezTo>
                  <a:pt x="108930" y="452017"/>
                  <a:pt x="105755" y="431706"/>
                  <a:pt x="98592" y="420292"/>
                </a:cubicBezTo>
                <a:cubicBezTo>
                  <a:pt x="95998" y="416152"/>
                  <a:pt x="94725" y="414214"/>
                  <a:pt x="90689" y="408408"/>
                </a:cubicBezTo>
                <a:cubicBezTo>
                  <a:pt x="84677" y="399709"/>
                  <a:pt x="78581" y="391150"/>
                  <a:pt x="72672" y="382873"/>
                </a:cubicBezTo>
                <a:cubicBezTo>
                  <a:pt x="33492" y="327905"/>
                  <a:pt x="-3524" y="275990"/>
                  <a:pt x="268" y="202191"/>
                </a:cubicBezTo>
                <a:cubicBezTo>
                  <a:pt x="3696" y="135312"/>
                  <a:pt x="38596" y="74408"/>
                  <a:pt x="95998" y="35088"/>
                </a:cubicBezTo>
                <a:close/>
                <a:moveTo>
                  <a:pt x="93385" y="368105"/>
                </a:moveTo>
                <a:cubicBezTo>
                  <a:pt x="99341" y="376458"/>
                  <a:pt x="105493" y="385092"/>
                  <a:pt x="111589" y="393912"/>
                </a:cubicBezTo>
                <a:cubicBezTo>
                  <a:pt x="115869" y="400064"/>
                  <a:pt x="117329" y="402293"/>
                  <a:pt x="120130" y="406760"/>
                </a:cubicBezTo>
                <a:cubicBezTo>
                  <a:pt x="130655" y="423531"/>
                  <a:pt x="134363" y="448936"/>
                  <a:pt x="134326" y="467121"/>
                </a:cubicBezTo>
                <a:lnTo>
                  <a:pt x="115419" y="557991"/>
                </a:lnTo>
                <a:lnTo>
                  <a:pt x="312918" y="564490"/>
                </a:lnTo>
                <a:cubicBezTo>
                  <a:pt x="310240" y="537540"/>
                  <a:pt x="280799" y="504691"/>
                  <a:pt x="300520" y="487929"/>
                </a:cubicBezTo>
                <a:cubicBezTo>
                  <a:pt x="307786" y="481748"/>
                  <a:pt x="316917" y="478658"/>
                  <a:pt x="327789" y="478658"/>
                </a:cubicBezTo>
                <a:cubicBezTo>
                  <a:pt x="333997" y="478658"/>
                  <a:pt x="340767" y="479670"/>
                  <a:pt x="348081" y="481692"/>
                </a:cubicBezTo>
                <a:cubicBezTo>
                  <a:pt x="390284" y="493341"/>
                  <a:pt x="397589" y="488340"/>
                  <a:pt x="398281" y="487731"/>
                </a:cubicBezTo>
                <a:cubicBezTo>
                  <a:pt x="400323" y="485944"/>
                  <a:pt x="398460" y="472721"/>
                  <a:pt x="397570" y="466363"/>
                </a:cubicBezTo>
                <a:cubicBezTo>
                  <a:pt x="396006" y="455266"/>
                  <a:pt x="394246" y="442681"/>
                  <a:pt x="395996" y="429618"/>
                </a:cubicBezTo>
                <a:cubicBezTo>
                  <a:pt x="396774" y="423802"/>
                  <a:pt x="401447" y="419271"/>
                  <a:pt x="407281" y="418662"/>
                </a:cubicBezTo>
                <a:cubicBezTo>
                  <a:pt x="408732" y="418512"/>
                  <a:pt x="411336" y="415244"/>
                  <a:pt x="412243" y="409728"/>
                </a:cubicBezTo>
                <a:cubicBezTo>
                  <a:pt x="413011" y="405131"/>
                  <a:pt x="412197" y="401498"/>
                  <a:pt x="411241" y="399756"/>
                </a:cubicBezTo>
                <a:cubicBezTo>
                  <a:pt x="404490" y="399391"/>
                  <a:pt x="397636" y="397827"/>
                  <a:pt x="390716" y="395055"/>
                </a:cubicBezTo>
                <a:cubicBezTo>
                  <a:pt x="384198" y="392442"/>
                  <a:pt x="381033" y="385044"/>
                  <a:pt x="383636" y="378527"/>
                </a:cubicBezTo>
                <a:cubicBezTo>
                  <a:pt x="386249" y="372009"/>
                  <a:pt x="393637" y="368836"/>
                  <a:pt x="400164" y="371448"/>
                </a:cubicBezTo>
                <a:cubicBezTo>
                  <a:pt x="405370" y="373536"/>
                  <a:pt x="410183" y="374538"/>
                  <a:pt x="414885" y="374445"/>
                </a:cubicBezTo>
                <a:cubicBezTo>
                  <a:pt x="415118" y="374426"/>
                  <a:pt x="415362" y="374426"/>
                  <a:pt x="415606" y="374426"/>
                </a:cubicBezTo>
                <a:cubicBezTo>
                  <a:pt x="418180" y="374313"/>
                  <a:pt x="420718" y="373873"/>
                  <a:pt x="423266" y="373106"/>
                </a:cubicBezTo>
                <a:lnTo>
                  <a:pt x="423134" y="343047"/>
                </a:lnTo>
                <a:cubicBezTo>
                  <a:pt x="423106" y="340265"/>
                  <a:pt x="423068" y="336454"/>
                  <a:pt x="423827" y="332699"/>
                </a:cubicBezTo>
                <a:cubicBezTo>
                  <a:pt x="426356" y="320179"/>
                  <a:pt x="435747" y="318269"/>
                  <a:pt x="438575" y="317979"/>
                </a:cubicBezTo>
                <a:lnTo>
                  <a:pt x="466378" y="315132"/>
                </a:lnTo>
                <a:cubicBezTo>
                  <a:pt x="427057" y="269810"/>
                  <a:pt x="407964" y="239779"/>
                  <a:pt x="404724" y="218307"/>
                </a:cubicBezTo>
                <a:cubicBezTo>
                  <a:pt x="403900" y="212828"/>
                  <a:pt x="404284" y="208343"/>
                  <a:pt x="404631" y="204392"/>
                </a:cubicBezTo>
                <a:cubicBezTo>
                  <a:pt x="404968" y="200553"/>
                  <a:pt x="405248" y="197247"/>
                  <a:pt x="404509" y="192612"/>
                </a:cubicBezTo>
                <a:cubicBezTo>
                  <a:pt x="392045" y="115161"/>
                  <a:pt x="334830" y="51756"/>
                  <a:pt x="258718" y="31043"/>
                </a:cubicBezTo>
                <a:cubicBezTo>
                  <a:pt x="246639" y="28065"/>
                  <a:pt x="234840" y="26314"/>
                  <a:pt x="222666" y="25687"/>
                </a:cubicBezTo>
                <a:cubicBezTo>
                  <a:pt x="183375" y="23673"/>
                  <a:pt x="145525" y="33946"/>
                  <a:pt x="110147" y="56204"/>
                </a:cubicBezTo>
                <a:cubicBezTo>
                  <a:pt x="58710" y="91516"/>
                  <a:pt x="28698" y="143815"/>
                  <a:pt x="25636" y="203493"/>
                </a:cubicBezTo>
                <a:cubicBezTo>
                  <a:pt x="22330" y="268442"/>
                  <a:pt x="55264" y="314626"/>
                  <a:pt x="93385" y="368105"/>
                </a:cubicBezTo>
                <a:close/>
              </a:path>
            </a:pathLst>
          </a:custGeom>
          <a:solidFill>
            <a:srgbClr val="D56653">
              <a:alpha val="100000"/>
            </a:srgbClr>
          </a:solidFill>
        </p:spPr>
        <p:txBody>
          <a:bodyPr rtlCol="0" anchor="ctr">
            <a:noAutofit/>
          </a:bodyPr>
          <a:lstStyle/>
          <a:p>
            <a:pPr algn="ctr"/>
            <a:endParaRPr lang="en-US" dirty="0"/>
          </a:p>
        </p:txBody>
      </p:sp>
    </p:spTree>
    <p:extLst>
      <p:ext uri="{F4E85593-6D22-4350-9BE8-2D4EB33BB807}">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istory">
    <p:spTree>
      <p:nvGrpSpPr>
        <p:cNvPr id="1" name=""/>
        <p:cNvGrpSpPr/>
        <p:nvPr/>
      </p:nvGrpSpPr>
      <p:grpSpPr>
        <a:xfrm>
          <a:off x="0" y="0"/>
          <a:ext cx="0" cy="0"/>
          <a:chOff x="0" y="0"/>
          <a:chExt cx="0" cy="0"/>
        </a:xfrm>
      </p:grpSpPr>
      <p:grpSp>
        <p:nvGrpSpPr>
          <p:cNvPr id="2" name="Groupe 1">
            <a:extLst>
              <a:ext uri="{ED407BF4-6546-4624-B344-7B35E7BC141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4E0C061-FD38-4F67-B3D2-63875D0A973B}"/>
              </a:ext>
            </a:extLst>
          </p:cNvPr>
          <p:cNvGrpSpPr>
            <a:grpSpLocks noChangeAspect="1"/>
          </p:cNvGrpSpPr>
          <p:nvPr/>
        </p:nvGrpSpPr>
        <p:grpSpPr>
          <a:xfrm>
            <a:off x="1133475" y="2097709"/>
            <a:ext cx="6877050" cy="2091080"/>
            <a:chOff x="9525" y="0"/>
            <a:chExt cx="6877050" cy="2091080"/>
          </a:xfrm>
        </p:grpSpPr>
        <p:sp>
          <p:nvSpPr>
            <p:cNvPr id="3" name="shape-771B">
              <a:extLst>
                <a:ext uri="{27B49780-AC2F-4A65-B738-BF6B0C599A7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6EE3051-F062-442D-97C6-7490A26AB191}"/>
                </a:ext>
              </a:extLst>
            </p:cNvPr>
            <p:cNvSpPr/>
            <p:nvPr/>
          </p:nvSpPr>
          <p:spPr>
            <a:xfrm>
              <a:off x="9525" y="0"/>
              <a:ext cx="6877050" cy="609600"/>
            </a:xfrm>
            <a:custGeom>
              <a:avLst/>
              <a:gdLst/>
              <a:ahLst/>
              <a:cxnLst/>
              <a:rect l="0" t="0" r="r" b="b"/>
              <a:pathLst>
                <a:path w="6877050" h="609600">
                  <a:moveTo>
                    <a:pt x="0" y="0"/>
                  </a:moveTo>
                  <a:lnTo>
                    <a:pt x="0" y="161614"/>
                  </a:lnTo>
                  <a:cubicBezTo>
                    <a:pt x="0" y="409030"/>
                    <a:pt x="200570" y="609600"/>
                    <a:pt x="447986" y="609600"/>
                  </a:cubicBezTo>
                  <a:lnTo>
                    <a:pt x="447986" y="609600"/>
                  </a:lnTo>
                  <a:lnTo>
                    <a:pt x="895970" y="609600"/>
                  </a:lnTo>
                  <a:lnTo>
                    <a:pt x="1791938" y="609600"/>
                  </a:lnTo>
                  <a:lnTo>
                    <a:pt x="3445678" y="609600"/>
                  </a:lnTo>
                  <a:lnTo>
                    <a:pt x="5142300" y="609600"/>
                  </a:lnTo>
                  <a:lnTo>
                    <a:pt x="6400800" y="609600"/>
                  </a:lnTo>
                  <a:cubicBezTo>
                    <a:pt x="6663824" y="609600"/>
                    <a:pt x="6877050" y="396375"/>
                    <a:pt x="6877050" y="133350"/>
                  </a:cubicBezTo>
                  <a:lnTo>
                    <a:pt x="6877050" y="0"/>
                  </a:lnTo>
                </a:path>
              </a:pathLst>
            </a:custGeom>
            <a:ln w="9525">
              <a:solidFill>
                <a:srgbClr val="D56653">
                  <a:alpha val="100000"/>
                </a:srgbClr>
              </a:solidFill>
              <a:prstDash val="solid"/>
            </a:ln>
          </p:spPr>
          <p:txBody>
            <a:bodyPr rtlCol="0" anchor="ctr">
              <a:noAutofit/>
            </a:bodyPr>
            <a:lstStyle/>
            <a:p>
              <a:pPr algn="ctr"/>
              <a:endParaRPr lang="en-US" dirty="0"/>
            </a:p>
          </p:txBody>
        </p:sp>
        <p:sp>
          <p:nvSpPr>
            <p:cNvPr id="4" name="shape-B713">
              <a:extLst>
                <a:ext uri="{0EFEED4A-563A-48D8-8758-51BFA36FA73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26D81E8-5658-4648-8280-EDB0DB754A1E}"/>
                </a:ext>
              </a:extLst>
            </p:cNvPr>
            <p:cNvSpPr/>
            <p:nvPr/>
          </p:nvSpPr>
          <p:spPr>
            <a:xfrm>
              <a:off x="320481" y="619125"/>
              <a:ext cx="684405" cy="1471955"/>
            </a:xfrm>
            <a:custGeom>
              <a:avLst/>
              <a:gdLst/>
              <a:ahLst/>
              <a:cxnLst/>
              <a:rect l="0" t="0" r="r" b="b"/>
              <a:pathLst>
                <a:path w="684406" h="1471955">
                  <a:moveTo>
                    <a:pt x="0" y="1434903"/>
                  </a:moveTo>
                  <a:cubicBezTo>
                    <a:pt x="-1859" y="1436770"/>
                    <a:pt x="-1859" y="1439780"/>
                    <a:pt x="0" y="1441647"/>
                  </a:cubicBezTo>
                  <a:lnTo>
                    <a:pt x="30309" y="1471955"/>
                  </a:lnTo>
                  <a:cubicBezTo>
                    <a:pt x="32169" y="1473813"/>
                    <a:pt x="35184" y="1473813"/>
                    <a:pt x="37044" y="1471955"/>
                  </a:cubicBezTo>
                  <a:cubicBezTo>
                    <a:pt x="38904" y="1470089"/>
                    <a:pt x="38904" y="1467079"/>
                    <a:pt x="37044" y="1465212"/>
                  </a:cubicBezTo>
                  <a:lnTo>
                    <a:pt x="10103" y="1438275"/>
                  </a:lnTo>
                  <a:lnTo>
                    <a:pt x="37044" y="1411338"/>
                  </a:lnTo>
                  <a:cubicBezTo>
                    <a:pt x="38904" y="1409471"/>
                    <a:pt x="38904" y="1406462"/>
                    <a:pt x="37044" y="1404595"/>
                  </a:cubicBezTo>
                  <a:cubicBezTo>
                    <a:pt x="35184" y="1402737"/>
                    <a:pt x="32169" y="1402737"/>
                    <a:pt x="30309" y="1404595"/>
                  </a:cubicBezTo>
                  <a:lnTo>
                    <a:pt x="0" y="1434903"/>
                  </a:lnTo>
                  <a:close/>
                  <a:moveTo>
                    <a:pt x="674881" y="0"/>
                  </a:moveTo>
                  <a:lnTo>
                    <a:pt x="674881" y="1343025"/>
                  </a:lnTo>
                  <a:lnTo>
                    <a:pt x="684406" y="1343025"/>
                  </a:lnTo>
                  <a:lnTo>
                    <a:pt x="684406" y="0"/>
                  </a:lnTo>
                  <a:lnTo>
                    <a:pt x="674881" y="0"/>
                  </a:lnTo>
                  <a:close/>
                  <a:moveTo>
                    <a:pt x="584393" y="1433513"/>
                  </a:moveTo>
                  <a:lnTo>
                    <a:pt x="3368" y="1433513"/>
                  </a:lnTo>
                  <a:lnTo>
                    <a:pt x="3368" y="1443038"/>
                  </a:lnTo>
                  <a:lnTo>
                    <a:pt x="584393" y="1443038"/>
                  </a:lnTo>
                  <a:lnTo>
                    <a:pt x="584393" y="1433513"/>
                  </a:lnTo>
                  <a:close/>
                  <a:moveTo>
                    <a:pt x="674881" y="1343025"/>
                  </a:moveTo>
                  <a:cubicBezTo>
                    <a:pt x="674881" y="1393003"/>
                    <a:pt x="634371" y="1433513"/>
                    <a:pt x="584393" y="1433513"/>
                  </a:cubicBezTo>
                  <a:lnTo>
                    <a:pt x="584393" y="1443038"/>
                  </a:lnTo>
                  <a:cubicBezTo>
                    <a:pt x="639629" y="1443038"/>
                    <a:pt x="684406" y="1398261"/>
                    <a:pt x="684406" y="1343025"/>
                  </a:cubicBezTo>
                  <a:lnTo>
                    <a:pt x="674881" y="1343025"/>
                  </a:lnTo>
                  <a:close/>
                </a:path>
              </a:pathLst>
            </a:custGeom>
            <a:solidFill>
              <a:srgbClr val="D56653">
                <a:alpha val="100000"/>
              </a:srgbClr>
            </a:solidFill>
          </p:spPr>
          <p:txBody>
            <a:bodyPr rtlCol="0" anchor="ctr">
              <a:noAutofit/>
            </a:bodyPr>
            <a:lstStyle/>
            <a:p>
              <a:pPr algn="ctr"/>
              <a:endParaRPr lang="en-US" dirty="0"/>
            </a:p>
          </p:txBody>
        </p:sp>
        <p:sp>
          <p:nvSpPr>
            <p:cNvPr id="5" name="shape-E84E">
              <a:extLst>
                <a:ext uri="{E33E76E6-36C4-468D-8037-BFD1845C406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5F84E6B-AA6E-458B-90E6-B565EAF52E82}"/>
                </a:ext>
              </a:extLst>
            </p:cNvPr>
            <p:cNvSpPr/>
            <p:nvPr/>
          </p:nvSpPr>
          <p:spPr>
            <a:xfrm>
              <a:off x="2333625" y="0"/>
              <a:ext cx="0" cy="609600"/>
            </a:xfrm>
            <a:custGeom>
              <a:avLst/>
              <a:gdLst/>
              <a:ahLst/>
              <a:cxnLst/>
              <a:rect l="0" t="0" r="r" b="b"/>
              <a:pathLst>
                <a:path h="609600">
                  <a:moveTo>
                    <a:pt x="0" y="0"/>
                  </a:moveTo>
                  <a:lnTo>
                    <a:pt x="0" y="609600"/>
                  </a:lnTo>
                </a:path>
              </a:pathLst>
            </a:custGeom>
            <a:ln w="9525">
              <a:solidFill>
                <a:srgbClr val="D56653">
                  <a:alpha val="100000"/>
                </a:srgbClr>
              </a:solidFill>
              <a:prstDash val="solid"/>
            </a:ln>
          </p:spPr>
          <p:txBody>
            <a:bodyPr rtlCol="0" anchor="ctr">
              <a:noAutofit/>
            </a:bodyPr>
            <a:lstStyle/>
            <a:p>
              <a:pPr algn="ctr"/>
              <a:endParaRPr lang="en-US" dirty="0"/>
            </a:p>
          </p:txBody>
        </p:sp>
        <p:sp>
          <p:nvSpPr>
            <p:cNvPr id="6" name="shape-216A">
              <a:extLst>
                <a:ext uri="{6B47D7A5-60D5-47A3-9CB7-25870500C89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2C52B03-6156-4EC8-9F30-3256E228533A}"/>
                </a:ext>
              </a:extLst>
            </p:cNvPr>
            <p:cNvSpPr/>
            <p:nvPr/>
          </p:nvSpPr>
          <p:spPr>
            <a:xfrm>
              <a:off x="3443287" y="609600"/>
              <a:ext cx="265309" cy="1252880"/>
            </a:xfrm>
            <a:custGeom>
              <a:avLst/>
              <a:gdLst/>
              <a:ahLst/>
              <a:cxnLst/>
              <a:rect l="0" t="0" r="r" b="b"/>
              <a:pathLst>
                <a:path w="265309" h="1252880">
                  <a:moveTo>
                    <a:pt x="265309" y="1222572"/>
                  </a:moveTo>
                  <a:cubicBezTo>
                    <a:pt x="267167" y="1220705"/>
                    <a:pt x="267167" y="1217695"/>
                    <a:pt x="265309" y="1215828"/>
                  </a:cubicBezTo>
                  <a:lnTo>
                    <a:pt x="235001" y="1185520"/>
                  </a:lnTo>
                  <a:cubicBezTo>
                    <a:pt x="233134" y="1183662"/>
                    <a:pt x="230124" y="1183662"/>
                    <a:pt x="228257" y="1185520"/>
                  </a:cubicBezTo>
                  <a:cubicBezTo>
                    <a:pt x="226400" y="1187387"/>
                    <a:pt x="226400" y="1190396"/>
                    <a:pt x="228257" y="1192263"/>
                  </a:cubicBezTo>
                  <a:lnTo>
                    <a:pt x="255203" y="1219200"/>
                  </a:lnTo>
                  <a:lnTo>
                    <a:pt x="228257" y="1246137"/>
                  </a:lnTo>
                  <a:cubicBezTo>
                    <a:pt x="226400" y="1248004"/>
                    <a:pt x="226400" y="1251014"/>
                    <a:pt x="228257" y="1252880"/>
                  </a:cubicBezTo>
                  <a:cubicBezTo>
                    <a:pt x="230124" y="1254738"/>
                    <a:pt x="233134" y="1254738"/>
                    <a:pt x="235001" y="1252880"/>
                  </a:cubicBezTo>
                  <a:lnTo>
                    <a:pt x="265309" y="1222572"/>
                  </a:lnTo>
                  <a:close/>
                  <a:moveTo>
                    <a:pt x="0" y="0"/>
                  </a:moveTo>
                  <a:lnTo>
                    <a:pt x="0" y="1123950"/>
                  </a:lnTo>
                  <a:lnTo>
                    <a:pt x="9525" y="1123950"/>
                  </a:lnTo>
                  <a:lnTo>
                    <a:pt x="9525" y="0"/>
                  </a:lnTo>
                  <a:lnTo>
                    <a:pt x="0" y="0"/>
                  </a:lnTo>
                  <a:close/>
                  <a:moveTo>
                    <a:pt x="100013" y="1223963"/>
                  </a:moveTo>
                  <a:lnTo>
                    <a:pt x="261938" y="1223963"/>
                  </a:lnTo>
                  <a:lnTo>
                    <a:pt x="261938" y="1214438"/>
                  </a:lnTo>
                  <a:lnTo>
                    <a:pt x="100013" y="1214438"/>
                  </a:lnTo>
                  <a:lnTo>
                    <a:pt x="100013" y="1223963"/>
                  </a:lnTo>
                  <a:close/>
                  <a:moveTo>
                    <a:pt x="0" y="1123950"/>
                  </a:moveTo>
                  <a:cubicBezTo>
                    <a:pt x="0" y="1179185"/>
                    <a:pt x="44777" y="1223963"/>
                    <a:pt x="100013" y="1223963"/>
                  </a:cubicBezTo>
                  <a:lnTo>
                    <a:pt x="100013" y="1214438"/>
                  </a:lnTo>
                  <a:cubicBezTo>
                    <a:pt x="50035" y="1214438"/>
                    <a:pt x="9525" y="1173928"/>
                    <a:pt x="9525" y="1123950"/>
                  </a:cubicBezTo>
                  <a:lnTo>
                    <a:pt x="0" y="1123950"/>
                  </a:lnTo>
                  <a:close/>
                </a:path>
              </a:pathLst>
            </a:custGeom>
            <a:solidFill>
              <a:srgbClr val="D56653">
                <a:alpha val="100000"/>
              </a:srgbClr>
            </a:solidFill>
          </p:spPr>
          <p:txBody>
            <a:bodyPr rtlCol="0" anchor="ctr">
              <a:noAutofit/>
            </a:bodyPr>
            <a:lstStyle/>
            <a:p>
              <a:pPr algn="ctr"/>
              <a:endParaRPr lang="en-US" dirty="0"/>
            </a:p>
          </p:txBody>
        </p:sp>
        <p:sp>
          <p:nvSpPr>
            <p:cNvPr id="7" name="shape-F341">
              <a:extLst>
                <a:ext uri="{80FCC98F-B985-4A63-8DDE-B9AE40DA82F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5A464B7-129C-48A2-B696-0F96564F1788}"/>
                </a:ext>
              </a:extLst>
            </p:cNvPr>
            <p:cNvSpPr/>
            <p:nvPr/>
          </p:nvSpPr>
          <p:spPr>
            <a:xfrm>
              <a:off x="3168453" y="609600"/>
              <a:ext cx="284359" cy="1252880"/>
            </a:xfrm>
            <a:custGeom>
              <a:avLst/>
              <a:gdLst/>
              <a:ahLst/>
              <a:cxnLst/>
              <a:rect l="0" t="0" r="r" b="b"/>
              <a:pathLst>
                <a:path w="284359" h="1252880">
                  <a:moveTo>
                    <a:pt x="0" y="1222572"/>
                  </a:moveTo>
                  <a:cubicBezTo>
                    <a:pt x="-1857" y="1220705"/>
                    <a:pt x="-1857" y="1217695"/>
                    <a:pt x="0" y="1215828"/>
                  </a:cubicBezTo>
                  <a:lnTo>
                    <a:pt x="30309" y="1185520"/>
                  </a:lnTo>
                  <a:cubicBezTo>
                    <a:pt x="32175" y="1183662"/>
                    <a:pt x="35185" y="1183662"/>
                    <a:pt x="37052" y="1185520"/>
                  </a:cubicBezTo>
                  <a:cubicBezTo>
                    <a:pt x="38910" y="1187387"/>
                    <a:pt x="38910" y="1190396"/>
                    <a:pt x="37052" y="1192263"/>
                  </a:cubicBezTo>
                  <a:lnTo>
                    <a:pt x="10106" y="1219200"/>
                  </a:lnTo>
                  <a:lnTo>
                    <a:pt x="37052" y="1246137"/>
                  </a:lnTo>
                  <a:cubicBezTo>
                    <a:pt x="38910" y="1248004"/>
                    <a:pt x="38910" y="1251014"/>
                    <a:pt x="37052" y="1252880"/>
                  </a:cubicBezTo>
                  <a:cubicBezTo>
                    <a:pt x="35185" y="1254738"/>
                    <a:pt x="32175" y="1254738"/>
                    <a:pt x="30309" y="1252880"/>
                  </a:cubicBezTo>
                  <a:lnTo>
                    <a:pt x="0" y="1222572"/>
                  </a:lnTo>
                  <a:close/>
                  <a:moveTo>
                    <a:pt x="284359" y="0"/>
                  </a:moveTo>
                  <a:lnTo>
                    <a:pt x="284359" y="1123950"/>
                  </a:lnTo>
                  <a:lnTo>
                    <a:pt x="274834" y="1123950"/>
                  </a:lnTo>
                  <a:lnTo>
                    <a:pt x="274834" y="0"/>
                  </a:lnTo>
                  <a:lnTo>
                    <a:pt x="284359" y="0"/>
                  </a:lnTo>
                  <a:close/>
                  <a:moveTo>
                    <a:pt x="184347" y="1223963"/>
                  </a:moveTo>
                  <a:lnTo>
                    <a:pt x="3372" y="1223963"/>
                  </a:lnTo>
                  <a:lnTo>
                    <a:pt x="3372" y="1214438"/>
                  </a:lnTo>
                  <a:lnTo>
                    <a:pt x="184347" y="1214438"/>
                  </a:lnTo>
                  <a:lnTo>
                    <a:pt x="184347" y="1223963"/>
                  </a:lnTo>
                  <a:close/>
                  <a:moveTo>
                    <a:pt x="284359" y="1123950"/>
                  </a:moveTo>
                  <a:cubicBezTo>
                    <a:pt x="284359" y="1179185"/>
                    <a:pt x="239582" y="1223963"/>
                    <a:pt x="184347" y="1223963"/>
                  </a:cubicBezTo>
                  <a:lnTo>
                    <a:pt x="184347" y="1214438"/>
                  </a:lnTo>
                  <a:cubicBezTo>
                    <a:pt x="234325" y="1214438"/>
                    <a:pt x="274834" y="1173928"/>
                    <a:pt x="274834" y="1123950"/>
                  </a:cubicBezTo>
                  <a:lnTo>
                    <a:pt x="284359" y="1123950"/>
                  </a:lnTo>
                  <a:close/>
                </a:path>
              </a:pathLst>
            </a:custGeom>
            <a:solidFill>
              <a:srgbClr val="D56653">
                <a:alpha val="100000"/>
              </a:srgbClr>
            </a:solidFill>
          </p:spPr>
          <p:txBody>
            <a:bodyPr rtlCol="0" anchor="ctr">
              <a:noAutofit/>
            </a:bodyPr>
            <a:lstStyle/>
            <a:p>
              <a:pPr algn="ctr"/>
              <a:endParaRPr lang="en-US" dirty="0"/>
            </a:p>
          </p:txBody>
        </p:sp>
        <p:sp>
          <p:nvSpPr>
            <p:cNvPr id="8" name="shape-A286">
              <a:extLst>
                <a:ext uri="{A9362609-CE98-4CF3-9312-29C5CC12736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6295812-9E1B-4D56-B916-9E90DDBB9445}"/>
                </a:ext>
              </a:extLst>
            </p:cNvPr>
            <p:cNvSpPr/>
            <p:nvPr/>
          </p:nvSpPr>
          <p:spPr>
            <a:xfrm>
              <a:off x="5748337" y="619125"/>
              <a:ext cx="732034" cy="1471955"/>
            </a:xfrm>
            <a:custGeom>
              <a:avLst/>
              <a:gdLst/>
              <a:ahLst/>
              <a:cxnLst/>
              <a:rect l="0" t="0" r="r" b="b"/>
              <a:pathLst>
                <a:path w="732034" h="1471955">
                  <a:moveTo>
                    <a:pt x="732034" y="1441647"/>
                  </a:moveTo>
                  <a:cubicBezTo>
                    <a:pt x="733892" y="1439780"/>
                    <a:pt x="733892" y="1436770"/>
                    <a:pt x="732034" y="1434903"/>
                  </a:cubicBezTo>
                  <a:lnTo>
                    <a:pt x="701726" y="1404595"/>
                  </a:lnTo>
                  <a:cubicBezTo>
                    <a:pt x="699859" y="1402737"/>
                    <a:pt x="696849" y="1402737"/>
                    <a:pt x="694982" y="1404595"/>
                  </a:cubicBezTo>
                  <a:cubicBezTo>
                    <a:pt x="693125" y="1406462"/>
                    <a:pt x="693125" y="1409471"/>
                    <a:pt x="694982" y="1411338"/>
                  </a:cubicBezTo>
                  <a:lnTo>
                    <a:pt x="721929" y="1438275"/>
                  </a:lnTo>
                  <a:lnTo>
                    <a:pt x="694982" y="1465212"/>
                  </a:lnTo>
                  <a:cubicBezTo>
                    <a:pt x="693125" y="1467079"/>
                    <a:pt x="693125" y="1470089"/>
                    <a:pt x="694982" y="1471955"/>
                  </a:cubicBezTo>
                  <a:cubicBezTo>
                    <a:pt x="696849" y="1473813"/>
                    <a:pt x="699859" y="1473813"/>
                    <a:pt x="701726" y="1471955"/>
                  </a:cubicBezTo>
                  <a:lnTo>
                    <a:pt x="732034" y="1441647"/>
                  </a:lnTo>
                  <a:close/>
                  <a:moveTo>
                    <a:pt x="0" y="0"/>
                  </a:moveTo>
                  <a:lnTo>
                    <a:pt x="0" y="1343025"/>
                  </a:lnTo>
                  <a:lnTo>
                    <a:pt x="9525" y="1343025"/>
                  </a:lnTo>
                  <a:lnTo>
                    <a:pt x="9525" y="0"/>
                  </a:lnTo>
                  <a:lnTo>
                    <a:pt x="0" y="0"/>
                  </a:lnTo>
                  <a:close/>
                  <a:moveTo>
                    <a:pt x="100013" y="1443038"/>
                  </a:moveTo>
                  <a:lnTo>
                    <a:pt x="728663" y="1443038"/>
                  </a:lnTo>
                  <a:lnTo>
                    <a:pt x="728663" y="1433513"/>
                  </a:lnTo>
                  <a:lnTo>
                    <a:pt x="100013" y="1433513"/>
                  </a:lnTo>
                  <a:lnTo>
                    <a:pt x="100013" y="1443038"/>
                  </a:lnTo>
                  <a:close/>
                  <a:moveTo>
                    <a:pt x="0" y="1343025"/>
                  </a:moveTo>
                  <a:cubicBezTo>
                    <a:pt x="0" y="1398261"/>
                    <a:pt x="44777" y="1443038"/>
                    <a:pt x="100013" y="1443038"/>
                  </a:cubicBezTo>
                  <a:lnTo>
                    <a:pt x="100013" y="1433513"/>
                  </a:lnTo>
                  <a:cubicBezTo>
                    <a:pt x="50035" y="1433513"/>
                    <a:pt x="9525" y="1393003"/>
                    <a:pt x="9525" y="1343025"/>
                  </a:cubicBezTo>
                  <a:lnTo>
                    <a:pt x="0" y="1343025"/>
                  </a:lnTo>
                  <a:close/>
                </a:path>
              </a:pathLst>
            </a:custGeom>
            <a:solidFill>
              <a:srgbClr val="D56653">
                <a:alpha val="100000"/>
              </a:srgbClr>
            </a:solidFill>
          </p:spPr>
          <p:txBody>
            <a:bodyPr rtlCol="0" anchor="ctr">
              <a:noAutofit/>
            </a:bodyPr>
            <a:lstStyle/>
            <a:p>
              <a:pPr algn="ctr"/>
              <a:endParaRPr lang="en-US" dirty="0"/>
            </a:p>
          </p:txBody>
        </p:sp>
        <p:sp>
          <p:nvSpPr>
            <p:cNvPr id="9" name="shape-8784">
              <a:extLst>
                <a:ext uri="{41D3EB3A-FA92-44A8-A260-627BE9915B6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F53B487-E40A-42B8-B6DD-08C3FBEE9D79}"/>
                </a:ext>
              </a:extLst>
            </p:cNvPr>
            <p:cNvSpPr/>
            <p:nvPr/>
          </p:nvSpPr>
          <p:spPr>
            <a:xfrm>
              <a:off x="4610100" y="0"/>
              <a:ext cx="0" cy="609600"/>
            </a:xfrm>
            <a:custGeom>
              <a:avLst/>
              <a:gdLst/>
              <a:ahLst/>
              <a:cxnLst/>
              <a:rect l="0" t="0" r="r" b="b"/>
              <a:pathLst>
                <a:path h="609600">
                  <a:moveTo>
                    <a:pt x="0" y="0"/>
                  </a:moveTo>
                  <a:lnTo>
                    <a:pt x="0" y="609600"/>
                  </a:lnTo>
                </a:path>
              </a:pathLst>
            </a:custGeom>
            <a:ln w="9525">
              <a:solidFill>
                <a:srgbClr val="D56653">
                  <a:alpha val="100000"/>
                </a:srgbClr>
              </a:solidFill>
              <a:prstDash val="solid"/>
            </a:ln>
          </p:spPr>
          <p:txBody>
            <a:bodyPr rtlCol="0" anchor="ctr">
              <a:noAutofit/>
            </a:bodyPr>
            <a:lstStyle/>
            <a:p>
              <a:pPr algn="ctr"/>
              <a:endParaRPr lang="en-US" dirty="0"/>
            </a:p>
          </p:txBody>
        </p:sp>
      </p:grpSp>
      <p:sp>
        <p:nvSpPr>
          <p:cNvPr id="10" name="Title 1">
            <a:extLst>
              <a:ext uri="{F8F95AA1-6FAA-41A3-A1C2-DCC14FABC0F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381D717-D4F8-4D76-9425-7DFB27BFA068}"/>
              </a:ext>
            </a:extLst>
          </p:cNvPr>
          <p:cNvSpPr>
            <a:spLocks noGrp="1"/>
          </p:cNvSpPr>
          <p:nvPr>
            <p:ph type="title" idx="10"/>
          </p:nvPr>
        </p:nvSpPr>
        <p:spPr>
          <a:xfrm>
            <a:off x="762000" y="380009"/>
            <a:ext cx="7620000" cy="527275"/>
          </a:xfrm>
        </p:spPr>
        <p:txBody>
          <a:bodyPr rtlCol="0" anchor="ctr"/>
          <a:lstStyle>
            <a:lvl1pPr lvl="0" algn="ctr">
              <a:defRPr lang="en-US" sz="2400" dirty="0"/>
            </a:lvl1pPr>
          </a:lstStyle>
          <a:p>
            <a:r>
              <a:rPr lang="en-US" dirty="0"/>
              <a:t>Click to edit Master title style</a:t>
            </a:r>
          </a:p>
        </p:txBody>
      </p:sp>
      <p:sp>
        <p:nvSpPr>
          <p:cNvPr id="11" name="Slide Number Placeholder 3" hidden="1">
            <a:extLst>
              <a:ext uri="{51CC0CF9-ADB3-40EF-B85B-230DADB8488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6B52333-02F6-4FF9-81E8-A0120F68F1B4}"/>
              </a:ext>
            </a:extLst>
          </p:cNvPr>
          <p:cNvSpPr>
            <a:spLocks noGrp="1"/>
          </p:cNvSpPr>
          <p:nvPr>
            <p:ph type="sldNum" sz="quarter" idx="11"/>
          </p:nvPr>
        </p:nvSpPr>
        <p:spPr/>
        <p:txBody>
          <a:bodyPr rtlCol="0"/>
          <a:lstStyle/>
          <a:p>
            <a:r>
              <a:rPr lang="en-US" dirty="0"/>
              <a:t>&lt;#&gt;</a:t>
            </a:r>
          </a:p>
        </p:txBody>
      </p:sp>
      <p:sp>
        <p:nvSpPr>
          <p:cNvPr id="12" name="Footer Placeholder 2" hidden="1">
            <a:extLst>
              <a:ext uri="{736DAB68-ECDE-41FD-ABB4-6DEC6EB327D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E8669D7-6001-4560-A151-AAA707285244}"/>
              </a:ext>
            </a:extLst>
          </p:cNvPr>
          <p:cNvSpPr>
            <a:spLocks noGrp="1"/>
          </p:cNvSpPr>
          <p:nvPr>
            <p:ph type="ftr" sz="quarter" idx="12"/>
          </p:nvPr>
        </p:nvSpPr>
        <p:spPr/>
        <p:txBody>
          <a:bodyPr rtlCol="0"/>
          <a:lstStyle/>
          <a:p>
            <a:r>
              <a:rPr lang="en-US" dirty="0"/>
              <a:t>Footer</a:t>
            </a:r>
          </a:p>
        </p:txBody>
      </p:sp>
      <p:sp>
        <p:nvSpPr>
          <p:cNvPr id="13" name="Date Placeholder 1" hidden="1">
            <a:extLst>
              <a:ext uri="{E8B357A0-E0D0-411B-9BE3-3BDEC29CC4E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882FF8B-DF7D-4951-B013-E11F0BD859F9}"/>
              </a:ext>
            </a:extLst>
          </p:cNvPr>
          <p:cNvSpPr>
            <a:spLocks noGrp="1"/>
          </p:cNvSpPr>
          <p:nvPr>
            <p:ph type="dt" sz="half" idx="13"/>
          </p:nvPr>
        </p:nvSpPr>
        <p:spPr/>
        <p:txBody>
          <a:bodyPr rtlCol="0"/>
          <a:lstStyle/>
          <a:p>
            <a:r>
              <a:rPr lang="en-US" dirty="0"/>
              <a:t>Date</a:t>
            </a:r>
          </a:p>
        </p:txBody>
      </p:sp>
      <p:sp>
        <p:nvSpPr>
          <p:cNvPr id="14" name="Titre 13">
            <a:extLst>
              <a:ext uri="{15F886A2-FB78-447B-8531-794D29B5103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71F173D-A877-493C-B85A-540D6449787C}"/>
              </a:ext>
            </a:extLst>
          </p:cNvPr>
          <p:cNvSpPr>
            <a:spLocks noGrp="1"/>
          </p:cNvSpPr>
          <p:nvPr>
            <p:ph type="title" idx="14"/>
          </p:nvPr>
        </p:nvSpPr>
        <p:spPr>
          <a:xfrm>
            <a:off x="686433" y="1504950"/>
            <a:ext cx="1428750" cy="619125"/>
          </a:xfrm>
          <a:prstGeom prst="roundRect">
            <a:avLst>
              <a:gd name="adj" fmla="val 14626"/>
            </a:avLst>
          </a:prstGeom>
          <a:solidFill>
            <a:srgbClr val="D66653"/>
          </a:solidFill>
        </p:spPr>
        <p:txBody>
          <a:bodyPr lIns="91440" tIns="93600" rIns="91440" bIns="45720" rtlCol="0" anchor="ctr">
            <a:normAutofit fontScale="32500" lnSpcReduction="20000"/>
          </a:bodyPr>
          <a:lstStyle>
            <a:lvl1pPr lvl="0" algn="ctr">
              <a:defRPr lang="en-US" b="0" dirty="0">
                <a:solidFill>
                  <a:schemeClr val="bg1"/>
                </a:solidFill>
                <a:latin typeface="Montserrat"/>
              </a:defRPr>
            </a:lvl1pPr>
          </a:lstStyle>
          <a:p>
            <a:pPr lvl="0"/>
            <a:r>
              <a:rPr lang="en-US" dirty="0"/>
              <a:t>Click to edit Master text styles</a:t>
            </a:r>
          </a:p>
        </p:txBody>
      </p:sp>
      <p:sp>
        <p:nvSpPr>
          <p:cNvPr id="15" name="Titre 14">
            <a:extLst>
              <a:ext uri="{6AF90055-F144-4E82-923B-6F867B073DB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8172273-7B8D-44E8-AF2F-2BF2D98E2A1B}"/>
              </a:ext>
            </a:extLst>
          </p:cNvPr>
          <p:cNvSpPr>
            <a:spLocks noGrp="1"/>
          </p:cNvSpPr>
          <p:nvPr>
            <p:ph type="title" idx="15"/>
          </p:nvPr>
        </p:nvSpPr>
        <p:spPr>
          <a:xfrm>
            <a:off x="2801616" y="1504950"/>
            <a:ext cx="1428750" cy="620591"/>
          </a:xfrm>
          <a:prstGeom prst="roundRect">
            <a:avLst/>
          </a:prstGeom>
          <a:solidFill>
            <a:srgbClr val="16517E"/>
          </a:solidFill>
        </p:spPr>
        <p:txBody>
          <a:bodyPr lIns="91440" tIns="93600" rIns="91440" bIns="45720" rtlCol="0" anchor="ctr">
            <a:normAutofit fontScale="40000" lnSpcReduction="20000"/>
          </a:bodyPr>
          <a:lstStyle>
            <a:lvl1pPr lvl="0" algn="ctr">
              <a:defRPr lang="en-US" sz="2400" b="0" dirty="0">
                <a:solidFill>
                  <a:schemeClr val="bg1"/>
                </a:solidFill>
                <a:latin typeface="Montserrat"/>
              </a:defRPr>
            </a:lvl1pPr>
          </a:lstStyle>
          <a:p>
            <a:pPr lvl="0"/>
            <a:r>
              <a:rPr lang="en-US" dirty="0"/>
              <a:t>Click to edit Master text styles</a:t>
            </a:r>
          </a:p>
        </p:txBody>
      </p:sp>
      <p:sp>
        <p:nvSpPr>
          <p:cNvPr id="16" name="Titre 15">
            <a:extLst>
              <a:ext uri="{86EC02A1-1F4C-4D25-B8CF-D6FC3633C30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9DDCAA0-DA76-4D15-8382-7A073AB33F62}"/>
              </a:ext>
            </a:extLst>
          </p:cNvPr>
          <p:cNvSpPr>
            <a:spLocks noGrp="1"/>
          </p:cNvSpPr>
          <p:nvPr>
            <p:ph type="title" idx="16"/>
          </p:nvPr>
        </p:nvSpPr>
        <p:spPr>
          <a:xfrm>
            <a:off x="4916800" y="1504950"/>
            <a:ext cx="1437455" cy="619125"/>
          </a:xfrm>
          <a:prstGeom prst="roundRect">
            <a:avLst/>
          </a:prstGeom>
          <a:solidFill>
            <a:srgbClr val="D66653"/>
          </a:solidFill>
        </p:spPr>
        <p:txBody>
          <a:bodyPr lIns="91440" tIns="93600" rIns="91440" bIns="45720" rtlCol="0" anchor="ctr">
            <a:normAutofit fontScale="40000" lnSpcReduction="20000"/>
          </a:bodyPr>
          <a:lstStyle>
            <a:lvl1pPr lvl="0" algn="ctr">
              <a:defRPr lang="en-US" sz="2400" b="0" dirty="0">
                <a:solidFill>
                  <a:schemeClr val="bg1"/>
                </a:solidFill>
                <a:latin typeface="Montserrat"/>
              </a:defRPr>
            </a:lvl1pPr>
          </a:lstStyle>
          <a:p>
            <a:pPr lvl="0"/>
            <a:r>
              <a:rPr lang="en-US" dirty="0"/>
              <a:t>Click to edit Master text styles</a:t>
            </a:r>
          </a:p>
        </p:txBody>
      </p:sp>
      <p:sp>
        <p:nvSpPr>
          <p:cNvPr id="17" name="Titre 16">
            <a:extLst>
              <a:ext uri="{F2DE703C-53C9-4666-BB2C-2A9EE0F35F7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0A57871-FA36-4BB8-A347-E156E23C13E8}"/>
              </a:ext>
            </a:extLst>
          </p:cNvPr>
          <p:cNvSpPr>
            <a:spLocks noGrp="1"/>
          </p:cNvSpPr>
          <p:nvPr>
            <p:ph type="title" idx="17"/>
          </p:nvPr>
        </p:nvSpPr>
        <p:spPr>
          <a:xfrm>
            <a:off x="7040688" y="1504950"/>
            <a:ext cx="1415176" cy="620591"/>
          </a:xfrm>
          <a:prstGeom prst="roundRect">
            <a:avLst/>
          </a:prstGeom>
          <a:solidFill>
            <a:srgbClr val="16517E"/>
          </a:solidFill>
        </p:spPr>
        <p:txBody>
          <a:bodyPr lIns="91440" tIns="93600" rIns="91440" bIns="45720" rtlCol="0" anchor="ctr">
            <a:normAutofit fontScale="40000" lnSpcReduction="20000"/>
          </a:bodyPr>
          <a:lstStyle>
            <a:lvl1pPr lvl="0" algn="ctr">
              <a:defRPr lang="en-US" sz="2400" b="0" dirty="0">
                <a:solidFill>
                  <a:schemeClr val="bg1"/>
                </a:solidFill>
                <a:latin typeface="Montserrat"/>
              </a:defRPr>
            </a:lvl1pPr>
          </a:lstStyle>
          <a:p>
            <a:pPr lvl="0"/>
            <a:r>
              <a:rPr lang="en-US" dirty="0"/>
              <a:t>Click to edit Master text styles</a:t>
            </a:r>
          </a:p>
        </p:txBody>
      </p:sp>
      <p:sp>
        <p:nvSpPr>
          <p:cNvPr id="18" name="Espace réservé du contenu 17">
            <a:extLst>
              <a:ext uri="{38C9F54B-3E14-45D2-A19B-86909C5EC85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26178C0-592E-4460-98DB-3F2E3A1B3D76}"/>
              </a:ext>
            </a:extLst>
          </p:cNvPr>
          <p:cNvSpPr>
            <a:spLocks noGrp="1"/>
          </p:cNvSpPr>
          <p:nvPr>
            <p:ph idx="18"/>
          </p:nvPr>
        </p:nvSpPr>
        <p:spPr>
          <a:xfrm>
            <a:off x="251098" y="2923708"/>
            <a:ext cx="1731473" cy="1130226"/>
          </a:xfrm>
          <a:prstGeom prst="rect">
            <a:avLst/>
          </a:prstGeom>
        </p:spPr>
        <p:txBody>
          <a:bodyPr lIns="91440" tIns="93600" rIns="91440" bIns="45720" rtlCol="0">
            <a:noAutofit/>
          </a:bodyPr>
          <a:lstStyle>
            <a:lvl1pPr marL="0" lvl="0" indent="0">
              <a:buNone/>
              <a:defRPr lang="en-US" sz="1000" dirty="0">
                <a:solidFill>
                  <a:schemeClr val="tx1"/>
                </a:solidFill>
              </a:defRPr>
            </a:lvl1pPr>
            <a:lvl2pPr marL="0" lvl="1" indent="0">
              <a:buNone/>
              <a:defRPr lang="en-US" sz="1000" dirty="0">
                <a:solidFill>
                  <a:schemeClr val="tx1"/>
                </a:solidFill>
              </a:defRPr>
            </a:lvl2pPr>
            <a:lvl3pPr marL="0" lvl="2" indent="0">
              <a:buNone/>
              <a:defRPr lang="en-US" sz="1000" dirty="0">
                <a:solidFill>
                  <a:schemeClr val="tx1"/>
                </a:solidFill>
              </a:defRPr>
            </a:lvl3pPr>
            <a:lvl4pPr marL="0" lvl="3" indent="0">
              <a:buNone/>
              <a:defRPr lang="en-US" sz="1000" dirty="0">
                <a:solidFill>
                  <a:schemeClr val="tx1"/>
                </a:solidFill>
              </a:defRPr>
            </a:lvl4pPr>
            <a:lvl5pPr marL="0" lvl="4" indent="0">
              <a:buNone/>
              <a:defRPr lang="en-US" sz="10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Espace réservé du contenu 18">
            <a:extLst>
              <a:ext uri="{F16F839D-21A0-4757-A8E8-644A17B3FA9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D082B47-81FD-4057-85FA-E55AEDEA5010}"/>
              </a:ext>
            </a:extLst>
          </p:cNvPr>
          <p:cNvSpPr>
            <a:spLocks noGrp="1"/>
          </p:cNvSpPr>
          <p:nvPr>
            <p:ph idx="19"/>
          </p:nvPr>
        </p:nvSpPr>
        <p:spPr>
          <a:xfrm>
            <a:off x="2401566" y="2921155"/>
            <a:ext cx="1952625" cy="887625"/>
          </a:xfrm>
          <a:prstGeom prst="rect">
            <a:avLst/>
          </a:prstGeom>
        </p:spPr>
        <p:txBody>
          <a:bodyPr lIns="91440" tIns="93600" rIns="91440" bIns="45720" rtlCol="0">
            <a:noAutofit/>
          </a:bodyPr>
          <a:lstStyle>
            <a:lvl1pPr marL="0" lvl="0" indent="0">
              <a:buNone/>
              <a:defRPr lang="en-US" sz="1000" dirty="0">
                <a:solidFill>
                  <a:schemeClr val="tx1"/>
                </a:solidFill>
              </a:defRPr>
            </a:lvl1pPr>
            <a:lvl2pPr marL="0" lvl="1" indent="0">
              <a:buNone/>
              <a:defRPr lang="en-US" sz="1000" dirty="0">
                <a:solidFill>
                  <a:schemeClr val="tx1"/>
                </a:solidFill>
              </a:defRPr>
            </a:lvl2pPr>
            <a:lvl3pPr marL="0" lvl="2" indent="0">
              <a:buNone/>
              <a:defRPr lang="en-US" sz="1000" dirty="0">
                <a:solidFill>
                  <a:schemeClr val="tx1"/>
                </a:solidFill>
              </a:defRPr>
            </a:lvl3pPr>
            <a:lvl4pPr marL="0" lvl="3" indent="0">
              <a:buNone/>
              <a:defRPr lang="en-US" sz="1000" dirty="0">
                <a:solidFill>
                  <a:schemeClr val="tx1"/>
                </a:solidFill>
              </a:defRPr>
            </a:lvl4pPr>
            <a:lvl5pPr marL="0" lvl="4" indent="0">
              <a:buNone/>
              <a:defRPr lang="en-US" sz="10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Espace réservé du contenu 19">
            <a:extLst>
              <a:ext uri="{78E7CE97-D323-42C3-968C-91A5581D5EC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26957E1-1DA7-44B5-B9BA-A8C79A1725FB}"/>
              </a:ext>
            </a:extLst>
          </p:cNvPr>
          <p:cNvSpPr>
            <a:spLocks noGrp="1"/>
          </p:cNvSpPr>
          <p:nvPr>
            <p:ph idx="20"/>
          </p:nvPr>
        </p:nvSpPr>
        <p:spPr>
          <a:xfrm>
            <a:off x="4803133" y="2945111"/>
            <a:ext cx="1952625" cy="863669"/>
          </a:xfrm>
          <a:prstGeom prst="rect">
            <a:avLst/>
          </a:prstGeom>
        </p:spPr>
        <p:txBody>
          <a:bodyPr lIns="91440" tIns="93600" rIns="91440" bIns="45720" rtlCol="0">
            <a:noAutofit/>
          </a:bodyPr>
          <a:lstStyle>
            <a:lvl1pPr marL="0" lvl="0" indent="0">
              <a:buNone/>
              <a:defRPr lang="en-US" sz="1000" dirty="0">
                <a:solidFill>
                  <a:schemeClr val="tx1"/>
                </a:solidFill>
              </a:defRPr>
            </a:lvl1pPr>
            <a:lvl2pPr marL="0" lvl="1" indent="0">
              <a:buNone/>
              <a:defRPr lang="en-US" sz="1000" dirty="0">
                <a:solidFill>
                  <a:schemeClr val="tx1"/>
                </a:solidFill>
              </a:defRPr>
            </a:lvl2pPr>
            <a:lvl3pPr marL="0" lvl="2" indent="0">
              <a:buNone/>
              <a:defRPr lang="en-US" sz="1000" dirty="0">
                <a:solidFill>
                  <a:schemeClr val="tx1"/>
                </a:solidFill>
              </a:defRPr>
            </a:lvl3pPr>
            <a:lvl4pPr marL="0" lvl="3" indent="0">
              <a:buNone/>
              <a:defRPr lang="en-US" sz="1000" dirty="0">
                <a:solidFill>
                  <a:schemeClr val="tx1"/>
                </a:solidFill>
              </a:defRPr>
            </a:lvl4pPr>
            <a:lvl5pPr marL="0" lvl="4" indent="0">
              <a:buNone/>
              <a:defRPr lang="en-US" sz="10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Espace réservé du contenu 20">
            <a:extLst>
              <a:ext uri="{73775A5A-D3CC-4725-AD4F-F9BB7011B98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1167A8C-DFC8-4155-8609-18E423C3EC56}"/>
              </a:ext>
            </a:extLst>
          </p:cNvPr>
          <p:cNvSpPr>
            <a:spLocks noGrp="1"/>
          </p:cNvSpPr>
          <p:nvPr>
            <p:ph idx="21"/>
          </p:nvPr>
        </p:nvSpPr>
        <p:spPr>
          <a:xfrm>
            <a:off x="7006856" y="2927061"/>
            <a:ext cx="1961969" cy="1126874"/>
          </a:xfrm>
          <a:prstGeom prst="rect">
            <a:avLst/>
          </a:prstGeom>
        </p:spPr>
        <p:txBody>
          <a:bodyPr lIns="91440" tIns="93600" rIns="91440" bIns="45720" rtlCol="0">
            <a:normAutofit fontScale="62500" lnSpcReduction="20000"/>
          </a:bodyPr>
          <a:lstStyle>
            <a:lvl1pPr marL="0" lvl="0" indent="0">
              <a:buNone/>
              <a:defRPr lang="en-US" sz="1000" dirty="0">
                <a:solidFill>
                  <a:schemeClr val="tx1"/>
                </a:solidFill>
              </a:defRPr>
            </a:lvl1pPr>
            <a:lvl2pPr marL="0" lvl="1" indent="0">
              <a:buNone/>
              <a:defRPr lang="en-US" sz="1000" dirty="0">
                <a:solidFill>
                  <a:schemeClr val="tx1"/>
                </a:solidFill>
              </a:defRPr>
            </a:lvl2pPr>
            <a:lvl3pPr marL="0" lvl="2" indent="0">
              <a:buNone/>
              <a:defRPr lang="en-US" sz="1000" dirty="0">
                <a:solidFill>
                  <a:schemeClr val="tx1"/>
                </a:solidFill>
              </a:defRPr>
            </a:lvl3pPr>
            <a:lvl4pPr marL="0" lvl="3" indent="0">
              <a:buNone/>
              <a:defRPr lang="en-US" sz="1000" dirty="0">
                <a:solidFill>
                  <a:schemeClr val="tx1"/>
                </a:solidFill>
              </a:defRPr>
            </a:lvl4pPr>
            <a:lvl5pPr marL="0" lvl="4" indent="0">
              <a:buNone/>
              <a:defRPr lang="en-US" sz="10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E5ED9DE9-AF88-4FED-AC18-C4B298F24D03}">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ches of Psychology">
    <p:spTree>
      <p:nvGrpSpPr>
        <p:cNvPr id="1" name=""/>
        <p:cNvGrpSpPr/>
        <p:nvPr/>
      </p:nvGrpSpPr>
      <p:grpSpPr>
        <a:xfrm>
          <a:off x="0" y="0"/>
          <a:ext cx="0" cy="0"/>
          <a:chOff x="0" y="0"/>
          <a:chExt cx="0" cy="0"/>
        </a:xfrm>
      </p:grpSpPr>
      <p:sp>
        <p:nvSpPr>
          <p:cNvPr id="2" name="Title 1">
            <a:extLst>
              <a:ext uri="{7669AC0F-B09C-4AE3-944C-5EF6AAEC785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EF4688D-8556-4898-BB33-7DC7F68684C7}"/>
              </a:ext>
            </a:extLst>
          </p:cNvPr>
          <p:cNvSpPr>
            <a:spLocks noGrp="1"/>
          </p:cNvSpPr>
          <p:nvPr>
            <p:ph type="title" idx="10"/>
          </p:nvPr>
        </p:nvSpPr>
        <p:spPr>
          <a:xfrm>
            <a:off x="762000" y="428625"/>
            <a:ext cx="7620000" cy="436540"/>
          </a:xfrm>
        </p:spPr>
        <p:txBody>
          <a:bodyPr rtlCol="0" anchor="ctr"/>
          <a:lstStyle>
            <a:lvl1pPr lvl="0" algn="ctr">
              <a:defRPr lang="en-US" sz="2400" dirty="0"/>
            </a:lvl1pPr>
          </a:lstStyle>
          <a:p>
            <a:r>
              <a:rPr lang="en-US" dirty="0"/>
              <a:t>Click to edit Master title style</a:t>
            </a:r>
          </a:p>
        </p:txBody>
      </p:sp>
      <p:sp>
        <p:nvSpPr>
          <p:cNvPr id="3" name="Slide Number Placeholder 3">
            <a:extLst>
              <a:ext uri="{4DD5D597-2B31-40C2-B582-C1E634B82A1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CB84D45-D386-4281-8E72-0AF269C54687}"/>
              </a:ext>
            </a:extLst>
          </p:cNvPr>
          <p:cNvSpPr>
            <a:spLocks noGrp="1"/>
          </p:cNvSpPr>
          <p:nvPr>
            <p:ph type="sldNum" sz="quarter" idx="11"/>
          </p:nvPr>
        </p:nvSpPr>
        <p:spPr/>
        <p:txBody>
          <a:bodyPr rtlCol="0"/>
          <a:lstStyle/>
          <a:p>
            <a:r>
              <a:rPr lang="en-US" dirty="0"/>
              <a:t>&lt;#&gt;</a:t>
            </a:r>
          </a:p>
        </p:txBody>
      </p:sp>
      <p:sp>
        <p:nvSpPr>
          <p:cNvPr id="4" name="Footer Placeholder 2">
            <a:extLst>
              <a:ext uri="{2AD5D6F8-44D0-4289-B22D-FCF894F73B5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110138F-4733-46B7-BF1E-494B1FA62147}"/>
              </a:ext>
            </a:extLst>
          </p:cNvPr>
          <p:cNvSpPr>
            <a:spLocks noGrp="1"/>
          </p:cNvSpPr>
          <p:nvPr>
            <p:ph type="ftr" sz="quarter" idx="12"/>
          </p:nvPr>
        </p:nvSpPr>
        <p:spPr/>
        <p:txBody>
          <a:bodyPr rtlCol="0"/>
          <a:lstStyle/>
          <a:p>
            <a:r>
              <a:rPr lang="en-US" dirty="0"/>
              <a:t>Footer</a:t>
            </a:r>
          </a:p>
        </p:txBody>
      </p:sp>
      <p:sp>
        <p:nvSpPr>
          <p:cNvPr id="5" name="Date Placeholder 1">
            <a:extLst>
              <a:ext uri="{F14C1AB9-E467-4C2E-8393-3149FC66044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2C5F854-AAD4-4ECB-8F7D-2BD87E1EB806}"/>
              </a:ext>
            </a:extLst>
          </p:cNvPr>
          <p:cNvSpPr>
            <a:spLocks noGrp="1"/>
          </p:cNvSpPr>
          <p:nvPr>
            <p:ph type="dt" sz="half" idx="13"/>
          </p:nvPr>
        </p:nvSpPr>
        <p:spPr/>
        <p:txBody>
          <a:bodyPr rtlCol="0"/>
          <a:lstStyle/>
          <a:p>
            <a:r>
              <a:rPr lang="en-US" dirty="0"/>
              <a:t>Date</a:t>
            </a:r>
          </a:p>
        </p:txBody>
      </p:sp>
      <p:sp>
        <p:nvSpPr>
          <p:cNvPr id="6" name="Rectangle à coins arrondis 5">
            <a:extLst>
              <a:ext uri="{09AE241D-DA51-4CD8-954F-AE3404E14CA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E485F7C-D48D-44CC-B713-EB0EC2C47CCA}"/>
              </a:ext>
            </a:extLst>
          </p:cNvPr>
          <p:cNvSpPr/>
          <p:nvPr userDrawn="1"/>
        </p:nvSpPr>
        <p:spPr>
          <a:xfrm>
            <a:off x="265899" y="1143600"/>
            <a:ext cx="1621812" cy="3429000"/>
          </a:xfrm>
          <a:prstGeom prst="roundRect">
            <a:avLst>
              <a:gd name="adj" fmla="val 7045"/>
            </a:avLst>
          </a:prstGeom>
          <a:solidFill>
            <a:schemeClr val="accent1"/>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7" name="Rectangle à coins arrondis 6">
            <a:extLst>
              <a:ext uri="{BA9E9D2D-7C18-4F1F-A548-113C8A4E9B1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08143B9-1C2E-48E9-855D-F3ABD3438392}"/>
              </a:ext>
            </a:extLst>
          </p:cNvPr>
          <p:cNvSpPr/>
          <p:nvPr userDrawn="1"/>
        </p:nvSpPr>
        <p:spPr>
          <a:xfrm>
            <a:off x="2017699" y="1143600"/>
            <a:ext cx="1621812" cy="3429000"/>
          </a:xfrm>
          <a:prstGeom prst="roundRect">
            <a:avLst>
              <a:gd name="adj" fmla="val 7045"/>
            </a:avLst>
          </a:prstGeom>
          <a:solidFill>
            <a:schemeClr val="accent2"/>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8" name="Rectangle à coins arrondis 7">
            <a:extLst>
              <a:ext uri="{8902B39E-BEFB-4E5D-BF21-16CC0F5E4BA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4B15DDE-C510-452F-B172-99AA09A5CACA}"/>
              </a:ext>
            </a:extLst>
          </p:cNvPr>
          <p:cNvSpPr/>
          <p:nvPr userDrawn="1"/>
        </p:nvSpPr>
        <p:spPr>
          <a:xfrm>
            <a:off x="3761098" y="1133970"/>
            <a:ext cx="1621812" cy="3429000"/>
          </a:xfrm>
          <a:prstGeom prst="roundRect">
            <a:avLst>
              <a:gd name="adj" fmla="val 7045"/>
            </a:avLst>
          </a:prstGeom>
          <a:solidFill>
            <a:schemeClr val="accent3"/>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9" name="Rectangle à coins arrondis 8">
            <a:extLst>
              <a:ext uri="{2CE12364-F6EE-4DB3-AB86-1C3D23D7576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52A5741-8FE8-4BB4-8EC4-1D66C36D4122}"/>
              </a:ext>
            </a:extLst>
          </p:cNvPr>
          <p:cNvSpPr/>
          <p:nvPr userDrawn="1"/>
        </p:nvSpPr>
        <p:spPr>
          <a:xfrm>
            <a:off x="5504490" y="1143600"/>
            <a:ext cx="1621812" cy="3429000"/>
          </a:xfrm>
          <a:prstGeom prst="roundRect">
            <a:avLst>
              <a:gd name="adj" fmla="val 7045"/>
            </a:avLst>
          </a:prstGeom>
          <a:solidFill>
            <a:schemeClr val="accent4"/>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0" name="Rectangle à coins arrondis 9">
            <a:extLst>
              <a:ext uri="{AC3D9F38-C886-4282-A640-02FF4F1FBB2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D8E0A69-0BB0-49A2-A2C3-6BF1DA927B73}"/>
              </a:ext>
            </a:extLst>
          </p:cNvPr>
          <p:cNvSpPr/>
          <p:nvPr userDrawn="1"/>
        </p:nvSpPr>
        <p:spPr>
          <a:xfrm>
            <a:off x="7247886" y="1143600"/>
            <a:ext cx="1621812" cy="3429000"/>
          </a:xfrm>
          <a:prstGeom prst="roundRect">
            <a:avLst>
              <a:gd name="adj" fmla="val 7045"/>
            </a:avLst>
          </a:prstGeom>
          <a:solidFill>
            <a:schemeClr val="accent6"/>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1" name="Titre 10">
            <a:extLst>
              <a:ext uri="{705521D2-AE39-411D-A899-4D775E18C11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5441930-CF3C-4904-A43C-4051869A311B}"/>
              </a:ext>
            </a:extLst>
          </p:cNvPr>
          <p:cNvSpPr>
            <a:spLocks noGrp="1"/>
          </p:cNvSpPr>
          <p:nvPr>
            <p:ph type="title" idx="14"/>
          </p:nvPr>
        </p:nvSpPr>
        <p:spPr>
          <a:xfrm>
            <a:off x="290188" y="1266034"/>
            <a:ext cx="897978" cy="602437"/>
          </a:xfrm>
          <a:prstGeom prst="rect">
            <a:avLst/>
          </a:prstGeom>
        </p:spPr>
        <p:txBody>
          <a:bodyPr lIns="91440" tIns="93600" rIns="91440" bIns="45720" rtlCol="0">
            <a:normAutofit fontScale="25000" lnSpcReduction="20000"/>
          </a:bodyPr>
          <a:lstStyle>
            <a:lvl1pPr lvl="0">
              <a:defRPr lang="en-US" sz="14000" b="0" dirty="0">
                <a:solidFill>
                  <a:schemeClr val="bg1"/>
                </a:solidFill>
                <a:latin typeface="Montserrat"/>
              </a:defRPr>
            </a:lvl1pPr>
          </a:lstStyle>
          <a:p>
            <a:pPr lvl="0"/>
            <a:r>
              <a:rPr lang="en-US" dirty="0"/>
              <a:t>Click to edit Master text styles</a:t>
            </a:r>
          </a:p>
        </p:txBody>
      </p:sp>
      <p:sp>
        <p:nvSpPr>
          <p:cNvPr id="12" name="Titre 11">
            <a:extLst>
              <a:ext uri="{6B3B5947-F2E8-4A4B-BB63-51F9E80CA27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96F6FB4-A5F4-4A2A-9D54-A1C982B13AC4}"/>
              </a:ext>
            </a:extLst>
          </p:cNvPr>
          <p:cNvSpPr>
            <a:spLocks noGrp="1"/>
          </p:cNvSpPr>
          <p:nvPr>
            <p:ph type="title" idx="15"/>
          </p:nvPr>
        </p:nvSpPr>
        <p:spPr>
          <a:xfrm>
            <a:off x="2017699" y="1257300"/>
            <a:ext cx="798118" cy="611171"/>
          </a:xfrm>
          <a:prstGeom prst="rect">
            <a:avLst/>
          </a:prstGeom>
        </p:spPr>
        <p:txBody>
          <a:bodyPr lIns="91440" tIns="93600" rIns="91440" bIns="45720" rtlCol="0">
            <a:normAutofit fontScale="25000" lnSpcReduction="20000"/>
          </a:bodyPr>
          <a:lstStyle>
            <a:lvl1pPr lvl="0">
              <a:defRPr lang="en-US" sz="14000" b="0" dirty="0">
                <a:solidFill>
                  <a:schemeClr val="bg1"/>
                </a:solidFill>
                <a:latin typeface="Montserrat"/>
              </a:defRPr>
            </a:lvl1pPr>
          </a:lstStyle>
          <a:p>
            <a:pPr lvl="0"/>
            <a:r>
              <a:rPr lang="en-US" dirty="0"/>
              <a:t>Click to edit Master text styles</a:t>
            </a:r>
          </a:p>
        </p:txBody>
      </p:sp>
      <p:sp>
        <p:nvSpPr>
          <p:cNvPr id="13" name="Titre 12">
            <a:extLst>
              <a:ext uri="{586FB2B5-6E24-4393-BADD-E1A6939C139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1D4EE2C-D3DF-454D-BA0A-A6077E0C5D5D}"/>
              </a:ext>
            </a:extLst>
          </p:cNvPr>
          <p:cNvSpPr>
            <a:spLocks noGrp="1"/>
          </p:cNvSpPr>
          <p:nvPr>
            <p:ph type="title" idx="16"/>
          </p:nvPr>
        </p:nvSpPr>
        <p:spPr>
          <a:xfrm>
            <a:off x="3761098" y="1257300"/>
            <a:ext cx="792280" cy="611171"/>
          </a:xfrm>
          <a:prstGeom prst="rect">
            <a:avLst/>
          </a:prstGeom>
        </p:spPr>
        <p:txBody>
          <a:bodyPr lIns="91440" tIns="93600" rIns="91440" bIns="45720" rtlCol="0">
            <a:normAutofit fontScale="25000" lnSpcReduction="20000"/>
          </a:bodyPr>
          <a:lstStyle>
            <a:lvl1pPr lvl="0">
              <a:defRPr lang="en-US" sz="14000" b="0" dirty="0">
                <a:solidFill>
                  <a:schemeClr val="bg1"/>
                </a:solidFill>
                <a:latin typeface="Montserrat"/>
              </a:defRPr>
            </a:lvl1pPr>
          </a:lstStyle>
          <a:p>
            <a:pPr lvl="0"/>
            <a:r>
              <a:rPr lang="en-US" dirty="0"/>
              <a:t>Click to edit Master text styles</a:t>
            </a:r>
          </a:p>
        </p:txBody>
      </p:sp>
      <p:sp>
        <p:nvSpPr>
          <p:cNvPr id="14" name="Titre 13">
            <a:extLst>
              <a:ext uri="{990F385A-4763-4B98-8263-FAA8AB0CF7C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43F8460-3459-4EDC-BCC5-12BE0CCEB107}"/>
              </a:ext>
            </a:extLst>
          </p:cNvPr>
          <p:cNvSpPr>
            <a:spLocks noGrp="1"/>
          </p:cNvSpPr>
          <p:nvPr>
            <p:ph type="title" idx="17"/>
          </p:nvPr>
        </p:nvSpPr>
        <p:spPr>
          <a:xfrm>
            <a:off x="5504488" y="1257300"/>
            <a:ext cx="913866" cy="611171"/>
          </a:xfrm>
          <a:prstGeom prst="rect">
            <a:avLst/>
          </a:prstGeom>
        </p:spPr>
        <p:txBody>
          <a:bodyPr lIns="91440" tIns="93600" rIns="91440" bIns="45720" rtlCol="0">
            <a:normAutofit fontScale="25000" lnSpcReduction="20000"/>
          </a:bodyPr>
          <a:lstStyle>
            <a:lvl1pPr lvl="0">
              <a:defRPr lang="en-US" sz="14000" b="0" dirty="0">
                <a:solidFill>
                  <a:schemeClr val="bg1"/>
                </a:solidFill>
                <a:latin typeface="Montserrat"/>
              </a:defRPr>
            </a:lvl1pPr>
          </a:lstStyle>
          <a:p>
            <a:pPr lvl="0"/>
            <a:r>
              <a:rPr lang="en-US" dirty="0"/>
              <a:t>Click to edit Master text styles</a:t>
            </a:r>
          </a:p>
        </p:txBody>
      </p:sp>
      <p:sp>
        <p:nvSpPr>
          <p:cNvPr id="15" name="Titre 14">
            <a:extLst>
              <a:ext uri="{2CAA41A7-4572-4081-B390-7BD4825AA28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D9F6821-12AA-40FE-9060-A62C78F70395}"/>
              </a:ext>
            </a:extLst>
          </p:cNvPr>
          <p:cNvSpPr>
            <a:spLocks noGrp="1"/>
          </p:cNvSpPr>
          <p:nvPr>
            <p:ph type="title" idx="18"/>
          </p:nvPr>
        </p:nvSpPr>
        <p:spPr>
          <a:xfrm>
            <a:off x="7247877" y="1257300"/>
            <a:ext cx="821569" cy="611171"/>
          </a:xfrm>
          <a:prstGeom prst="rect">
            <a:avLst/>
          </a:prstGeom>
        </p:spPr>
        <p:txBody>
          <a:bodyPr lIns="91440" tIns="93600" rIns="91440" bIns="45720" rtlCol="0">
            <a:normAutofit fontScale="25000" lnSpcReduction="20000"/>
          </a:bodyPr>
          <a:lstStyle>
            <a:lvl1pPr lvl="0">
              <a:defRPr lang="en-US" sz="14000" b="0" dirty="0">
                <a:solidFill>
                  <a:schemeClr val="bg1"/>
                </a:solidFill>
                <a:latin typeface="Montserrat"/>
              </a:defRPr>
            </a:lvl1pPr>
          </a:lstStyle>
          <a:p>
            <a:pPr lvl="0"/>
            <a:r>
              <a:rPr lang="en-US" dirty="0"/>
              <a:t>Click to edit Master text styles</a:t>
            </a:r>
          </a:p>
        </p:txBody>
      </p:sp>
      <p:sp>
        <p:nvSpPr>
          <p:cNvPr id="16" name="Espace réservé du contenu 15">
            <a:extLst>
              <a:ext uri="{09F64A94-C4EC-4253-8B79-ED5EB9ADA91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7523440-6249-4506-99BA-7788255820B9}"/>
              </a:ext>
            </a:extLst>
          </p:cNvPr>
          <p:cNvSpPr>
            <a:spLocks noGrp="1"/>
          </p:cNvSpPr>
          <p:nvPr>
            <p:ph idx="19"/>
          </p:nvPr>
        </p:nvSpPr>
        <p:spPr>
          <a:xfrm>
            <a:off x="273138" y="3113589"/>
            <a:ext cx="1619250" cy="1437922"/>
          </a:xfrm>
          <a:prstGeom prst="rect">
            <a:avLst/>
          </a:prstGeom>
        </p:spPr>
        <p:txBody>
          <a:bodyPr lIns="91440" tIns="93600" rIns="91440" bIns="45720" rtlCol="0">
            <a:norm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Espace réservé du contenu 16">
            <a:extLst>
              <a:ext uri="{C27CB6DE-CC07-415C-AFC9-18605C9D7DE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BD61E24-EE4E-4AAA-970E-31604828402D}"/>
              </a:ext>
            </a:extLst>
          </p:cNvPr>
          <p:cNvSpPr>
            <a:spLocks noGrp="1"/>
          </p:cNvSpPr>
          <p:nvPr>
            <p:ph idx="20"/>
          </p:nvPr>
        </p:nvSpPr>
        <p:spPr>
          <a:xfrm>
            <a:off x="2031568" y="3113589"/>
            <a:ext cx="1571625" cy="1391735"/>
          </a:xfrm>
          <a:prstGeom prst="rect">
            <a:avLst/>
          </a:prstGeom>
        </p:spPr>
        <p:txBody>
          <a:bodyPr lIns="91440" tIns="93600" rIns="91440" bIns="45720" rtlCol="0">
            <a:norm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Espace réservé du contenu 17">
            <a:extLst>
              <a:ext uri="{11291C63-F91B-450C-90EB-64AD4AB32D5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03FEE07-D0D4-4848-BF25-7E1A3AEB3B4A}"/>
              </a:ext>
            </a:extLst>
          </p:cNvPr>
          <p:cNvSpPr>
            <a:spLocks noGrp="1"/>
          </p:cNvSpPr>
          <p:nvPr>
            <p:ph idx="21"/>
          </p:nvPr>
        </p:nvSpPr>
        <p:spPr>
          <a:xfrm>
            <a:off x="3768280" y="3124200"/>
            <a:ext cx="1619250" cy="1430321"/>
          </a:xfrm>
          <a:prstGeom prst="rect">
            <a:avLst/>
          </a:prstGeom>
        </p:spPr>
        <p:txBody>
          <a:bodyPr lIns="91440" tIns="93600" rIns="91440" bIns="45720" rtlCol="0">
            <a:norm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Espace réservé du contenu 18">
            <a:extLst>
              <a:ext uri="{3011F8DB-CA4A-4379-92FC-E926D2474A0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CB3DF50-0F1F-44C6-91B1-B2C11B1F0B86}"/>
              </a:ext>
            </a:extLst>
          </p:cNvPr>
          <p:cNvSpPr>
            <a:spLocks noGrp="1"/>
          </p:cNvSpPr>
          <p:nvPr>
            <p:ph idx="22"/>
          </p:nvPr>
        </p:nvSpPr>
        <p:spPr>
          <a:xfrm>
            <a:off x="5519613" y="3113589"/>
            <a:ext cx="1619250" cy="1459011"/>
          </a:xfrm>
          <a:prstGeom prst="rect">
            <a:avLst/>
          </a:prstGeom>
        </p:spPr>
        <p:txBody>
          <a:bodyPr lIns="91440" tIns="93600" rIns="91440" bIns="45720" rtlCol="0">
            <a:norm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Espace réservé du contenu 19">
            <a:extLst>
              <a:ext uri="{58F3FE9A-5B8A-4D63-9669-500876DD58C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C1D4EB0-A1F1-4D6B-9115-45E2D701F30F}"/>
              </a:ext>
            </a:extLst>
          </p:cNvPr>
          <p:cNvSpPr>
            <a:spLocks noGrp="1"/>
          </p:cNvSpPr>
          <p:nvPr>
            <p:ph idx="23"/>
          </p:nvPr>
        </p:nvSpPr>
        <p:spPr>
          <a:xfrm>
            <a:off x="7232846" y="3113589"/>
            <a:ext cx="1645253" cy="1410042"/>
          </a:xfrm>
          <a:prstGeom prst="rect">
            <a:avLst/>
          </a:prstGeom>
        </p:spPr>
        <p:txBody>
          <a:bodyPr lIns="91440" tIns="93600" rIns="91440" bIns="45720" rtlCol="0">
            <a:norm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1" name="Connecteur droit 20">
            <a:extLst>
              <a:ext uri="{21CABCEC-1060-4A6C-B45B-653511921EC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8339948-92F6-4E28-B372-D34DF697C8B1}"/>
              </a:ext>
            </a:extLst>
          </p:cNvPr>
          <p:cNvCxnSpPr/>
          <p:nvPr/>
        </p:nvCxnSpPr>
        <p:spPr>
          <a:xfrm rot="10800000" flipH="1" flipV="1">
            <a:off x="331565" y="3113589"/>
            <a:ext cx="1419586" cy="0"/>
          </a:xfrm>
          <a:prstGeom prst="line">
            <a:avLst/>
          </a:prstGeom>
          <a:ln w="9525" cap="flat">
            <a:solidFill>
              <a:schemeClr val="accent1">
                <a:lumMod val="40000"/>
                <a:lumOff val="60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22" name="Connecteur droit 21">
            <a:extLst>
              <a:ext uri="{66258C40-1F99-49AC-BEAD-B09E7416C88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2A301A9-50D1-4A43-AA23-D80DEA2F658D}"/>
              </a:ext>
            </a:extLst>
          </p:cNvPr>
          <p:cNvCxnSpPr/>
          <p:nvPr/>
        </p:nvCxnSpPr>
        <p:spPr>
          <a:xfrm rot="10800000" flipH="1" flipV="1">
            <a:off x="2107587" y="3113589"/>
            <a:ext cx="1419586" cy="0"/>
          </a:xfrm>
          <a:prstGeom prst="line">
            <a:avLst/>
          </a:prstGeom>
          <a:ln w="9525" cap="flat">
            <a:solidFill>
              <a:schemeClr val="accent2">
                <a:lumMod val="40000"/>
                <a:lumOff val="60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23" name="Connecteur droit 22">
            <a:extLst>
              <a:ext uri="{2E3DCC78-9CDB-4A0D-859C-69050839DD8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DD52A28-7505-47DB-8679-D48FF9723C9A}"/>
              </a:ext>
            </a:extLst>
          </p:cNvPr>
          <p:cNvCxnSpPr/>
          <p:nvPr/>
        </p:nvCxnSpPr>
        <p:spPr>
          <a:xfrm rot="10800000" flipH="1" flipV="1">
            <a:off x="3868112" y="3124200"/>
            <a:ext cx="1419586" cy="0"/>
          </a:xfrm>
          <a:prstGeom prst="line">
            <a:avLst/>
          </a:prstGeom>
          <a:ln w="9525" cap="flat">
            <a:solidFill>
              <a:schemeClr val="accent3">
                <a:lumMod val="40000"/>
                <a:lumOff val="60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24" name="Connecteur droit 23">
            <a:extLst>
              <a:ext uri="{4DCC615E-0932-4961-A1C6-C1278ABD828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2AEFE2D-D7B8-4D16-B037-E3F70BE0F09C}"/>
              </a:ext>
            </a:extLst>
          </p:cNvPr>
          <p:cNvCxnSpPr/>
          <p:nvPr/>
        </p:nvCxnSpPr>
        <p:spPr>
          <a:xfrm rot="10800000" flipH="1" flipV="1">
            <a:off x="5619445" y="3113589"/>
            <a:ext cx="1419586" cy="0"/>
          </a:xfrm>
          <a:prstGeom prst="line">
            <a:avLst/>
          </a:prstGeom>
          <a:ln w="9525" cap="flat">
            <a:solidFill>
              <a:schemeClr val="accent4">
                <a:lumMod val="40000"/>
                <a:lumOff val="60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25" name="Connecteur droit 24">
            <a:extLst>
              <a:ext uri="{83C7CEC1-DF2D-416F-9DFC-ACCCC8C5AC2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A1E5412-CC14-46E2-B679-41AFC662A327}"/>
              </a:ext>
            </a:extLst>
          </p:cNvPr>
          <p:cNvCxnSpPr/>
          <p:nvPr/>
        </p:nvCxnSpPr>
        <p:spPr>
          <a:xfrm rot="10800000" flipH="1" flipV="1">
            <a:off x="7345680" y="3113589"/>
            <a:ext cx="1419586" cy="0"/>
          </a:xfrm>
          <a:prstGeom prst="line">
            <a:avLst/>
          </a:prstGeom>
          <a:ln w="9525" cap="flat">
            <a:solidFill>
              <a:schemeClr val="accent6">
                <a:lumMod val="40000"/>
                <a:lumOff val="60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26" name="Titre 25">
            <a:extLst>
              <a:ext uri="{3D96D5AF-A845-4BD8-A43D-FF117211DFC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2BF43FE-D564-43A4-85E1-35D5831737AB}"/>
              </a:ext>
            </a:extLst>
          </p:cNvPr>
          <p:cNvSpPr>
            <a:spLocks noGrp="1"/>
          </p:cNvSpPr>
          <p:nvPr>
            <p:ph type="title" idx="24"/>
          </p:nvPr>
        </p:nvSpPr>
        <p:spPr>
          <a:xfrm>
            <a:off x="265899" y="2446610"/>
            <a:ext cx="1664531" cy="666978"/>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27" name="Titre 26">
            <a:extLst>
              <a:ext uri="{C00F4C29-CD74-4DD6-A7EF-1EF443CD292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7B298AF-F3CC-42FC-8836-E41A9DDCB283}"/>
              </a:ext>
            </a:extLst>
          </p:cNvPr>
          <p:cNvSpPr>
            <a:spLocks noGrp="1"/>
          </p:cNvSpPr>
          <p:nvPr>
            <p:ph type="title" idx="25"/>
          </p:nvPr>
        </p:nvSpPr>
        <p:spPr>
          <a:xfrm>
            <a:off x="2017699" y="2437876"/>
            <a:ext cx="1619250" cy="675713"/>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28" name="Titre 27">
            <a:extLst>
              <a:ext uri="{C63CC1A3-7C3A-4B15-A1A0-61A5AFE06AB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755A10E-EB87-464E-B571-7189C3ECFECE}"/>
              </a:ext>
            </a:extLst>
          </p:cNvPr>
          <p:cNvSpPr>
            <a:spLocks noGrp="1"/>
          </p:cNvSpPr>
          <p:nvPr>
            <p:ph type="title" idx="26"/>
          </p:nvPr>
        </p:nvSpPr>
        <p:spPr>
          <a:xfrm>
            <a:off x="3762375" y="2370353"/>
            <a:ext cx="1628775" cy="743235"/>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29" name="Titre 28">
            <a:extLst>
              <a:ext uri="{A45709ED-B1B3-48E7-942A-3EE70FEAEDA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B089DA5-1820-4050-BB18-57E2F3088E86}"/>
              </a:ext>
            </a:extLst>
          </p:cNvPr>
          <p:cNvSpPr>
            <a:spLocks noGrp="1"/>
          </p:cNvSpPr>
          <p:nvPr>
            <p:ph type="title" idx="27"/>
          </p:nvPr>
        </p:nvSpPr>
        <p:spPr>
          <a:xfrm>
            <a:off x="5505450" y="2388717"/>
            <a:ext cx="1609725" cy="735482"/>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30" name="Titre 29">
            <a:extLst>
              <a:ext uri="{16201B63-BA2B-43F4-8B85-410A59017D4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E618D04-CA86-4412-93B5-2CAB05E4EE0F}"/>
              </a:ext>
            </a:extLst>
          </p:cNvPr>
          <p:cNvSpPr>
            <a:spLocks noGrp="1"/>
          </p:cNvSpPr>
          <p:nvPr>
            <p:ph type="title" idx="28"/>
          </p:nvPr>
        </p:nvSpPr>
        <p:spPr>
          <a:xfrm>
            <a:off x="7248525" y="2388717"/>
            <a:ext cx="1619250" cy="724871"/>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Tree>
    <p:extLst>
      <p:ext uri="{6C9FC01F-B1A0-4243-95C0-8D595F92F8D3}">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erspectives">
    <p:spTree>
      <p:nvGrpSpPr>
        <p:cNvPr id="1" name=""/>
        <p:cNvGrpSpPr/>
        <p:nvPr/>
      </p:nvGrpSpPr>
      <p:grpSpPr>
        <a:xfrm>
          <a:off x="0" y="0"/>
          <a:ext cx="0" cy="0"/>
          <a:chOff x="0" y="0"/>
          <a:chExt cx="0" cy="0"/>
        </a:xfrm>
      </p:grpSpPr>
      <p:sp>
        <p:nvSpPr>
          <p:cNvPr id="2" name="Rectangle 1">
            <a:extLst>
              <a:ext uri="{F87C7CB4-A523-493C-9C03-BDDD1701236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F57161D-F0F4-42DB-8A09-2432483CCDBA}"/>
              </a:ext>
            </a:extLst>
          </p:cNvPr>
          <p:cNvSpPr/>
          <p:nvPr userDrawn="1"/>
        </p:nvSpPr>
        <p:spPr>
          <a:xfrm>
            <a:off x="0" y="618467"/>
            <a:ext cx="1827495" cy="3267732"/>
          </a:xfrm>
          <a:prstGeom prst="rect">
            <a:avLst/>
          </a:prstGeom>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Rectangle 2">
            <a:extLst>
              <a:ext uri="{B6E80CAA-7561-4AA6-865B-83ABD2B7F54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B8F5B17-CB60-4887-A088-CA0318C24C90}"/>
              </a:ext>
            </a:extLst>
          </p:cNvPr>
          <p:cNvSpPr/>
          <p:nvPr userDrawn="1"/>
        </p:nvSpPr>
        <p:spPr>
          <a:xfrm>
            <a:off x="1819275" y="1505226"/>
            <a:ext cx="1838325" cy="2371772"/>
          </a:xfrm>
          <a:prstGeom prst="rect">
            <a:avLst/>
          </a:prstGeom>
          <a:solidFill>
            <a:srgbClr val="16517E"/>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4" name="Rectangle 3">
            <a:extLst>
              <a:ext uri="{24801F66-C23A-44A6-950C-FD7989F5DD9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F59A9A4-F92A-4328-98F5-FDCAC6448E3B}"/>
              </a:ext>
            </a:extLst>
          </p:cNvPr>
          <p:cNvSpPr/>
          <p:nvPr userDrawn="1"/>
        </p:nvSpPr>
        <p:spPr>
          <a:xfrm>
            <a:off x="5488352" y="1510112"/>
            <a:ext cx="1838325" cy="2376087"/>
          </a:xfrm>
          <a:prstGeom prst="rect">
            <a:avLst/>
          </a:prstGeom>
          <a:solidFill>
            <a:srgbClr val="16517E"/>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5" name="Rectangle 4">
            <a:extLst>
              <a:ext uri="{E749E254-1659-4138-BAC7-AF6EAA19844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2673B6B-288E-4097-9D2C-52AFF988364E}"/>
              </a:ext>
            </a:extLst>
          </p:cNvPr>
          <p:cNvSpPr/>
          <p:nvPr userDrawn="1"/>
        </p:nvSpPr>
        <p:spPr>
          <a:xfrm>
            <a:off x="7316495" y="618467"/>
            <a:ext cx="1827495" cy="3267732"/>
          </a:xfrm>
          <a:prstGeom prst="rect">
            <a:avLst/>
          </a:prstGeom>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6" name="Rectangle 5">
            <a:extLst>
              <a:ext uri="{34956D98-9862-4D04-864F-355BD3FC279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63AC86C-613B-41B4-AB89-087D5D354663}"/>
              </a:ext>
            </a:extLst>
          </p:cNvPr>
          <p:cNvSpPr/>
          <p:nvPr userDrawn="1"/>
        </p:nvSpPr>
        <p:spPr>
          <a:xfrm>
            <a:off x="3653237" y="2162194"/>
            <a:ext cx="1838325" cy="2504246"/>
          </a:xfrm>
          <a:prstGeom prst="rect">
            <a:avLst/>
          </a:prstGeom>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7" name="Title 1">
            <a:extLst>
              <a:ext uri="{1EB66158-D660-4144-867D-4711549A40A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AF33ECB-FF84-455E-BBD5-2266092CBA16}"/>
              </a:ext>
            </a:extLst>
          </p:cNvPr>
          <p:cNvSpPr>
            <a:spLocks noGrp="1"/>
          </p:cNvSpPr>
          <p:nvPr>
            <p:ph type="title" idx="10"/>
          </p:nvPr>
        </p:nvSpPr>
        <p:spPr>
          <a:xfrm>
            <a:off x="2276475" y="428625"/>
            <a:ext cx="4592650" cy="438150"/>
          </a:xfrm>
        </p:spPr>
        <p:txBody>
          <a:bodyPr rtlCol="0" anchor="ctr"/>
          <a:lstStyle>
            <a:lvl1pPr lvl="0" algn="ctr">
              <a:defRPr lang="en-US" sz="2400" dirty="0"/>
            </a:lvl1pPr>
          </a:lstStyle>
          <a:p>
            <a:r>
              <a:rPr lang="en-US" dirty="0"/>
              <a:t>Click to edit Master title style</a:t>
            </a:r>
          </a:p>
        </p:txBody>
      </p:sp>
      <p:sp>
        <p:nvSpPr>
          <p:cNvPr id="8" name="Slide Number Placeholder 3" hidden="1">
            <a:extLst>
              <a:ext uri="{FD284160-3EEB-4A00-ADCC-F97C971F90F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264934D-0F4E-4B66-A716-C32CEEB8B826}"/>
              </a:ext>
            </a:extLst>
          </p:cNvPr>
          <p:cNvSpPr>
            <a:spLocks noGrp="1"/>
          </p:cNvSpPr>
          <p:nvPr>
            <p:ph type="sldNum" sz="quarter" idx="11"/>
          </p:nvPr>
        </p:nvSpPr>
        <p:spPr>
          <a:xfrm>
            <a:off x="7767818" y="4695034"/>
            <a:ext cx="613018" cy="285750"/>
          </a:xfrm>
        </p:spPr>
        <p:txBody>
          <a:bodyPr rtlCol="0"/>
          <a:lstStyle/>
          <a:p>
            <a:r>
              <a:rPr lang="en-US" dirty="0"/>
              <a:t>&lt;#&gt;</a:t>
            </a:r>
          </a:p>
        </p:txBody>
      </p:sp>
      <p:sp>
        <p:nvSpPr>
          <p:cNvPr id="9" name="Footer Placeholder 2" hidden="1">
            <a:extLst>
              <a:ext uri="{CC05B18F-F217-499F-926B-6959B3F4B01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4F27CEF-344D-4CA3-81B5-7971814D7D2B}"/>
              </a:ext>
            </a:extLst>
          </p:cNvPr>
          <p:cNvSpPr>
            <a:spLocks noGrp="1"/>
          </p:cNvSpPr>
          <p:nvPr>
            <p:ph type="ftr" sz="quarter" idx="12"/>
          </p:nvPr>
        </p:nvSpPr>
        <p:spPr>
          <a:xfrm>
            <a:off x="2495550" y="4686300"/>
            <a:ext cx="5181600" cy="285750"/>
          </a:xfrm>
        </p:spPr>
        <p:txBody>
          <a:bodyPr rtlCol="0"/>
          <a:lstStyle/>
          <a:p>
            <a:r>
              <a:rPr lang="en-US" dirty="0"/>
              <a:t>Footer</a:t>
            </a:r>
          </a:p>
        </p:txBody>
      </p:sp>
      <p:sp>
        <p:nvSpPr>
          <p:cNvPr id="10" name="Date Placeholder 1" hidden="1">
            <a:extLst>
              <a:ext uri="{388B9C4D-EA66-4580-BBA3-B047E67D750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979D52D-72CE-41E8-B1AD-C6577C1AA4CC}"/>
              </a:ext>
            </a:extLst>
          </p:cNvPr>
          <p:cNvSpPr>
            <a:spLocks noGrp="1"/>
          </p:cNvSpPr>
          <p:nvPr>
            <p:ph type="dt" sz="half" idx="13"/>
          </p:nvPr>
        </p:nvSpPr>
        <p:spPr>
          <a:xfrm>
            <a:off x="762000" y="4695034"/>
            <a:ext cx="1639570" cy="285750"/>
          </a:xfrm>
        </p:spPr>
        <p:txBody>
          <a:bodyPr rtlCol="0"/>
          <a:lstStyle/>
          <a:p>
            <a:r>
              <a:rPr lang="en-US" dirty="0"/>
              <a:t>Date</a:t>
            </a:r>
          </a:p>
        </p:txBody>
      </p:sp>
      <p:sp>
        <p:nvSpPr>
          <p:cNvPr id="11" name="Espace réservé du contenu 10">
            <a:extLst>
              <a:ext uri="{DC97A758-3236-442C-B521-E01AE5CE1E7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8E74ACF-91B2-47ED-8404-89788D1E01EB}"/>
              </a:ext>
            </a:extLst>
          </p:cNvPr>
          <p:cNvSpPr>
            <a:spLocks noGrp="1"/>
          </p:cNvSpPr>
          <p:nvPr>
            <p:ph idx="14"/>
          </p:nvPr>
        </p:nvSpPr>
        <p:spPr>
          <a:xfrm>
            <a:off x="0" y="1820532"/>
            <a:ext cx="1827495" cy="2065667"/>
          </a:xfrm>
          <a:prstGeom prst="rect">
            <a:avLst/>
          </a:prstGeom>
          <a:noFill/>
        </p:spPr>
        <p:txBody>
          <a:bodyPr lIns="95250" tIns="95250" rIns="95250" bIns="476250" rtlCol="0" anchor="t">
            <a:no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Espace réservé du contenu 11">
            <a:extLst>
              <a:ext uri="{D98E8049-F61F-4807-B06D-FA4CB8F8BB7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158E795-AD66-4B9F-A4CC-A3A1E7263537}"/>
              </a:ext>
            </a:extLst>
          </p:cNvPr>
          <p:cNvSpPr>
            <a:spLocks noGrp="1"/>
          </p:cNvSpPr>
          <p:nvPr>
            <p:ph idx="15"/>
          </p:nvPr>
        </p:nvSpPr>
        <p:spPr>
          <a:xfrm>
            <a:off x="1828800" y="2162194"/>
            <a:ext cx="1828800" cy="1724282"/>
          </a:xfrm>
          <a:prstGeom prst="rect">
            <a:avLst/>
          </a:prstGeom>
          <a:noFill/>
        </p:spPr>
        <p:txBody>
          <a:bodyPr lIns="85725" tIns="95250" rIns="85725" bIns="47625" rtlCol="0">
            <a:no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Espace réservé du contenu 12">
            <a:extLst>
              <a:ext uri="{562F55F7-E2CF-4801-A56C-B5C5AB7E26E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82379A4-15B6-4B86-A50D-9095AEF09B07}"/>
              </a:ext>
            </a:extLst>
          </p:cNvPr>
          <p:cNvSpPr>
            <a:spLocks noGrp="1"/>
          </p:cNvSpPr>
          <p:nvPr>
            <p:ph idx="16"/>
          </p:nvPr>
        </p:nvSpPr>
        <p:spPr>
          <a:xfrm>
            <a:off x="3658905" y="2788548"/>
            <a:ext cx="1828800" cy="1328470"/>
          </a:xfrm>
          <a:prstGeom prst="rect">
            <a:avLst/>
          </a:prstGeom>
          <a:noFill/>
        </p:spPr>
        <p:txBody>
          <a:bodyPr lIns="95250" tIns="95250" rIns="91440" bIns="45720" rtlCol="0">
            <a:no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Espace réservé du contenu 13">
            <a:extLst>
              <a:ext uri="{CA02547F-03D1-4489-B2E5-5894A45C75F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F917B19-CE3F-4C58-A553-1F4243899F83}"/>
              </a:ext>
            </a:extLst>
          </p:cNvPr>
          <p:cNvSpPr>
            <a:spLocks noGrp="1"/>
          </p:cNvSpPr>
          <p:nvPr>
            <p:ph idx="17"/>
          </p:nvPr>
        </p:nvSpPr>
        <p:spPr>
          <a:xfrm>
            <a:off x="5489009" y="2153450"/>
            <a:ext cx="1826190" cy="1732749"/>
          </a:xfrm>
          <a:prstGeom prst="rect">
            <a:avLst/>
          </a:prstGeom>
          <a:noFill/>
        </p:spPr>
        <p:txBody>
          <a:bodyPr lIns="95250" tIns="95250" rIns="95250" bIns="45720" rtlCol="0">
            <a:no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Espace réservé du contenu 14">
            <a:extLst>
              <a:ext uri="{AB8B0B54-3147-4248-8D36-282E31EFCF3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5857663-D5B0-44AC-BE92-7DF1AF9CF45E}"/>
              </a:ext>
            </a:extLst>
          </p:cNvPr>
          <p:cNvSpPr>
            <a:spLocks noGrp="1"/>
          </p:cNvSpPr>
          <p:nvPr>
            <p:ph idx="18"/>
          </p:nvPr>
        </p:nvSpPr>
        <p:spPr>
          <a:xfrm>
            <a:off x="7308437" y="1820532"/>
            <a:ext cx="1829104" cy="2065010"/>
          </a:xfrm>
          <a:prstGeom prst="rect">
            <a:avLst/>
          </a:prstGeom>
          <a:noFill/>
        </p:spPr>
        <p:txBody>
          <a:bodyPr lIns="95250" tIns="95250" rIns="95250" bIns="45720" rtlCol="0">
            <a:noAutofit/>
          </a:bodyPr>
          <a:lstStyle>
            <a:lvl1pPr marL="0" lvl="0" indent="0">
              <a:buNone/>
              <a:defRPr lang="en-US" sz="900" dirty="0">
                <a:solidFill>
                  <a:schemeClr val="bg1"/>
                </a:solidFill>
              </a:defRPr>
            </a:lvl1pPr>
            <a:lvl2pPr marL="0" lvl="1" indent="0">
              <a:buNone/>
              <a:defRPr lang="en-US" sz="900" dirty="0">
                <a:solidFill>
                  <a:schemeClr val="bg1"/>
                </a:solidFill>
              </a:defRPr>
            </a:lvl2pPr>
            <a:lvl3pPr marL="0" lvl="2" indent="0">
              <a:buNone/>
              <a:defRPr lang="en-US" sz="900" dirty="0">
                <a:solidFill>
                  <a:schemeClr val="bg1"/>
                </a:solidFill>
              </a:defRPr>
            </a:lvl3pPr>
            <a:lvl4pPr marL="0" lvl="3" indent="0">
              <a:buNone/>
              <a:defRPr lang="en-US" sz="900" dirty="0">
                <a:solidFill>
                  <a:schemeClr val="bg1"/>
                </a:solidFill>
              </a:defRPr>
            </a:lvl4pPr>
            <a:lvl5pPr marL="0" lvl="4" indent="0">
              <a:buNone/>
              <a:defRPr lang="en-US" sz="900"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re 15">
            <a:extLst>
              <a:ext uri="{988BB6EE-05D5-4362-BB5A-848A0AB726B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3599641-A8C9-4581-ABC2-9FF8F745BD02}"/>
              </a:ext>
            </a:extLst>
          </p:cNvPr>
          <p:cNvSpPr>
            <a:spLocks noGrp="1"/>
          </p:cNvSpPr>
          <p:nvPr>
            <p:ph type="title" idx="19"/>
          </p:nvPr>
        </p:nvSpPr>
        <p:spPr>
          <a:xfrm>
            <a:off x="-8543" y="1212075"/>
            <a:ext cx="1836039" cy="506253"/>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17" name="Titre 16">
            <a:extLst>
              <a:ext uri="{846A3850-B8B3-4866-8A72-70A886072E7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ACF79F1-57AD-4CE5-AA3D-7E40D04DBA4E}"/>
              </a:ext>
            </a:extLst>
          </p:cNvPr>
          <p:cNvSpPr>
            <a:spLocks noGrp="1"/>
          </p:cNvSpPr>
          <p:nvPr>
            <p:ph type="title" idx="20"/>
          </p:nvPr>
        </p:nvSpPr>
        <p:spPr>
          <a:xfrm>
            <a:off x="1827495" y="1581426"/>
            <a:ext cx="1830104" cy="481069"/>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18" name="Titre 17">
            <a:extLst>
              <a:ext uri="{7C64D828-1B3B-484B-BED7-DA74662E34E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7660AA0-0074-432C-8D8E-6CF9CA2704DA}"/>
              </a:ext>
            </a:extLst>
          </p:cNvPr>
          <p:cNvSpPr>
            <a:spLocks noGrp="1"/>
          </p:cNvSpPr>
          <p:nvPr>
            <p:ph type="title" idx="21"/>
          </p:nvPr>
        </p:nvSpPr>
        <p:spPr>
          <a:xfrm>
            <a:off x="3658905" y="2238394"/>
            <a:ext cx="1829447" cy="436540"/>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19" name="Titre 18">
            <a:extLst>
              <a:ext uri="{CBB9B554-00FB-4F16-9559-AA4B9A36485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BA346ED-B96F-4A06-818D-8B8DC3FC5166}"/>
              </a:ext>
            </a:extLst>
          </p:cNvPr>
          <p:cNvSpPr>
            <a:spLocks noGrp="1"/>
          </p:cNvSpPr>
          <p:nvPr>
            <p:ph type="title" idx="22"/>
          </p:nvPr>
        </p:nvSpPr>
        <p:spPr>
          <a:xfrm>
            <a:off x="5489009" y="1510112"/>
            <a:ext cx="1837667" cy="552383"/>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
        <p:nvSpPr>
          <p:cNvPr id="20" name="Titre 19">
            <a:extLst>
              <a:ext uri="{A96925B5-1E43-4A9F-89B2-A41C261D8D0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927EC75-1A5D-4D76-9F52-64739AEFA09E}"/>
              </a:ext>
            </a:extLst>
          </p:cNvPr>
          <p:cNvSpPr>
            <a:spLocks noGrp="1"/>
          </p:cNvSpPr>
          <p:nvPr>
            <p:ph type="title" idx="23"/>
          </p:nvPr>
        </p:nvSpPr>
        <p:spPr>
          <a:xfrm>
            <a:off x="7327325" y="1123654"/>
            <a:ext cx="1816674" cy="594674"/>
          </a:xfrm>
          <a:prstGeom prst="rect">
            <a:avLst/>
          </a:prstGeom>
        </p:spPr>
        <p:txBody>
          <a:bodyPr lIns="91440" tIns="45720" rIns="91440" bIns="45720" rtlCol="0" anchor="b">
            <a:noAutofit/>
          </a:bodyPr>
          <a:lstStyle>
            <a:lvl1pPr lvl="0">
              <a:defRPr lang="en-US" sz="1000" b="1" dirty="0">
                <a:solidFill>
                  <a:schemeClr val="bg1"/>
                </a:solidFill>
                <a:latin typeface="Montserrat"/>
              </a:defRPr>
            </a:lvl1pPr>
          </a:lstStyle>
          <a:p>
            <a:r>
              <a:rPr lang="en-US" dirty="0"/>
              <a:t>Click to edit Master title style</a:t>
            </a:r>
          </a:p>
        </p:txBody>
      </p:sp>
    </p:spTree>
    <p:extLst>
      <p:ext uri="{A2B8A7CC-B302-4BAD-B745-C5CE40D8CB79}">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oals">
    <p:spTree>
      <p:nvGrpSpPr>
        <p:cNvPr id="1" name=""/>
        <p:cNvGrpSpPr/>
        <p:nvPr/>
      </p:nvGrpSpPr>
      <p:grpSpPr>
        <a:xfrm>
          <a:off x="0" y="0"/>
          <a:ext cx="0" cy="0"/>
          <a:chOff x="0" y="0"/>
          <a:chExt cx="0" cy="0"/>
        </a:xfrm>
      </p:grpSpPr>
      <p:sp>
        <p:nvSpPr>
          <p:cNvPr id="2" name="Forme libre 1">
            <a:extLst>
              <a:ext uri="{98914D0C-98FB-455B-A10D-E193F496B04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52B0D46-97F1-4650-BF2C-AC80DCE133F3}"/>
              </a:ext>
            </a:extLst>
          </p:cNvPr>
          <p:cNvSpPr/>
          <p:nvPr userDrawn="1"/>
        </p:nvSpPr>
        <p:spPr>
          <a:xfrm>
            <a:off x="1695450" y="933450"/>
            <a:ext cx="1735487"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chemeClr val="accent1"/>
          </a:soli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Forme libre 2">
            <a:extLst>
              <a:ext uri="{28759DA2-E28E-48CB-8636-F245AD113DF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2D7E9A-3DDA-4660-BA3A-27CED50EBAAC}"/>
              </a:ext>
            </a:extLst>
          </p:cNvPr>
          <p:cNvSpPr/>
          <p:nvPr userDrawn="1"/>
        </p:nvSpPr>
        <p:spPr>
          <a:xfrm>
            <a:off x="3712654" y="914400"/>
            <a:ext cx="1735487"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rgbClr val="C15474">
              <a:alpha val="10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4" name="Forme libre 3">
            <a:extLst>
              <a:ext uri="{895F4735-4A49-44F4-B77B-22B08ABD05F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E765BB1-AB35-4D74-811F-1007C87A1945}"/>
              </a:ext>
            </a:extLst>
          </p:cNvPr>
          <p:cNvSpPr/>
          <p:nvPr userDrawn="1"/>
        </p:nvSpPr>
        <p:spPr>
          <a:xfrm>
            <a:off x="5731535" y="904875"/>
            <a:ext cx="1735487"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rgbClr val="96528B">
              <a:alpha val="10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5" name="Forme libre 4">
            <a:extLst>
              <a:ext uri="{6DF94221-2828-4AE0-B824-2A509AAFDD0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19D077C-6EF3-4D1C-9013-D8E5614DA65D}"/>
              </a:ext>
            </a:extLst>
          </p:cNvPr>
          <p:cNvSpPr/>
          <p:nvPr userDrawn="1"/>
        </p:nvSpPr>
        <p:spPr>
          <a:xfrm>
            <a:off x="4682032" y="2657475"/>
            <a:ext cx="1762125"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rgbClr val="16517E">
              <a:alpha val="10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6" name="Forme libre 5">
            <a:extLst>
              <a:ext uri="{9F035420-A135-4B7B-875B-B6D433FDEC1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58E2447-CD94-4A4D-ABF2-A2FD3A3D020C}"/>
              </a:ext>
            </a:extLst>
          </p:cNvPr>
          <p:cNvSpPr/>
          <p:nvPr userDrawn="1"/>
        </p:nvSpPr>
        <p:spPr>
          <a:xfrm>
            <a:off x="2679320" y="2657475"/>
            <a:ext cx="1762125"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rgbClr val="5C548F">
              <a:alpha val="10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7" name="Title 1">
            <a:extLst>
              <a:ext uri="{0400B5D5-4CC2-49A3-AD28-7B7640473BC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D5B2996-715C-47D6-AB6E-616728A6AB0A}"/>
              </a:ext>
            </a:extLst>
          </p:cNvPr>
          <p:cNvSpPr>
            <a:spLocks noGrp="1"/>
          </p:cNvSpPr>
          <p:nvPr>
            <p:ph type="title" idx="10"/>
          </p:nvPr>
        </p:nvSpPr>
        <p:spPr>
          <a:xfrm>
            <a:off x="762000" y="428625"/>
            <a:ext cx="7620000" cy="438150"/>
          </a:xfrm>
        </p:spPr>
        <p:txBody>
          <a:bodyPr rtlCol="0" anchor="ctr"/>
          <a:lstStyle>
            <a:lvl1pPr lvl="0" algn="ctr">
              <a:defRPr lang="en-US" sz="2400" dirty="0"/>
            </a:lvl1pPr>
          </a:lstStyle>
          <a:p>
            <a:r>
              <a:rPr lang="en-US" dirty="0"/>
              <a:t>Click to edit Master title style</a:t>
            </a:r>
          </a:p>
        </p:txBody>
      </p:sp>
      <p:sp>
        <p:nvSpPr>
          <p:cNvPr id="8" name="Slide Number Placeholder 3">
            <a:extLst>
              <a:ext uri="{5978C080-3644-4626-83A8-3A503A13409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63D5D89-2686-42A5-A8E0-F97C223B5E71}"/>
              </a:ext>
            </a:extLst>
          </p:cNvPr>
          <p:cNvSpPr>
            <a:spLocks noGrp="1"/>
          </p:cNvSpPr>
          <p:nvPr>
            <p:ph type="sldNum" sz="quarter" idx="11"/>
          </p:nvPr>
        </p:nvSpPr>
        <p:spPr/>
        <p:txBody>
          <a:bodyPr rtlCol="0"/>
          <a:lstStyle/>
          <a:p>
            <a:r>
              <a:rPr lang="en-US" dirty="0"/>
              <a:t>&lt;#&gt;</a:t>
            </a:r>
          </a:p>
        </p:txBody>
      </p:sp>
      <p:sp>
        <p:nvSpPr>
          <p:cNvPr id="9" name="Footer Placeholder 2">
            <a:extLst>
              <a:ext uri="{4D41D165-BE31-4A64-A984-443FFE91B85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20C8927-5DC7-479B-9F70-1ABDF376D20F}"/>
              </a:ext>
            </a:extLst>
          </p:cNvPr>
          <p:cNvSpPr>
            <a:spLocks noGrp="1"/>
          </p:cNvSpPr>
          <p:nvPr>
            <p:ph type="ftr" sz="quarter" idx="12"/>
          </p:nvPr>
        </p:nvSpPr>
        <p:spPr/>
        <p:txBody>
          <a:bodyPr rtlCol="0"/>
          <a:lstStyle/>
          <a:p>
            <a:r>
              <a:rPr lang="en-US" dirty="0"/>
              <a:t>Footer</a:t>
            </a:r>
          </a:p>
        </p:txBody>
      </p:sp>
      <p:sp>
        <p:nvSpPr>
          <p:cNvPr id="10" name="Date Placeholder 1">
            <a:extLst>
              <a:ext uri="{95692660-149E-4F18-8BEA-70D8F16C316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750F0D1-AB0D-48B4-90E6-D1DBACB5FDEC}"/>
              </a:ext>
            </a:extLst>
          </p:cNvPr>
          <p:cNvSpPr>
            <a:spLocks noGrp="1"/>
          </p:cNvSpPr>
          <p:nvPr>
            <p:ph type="dt" sz="half" idx="13"/>
          </p:nvPr>
        </p:nvSpPr>
        <p:spPr/>
        <p:txBody>
          <a:bodyPr rtlCol="0"/>
          <a:lstStyle/>
          <a:p>
            <a:r>
              <a:rPr lang="en-US" dirty="0"/>
              <a:t>Date</a:t>
            </a:r>
          </a:p>
        </p:txBody>
      </p:sp>
      <p:sp>
        <p:nvSpPr>
          <p:cNvPr id="11" name="Forme libre 10">
            <a:extLst>
              <a:ext uri="{0FC98CC3-471B-4BAA-BED3-14879638BDE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77C7522-A921-4B01-A378-E34F06C016EA}"/>
              </a:ext>
            </a:extLst>
          </p:cNvPr>
          <p:cNvSpPr/>
          <p:nvPr userDrawn="1"/>
        </p:nvSpPr>
        <p:spPr>
          <a:xfrm>
            <a:off x="7729718" y="923925"/>
            <a:ext cx="1762125"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chemeClr val="accent3">
              <a:alpha val="80000"/>
              <a:lumMod val="20000"/>
              <a:lumOff val="80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2" name="Forme libre 11">
            <a:extLst>
              <a:ext uri="{B026DE69-5808-4DB7-856C-4C2E5FAFCFA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1CE9CDF-1577-4B40-A7E4-CA5424F77F15}"/>
              </a:ext>
            </a:extLst>
          </p:cNvPr>
          <p:cNvSpPr/>
          <p:nvPr userDrawn="1"/>
        </p:nvSpPr>
        <p:spPr>
          <a:xfrm>
            <a:off x="-348961" y="923925"/>
            <a:ext cx="1735487"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chemeClr val="accent1">
              <a:alpha val="90000"/>
              <a:lumMod val="20000"/>
              <a:lumOff val="80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3" name="Forme libre 12">
            <a:extLst>
              <a:ext uri="{BC726C81-CDB4-4E52-91BC-3181A3A77CC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2A2E6AD-EF08-4BA0-A2B4-D17A168CBA6A}"/>
              </a:ext>
            </a:extLst>
          </p:cNvPr>
          <p:cNvSpPr/>
          <p:nvPr userDrawn="1"/>
        </p:nvSpPr>
        <p:spPr>
          <a:xfrm>
            <a:off x="6684612" y="2667000"/>
            <a:ext cx="1762125"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chemeClr val="accent6">
              <a:alpha val="65000"/>
              <a:lumMod val="20000"/>
              <a:lumOff val="80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4" name="Forme libre 13">
            <a:extLst>
              <a:ext uri="{9A397BCA-DD1B-49AA-9C0C-B8FD29994DB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A79F0A4-8EE8-4386-89A2-90C453BFD40E}"/>
              </a:ext>
            </a:extLst>
          </p:cNvPr>
          <p:cNvSpPr/>
          <p:nvPr userDrawn="1"/>
        </p:nvSpPr>
        <p:spPr>
          <a:xfrm>
            <a:off x="707497" y="2667000"/>
            <a:ext cx="1762125" cy="2019300"/>
          </a:xfrm>
          <a:custGeom>
            <a:avLst/>
            <a:gdLst/>
            <a:ahLst/>
            <a:cxnLst/>
            <a:rect l="0" t="0" r="r" b="b"/>
            <a:pathLst>
              <a:path w="1735487" h="2006223">
                <a:moveTo>
                  <a:pt x="0" y="501112"/>
                </a:moveTo>
                <a:lnTo>
                  <a:pt x="874053" y="0"/>
                </a:lnTo>
                <a:lnTo>
                  <a:pt x="1735487" y="501112"/>
                </a:lnTo>
                <a:lnTo>
                  <a:pt x="1735487" y="1505757"/>
                </a:lnTo>
                <a:lnTo>
                  <a:pt x="864528" y="2006223"/>
                </a:lnTo>
                <a:lnTo>
                  <a:pt x="0" y="1505757"/>
                </a:lnTo>
                <a:close/>
              </a:path>
            </a:pathLst>
          </a:custGeom>
          <a:solidFill>
            <a:schemeClr val="accent3">
              <a:alpha val="90000"/>
              <a:lumMod val="20000"/>
              <a:lumOff val="80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15" name="Espace réservé du contenu 14">
            <a:extLst>
              <a:ext uri="{352E2F85-1DF9-40D2-8BEF-8CBCD1176E3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686A530-9F97-4A80-A585-8A1A5481774D}"/>
              </a:ext>
            </a:extLst>
          </p:cNvPr>
          <p:cNvSpPr>
            <a:spLocks noGrp="1"/>
          </p:cNvSpPr>
          <p:nvPr>
            <p:ph idx="14"/>
          </p:nvPr>
        </p:nvSpPr>
        <p:spPr>
          <a:xfrm>
            <a:off x="1733550" y="1865518"/>
            <a:ext cx="1647082" cy="586597"/>
          </a:xfrm>
          <a:prstGeom prst="rect">
            <a:avLst/>
          </a:prstGeom>
          <a:noFill/>
        </p:spPr>
        <p:txBody>
          <a:bodyPr lIns="91440" tIns="93600" rIns="91440" bIns="45720" rtlCol="0" anchor="t">
            <a:noAutofit/>
          </a:bodyPr>
          <a:lstStyle>
            <a:lvl1pPr marL="0" lvl="0" indent="0" algn="ctr">
              <a:buNone/>
              <a:defRPr lang="en-US" sz="1000" b="1" dirty="0">
                <a:solidFill>
                  <a:schemeClr val="bg1"/>
                </a:solidFill>
                <a:latin typeface="+mn-lt"/>
              </a:defRPr>
            </a:lvl1pPr>
            <a:lvl2pPr marL="0" lvl="1" indent="0" algn="ctr">
              <a:buNone/>
              <a:defRPr lang="en-US" sz="1000" b="1" dirty="0">
                <a:solidFill>
                  <a:schemeClr val="bg1"/>
                </a:solidFill>
                <a:latin typeface="+mn-lt"/>
              </a:defRPr>
            </a:lvl2pPr>
            <a:lvl3pPr marL="0" lvl="2" indent="0" algn="ctr">
              <a:buNone/>
              <a:defRPr lang="en-US" sz="1000" b="1" dirty="0">
                <a:solidFill>
                  <a:schemeClr val="bg1"/>
                </a:solidFill>
                <a:latin typeface="+mn-lt"/>
              </a:defRPr>
            </a:lvl3pPr>
            <a:lvl4pPr marL="0" lvl="3" indent="0" algn="ctr">
              <a:buNone/>
              <a:defRPr lang="en-US" sz="1000" b="1" dirty="0">
                <a:solidFill>
                  <a:schemeClr val="bg1"/>
                </a:solidFill>
                <a:latin typeface="+mn-lt"/>
              </a:defRPr>
            </a:lvl4pPr>
            <a:lvl5pPr marL="0" lvl="4" indent="0" algn="ctr">
              <a:buNone/>
              <a:defRPr lang="en-US" sz="1000" b="1" dirty="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Espace réservé du contenu 15">
            <a:extLst>
              <a:ext uri="{A82B1BEE-7EB0-407B-B9A4-FA173D7012B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A34AAE6-4716-444F-BE9E-5D532ABAB5C5}"/>
              </a:ext>
            </a:extLst>
          </p:cNvPr>
          <p:cNvSpPr>
            <a:spLocks noGrp="1"/>
          </p:cNvSpPr>
          <p:nvPr>
            <p:ph idx="15"/>
          </p:nvPr>
        </p:nvSpPr>
        <p:spPr>
          <a:xfrm>
            <a:off x="3699338" y="1865518"/>
            <a:ext cx="1762125" cy="586597"/>
          </a:xfrm>
          <a:prstGeom prst="rect">
            <a:avLst/>
          </a:prstGeom>
          <a:noFill/>
        </p:spPr>
        <p:txBody>
          <a:bodyPr lIns="91440" tIns="93600" rIns="91440" bIns="45720" rtlCol="0" anchor="t">
            <a:noAutofit/>
          </a:bodyPr>
          <a:lstStyle>
            <a:lvl1pPr marL="0" lvl="0" indent="0" algn="ctr">
              <a:buNone/>
              <a:defRPr lang="en-US" sz="1000" b="1" dirty="0">
                <a:solidFill>
                  <a:schemeClr val="bg1"/>
                </a:solidFill>
                <a:latin typeface="+mn-lt"/>
              </a:defRPr>
            </a:lvl1pPr>
            <a:lvl2pPr marL="0" lvl="1" indent="0" algn="ctr">
              <a:buNone/>
              <a:defRPr lang="en-US" sz="1000" b="1" dirty="0">
                <a:solidFill>
                  <a:schemeClr val="bg1"/>
                </a:solidFill>
                <a:latin typeface="+mn-lt"/>
              </a:defRPr>
            </a:lvl2pPr>
            <a:lvl3pPr marL="0" lvl="2" indent="0" algn="ctr">
              <a:buNone/>
              <a:defRPr lang="en-US" sz="1000" b="1" dirty="0">
                <a:solidFill>
                  <a:schemeClr val="bg1"/>
                </a:solidFill>
                <a:latin typeface="+mn-lt"/>
              </a:defRPr>
            </a:lvl3pPr>
            <a:lvl4pPr marL="0" lvl="3" indent="0" algn="ctr">
              <a:buNone/>
              <a:defRPr lang="en-US" sz="1000" b="1" dirty="0">
                <a:solidFill>
                  <a:schemeClr val="bg1"/>
                </a:solidFill>
                <a:latin typeface="+mn-lt"/>
              </a:defRPr>
            </a:lvl4pPr>
            <a:lvl5pPr marL="0" lvl="4" indent="0" algn="ctr">
              <a:buNone/>
              <a:defRPr lang="en-US" sz="1000" b="1" dirty="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Espace réservé du contenu 16">
            <a:extLst>
              <a:ext uri="{898CCEE0-CCD8-4510-8DC2-EED79662C3D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E88AF2B-D408-4461-AEC7-04DCBB271C7F}"/>
              </a:ext>
            </a:extLst>
          </p:cNvPr>
          <p:cNvSpPr>
            <a:spLocks noGrp="1"/>
          </p:cNvSpPr>
          <p:nvPr>
            <p:ph idx="16"/>
          </p:nvPr>
        </p:nvSpPr>
        <p:spPr>
          <a:xfrm>
            <a:off x="5718219" y="1865518"/>
            <a:ext cx="1762125" cy="586597"/>
          </a:xfrm>
          <a:prstGeom prst="rect">
            <a:avLst/>
          </a:prstGeom>
          <a:noFill/>
        </p:spPr>
        <p:txBody>
          <a:bodyPr lIns="91440" tIns="93600" rIns="91440" bIns="45720" rtlCol="0" anchor="t">
            <a:noAutofit/>
          </a:bodyPr>
          <a:lstStyle>
            <a:lvl1pPr marL="0" lvl="0" indent="0" algn="ctr">
              <a:buNone/>
              <a:defRPr lang="en-US" sz="1000" b="1" dirty="0">
                <a:solidFill>
                  <a:schemeClr val="bg1"/>
                </a:solidFill>
                <a:latin typeface="+mn-lt"/>
              </a:defRPr>
            </a:lvl1pPr>
            <a:lvl2pPr marL="0" lvl="1" indent="0" algn="ctr">
              <a:buNone/>
              <a:defRPr lang="en-US" sz="1000" b="1" dirty="0">
                <a:solidFill>
                  <a:schemeClr val="bg1"/>
                </a:solidFill>
                <a:latin typeface="+mn-lt"/>
              </a:defRPr>
            </a:lvl2pPr>
            <a:lvl3pPr marL="0" lvl="2" indent="0" algn="ctr">
              <a:buNone/>
              <a:defRPr lang="en-US" sz="1000" b="1" dirty="0">
                <a:solidFill>
                  <a:schemeClr val="bg1"/>
                </a:solidFill>
                <a:latin typeface="+mn-lt"/>
              </a:defRPr>
            </a:lvl3pPr>
            <a:lvl4pPr marL="0" lvl="3" indent="0" algn="ctr">
              <a:buNone/>
              <a:defRPr lang="en-US" sz="1000" b="1" dirty="0">
                <a:solidFill>
                  <a:schemeClr val="bg1"/>
                </a:solidFill>
                <a:latin typeface="+mn-lt"/>
              </a:defRPr>
            </a:lvl4pPr>
            <a:lvl5pPr marL="0" lvl="4" indent="0" algn="ctr">
              <a:buNone/>
              <a:defRPr lang="en-US" sz="1000" b="1" dirty="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Espace réservé du contenu 17">
            <a:extLst>
              <a:ext uri="{55F418BD-42F8-43F3-AFA2-4697AC5D02A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5179584-C7E5-4DF9-8E20-30AD05D3C173}"/>
              </a:ext>
            </a:extLst>
          </p:cNvPr>
          <p:cNvSpPr>
            <a:spLocks noGrp="1"/>
          </p:cNvSpPr>
          <p:nvPr>
            <p:ph idx="17"/>
          </p:nvPr>
        </p:nvSpPr>
        <p:spPr>
          <a:xfrm>
            <a:off x="2691202" y="3668449"/>
            <a:ext cx="1762125" cy="500329"/>
          </a:xfrm>
          <a:prstGeom prst="rect">
            <a:avLst/>
          </a:prstGeom>
          <a:noFill/>
        </p:spPr>
        <p:txBody>
          <a:bodyPr lIns="91440" tIns="93600" rIns="91440" bIns="45720" rtlCol="0" anchor="t">
            <a:noAutofit/>
          </a:bodyPr>
          <a:lstStyle>
            <a:lvl1pPr marL="0" lvl="0" indent="0" algn="ctr">
              <a:buNone/>
              <a:defRPr lang="en-US" sz="1000" b="1" dirty="0">
                <a:solidFill>
                  <a:schemeClr val="bg1"/>
                </a:solidFill>
                <a:latin typeface="+mn-lt"/>
              </a:defRPr>
            </a:lvl1pPr>
            <a:lvl2pPr marL="0" lvl="1" indent="0" algn="ctr">
              <a:buNone/>
              <a:defRPr lang="en-US" sz="1000" b="1" dirty="0">
                <a:solidFill>
                  <a:schemeClr val="bg1"/>
                </a:solidFill>
                <a:latin typeface="+mn-lt"/>
              </a:defRPr>
            </a:lvl2pPr>
            <a:lvl3pPr marL="0" lvl="2" indent="0" algn="ctr">
              <a:buNone/>
              <a:defRPr lang="en-US" sz="1000" b="1" dirty="0">
                <a:solidFill>
                  <a:schemeClr val="bg1"/>
                </a:solidFill>
                <a:latin typeface="+mn-lt"/>
              </a:defRPr>
            </a:lvl3pPr>
            <a:lvl4pPr marL="0" lvl="3" indent="0" algn="ctr">
              <a:buNone/>
              <a:defRPr lang="en-US" sz="1000" b="1" dirty="0">
                <a:solidFill>
                  <a:schemeClr val="bg1"/>
                </a:solidFill>
                <a:latin typeface="+mn-lt"/>
              </a:defRPr>
            </a:lvl4pPr>
            <a:lvl5pPr marL="0" lvl="4" indent="0" algn="ctr">
              <a:buNone/>
              <a:defRPr lang="en-US" sz="1000" b="1" dirty="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Espace réservé du contenu 18">
            <a:extLst>
              <a:ext uri="{02AB4EA3-5522-446C-9B63-1DF8088DA7C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457FBAC-C99C-4F7E-841D-3286A8D7176D}"/>
              </a:ext>
            </a:extLst>
          </p:cNvPr>
          <p:cNvSpPr>
            <a:spLocks noGrp="1"/>
          </p:cNvSpPr>
          <p:nvPr>
            <p:ph idx="18"/>
          </p:nvPr>
        </p:nvSpPr>
        <p:spPr>
          <a:xfrm>
            <a:off x="4701416" y="3668449"/>
            <a:ext cx="1762125" cy="500329"/>
          </a:xfrm>
          <a:prstGeom prst="rect">
            <a:avLst/>
          </a:prstGeom>
          <a:noFill/>
        </p:spPr>
        <p:txBody>
          <a:bodyPr lIns="91440" tIns="93600" rIns="91440" bIns="45720" rtlCol="0" anchor="t">
            <a:noAutofit/>
          </a:bodyPr>
          <a:lstStyle>
            <a:lvl1pPr marL="0" lvl="0" indent="0" algn="ctr">
              <a:buNone/>
              <a:defRPr lang="en-US" sz="1000" b="1" dirty="0">
                <a:solidFill>
                  <a:schemeClr val="bg1"/>
                </a:solidFill>
                <a:latin typeface="+mn-lt"/>
              </a:defRPr>
            </a:lvl1pPr>
            <a:lvl2pPr marL="0" lvl="1" indent="0" algn="ctr">
              <a:buNone/>
              <a:defRPr lang="en-US" sz="1000" b="1" dirty="0">
                <a:solidFill>
                  <a:schemeClr val="bg1"/>
                </a:solidFill>
                <a:latin typeface="+mn-lt"/>
              </a:defRPr>
            </a:lvl2pPr>
            <a:lvl3pPr marL="0" lvl="2" indent="0" algn="ctr">
              <a:buNone/>
              <a:defRPr lang="en-US" sz="1000" b="1" dirty="0">
                <a:solidFill>
                  <a:schemeClr val="bg1"/>
                </a:solidFill>
                <a:latin typeface="+mn-lt"/>
              </a:defRPr>
            </a:lvl3pPr>
            <a:lvl4pPr marL="0" lvl="3" indent="0" algn="ctr">
              <a:buNone/>
              <a:defRPr lang="en-US" sz="1000" b="1" dirty="0">
                <a:solidFill>
                  <a:schemeClr val="bg1"/>
                </a:solidFill>
                <a:latin typeface="+mn-lt"/>
              </a:defRPr>
            </a:lvl4pPr>
            <a:lvl5pPr marL="0" lvl="4" indent="0" algn="ctr">
              <a:buNone/>
              <a:defRPr lang="en-US" sz="1000" b="1" dirty="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re 19">
            <a:extLst>
              <a:ext uri="{1C44471B-F2AD-4CBE-90FD-EF0F1F310EB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B760C23-C229-49D2-AEDA-A1D49D826167}"/>
              </a:ext>
            </a:extLst>
          </p:cNvPr>
          <p:cNvSpPr>
            <a:spLocks noGrp="1"/>
          </p:cNvSpPr>
          <p:nvPr>
            <p:ph type="title" idx="19"/>
          </p:nvPr>
        </p:nvSpPr>
        <p:spPr>
          <a:xfrm>
            <a:off x="2286000" y="1333500"/>
            <a:ext cx="571500" cy="571500"/>
          </a:xfrm>
          <a:prstGeom prst="rect">
            <a:avLst/>
          </a:prstGeom>
        </p:spPr>
        <p:txBody>
          <a:bodyPr lIns="91440" tIns="45720" rIns="91440" bIns="45720" rtlCol="0" anchor="ctr">
            <a:noAutofit/>
          </a:bodyPr>
          <a:lstStyle>
            <a:lvl1pPr lvl="0" algn="ctr">
              <a:defRPr lang="en-US" sz="2400" b="0" dirty="0">
                <a:solidFill>
                  <a:schemeClr val="accent1">
                    <a:lumMod val="20000"/>
                    <a:lumOff val="80000"/>
                  </a:schemeClr>
                </a:solidFill>
                <a:latin typeface="Montserrat"/>
              </a:defRPr>
            </a:lvl1pPr>
          </a:lstStyle>
          <a:p>
            <a:r>
              <a:rPr lang="en-US" dirty="0"/>
              <a:t>Click to edit Master title style</a:t>
            </a:r>
          </a:p>
        </p:txBody>
      </p:sp>
      <p:sp>
        <p:nvSpPr>
          <p:cNvPr id="21" name="Titre 20">
            <a:extLst>
              <a:ext uri="{5812F3C5-246B-4007-BE11-E1884244BC5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07E7635-7101-4C90-81AC-64CB96E1E87D}"/>
              </a:ext>
            </a:extLst>
          </p:cNvPr>
          <p:cNvSpPr>
            <a:spLocks noGrp="1"/>
          </p:cNvSpPr>
          <p:nvPr>
            <p:ph type="title" idx="20"/>
          </p:nvPr>
        </p:nvSpPr>
        <p:spPr>
          <a:xfrm>
            <a:off x="4305300" y="1304925"/>
            <a:ext cx="571500" cy="571500"/>
          </a:xfrm>
          <a:prstGeom prst="rect">
            <a:avLst/>
          </a:prstGeom>
        </p:spPr>
        <p:txBody>
          <a:bodyPr lIns="91440" tIns="45720" rIns="91440" bIns="45720" rtlCol="0" anchor="ctr">
            <a:noAutofit/>
          </a:bodyPr>
          <a:lstStyle>
            <a:lvl1pPr lvl="0" algn="ctr">
              <a:defRPr lang="en-US" sz="2400" b="0" dirty="0">
                <a:solidFill>
                  <a:schemeClr val="accent2">
                    <a:lumMod val="20000"/>
                    <a:lumOff val="80000"/>
                  </a:schemeClr>
                </a:solidFill>
                <a:latin typeface="Montserrat"/>
              </a:defRPr>
            </a:lvl1pPr>
          </a:lstStyle>
          <a:p>
            <a:r>
              <a:rPr lang="en-US" dirty="0"/>
              <a:t>Click to edit Master title style</a:t>
            </a:r>
          </a:p>
        </p:txBody>
      </p:sp>
      <p:sp>
        <p:nvSpPr>
          <p:cNvPr id="22" name="Titre 21">
            <a:extLst>
              <a:ext uri="{B6BC716A-08C0-406B-A521-C3095CFE88C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B8C7128-BCEB-476F-BD82-6ED54418F979}"/>
              </a:ext>
            </a:extLst>
          </p:cNvPr>
          <p:cNvSpPr>
            <a:spLocks noGrp="1"/>
          </p:cNvSpPr>
          <p:nvPr>
            <p:ph type="title" idx="21"/>
          </p:nvPr>
        </p:nvSpPr>
        <p:spPr>
          <a:xfrm>
            <a:off x="6324600" y="1304925"/>
            <a:ext cx="571500" cy="571500"/>
          </a:xfrm>
          <a:prstGeom prst="rect">
            <a:avLst/>
          </a:prstGeom>
        </p:spPr>
        <p:txBody>
          <a:bodyPr lIns="91440" tIns="45720" rIns="91440" bIns="45720" rtlCol="0" anchor="ctr">
            <a:noAutofit/>
          </a:bodyPr>
          <a:lstStyle>
            <a:lvl1pPr lvl="0" algn="ctr">
              <a:defRPr lang="en-US" sz="2400" b="0" dirty="0">
                <a:solidFill>
                  <a:schemeClr val="accent3">
                    <a:lumMod val="20000"/>
                    <a:lumOff val="80000"/>
                  </a:schemeClr>
                </a:solidFill>
                <a:latin typeface="Montserrat"/>
              </a:defRPr>
            </a:lvl1pPr>
          </a:lstStyle>
          <a:p>
            <a:r>
              <a:rPr lang="en-US" dirty="0"/>
              <a:t>Click to edit Master title style</a:t>
            </a:r>
          </a:p>
        </p:txBody>
      </p:sp>
      <p:sp>
        <p:nvSpPr>
          <p:cNvPr id="23" name="Titre 22">
            <a:extLst>
              <a:ext uri="{9440E03A-B061-43D5-AB5C-46996204EE3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3BE297A-D408-409D-A75E-99429177E8F0}"/>
              </a:ext>
            </a:extLst>
          </p:cNvPr>
          <p:cNvSpPr>
            <a:spLocks noGrp="1"/>
          </p:cNvSpPr>
          <p:nvPr>
            <p:ph type="title" idx="22"/>
          </p:nvPr>
        </p:nvSpPr>
        <p:spPr>
          <a:xfrm>
            <a:off x="3274628" y="3114675"/>
            <a:ext cx="650357" cy="571500"/>
          </a:xfrm>
          <a:prstGeom prst="rect">
            <a:avLst/>
          </a:prstGeom>
        </p:spPr>
        <p:txBody>
          <a:bodyPr lIns="91440" tIns="45720" rIns="91440" bIns="45720" rtlCol="0" anchor="ctr">
            <a:noAutofit/>
          </a:bodyPr>
          <a:lstStyle>
            <a:lvl1pPr lvl="0" algn="ctr">
              <a:defRPr lang="en-US" sz="2400" b="0" dirty="0">
                <a:solidFill>
                  <a:schemeClr val="accent4">
                    <a:lumMod val="20000"/>
                    <a:lumOff val="80000"/>
                  </a:schemeClr>
                </a:solidFill>
                <a:latin typeface="Montserrat"/>
              </a:defRPr>
            </a:lvl1pPr>
          </a:lstStyle>
          <a:p>
            <a:r>
              <a:rPr lang="en-US" dirty="0"/>
              <a:t>Click to edit Master title style</a:t>
            </a:r>
          </a:p>
        </p:txBody>
      </p:sp>
      <p:sp>
        <p:nvSpPr>
          <p:cNvPr id="24" name="Titre 23">
            <a:extLst>
              <a:ext uri="{ACC7BEC0-7293-45ED-A9EF-9C976B7166E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368E837-4A2F-4631-973C-21BDB4626629}"/>
              </a:ext>
            </a:extLst>
          </p:cNvPr>
          <p:cNvSpPr>
            <a:spLocks noGrp="1"/>
          </p:cNvSpPr>
          <p:nvPr>
            <p:ph type="title" idx="23"/>
          </p:nvPr>
        </p:nvSpPr>
        <p:spPr>
          <a:xfrm>
            <a:off x="5277345" y="3114675"/>
            <a:ext cx="571500" cy="571500"/>
          </a:xfrm>
          <a:prstGeom prst="rect">
            <a:avLst/>
          </a:prstGeom>
        </p:spPr>
        <p:txBody>
          <a:bodyPr lIns="91440" tIns="45720" rIns="91440" bIns="45720" rtlCol="0" anchor="ctr">
            <a:noAutofit/>
          </a:bodyPr>
          <a:lstStyle>
            <a:lvl1pPr lvl="0" algn="ctr">
              <a:defRPr lang="en-US" sz="2400" b="0" dirty="0">
                <a:solidFill>
                  <a:schemeClr val="accent6">
                    <a:lumMod val="20000"/>
                    <a:lumOff val="80000"/>
                  </a:schemeClr>
                </a:solidFill>
                <a:latin typeface="Montserrat"/>
              </a:defRPr>
            </a:lvl1pPr>
          </a:lstStyle>
          <a:p>
            <a:r>
              <a:rPr lang="en-US" dirty="0"/>
              <a:t>Click to edit Master title style</a:t>
            </a:r>
          </a:p>
        </p:txBody>
      </p:sp>
    </p:spTree>
    <p:extLst>
      <p:ext uri="{99E160B6-60F8-4ADF-A386-FAD89B4C3BB9}">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à coins arrondis 1">
            <a:extLst>
              <a:ext uri="{651E5999-8EB0-4A8D-8AC6-DD9A34FE1D6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1D77F7F-4BA0-46BB-966F-CBC145DC172E}"/>
              </a:ext>
            </a:extLst>
          </p:cNvPr>
          <p:cNvSpPr/>
          <p:nvPr userDrawn="1"/>
        </p:nvSpPr>
        <p:spPr>
          <a:xfrm>
            <a:off x="2048284" y="828675"/>
            <a:ext cx="5009331" cy="517236"/>
          </a:xfrm>
          <a:prstGeom prst="roundRect">
            <a:avLst>
              <a:gd name="adj" fmla="val 50000"/>
            </a:avLst>
          </a:prstGeom>
          <a:solidFill>
            <a:srgbClr val="16517E"/>
          </a:solidFill>
          <a:effectLst/>
        </p:spPr>
        <p:style>
          <a:lnRef idx="1">
            <a:schemeClr val="accent1">
              <a:shade val="50000"/>
            </a:schemeClr>
          </a:lnRef>
          <a:fillRef idx="1">
            <a:schemeClr val="accent1"/>
          </a:fillRef>
          <a:effectRef idx="0">
            <a:schemeClr val="accent1"/>
          </a:effectRef>
          <a:fontRef idx="minor">
            <a:srgbClr val="FFFFFF"/>
          </a:fontRef>
        </p:style>
        <p:txBody>
          <a:bodyPr rtlCol="0" anchor="ctr">
            <a:noAutofit/>
          </a:bodyPr>
          <a:lstStyle/>
          <a:p>
            <a:pPr algn="ctr"/>
            <a:endParaRPr lang="en-US" dirty="0"/>
          </a:p>
        </p:txBody>
      </p:sp>
      <p:sp>
        <p:nvSpPr>
          <p:cNvPr id="3" name="Title 1">
            <a:extLst>
              <a:ext uri="{8911297C-9CAF-4161-9383-BBA57F128AD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9627052-65FF-4B44-AFEA-6A55B651044B}"/>
              </a:ext>
            </a:extLst>
          </p:cNvPr>
          <p:cNvSpPr>
            <a:spLocks noGrp="1"/>
          </p:cNvSpPr>
          <p:nvPr>
            <p:ph type="title" idx="10"/>
          </p:nvPr>
        </p:nvSpPr>
        <p:spPr>
          <a:xfrm>
            <a:off x="2098395" y="831732"/>
            <a:ext cx="1973322" cy="514178"/>
          </a:xfrm>
        </p:spPr>
        <p:txBody>
          <a:bodyPr rtlCol="0" anchor="ctr"/>
          <a:lstStyle>
            <a:lvl1pPr lvl="0" algn="ctr">
              <a:defRPr lang="en-US" sz="2000" b="1" dirty="0">
                <a:solidFill>
                  <a:schemeClr val="bg1"/>
                </a:solidFill>
                <a:latin typeface="+mj-lt"/>
              </a:defRPr>
            </a:lvl1pPr>
          </a:lstStyle>
          <a:p>
            <a:r>
              <a:rPr lang="en-US" dirty="0"/>
              <a:t>Click to edit Master title style</a:t>
            </a:r>
          </a:p>
        </p:txBody>
      </p:sp>
      <p:sp>
        <p:nvSpPr>
          <p:cNvPr id="4" name="Slide Number Placeholder 3">
            <a:extLst>
              <a:ext uri="{E79CFC3B-1AD4-42DF-AF06-028D45AA602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3A60EA8-A070-4348-9FF7-F9039860A7BC}"/>
              </a:ext>
            </a:extLst>
          </p:cNvPr>
          <p:cNvSpPr>
            <a:spLocks noGrp="1"/>
          </p:cNvSpPr>
          <p:nvPr>
            <p:ph type="sldNum" sz="quarter" idx="11"/>
          </p:nvPr>
        </p:nvSpPr>
        <p:spPr/>
        <p:txBody>
          <a:bodyPr rtlCol="0"/>
          <a:lstStyle/>
          <a:p>
            <a:r>
              <a:rPr lang="en-US" dirty="0"/>
              <a:t>&lt;#&gt;</a:t>
            </a:r>
          </a:p>
        </p:txBody>
      </p:sp>
      <p:sp>
        <p:nvSpPr>
          <p:cNvPr id="5" name="Footer Placeholder 2">
            <a:extLst>
              <a:ext uri="{F9F93511-E275-4A24-9C72-ADC8A12BE5E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1ECC37C-8703-4181-B3EC-A0F7B404CEE2}"/>
              </a:ext>
            </a:extLst>
          </p:cNvPr>
          <p:cNvSpPr>
            <a:spLocks noGrp="1"/>
          </p:cNvSpPr>
          <p:nvPr>
            <p:ph type="ftr" sz="quarter" idx="12"/>
          </p:nvPr>
        </p:nvSpPr>
        <p:spPr/>
        <p:txBody>
          <a:bodyPr rtlCol="0"/>
          <a:lstStyle/>
          <a:p>
            <a:r>
              <a:rPr lang="en-US" dirty="0"/>
              <a:t>Footer</a:t>
            </a:r>
          </a:p>
        </p:txBody>
      </p:sp>
      <p:sp>
        <p:nvSpPr>
          <p:cNvPr id="6" name="Date Placeholder 1">
            <a:extLst>
              <a:ext uri="{6D881FE6-7610-4AEA-8A2C-3BECE1E082F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7446C14-94B5-4128-B5F1-D3DB145EF297}"/>
              </a:ext>
            </a:extLst>
          </p:cNvPr>
          <p:cNvSpPr>
            <a:spLocks noGrp="1"/>
          </p:cNvSpPr>
          <p:nvPr>
            <p:ph type="dt" sz="half" idx="13"/>
          </p:nvPr>
        </p:nvSpPr>
        <p:spPr/>
        <p:txBody>
          <a:bodyPr rtlCol="0"/>
          <a:lstStyle/>
          <a:p>
            <a:r>
              <a:rPr lang="en-US" dirty="0"/>
              <a:t>Date</a:t>
            </a:r>
          </a:p>
        </p:txBody>
      </p:sp>
      <p:sp>
        <p:nvSpPr>
          <p:cNvPr id="7" name="Titre 6">
            <a:extLst>
              <a:ext uri="{FE18BDE8-5BBB-4554-84B9-5FD9B2DE88C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50E999A-8A58-46C8-AFE2-E85A42C3A6A5}"/>
              </a:ext>
            </a:extLst>
          </p:cNvPr>
          <p:cNvSpPr>
            <a:spLocks noGrp="1"/>
          </p:cNvSpPr>
          <p:nvPr>
            <p:ph type="title" idx="14"/>
          </p:nvPr>
        </p:nvSpPr>
        <p:spPr>
          <a:xfrm>
            <a:off x="5009740" y="831732"/>
            <a:ext cx="2047875" cy="514178"/>
          </a:xfrm>
          <a:prstGeom prst="rect">
            <a:avLst/>
          </a:prstGeom>
        </p:spPr>
        <p:txBody>
          <a:bodyPr lIns="91440" tIns="93600" rIns="91440" bIns="45720" rtlCol="0" anchor="ctr">
            <a:noAutofit/>
          </a:bodyPr>
          <a:lstStyle>
            <a:lvl1pPr lvl="0">
              <a:defRPr lang="en-US" sz="2000" dirty="0">
                <a:solidFill>
                  <a:schemeClr val="bg1"/>
                </a:solidFill>
              </a:defRPr>
            </a:lvl1pPr>
          </a:lstStyle>
          <a:p>
            <a:pPr lvl="0"/>
            <a:r>
              <a:rPr lang="en-US" dirty="0"/>
              <a:t>Click to edit Master text styles</a:t>
            </a:r>
          </a:p>
        </p:txBody>
      </p:sp>
      <p:sp>
        <p:nvSpPr>
          <p:cNvPr id="8" name="Titre 7">
            <a:extLst>
              <a:ext uri="{36A491AC-AD55-4C10-8DB8-1CFF17CB77C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AD89309-684C-4F79-AAF5-1802BD188BA2}"/>
              </a:ext>
            </a:extLst>
          </p:cNvPr>
          <p:cNvSpPr>
            <a:spLocks noGrp="1"/>
          </p:cNvSpPr>
          <p:nvPr>
            <p:ph type="title" idx="15"/>
          </p:nvPr>
        </p:nvSpPr>
        <p:spPr>
          <a:xfrm>
            <a:off x="4142217" y="614838"/>
            <a:ext cx="834782" cy="946472"/>
          </a:xfrm>
          <a:custGeom>
            <a:avLst/>
            <a:gdLst/>
            <a:ahLst/>
            <a:cxnLst/>
            <a:rect l="0" t="0" r="r" b="b"/>
            <a:pathLst>
              <a:path w="834783" h="946472">
                <a:moveTo>
                  <a:pt x="0" y="721549"/>
                </a:moveTo>
                <a:lnTo>
                  <a:pt x="0" y="230949"/>
                </a:lnTo>
                <a:lnTo>
                  <a:pt x="420639" y="0"/>
                </a:lnTo>
                <a:lnTo>
                  <a:pt x="834783" y="230949"/>
                </a:lnTo>
                <a:lnTo>
                  <a:pt x="830214" y="723542"/>
                </a:lnTo>
                <a:lnTo>
                  <a:pt x="420639" y="946472"/>
                </a:lnTo>
                <a:close/>
              </a:path>
            </a:pathLst>
          </a:custGeom>
          <a:solidFill>
            <a:srgbClr val="D66653"/>
          </a:solidFill>
        </p:spPr>
        <p:txBody>
          <a:bodyPr lIns="91440" tIns="93600" rIns="91440" bIns="45720" rtlCol="0" anchor="ctr">
            <a:normAutofit fontScale="40000" lnSpcReduction="20000"/>
          </a:bodyPr>
          <a:lstStyle>
            <a:lvl1pPr lvl="0" algn="ctr">
              <a:defRPr lang="en-US" sz="7200" dirty="0">
                <a:solidFill>
                  <a:schemeClr val="bg1"/>
                </a:solidFill>
              </a:defRPr>
            </a:lvl1pPr>
          </a:lstStyle>
          <a:p>
            <a:pPr lvl="0"/>
            <a:r>
              <a:rPr lang="en-US" dirty="0"/>
              <a:t>Click to edit Master text styles</a:t>
            </a:r>
          </a:p>
        </p:txBody>
      </p:sp>
      <p:sp>
        <p:nvSpPr>
          <p:cNvPr id="9" name="Espace réservé du contenu 8">
            <a:extLst>
              <a:ext uri="{CE40A06B-3AB6-4E01-80D2-AC37A2DBD43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4C4B708-6411-40D2-9C99-A060AC9A7FB4}"/>
              </a:ext>
            </a:extLst>
          </p:cNvPr>
          <p:cNvSpPr>
            <a:spLocks noGrp="1"/>
          </p:cNvSpPr>
          <p:nvPr>
            <p:ph idx="16"/>
          </p:nvPr>
        </p:nvSpPr>
        <p:spPr>
          <a:xfrm>
            <a:off x="5063423" y="1752600"/>
            <a:ext cx="2000250" cy="609600"/>
          </a:xfrm>
          <a:prstGeom prst="rect">
            <a:avLst/>
          </a:prstGeom>
        </p:spPr>
        <p:txBody>
          <a:bodyPr lIns="91440" tIns="93600" rIns="91440" bIns="45720" rtlCol="0">
            <a:normAutofit fontScale="25000" lnSpcReduction="20000"/>
          </a:bodyPr>
          <a:lstStyle>
            <a:lvl1pPr marL="0" lvl="0" indent="0">
              <a:buNone/>
              <a:defRPr lang="en-US" sz="3600" dirty="0"/>
            </a:lvl1pPr>
            <a:lvl2pPr marL="0" lvl="1" indent="0">
              <a:buNone/>
              <a:defRPr lang="en-US" sz="3200" dirty="0"/>
            </a:lvl2pPr>
            <a:lvl3pPr marL="0" lvl="2" indent="0">
              <a:buNone/>
              <a:defRPr lang="en-US" sz="2800" dirty="0"/>
            </a:lvl3pPr>
            <a:lvl4pPr marL="0" lvl="3" indent="0">
              <a:buNone/>
              <a:defRPr lang="en-US" sz="2400" dirty="0"/>
            </a:lvl4pPr>
            <a:lvl5pPr marL="0" lvl="4" indent="0">
              <a:buNone/>
              <a:defRPr lang="en-US" sz="2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Espace réservé du contenu 9">
            <a:extLst>
              <a:ext uri="{12BD1D67-BD80-4EEB-82FC-8EC0EFA78B7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36CB1BD-F42A-4B68-930D-A2DD4B600B19}"/>
              </a:ext>
            </a:extLst>
          </p:cNvPr>
          <p:cNvSpPr>
            <a:spLocks noGrp="1"/>
          </p:cNvSpPr>
          <p:nvPr>
            <p:ph idx="17"/>
          </p:nvPr>
        </p:nvSpPr>
        <p:spPr>
          <a:xfrm>
            <a:off x="5067500" y="2438400"/>
            <a:ext cx="2000250" cy="609600"/>
          </a:xfrm>
          <a:prstGeom prst="rect">
            <a:avLst/>
          </a:prstGeom>
        </p:spPr>
        <p:txBody>
          <a:bodyPr lIns="91440" tIns="93600" rIns="91440" bIns="45720" rtlCol="0">
            <a:normAutofit fontScale="25000" lnSpcReduction="20000"/>
          </a:bodyPr>
          <a:lstStyle>
            <a:lvl1pPr marL="0" lvl="0" indent="0">
              <a:buNone/>
              <a:defRPr lang="en-US" sz="3600" dirty="0"/>
            </a:lvl1pPr>
            <a:lvl2pPr marL="0" lvl="1" indent="0">
              <a:buNone/>
              <a:defRPr lang="en-US" sz="3200" dirty="0"/>
            </a:lvl2pPr>
            <a:lvl3pPr marL="0" lvl="2" indent="0">
              <a:buNone/>
              <a:defRPr lang="en-US" sz="2800" dirty="0"/>
            </a:lvl3pPr>
            <a:lvl4pPr marL="0" lvl="3" indent="0">
              <a:buNone/>
              <a:defRPr lang="en-US" sz="2400" dirty="0"/>
            </a:lvl4pPr>
            <a:lvl5pPr marL="0" lvl="4" indent="0">
              <a:buNone/>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Espace réservé du contenu 10">
            <a:extLst>
              <a:ext uri="{730E6E31-9C95-4F2D-B862-C19BAE7C0F2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E85E9B8-8D42-40D7-A328-273A809B5023}"/>
              </a:ext>
            </a:extLst>
          </p:cNvPr>
          <p:cNvSpPr>
            <a:spLocks noGrp="1"/>
          </p:cNvSpPr>
          <p:nvPr>
            <p:ph idx="18"/>
          </p:nvPr>
        </p:nvSpPr>
        <p:spPr>
          <a:xfrm>
            <a:off x="5063423" y="3095625"/>
            <a:ext cx="2000250" cy="609600"/>
          </a:xfrm>
          <a:prstGeom prst="rect">
            <a:avLst/>
          </a:prstGeom>
        </p:spPr>
        <p:txBody>
          <a:bodyPr lIns="91440" tIns="93600" rIns="91440" bIns="45720" rtlCol="0">
            <a:normAutofit fontScale="25000" lnSpcReduction="20000"/>
          </a:bodyPr>
          <a:lstStyle>
            <a:lvl1pPr marL="0" lvl="0" indent="0">
              <a:buNone/>
              <a:defRPr lang="en-US" sz="3600" dirty="0"/>
            </a:lvl1pPr>
            <a:lvl2pPr marL="0" lvl="1" indent="0">
              <a:buNone/>
              <a:defRPr lang="en-US" sz="3200" dirty="0"/>
            </a:lvl2pPr>
            <a:lvl3pPr marL="0" lvl="2" indent="0">
              <a:buNone/>
              <a:defRPr lang="en-US" sz="2800" dirty="0"/>
            </a:lvl3pPr>
            <a:lvl4pPr marL="0" lvl="3" indent="0">
              <a:buNone/>
              <a:defRPr lang="en-US" sz="2400" dirty="0"/>
            </a:lvl4pPr>
            <a:lvl5pPr marL="0" lvl="4" indent="0">
              <a:buNone/>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Espace réservé du contenu 11">
            <a:extLst>
              <a:ext uri="{4ED9569D-59AF-40EC-959C-69DB27DD84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660B95C-1292-4783-91E7-50C19724E086}"/>
              </a:ext>
            </a:extLst>
          </p:cNvPr>
          <p:cNvSpPr>
            <a:spLocks noGrp="1"/>
          </p:cNvSpPr>
          <p:nvPr>
            <p:ph idx="19"/>
          </p:nvPr>
        </p:nvSpPr>
        <p:spPr>
          <a:xfrm>
            <a:off x="5063423" y="3743325"/>
            <a:ext cx="2000250" cy="609600"/>
          </a:xfrm>
          <a:prstGeom prst="rect">
            <a:avLst/>
          </a:prstGeom>
        </p:spPr>
        <p:txBody>
          <a:bodyPr lIns="91440" tIns="93600" rIns="91440" bIns="45720" rtlCol="0">
            <a:normAutofit fontScale="32500" lnSpcReduction="20000"/>
          </a:bodyPr>
          <a:lstStyle>
            <a:lvl1pPr marL="0" lvl="0" indent="0">
              <a:buNone/>
              <a:defRPr lang="en-US" sz="2800" dirty="0"/>
            </a:lvl1pPr>
            <a:lvl2pPr marL="0" lvl="1" indent="0">
              <a:buNone/>
              <a:defRPr lang="en-US" sz="2400" dirty="0"/>
            </a:lvl2pPr>
            <a:lvl3pPr marL="0" lvl="2" indent="0">
              <a:buNone/>
              <a:defRPr lang="en-US" sz="2000" dirty="0"/>
            </a:lvl3pPr>
            <a:lvl4pPr marL="0" lvl="3" indent="0">
              <a:buNone/>
              <a:defRPr lang="en-US" sz="1800" dirty="0"/>
            </a:lvl4pPr>
            <a:lvl5pPr marL="0" lvl="4" indent="0">
              <a:buNone/>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Espace réservé du contenu 12">
            <a:extLst>
              <a:ext uri="{29C327C4-37EE-4330-B579-68E449855D6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009E676-B971-47E1-8F59-2D5038DA9085}"/>
              </a:ext>
            </a:extLst>
          </p:cNvPr>
          <p:cNvSpPr>
            <a:spLocks noGrp="1"/>
          </p:cNvSpPr>
          <p:nvPr>
            <p:ph idx="20"/>
          </p:nvPr>
        </p:nvSpPr>
        <p:spPr>
          <a:xfrm>
            <a:off x="2076450" y="1752600"/>
            <a:ext cx="2000250" cy="609600"/>
          </a:xfrm>
          <a:prstGeom prst="rect">
            <a:avLst/>
          </a:prstGeom>
        </p:spPr>
        <p:txBody>
          <a:bodyPr lIns="91440" tIns="93600" rIns="91440" bIns="45720" rtlCol="0">
            <a:normAutofit fontScale="25000" lnSpcReduction="20000"/>
          </a:bodyPr>
          <a:lstStyle>
            <a:lvl1pPr marL="0" lvl="0" indent="0" algn="r">
              <a:buNone/>
              <a:defRPr lang="en-US" sz="3600" dirty="0"/>
            </a:lvl1pPr>
            <a:lvl2pPr marL="0" lvl="1" indent="0" algn="r">
              <a:buNone/>
              <a:defRPr lang="en-US" sz="3200" dirty="0"/>
            </a:lvl2pPr>
            <a:lvl3pPr marL="0" lvl="2" indent="0" algn="r">
              <a:buNone/>
              <a:defRPr lang="en-US" sz="2800" dirty="0"/>
            </a:lvl3pPr>
            <a:lvl4pPr marL="0" lvl="3" indent="0" algn="r">
              <a:buNone/>
              <a:defRPr lang="en-US" sz="2400" dirty="0"/>
            </a:lvl4pPr>
            <a:lvl5pPr marL="0" lvl="4" indent="0" algn="r">
              <a:buNone/>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Espace réservé du contenu 13">
            <a:extLst>
              <a:ext uri="{7707F159-9D55-4DB0-B919-F0BDB6CD84E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3BFCB10-126A-494C-B676-D5B08D1ED5F6}"/>
              </a:ext>
            </a:extLst>
          </p:cNvPr>
          <p:cNvSpPr>
            <a:spLocks noGrp="1"/>
          </p:cNvSpPr>
          <p:nvPr>
            <p:ph idx="21"/>
          </p:nvPr>
        </p:nvSpPr>
        <p:spPr>
          <a:xfrm>
            <a:off x="2076450" y="2438400"/>
            <a:ext cx="2000250" cy="628745"/>
          </a:xfrm>
          <a:prstGeom prst="rect">
            <a:avLst/>
          </a:prstGeom>
        </p:spPr>
        <p:txBody>
          <a:bodyPr lIns="91440" tIns="93600" rIns="91440" bIns="45720" rtlCol="0">
            <a:normAutofit fontScale="25000" lnSpcReduction="20000"/>
          </a:bodyPr>
          <a:lstStyle>
            <a:lvl1pPr marL="0" lvl="0" indent="0" algn="r">
              <a:buNone/>
              <a:defRPr lang="en-US" sz="3600" dirty="0"/>
            </a:lvl1pPr>
            <a:lvl2pPr marL="0" lvl="1" indent="0" algn="r">
              <a:buNone/>
              <a:defRPr lang="en-US" sz="3200" dirty="0"/>
            </a:lvl2pPr>
            <a:lvl3pPr marL="0" lvl="2" indent="0" algn="r">
              <a:buNone/>
              <a:defRPr lang="en-US" sz="2800" dirty="0"/>
            </a:lvl3pPr>
            <a:lvl4pPr marL="0" lvl="3" indent="0" algn="r">
              <a:buNone/>
              <a:defRPr lang="en-US" sz="2400" dirty="0"/>
            </a:lvl4pPr>
            <a:lvl5pPr marL="0" lvl="4" indent="0" algn="r">
              <a:buNone/>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Espace réservé du contenu 14">
            <a:extLst>
              <a:ext uri="{ABAF362D-948E-48A5-9987-953854F5E1A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778D9FF-25A1-4429-89E3-0FCA53F27F8F}"/>
              </a:ext>
            </a:extLst>
          </p:cNvPr>
          <p:cNvSpPr>
            <a:spLocks noGrp="1"/>
          </p:cNvSpPr>
          <p:nvPr>
            <p:ph idx="22"/>
          </p:nvPr>
        </p:nvSpPr>
        <p:spPr>
          <a:xfrm>
            <a:off x="2080326" y="3095625"/>
            <a:ext cx="1991391" cy="565423"/>
          </a:xfrm>
          <a:prstGeom prst="rect">
            <a:avLst/>
          </a:prstGeom>
        </p:spPr>
        <p:txBody>
          <a:bodyPr lIns="91440" tIns="93600" rIns="91440" bIns="45720" rtlCol="0">
            <a:normAutofit fontScale="25000" lnSpcReduction="20000"/>
          </a:bodyPr>
          <a:lstStyle>
            <a:lvl1pPr marL="0" lvl="0" indent="0" algn="r">
              <a:buNone/>
              <a:defRPr lang="en-US" sz="3600" dirty="0"/>
            </a:lvl1pPr>
            <a:lvl2pPr marL="0" lvl="1" indent="0" algn="r">
              <a:buNone/>
              <a:defRPr lang="en-US" sz="3200" dirty="0"/>
            </a:lvl2pPr>
            <a:lvl3pPr marL="0" lvl="2" indent="0" algn="r">
              <a:buNone/>
              <a:defRPr lang="en-US" sz="2800" dirty="0"/>
            </a:lvl3pPr>
            <a:lvl4pPr marL="0" lvl="3" indent="0" algn="r">
              <a:buNone/>
              <a:defRPr lang="en-US" sz="2400" dirty="0"/>
            </a:lvl4pPr>
            <a:lvl5pPr marL="0" lvl="4" indent="0" algn="r">
              <a:buNone/>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Espace réservé du contenu 15">
            <a:extLst>
              <a:ext uri="{D555AAB3-A031-43DF-AD89-CDF47BE7685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0C19671-65D2-47F1-A201-64A98D475A58}"/>
              </a:ext>
            </a:extLst>
          </p:cNvPr>
          <p:cNvSpPr>
            <a:spLocks noGrp="1"/>
          </p:cNvSpPr>
          <p:nvPr>
            <p:ph idx="23"/>
          </p:nvPr>
        </p:nvSpPr>
        <p:spPr>
          <a:xfrm>
            <a:off x="2098395" y="3743325"/>
            <a:ext cx="1973322" cy="575490"/>
          </a:xfrm>
          <a:prstGeom prst="rect">
            <a:avLst/>
          </a:prstGeom>
        </p:spPr>
        <p:txBody>
          <a:bodyPr lIns="91440" tIns="93600" rIns="91440" bIns="45720" rtlCol="0">
            <a:normAutofit fontScale="25000" lnSpcReduction="20000"/>
          </a:bodyPr>
          <a:lstStyle>
            <a:lvl1pPr marL="0" lvl="0" indent="0" algn="r">
              <a:buNone/>
              <a:defRPr lang="en-US" sz="3600" dirty="0"/>
            </a:lvl1pPr>
            <a:lvl2pPr marL="0" lvl="1" indent="0" algn="r">
              <a:buNone/>
              <a:defRPr lang="en-US" sz="3200" dirty="0"/>
            </a:lvl2pPr>
            <a:lvl3pPr marL="0" lvl="2" indent="0" algn="r">
              <a:buNone/>
              <a:defRPr lang="en-US" sz="2800" dirty="0"/>
            </a:lvl3pPr>
            <a:lvl4pPr marL="0" lvl="3" indent="0" algn="r">
              <a:buNone/>
              <a:defRPr lang="en-US" sz="2400" dirty="0"/>
            </a:lvl4pPr>
            <a:lvl5pPr marL="0" lvl="4" indent="0" algn="r">
              <a:buNone/>
              <a:defRPr lang="en-US" sz="20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shape-A3D3">
            <a:extLst>
              <a:ext uri="{D2D9012D-C257-4465-9BEE-8B73B81C245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D1594A9-A22A-47D8-A1A8-74462A45B16B}"/>
              </a:ext>
            </a:extLst>
          </p:cNvPr>
          <p:cNvGrpSpPr>
            <a:grpSpLocks noChangeAspect="1"/>
          </p:cNvGrpSpPr>
          <p:nvPr/>
        </p:nvGrpSpPr>
        <p:grpSpPr>
          <a:xfrm>
            <a:off x="4146204" y="1862461"/>
            <a:ext cx="847725" cy="76200"/>
            <a:chOff x="0" y="0"/>
            <a:chExt cx="847725" cy="76200"/>
          </a:xfrm>
        </p:grpSpPr>
        <p:sp>
          <p:nvSpPr>
            <p:cNvPr id="18" name="shape-9C5C">
              <a:extLst>
                <a:ext uri="{1A850E60-F20C-4224-AFFB-65C176BD4CB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0D034E9-8BDF-4094-98CD-9F0958AD6BDD}"/>
                </a:ext>
              </a:extLst>
            </p:cNvPr>
            <p:cNvSpPr/>
            <p:nvPr/>
          </p:nvSpPr>
          <p:spPr>
            <a:xfrm>
              <a:off x="38100" y="38100"/>
              <a:ext cx="771525" cy="0"/>
            </a:xfrm>
            <a:custGeom>
              <a:avLst/>
              <a:gdLst/>
              <a:ahLst/>
              <a:cxnLst/>
              <a:rect l="0" t="0" r="r" b="b"/>
              <a:pathLst>
                <a:path w="771525">
                  <a:moveTo>
                    <a:pt x="0" y="0"/>
                  </a:moveTo>
                  <a:lnTo>
                    <a:pt x="771525" y="0"/>
                  </a:lnTo>
                </a:path>
              </a:pathLst>
            </a:custGeom>
            <a:ln w="9525">
              <a:solidFill>
                <a:srgbClr val="C5C5C5">
                  <a:alpha val="100000"/>
                </a:srgbClr>
              </a:solidFill>
              <a:prstDash val="solid"/>
            </a:ln>
          </p:spPr>
          <p:txBody>
            <a:bodyPr rtlCol="0" anchor="ctr">
              <a:noAutofit/>
            </a:bodyPr>
            <a:lstStyle/>
            <a:p>
              <a:pPr algn="ctr"/>
              <a:endParaRPr lang="en-US" dirty="0"/>
            </a:p>
          </p:txBody>
        </p:sp>
        <p:sp>
          <p:nvSpPr>
            <p:cNvPr id="19" name="shape-3E56">
              <a:extLst>
                <a:ext uri="{038063E5-D03E-428C-AE76-021B7645AF0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0BB0F91-09A4-400C-9A92-84B4344FA403}"/>
                </a:ext>
              </a:extLst>
            </p:cNvPr>
            <p:cNvSpPr/>
            <p:nvPr/>
          </p:nvSpPr>
          <p:spPr>
            <a:xfrm>
              <a:off x="0"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D56653">
                <a:alpha val="100000"/>
              </a:srgbClr>
            </a:solidFill>
          </p:spPr>
          <p:txBody>
            <a:bodyPr rtlCol="0" anchor="ctr">
              <a:noAutofit/>
            </a:bodyPr>
            <a:lstStyle/>
            <a:p>
              <a:pPr algn="ctr"/>
              <a:endParaRPr lang="en-US" dirty="0"/>
            </a:p>
          </p:txBody>
        </p:sp>
        <p:sp>
          <p:nvSpPr>
            <p:cNvPr id="20" name="shape-A7CE">
              <a:extLst>
                <a:ext uri="{4A9FE879-749A-4B3D-9FD4-10AA311BB40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5A4D487-0E45-4A35-A49B-154ED5D8AC74}"/>
                </a:ext>
              </a:extLst>
            </p:cNvPr>
            <p:cNvSpPr/>
            <p:nvPr/>
          </p:nvSpPr>
          <p:spPr>
            <a:xfrm>
              <a:off x="771525"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D56653">
                <a:alpha val="100000"/>
              </a:srgbClr>
            </a:solidFill>
          </p:spPr>
          <p:txBody>
            <a:bodyPr rtlCol="0" anchor="ctr">
              <a:noAutofit/>
            </a:bodyPr>
            <a:lstStyle/>
            <a:p>
              <a:pPr algn="ctr"/>
              <a:endParaRPr lang="en-US" dirty="0"/>
            </a:p>
          </p:txBody>
        </p:sp>
      </p:grpSp>
      <p:grpSp>
        <p:nvGrpSpPr>
          <p:cNvPr id="21" name="shape-F81A">
            <a:extLst>
              <a:ext uri="{32427324-3B19-4749-8360-0C3157643E1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3E66858-77C5-4CBC-8F2D-5DADD4FD6534}"/>
              </a:ext>
            </a:extLst>
          </p:cNvPr>
          <p:cNvGrpSpPr>
            <a:grpSpLocks noChangeAspect="1"/>
          </p:cNvGrpSpPr>
          <p:nvPr/>
        </p:nvGrpSpPr>
        <p:grpSpPr>
          <a:xfrm>
            <a:off x="4148242" y="2552700"/>
            <a:ext cx="847725" cy="76200"/>
            <a:chOff x="0" y="0"/>
            <a:chExt cx="847725" cy="76200"/>
          </a:xfrm>
        </p:grpSpPr>
        <p:sp>
          <p:nvSpPr>
            <p:cNvPr id="22" name="shape-2F1C">
              <a:extLst>
                <a:ext uri="{F473D29D-8482-4CC0-B7E7-9173279DDF7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19C66F9-6DC2-46A1-8021-D7DE42A73E3B}"/>
                </a:ext>
              </a:extLst>
            </p:cNvPr>
            <p:cNvSpPr/>
            <p:nvPr/>
          </p:nvSpPr>
          <p:spPr>
            <a:xfrm>
              <a:off x="38100" y="38100"/>
              <a:ext cx="771525" cy="0"/>
            </a:xfrm>
            <a:custGeom>
              <a:avLst/>
              <a:gdLst/>
              <a:ahLst/>
              <a:cxnLst/>
              <a:rect l="0" t="0" r="r" b="b"/>
              <a:pathLst>
                <a:path w="771525">
                  <a:moveTo>
                    <a:pt x="0" y="0"/>
                  </a:moveTo>
                  <a:lnTo>
                    <a:pt x="771525" y="0"/>
                  </a:lnTo>
                </a:path>
              </a:pathLst>
            </a:custGeom>
            <a:ln w="9525">
              <a:solidFill>
                <a:srgbClr val="C5C5C5">
                  <a:alpha val="100000"/>
                </a:srgbClr>
              </a:solidFill>
              <a:prstDash val="solid"/>
            </a:ln>
          </p:spPr>
          <p:txBody>
            <a:bodyPr rtlCol="0" anchor="ctr">
              <a:noAutofit/>
            </a:bodyPr>
            <a:lstStyle/>
            <a:p>
              <a:pPr algn="ctr"/>
              <a:endParaRPr lang="en-US" dirty="0"/>
            </a:p>
          </p:txBody>
        </p:sp>
        <p:sp>
          <p:nvSpPr>
            <p:cNvPr id="23" name="shape-205A">
              <a:extLst>
                <a:ext uri="{9BA0B202-0ED6-4957-8781-51F364BE7FE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303B1B7-A691-4481-AF73-9764B93833AB}"/>
                </a:ext>
              </a:extLst>
            </p:cNvPr>
            <p:cNvSpPr/>
            <p:nvPr/>
          </p:nvSpPr>
          <p:spPr>
            <a:xfrm>
              <a:off x="0"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C15474">
                <a:alpha val="100000"/>
              </a:srgbClr>
            </a:solidFill>
          </p:spPr>
          <p:txBody>
            <a:bodyPr rtlCol="0" anchor="ctr">
              <a:noAutofit/>
            </a:bodyPr>
            <a:lstStyle/>
            <a:p>
              <a:pPr algn="ctr"/>
              <a:endParaRPr lang="en-US" dirty="0"/>
            </a:p>
          </p:txBody>
        </p:sp>
        <p:sp>
          <p:nvSpPr>
            <p:cNvPr id="24" name="shape-D3B2">
              <a:extLst>
                <a:ext uri="{7A3018C4-E74C-4B56-BB2A-6400B1A101E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A4BF67C-A012-4CAB-865E-EFA106822075}"/>
                </a:ext>
              </a:extLst>
            </p:cNvPr>
            <p:cNvSpPr/>
            <p:nvPr/>
          </p:nvSpPr>
          <p:spPr>
            <a:xfrm>
              <a:off x="771525"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C15474">
                <a:alpha val="100000"/>
              </a:srgbClr>
            </a:solidFill>
          </p:spPr>
          <p:txBody>
            <a:bodyPr rtlCol="0" anchor="ctr">
              <a:noAutofit/>
            </a:bodyPr>
            <a:lstStyle/>
            <a:p>
              <a:pPr algn="ctr"/>
              <a:endParaRPr lang="en-US" dirty="0"/>
            </a:p>
          </p:txBody>
        </p:sp>
      </p:grpSp>
      <p:grpSp>
        <p:nvGrpSpPr>
          <p:cNvPr id="25" name="shape-7D75">
            <a:extLst>
              <a:ext uri="{7F6D9218-6044-44CF-9D11-7E5480D4B8D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96503E2-17B3-47D9-8E57-6E43D882BF50}"/>
              </a:ext>
            </a:extLst>
          </p:cNvPr>
          <p:cNvGrpSpPr>
            <a:grpSpLocks noChangeAspect="1"/>
          </p:cNvGrpSpPr>
          <p:nvPr/>
        </p:nvGrpSpPr>
        <p:grpSpPr>
          <a:xfrm>
            <a:off x="4148137" y="3205019"/>
            <a:ext cx="847725" cy="76200"/>
            <a:chOff x="0" y="0"/>
            <a:chExt cx="847725" cy="76200"/>
          </a:xfrm>
        </p:grpSpPr>
        <p:sp>
          <p:nvSpPr>
            <p:cNvPr id="26" name="shape-526F">
              <a:extLst>
                <a:ext uri="{7B3191B9-8547-427D-975C-68BE65D031D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3B2A276-78B4-4E45-970C-73F373EFF96C}"/>
                </a:ext>
              </a:extLst>
            </p:cNvPr>
            <p:cNvSpPr/>
            <p:nvPr/>
          </p:nvSpPr>
          <p:spPr>
            <a:xfrm>
              <a:off x="38100" y="38100"/>
              <a:ext cx="771525" cy="0"/>
            </a:xfrm>
            <a:custGeom>
              <a:avLst/>
              <a:gdLst/>
              <a:ahLst/>
              <a:cxnLst/>
              <a:rect l="0" t="0" r="r" b="b"/>
              <a:pathLst>
                <a:path w="771525">
                  <a:moveTo>
                    <a:pt x="0" y="0"/>
                  </a:moveTo>
                  <a:lnTo>
                    <a:pt x="771525" y="0"/>
                  </a:lnTo>
                </a:path>
              </a:pathLst>
            </a:custGeom>
            <a:ln w="9525">
              <a:solidFill>
                <a:srgbClr val="C5C5C5">
                  <a:alpha val="100000"/>
                </a:srgbClr>
              </a:solidFill>
              <a:prstDash val="solid"/>
            </a:ln>
          </p:spPr>
          <p:txBody>
            <a:bodyPr rtlCol="0" anchor="ctr">
              <a:noAutofit/>
            </a:bodyPr>
            <a:lstStyle/>
            <a:p>
              <a:pPr algn="ctr"/>
              <a:endParaRPr lang="en-US" dirty="0"/>
            </a:p>
          </p:txBody>
        </p:sp>
        <p:sp>
          <p:nvSpPr>
            <p:cNvPr id="27" name="shape-5F4F">
              <a:extLst>
                <a:ext uri="{E5C44F74-70F7-469C-A894-0D82B99A45F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A5151AD-3B5C-40D8-AFA7-3D1964DBA7F5}"/>
                </a:ext>
              </a:extLst>
            </p:cNvPr>
            <p:cNvSpPr/>
            <p:nvPr/>
          </p:nvSpPr>
          <p:spPr>
            <a:xfrm>
              <a:off x="0"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96528B">
                <a:alpha val="100000"/>
              </a:srgbClr>
            </a:solidFill>
          </p:spPr>
          <p:txBody>
            <a:bodyPr rtlCol="0" anchor="ctr">
              <a:noAutofit/>
            </a:bodyPr>
            <a:lstStyle/>
            <a:p>
              <a:pPr algn="ctr"/>
              <a:endParaRPr lang="en-US" dirty="0"/>
            </a:p>
          </p:txBody>
        </p:sp>
        <p:sp>
          <p:nvSpPr>
            <p:cNvPr id="28" name="shape-887F">
              <a:extLst>
                <a:ext uri="{182BDC1D-744B-4267-9CEE-8B806130BEE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403D482-A8BA-4485-9C1E-4F56044F3951}"/>
                </a:ext>
              </a:extLst>
            </p:cNvPr>
            <p:cNvSpPr/>
            <p:nvPr/>
          </p:nvSpPr>
          <p:spPr>
            <a:xfrm>
              <a:off x="771525"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96528B">
                <a:alpha val="100000"/>
              </a:srgbClr>
            </a:solidFill>
          </p:spPr>
          <p:txBody>
            <a:bodyPr rtlCol="0" anchor="ctr">
              <a:noAutofit/>
            </a:bodyPr>
            <a:lstStyle/>
            <a:p>
              <a:pPr algn="ctr"/>
              <a:endParaRPr lang="en-US" dirty="0"/>
            </a:p>
          </p:txBody>
        </p:sp>
      </p:grpSp>
      <p:grpSp>
        <p:nvGrpSpPr>
          <p:cNvPr id="29" name="shape-8FC2">
            <a:extLst>
              <a:ext uri="{FD0F4036-1469-446B-A9DC-7E687D6247D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0E1BB76-7DF6-43CB-8E80-F9BBD30C2BFC}"/>
              </a:ext>
            </a:extLst>
          </p:cNvPr>
          <p:cNvGrpSpPr>
            <a:grpSpLocks noChangeAspect="1"/>
          </p:cNvGrpSpPr>
          <p:nvPr/>
        </p:nvGrpSpPr>
        <p:grpSpPr>
          <a:xfrm>
            <a:off x="4143708" y="3848100"/>
            <a:ext cx="847725" cy="76200"/>
            <a:chOff x="0" y="0"/>
            <a:chExt cx="847725" cy="76200"/>
          </a:xfrm>
        </p:grpSpPr>
        <p:sp>
          <p:nvSpPr>
            <p:cNvPr id="30" name="shape-99F4">
              <a:extLst>
                <a:ext uri="{3B58D994-BE3C-47AD-B837-5ACA02CC66E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D4E1BDF-096B-4D8C-A1FB-4573A31847D1}"/>
                </a:ext>
              </a:extLst>
            </p:cNvPr>
            <p:cNvSpPr/>
            <p:nvPr/>
          </p:nvSpPr>
          <p:spPr>
            <a:xfrm>
              <a:off x="38100" y="38100"/>
              <a:ext cx="771525" cy="0"/>
            </a:xfrm>
            <a:custGeom>
              <a:avLst/>
              <a:gdLst/>
              <a:ahLst/>
              <a:cxnLst/>
              <a:rect l="0" t="0" r="r" b="b"/>
              <a:pathLst>
                <a:path w="771525">
                  <a:moveTo>
                    <a:pt x="0" y="0"/>
                  </a:moveTo>
                  <a:lnTo>
                    <a:pt x="771525" y="0"/>
                  </a:lnTo>
                </a:path>
              </a:pathLst>
            </a:custGeom>
            <a:ln w="9525">
              <a:solidFill>
                <a:srgbClr val="C5C5C5">
                  <a:alpha val="100000"/>
                </a:srgbClr>
              </a:solidFill>
              <a:prstDash val="solid"/>
            </a:ln>
          </p:spPr>
          <p:txBody>
            <a:bodyPr rtlCol="0" anchor="ctr">
              <a:noAutofit/>
            </a:bodyPr>
            <a:lstStyle/>
            <a:p>
              <a:pPr algn="ctr"/>
              <a:endParaRPr lang="en-US" dirty="0"/>
            </a:p>
          </p:txBody>
        </p:sp>
        <p:sp>
          <p:nvSpPr>
            <p:cNvPr id="31" name="shape-032D">
              <a:extLst>
                <a:ext uri="{F4069D8B-EE82-4104-A698-47E82599204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EA64C3E-C0FD-4149-8F07-24264112842F}"/>
                </a:ext>
              </a:extLst>
            </p:cNvPr>
            <p:cNvSpPr/>
            <p:nvPr/>
          </p:nvSpPr>
          <p:spPr>
            <a:xfrm>
              <a:off x="0"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5C548F">
                <a:alpha val="100000"/>
              </a:srgbClr>
            </a:solidFill>
          </p:spPr>
          <p:txBody>
            <a:bodyPr rtlCol="0" anchor="ctr">
              <a:noAutofit/>
            </a:bodyPr>
            <a:lstStyle/>
            <a:p>
              <a:pPr algn="ctr"/>
              <a:endParaRPr lang="en-US" dirty="0"/>
            </a:p>
          </p:txBody>
        </p:sp>
        <p:sp>
          <p:nvSpPr>
            <p:cNvPr id="32" name="shape-414B">
              <a:extLst>
                <a:ext uri="{316CE4CC-247E-43CB-BF08-4D96ABCA215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4981A05-268B-4A1C-B7BE-4970033737DB}"/>
                </a:ext>
              </a:extLst>
            </p:cNvPr>
            <p:cNvSpPr/>
            <p:nvPr/>
          </p:nvSpPr>
          <p:spPr>
            <a:xfrm>
              <a:off x="771525" y="0"/>
              <a:ext cx="76200" cy="76200"/>
            </a:xfrm>
            <a:custGeom>
              <a:avLst/>
              <a:gdLst/>
              <a:ahLst/>
              <a:cxnLst/>
              <a:rect l="0" t="0" r="r" b="b"/>
              <a:pathLst>
                <a:path w="76200" h="76200">
                  <a:moveTo>
                    <a:pt x="38100" y="38100"/>
                  </a:moveTo>
                  <a:moveTo>
                    <a:pt x="0" y="38100"/>
                  </a:moveTo>
                  <a:cubicBezTo>
                    <a:pt x="0" y="59142"/>
                    <a:pt x="17058" y="76200"/>
                    <a:pt x="38100" y="76200"/>
                  </a:cubicBezTo>
                  <a:cubicBezTo>
                    <a:pt x="59142" y="76200"/>
                    <a:pt x="76200" y="59142"/>
                    <a:pt x="76200" y="38100"/>
                  </a:cubicBezTo>
                  <a:cubicBezTo>
                    <a:pt x="76200" y="38100"/>
                    <a:pt x="76200" y="38100"/>
                    <a:pt x="76200" y="38100"/>
                  </a:cubicBezTo>
                  <a:cubicBezTo>
                    <a:pt x="76200" y="17058"/>
                    <a:pt x="59142" y="0"/>
                    <a:pt x="38100" y="0"/>
                  </a:cubicBezTo>
                  <a:cubicBezTo>
                    <a:pt x="17058" y="0"/>
                    <a:pt x="0" y="17058"/>
                    <a:pt x="0" y="38100"/>
                  </a:cubicBezTo>
                  <a:cubicBezTo>
                    <a:pt x="0" y="38100"/>
                    <a:pt x="0" y="38100"/>
                    <a:pt x="0" y="38100"/>
                  </a:cubicBezTo>
                  <a:close/>
                </a:path>
              </a:pathLst>
            </a:custGeom>
            <a:solidFill>
              <a:srgbClr val="5C548F">
                <a:alpha val="100000"/>
              </a:srgbClr>
            </a:solidFill>
          </p:spPr>
          <p:txBody>
            <a:bodyPr rtlCol="0" anchor="ctr">
              <a:noAutofit/>
            </a:bodyPr>
            <a:lstStyle/>
            <a:p>
              <a:pPr algn="ctr"/>
              <a:endParaRPr lang="en-US" dirty="0"/>
            </a:p>
          </p:txBody>
        </p:sp>
      </p:grpSp>
    </p:spTree>
    <p:extLst>
      <p:ext uri="{7B518C79-64DA-4955-9D05-6B53E93C2206}">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veryday Life">
    <p:spTree>
      <p:nvGrpSpPr>
        <p:cNvPr id="1" name=""/>
        <p:cNvGrpSpPr/>
        <p:nvPr/>
      </p:nvGrpSpPr>
      <p:grpSpPr>
        <a:xfrm>
          <a:off x="0" y="0"/>
          <a:ext cx="0" cy="0"/>
          <a:chOff x="0" y="0"/>
          <a:chExt cx="0" cy="0"/>
        </a:xfrm>
      </p:grpSpPr>
      <p:sp>
        <p:nvSpPr>
          <p:cNvPr id="2" name="Title 1">
            <a:extLst>
              <a:ext uri="{9E1AFD94-CF29-4FD5-A12A-21E39AF3A6A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85EFAD2-90E8-40EA-8D89-13351EC5C426}"/>
              </a:ext>
            </a:extLst>
          </p:cNvPr>
          <p:cNvSpPr>
            <a:spLocks noGrp="1"/>
          </p:cNvSpPr>
          <p:nvPr>
            <p:ph type="title" idx="10"/>
          </p:nvPr>
        </p:nvSpPr>
        <p:spPr>
          <a:xfrm>
            <a:off x="307324" y="644328"/>
            <a:ext cx="2713262" cy="951852"/>
          </a:xfrm>
        </p:spPr>
        <p:txBody>
          <a:bodyPr rtlCol="0" anchor="ctr"/>
          <a:lstStyle>
            <a:lvl1pPr lvl="0" algn="l">
              <a:defRPr lang="en-US" sz="2400" dirty="0"/>
            </a:lvl1pPr>
          </a:lstStyle>
          <a:p>
            <a:r>
              <a:rPr lang="en-US" dirty="0"/>
              <a:t>Click to edit Master title style</a:t>
            </a:r>
          </a:p>
        </p:txBody>
      </p:sp>
      <p:sp>
        <p:nvSpPr>
          <p:cNvPr id="3" name="Slide Number Placeholder 3">
            <a:extLst>
              <a:ext uri="{7BEB23E2-A7DF-4452-B042-AE87A94176F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D43B4FB-FE49-45E7-9034-210F01EF6FE1}"/>
              </a:ext>
            </a:extLst>
          </p:cNvPr>
          <p:cNvSpPr>
            <a:spLocks noGrp="1"/>
          </p:cNvSpPr>
          <p:nvPr>
            <p:ph type="sldNum" sz="quarter" idx="11"/>
          </p:nvPr>
        </p:nvSpPr>
        <p:spPr/>
        <p:txBody>
          <a:bodyPr rtlCol="0"/>
          <a:lstStyle/>
          <a:p>
            <a:r>
              <a:rPr lang="en-US" dirty="0"/>
              <a:t>&lt;#&gt;</a:t>
            </a:r>
          </a:p>
        </p:txBody>
      </p:sp>
      <p:sp>
        <p:nvSpPr>
          <p:cNvPr id="4" name="Footer Placeholder 2">
            <a:extLst>
              <a:ext uri="{BB4D31E3-9AB6-4D9C-A587-87F2EC45047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2DB1FFA-8837-4D90-A652-4C1CBE244213}"/>
              </a:ext>
            </a:extLst>
          </p:cNvPr>
          <p:cNvSpPr>
            <a:spLocks noGrp="1"/>
          </p:cNvSpPr>
          <p:nvPr>
            <p:ph type="ftr" sz="quarter" idx="12"/>
          </p:nvPr>
        </p:nvSpPr>
        <p:spPr/>
        <p:txBody>
          <a:bodyPr rtlCol="0"/>
          <a:lstStyle/>
          <a:p>
            <a:r>
              <a:rPr lang="en-US" dirty="0"/>
              <a:t>Footer</a:t>
            </a:r>
          </a:p>
        </p:txBody>
      </p:sp>
      <p:sp>
        <p:nvSpPr>
          <p:cNvPr id="5" name="Date Placeholder 1">
            <a:extLst>
              <a:ext uri="{A785C3B4-A042-4052-9359-4545985DA89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9BE6C1C-9F3B-4A9A-A60B-9FCD205D75B7}"/>
              </a:ext>
            </a:extLst>
          </p:cNvPr>
          <p:cNvSpPr>
            <a:spLocks noGrp="1"/>
          </p:cNvSpPr>
          <p:nvPr>
            <p:ph type="dt" sz="half" idx="13"/>
          </p:nvPr>
        </p:nvSpPr>
        <p:spPr/>
        <p:txBody>
          <a:bodyPr rtlCol="0"/>
          <a:lstStyle/>
          <a:p>
            <a:r>
              <a:rPr lang="en-US" dirty="0"/>
              <a:t>Date</a:t>
            </a:r>
          </a:p>
        </p:txBody>
      </p:sp>
      <p:sp>
        <p:nvSpPr>
          <p:cNvPr id="6" name="Espace réservé du contenu 5">
            <a:extLst>
              <a:ext uri="{33FB7860-7B94-4897-891B-A5C6AE557D7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838A040-6F2C-4034-9E5F-DD78D62B08D7}"/>
              </a:ext>
            </a:extLst>
          </p:cNvPr>
          <p:cNvSpPr>
            <a:spLocks noGrp="1"/>
          </p:cNvSpPr>
          <p:nvPr>
            <p:ph idx="14"/>
          </p:nvPr>
        </p:nvSpPr>
        <p:spPr>
          <a:xfrm>
            <a:off x="352644" y="2423988"/>
            <a:ext cx="2000250" cy="1907019"/>
          </a:xfrm>
          <a:prstGeom prst="rect">
            <a:avLst/>
          </a:prstGeom>
        </p:spPr>
        <p:txBody>
          <a:bodyPr lIns="91440" tIns="93600" rIns="91440" bIns="45720" rtlCol="0">
            <a:normAutofit/>
          </a:bodyPr>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Espace réservé du contenu 6">
            <a:extLst>
              <a:ext uri="{F399ADE8-97BB-4279-852D-3D2A25364C2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CE65E5B-3917-4E16-861C-D6A17C0C202A}"/>
              </a:ext>
            </a:extLst>
          </p:cNvPr>
          <p:cNvSpPr>
            <a:spLocks noGrp="1"/>
          </p:cNvSpPr>
          <p:nvPr>
            <p:ph idx="15"/>
          </p:nvPr>
        </p:nvSpPr>
        <p:spPr>
          <a:xfrm>
            <a:off x="2476182" y="2240508"/>
            <a:ext cx="2000250" cy="2090499"/>
          </a:xfrm>
          <a:prstGeom prst="rect">
            <a:avLst/>
          </a:prstGeom>
        </p:spPr>
        <p:txBody>
          <a:bodyPr lIns="91440" tIns="93600" rIns="91440" bIns="45720" rtlCol="0">
            <a:normAutofit/>
          </a:bodyPr>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Espace réservé du contenu 7">
            <a:extLst>
              <a:ext uri="{859654BE-A1D4-42C8-B224-521A8772E09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5519095-524A-4922-842F-1F33EA5A4078}"/>
              </a:ext>
            </a:extLst>
          </p:cNvPr>
          <p:cNvSpPr>
            <a:spLocks noGrp="1"/>
          </p:cNvSpPr>
          <p:nvPr>
            <p:ph idx="16"/>
          </p:nvPr>
        </p:nvSpPr>
        <p:spPr>
          <a:xfrm>
            <a:off x="4599721" y="2423988"/>
            <a:ext cx="2000250" cy="1897780"/>
          </a:xfrm>
          <a:prstGeom prst="rect">
            <a:avLst/>
          </a:prstGeom>
        </p:spPr>
        <p:txBody>
          <a:bodyPr lIns="91440" tIns="93600" rIns="91440" bIns="45720" rtlCol="0">
            <a:normAutofit lnSpcReduction="10000"/>
          </a:bodyPr>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space réservé du contenu 8">
            <a:extLst>
              <a:ext uri="{A84D6AFC-F85C-4E8A-B409-24ABAC1CC97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FEAE221-0489-42E1-A81A-0F7B00352406}"/>
              </a:ext>
            </a:extLst>
          </p:cNvPr>
          <p:cNvSpPr>
            <a:spLocks noGrp="1"/>
          </p:cNvSpPr>
          <p:nvPr>
            <p:ph idx="17"/>
          </p:nvPr>
        </p:nvSpPr>
        <p:spPr>
          <a:xfrm>
            <a:off x="6723259" y="2423988"/>
            <a:ext cx="2000250" cy="1907019"/>
          </a:xfrm>
          <a:prstGeom prst="rect">
            <a:avLst/>
          </a:prstGeom>
        </p:spPr>
        <p:txBody>
          <a:bodyPr lIns="91440" tIns="93600" rIns="91440" bIns="45720" rtlCol="0">
            <a:normAutofit/>
          </a:bodyPr>
          <a:lstStyle>
            <a:lvl1pPr marL="0" lvl="0" indent="0">
              <a:buNone/>
            </a:lvl1pPr>
            <a:lvl2pPr marL="0" lvl="1" indent="0">
              <a:buNone/>
            </a:lvl2pPr>
            <a:lvl3pPr marL="0" lvl="2" indent="0">
              <a:buNone/>
            </a:lvl3pPr>
            <a:lvl4pPr marL="0" lvl="3" indent="0">
              <a:buNone/>
            </a:lvl4pPr>
            <a:lvl5pPr marL="0" lvl="4" indent="0">
              <a:buNone/>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e 9">
            <a:extLst>
              <a:ext uri="{279C5464-E6FD-488B-A404-F5AAFD65262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B49A2C6-565D-44DB-B714-626F8D3C2B5A}"/>
              </a:ext>
            </a:extLst>
          </p:cNvPr>
          <p:cNvGrpSpPr>
            <a:grpSpLocks noChangeAspect="1"/>
          </p:cNvGrpSpPr>
          <p:nvPr/>
        </p:nvGrpSpPr>
        <p:grpSpPr>
          <a:xfrm>
            <a:off x="5376891" y="392382"/>
            <a:ext cx="1609784" cy="1572958"/>
            <a:chOff x="7" y="9525"/>
            <a:chExt cx="1609784" cy="1572958"/>
          </a:xfrm>
        </p:grpSpPr>
        <p:grpSp>
          <p:nvGrpSpPr>
            <p:cNvPr id="11" name="mask-4EB1">
              <a:extLst>
                <a:ext uri="{E9CB7894-1F3C-426B-B95F-DE80C23775E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8567DC0-9E7E-4981-90B3-A95CE19138BD}"/>
                </a:ext>
              </a:extLst>
            </p:cNvPr>
            <p:cNvGrpSpPr/>
            <p:nvPr/>
          </p:nvGrpSpPr>
          <p:grpSpPr>
            <a:xfrm>
              <a:off x="0" y="229929"/>
              <a:ext cx="1609725" cy="1352550"/>
              <a:chOff x="0" y="229929"/>
              <a:chExt cx="1609725" cy="1352550"/>
            </a:xfrm>
          </p:grpSpPr>
          <p:grpSp>
            <p:nvGrpSpPr>
              <p:cNvPr id="12" name="shape-904A">
                <a:extLst>
                  <a:ext uri="{EA49379B-9890-4DF1-BA51-96DB8C82999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030B2C1-A7F6-46D5-846A-F06DB306EDF8}"/>
                  </a:ext>
                </a:extLst>
              </p:cNvPr>
              <p:cNvGrpSpPr/>
              <p:nvPr/>
            </p:nvGrpSpPr>
            <p:grpSpPr>
              <a:xfrm>
                <a:off x="7" y="229929"/>
                <a:ext cx="1609784" cy="1352553"/>
                <a:chOff x="7" y="229929"/>
                <a:chExt cx="1609784" cy="1352553"/>
              </a:xfrm>
            </p:grpSpPr>
            <p:sp>
              <p:nvSpPr>
                <p:cNvPr id="13" name="shape-AEFE">
                  <a:extLst>
                    <a:ext uri="{9A692317-9881-4735-9071-95A02C64BB2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FF53C4F-3874-4F4E-93A3-24F6EBB5FD73}"/>
                    </a:ext>
                  </a:extLst>
                </p:cNvPr>
                <p:cNvSpPr/>
                <p:nvPr/>
              </p:nvSpPr>
              <p:spPr>
                <a:xfrm>
                  <a:off x="498320" y="309385"/>
                  <a:ext cx="186258" cy="331390"/>
                </a:xfrm>
                <a:custGeom>
                  <a:avLst/>
                  <a:gdLst/>
                  <a:ahLst/>
                  <a:cxnLst/>
                  <a:rect l="0" t="0" r="r" b="b"/>
                  <a:pathLst>
                    <a:path w="186259" h="331390">
                      <a:moveTo>
                        <a:pt x="182142" y="0"/>
                      </a:moveTo>
                      <a:lnTo>
                        <a:pt x="186259" y="4137"/>
                      </a:lnTo>
                      <a:cubicBezTo>
                        <a:pt x="164376" y="36426"/>
                        <a:pt x="150943" y="74159"/>
                        <a:pt x="123571" y="102748"/>
                      </a:cubicBezTo>
                      <a:cubicBezTo>
                        <a:pt x="162281" y="120598"/>
                        <a:pt x="154771" y="118059"/>
                        <a:pt x="119455" y="109569"/>
                      </a:cubicBezTo>
                      <a:cubicBezTo>
                        <a:pt x="94683" y="139609"/>
                        <a:pt x="89483" y="176180"/>
                        <a:pt x="85367" y="215001"/>
                      </a:cubicBezTo>
                      <a:lnTo>
                        <a:pt x="79950" y="215001"/>
                      </a:lnTo>
                      <a:cubicBezTo>
                        <a:pt x="98367" y="115229"/>
                        <a:pt x="63122" y="208760"/>
                        <a:pt x="52723" y="247871"/>
                      </a:cubicBezTo>
                      <a:cubicBezTo>
                        <a:pt x="36618" y="308170"/>
                        <a:pt x="58356" y="313467"/>
                        <a:pt x="18635" y="331390"/>
                      </a:cubicBezTo>
                      <a:cubicBezTo>
                        <a:pt x="11774" y="275445"/>
                        <a:pt x="52145" y="223200"/>
                        <a:pt x="32284" y="167037"/>
                      </a:cubicBezTo>
                      <a:cubicBezTo>
                        <a:pt x="29251" y="166529"/>
                        <a:pt x="30407" y="195191"/>
                        <a:pt x="2313" y="219065"/>
                      </a:cubicBezTo>
                      <a:cubicBezTo>
                        <a:pt x="-10903" y="208905"/>
                        <a:pt x="36979" y="90775"/>
                        <a:pt x="33657" y="67047"/>
                      </a:cubicBezTo>
                      <a:cubicBezTo>
                        <a:pt x="34306" y="141714"/>
                        <a:pt x="52651" y="121179"/>
                        <a:pt x="55467" y="130031"/>
                      </a:cubicBezTo>
                      <a:cubicBezTo>
                        <a:pt x="57273" y="135691"/>
                        <a:pt x="47957" y="157895"/>
                        <a:pt x="47306" y="165659"/>
                      </a:cubicBezTo>
                      <a:cubicBezTo>
                        <a:pt x="42179" y="225667"/>
                        <a:pt x="53373" y="175165"/>
                        <a:pt x="60956" y="157460"/>
                      </a:cubicBezTo>
                      <a:cubicBezTo>
                        <a:pt x="66806" y="143746"/>
                        <a:pt x="76483" y="130031"/>
                        <a:pt x="82767" y="116390"/>
                      </a:cubicBezTo>
                      <a:cubicBezTo>
                        <a:pt x="117216" y="100643"/>
                        <a:pt x="133249" y="39256"/>
                        <a:pt x="182287" y="0"/>
                      </a:cubicBezTo>
                      <a:lnTo>
                        <a:pt x="182142" y="0"/>
                      </a:lnTo>
                      <a:close/>
                    </a:path>
                  </a:pathLst>
                </a:custGeom>
                <a:solidFill>
                  <a:srgbClr val="0A090A">
                    <a:alpha val="100000"/>
                  </a:srgbClr>
                </a:solidFill>
              </p:spPr>
              <p:txBody>
                <a:bodyPr rtlCol="0" anchor="ctr">
                  <a:noAutofit/>
                </a:bodyPr>
                <a:lstStyle/>
                <a:p>
                  <a:pPr algn="ctr"/>
                  <a:endParaRPr lang="en-US" dirty="0"/>
                </a:p>
              </p:txBody>
            </p:sp>
            <p:sp>
              <p:nvSpPr>
                <p:cNvPr id="14" name="shape-D269">
                  <a:extLst>
                    <a:ext uri="{1AFFB07F-1631-498C-9775-E765B9895FC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47DF4B4-6ABC-421A-9A0B-B22AEA255561}"/>
                    </a:ext>
                  </a:extLst>
                </p:cNvPr>
                <p:cNvSpPr/>
                <p:nvPr/>
              </p:nvSpPr>
              <p:spPr>
                <a:xfrm>
                  <a:off x="261731" y="402966"/>
                  <a:ext cx="98433" cy="281633"/>
                </a:xfrm>
                <a:custGeom>
                  <a:avLst/>
                  <a:gdLst/>
                  <a:ahLst/>
                  <a:cxnLst/>
                  <a:rect l="0" t="0" r="r" b="b"/>
                  <a:pathLst>
                    <a:path w="98433" h="281633">
                      <a:moveTo>
                        <a:pt x="41162" y="240564"/>
                      </a:moveTo>
                      <a:cubicBezTo>
                        <a:pt x="27079" y="250505"/>
                        <a:pt x="16608" y="265162"/>
                        <a:pt x="11191" y="281633"/>
                      </a:cubicBezTo>
                      <a:cubicBezTo>
                        <a:pt x="10974" y="281198"/>
                        <a:pt x="7146" y="282867"/>
                        <a:pt x="8447" y="272055"/>
                      </a:cubicBezTo>
                      <a:cubicBezTo>
                        <a:pt x="27007" y="235919"/>
                        <a:pt x="-10548" y="233307"/>
                        <a:pt x="3030" y="143330"/>
                      </a:cubicBezTo>
                      <a:cubicBezTo>
                        <a:pt x="8374" y="107558"/>
                        <a:pt x="49539" y="-11443"/>
                        <a:pt x="98433" y="893"/>
                      </a:cubicBezTo>
                      <a:cubicBezTo>
                        <a:pt x="48890" y="56692"/>
                        <a:pt x="-5781" y="176274"/>
                        <a:pt x="41162" y="240564"/>
                      </a:cubicBezTo>
                      <a:close/>
                    </a:path>
                  </a:pathLst>
                </a:custGeom>
                <a:solidFill>
                  <a:srgbClr val="0A090A">
                    <a:alpha val="100000"/>
                  </a:srgbClr>
                </a:solidFill>
              </p:spPr>
              <p:txBody>
                <a:bodyPr rtlCol="0" anchor="ctr">
                  <a:noAutofit/>
                </a:bodyPr>
                <a:lstStyle/>
                <a:p>
                  <a:pPr algn="ctr"/>
                  <a:endParaRPr lang="en-US" dirty="0"/>
                </a:p>
              </p:txBody>
            </p:sp>
            <p:sp>
              <p:nvSpPr>
                <p:cNvPr id="15" name="shape-C440">
                  <a:extLst>
                    <a:ext uri="{28A59420-B279-4C72-98E9-684D3235249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301E2FF-7B01-4C96-909E-AABABE556188}"/>
                    </a:ext>
                  </a:extLst>
                </p:cNvPr>
                <p:cNvSpPr/>
                <p:nvPr/>
              </p:nvSpPr>
              <p:spPr>
                <a:xfrm>
                  <a:off x="388711" y="514806"/>
                  <a:ext cx="102604" cy="245714"/>
                </a:xfrm>
                <a:custGeom>
                  <a:avLst/>
                  <a:gdLst/>
                  <a:ahLst/>
                  <a:cxnLst/>
                  <a:rect l="0" t="0" r="r" b="b"/>
                  <a:pathLst>
                    <a:path w="102604" h="245714">
                      <a:moveTo>
                        <a:pt x="87294" y="0"/>
                      </a:moveTo>
                      <a:cubicBezTo>
                        <a:pt x="95961" y="0"/>
                        <a:pt x="111199" y="138665"/>
                        <a:pt x="90038" y="82140"/>
                      </a:cubicBezTo>
                      <a:cubicBezTo>
                        <a:pt x="85922" y="106157"/>
                        <a:pt x="124777" y="151653"/>
                        <a:pt x="83250" y="105431"/>
                      </a:cubicBezTo>
                      <a:lnTo>
                        <a:pt x="91411" y="162973"/>
                      </a:lnTo>
                      <a:cubicBezTo>
                        <a:pt x="26268" y="247725"/>
                        <a:pt x="-69785" y="290392"/>
                        <a:pt x="77762" y="176687"/>
                      </a:cubicBezTo>
                      <a:cubicBezTo>
                        <a:pt x="53928" y="144615"/>
                        <a:pt x="77328" y="72"/>
                        <a:pt x="87294" y="0"/>
                      </a:cubicBezTo>
                      <a:close/>
                    </a:path>
                  </a:pathLst>
                </a:custGeom>
                <a:solidFill>
                  <a:srgbClr val="0A090A">
                    <a:alpha val="100000"/>
                  </a:srgbClr>
                </a:solidFill>
              </p:spPr>
              <p:txBody>
                <a:bodyPr rtlCol="0" anchor="ctr">
                  <a:noAutofit/>
                </a:bodyPr>
                <a:lstStyle/>
                <a:p>
                  <a:pPr algn="ctr"/>
                  <a:endParaRPr lang="en-US" dirty="0"/>
                </a:p>
              </p:txBody>
            </p:sp>
            <p:sp>
              <p:nvSpPr>
                <p:cNvPr id="16" name="shape-64EE">
                  <a:extLst>
                    <a:ext uri="{E4FF95D9-DA2E-4CB6-A7CF-82678D500EB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9332959-31AA-4799-A36B-F21B0B95CD20}"/>
                    </a:ext>
                  </a:extLst>
                </p:cNvPr>
                <p:cNvSpPr/>
                <p:nvPr/>
              </p:nvSpPr>
              <p:spPr>
                <a:xfrm>
                  <a:off x="715121" y="295489"/>
                  <a:ext cx="78565" cy="183688"/>
                </a:xfrm>
                <a:custGeom>
                  <a:avLst/>
                  <a:gdLst/>
                  <a:ahLst/>
                  <a:cxnLst/>
                  <a:rect l="0" t="0" r="r" b="b"/>
                  <a:pathLst>
                    <a:path w="78565" h="183688">
                      <a:moveTo>
                        <a:pt x="71651" y="180"/>
                      </a:moveTo>
                      <a:cubicBezTo>
                        <a:pt x="76201" y="-183"/>
                        <a:pt x="79233" y="-474"/>
                        <a:pt x="78439" y="4316"/>
                      </a:cubicBezTo>
                      <a:cubicBezTo>
                        <a:pt x="41246" y="57068"/>
                        <a:pt x="22323" y="122809"/>
                        <a:pt x="729" y="183688"/>
                      </a:cubicBezTo>
                      <a:cubicBezTo>
                        <a:pt x="-5553" y="161557"/>
                        <a:pt x="30629" y="39944"/>
                        <a:pt x="37562" y="28914"/>
                      </a:cubicBezTo>
                      <a:cubicBezTo>
                        <a:pt x="40885" y="23689"/>
                        <a:pt x="67028" y="543"/>
                        <a:pt x="71651" y="180"/>
                      </a:cubicBezTo>
                      <a:close/>
                    </a:path>
                  </a:pathLst>
                </a:custGeom>
                <a:solidFill>
                  <a:srgbClr val="0A090A">
                    <a:alpha val="100000"/>
                  </a:srgbClr>
                </a:solidFill>
              </p:spPr>
              <p:txBody>
                <a:bodyPr rtlCol="0" anchor="ctr">
                  <a:noAutofit/>
                </a:bodyPr>
                <a:lstStyle/>
                <a:p>
                  <a:pPr algn="ctr"/>
                  <a:endParaRPr lang="en-US" dirty="0"/>
                </a:p>
              </p:txBody>
            </p:sp>
            <p:sp>
              <p:nvSpPr>
                <p:cNvPr id="17" name="shape-FE5B">
                  <a:extLst>
                    <a:ext uri="{4DCC9B93-B4E9-4A0F-A0C8-BC6984728C7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94F318F-FF3F-47CF-AE69-D2ABBE8AB362}"/>
                    </a:ext>
                  </a:extLst>
                </p:cNvPr>
                <p:cNvSpPr/>
                <p:nvPr/>
              </p:nvSpPr>
              <p:spPr>
                <a:xfrm>
                  <a:off x="305021" y="448619"/>
                  <a:ext cx="66567" cy="146939"/>
                </a:xfrm>
                <a:custGeom>
                  <a:avLst/>
                  <a:gdLst/>
                  <a:ahLst/>
                  <a:cxnLst/>
                  <a:rect l="0" t="0" r="r" b="b"/>
                  <a:pathLst>
                    <a:path w="66567" h="146939">
                      <a:moveTo>
                        <a:pt x="61931" y="448"/>
                      </a:moveTo>
                      <a:cubicBezTo>
                        <a:pt x="77314" y="-3543"/>
                        <a:pt x="49726" y="19822"/>
                        <a:pt x="46909" y="42896"/>
                      </a:cubicBezTo>
                      <a:cubicBezTo>
                        <a:pt x="45754" y="52547"/>
                        <a:pt x="55648" y="102977"/>
                        <a:pt x="41492" y="62053"/>
                      </a:cubicBezTo>
                      <a:cubicBezTo>
                        <a:pt x="38820" y="54434"/>
                        <a:pt x="46259" y="38398"/>
                        <a:pt x="36076" y="48339"/>
                      </a:cubicBezTo>
                      <a:cubicBezTo>
                        <a:pt x="25965" y="58207"/>
                        <a:pt x="21704" y="96519"/>
                        <a:pt x="30659" y="111322"/>
                      </a:cubicBezTo>
                      <a:cubicBezTo>
                        <a:pt x="5527" y="92093"/>
                        <a:pt x="8704" y="179530"/>
                        <a:pt x="688" y="133235"/>
                      </a:cubicBezTo>
                      <a:cubicBezTo>
                        <a:pt x="-5306" y="98841"/>
                        <a:pt x="28926" y="9010"/>
                        <a:pt x="62003" y="375"/>
                      </a:cubicBezTo>
                      <a:lnTo>
                        <a:pt x="61931" y="448"/>
                      </a:lnTo>
                      <a:close/>
                    </a:path>
                  </a:pathLst>
                </a:custGeom>
                <a:solidFill>
                  <a:srgbClr val="0A090A">
                    <a:alpha val="100000"/>
                  </a:srgbClr>
                </a:solidFill>
              </p:spPr>
              <p:txBody>
                <a:bodyPr rtlCol="0" anchor="ctr">
                  <a:noAutofit/>
                </a:bodyPr>
                <a:lstStyle/>
                <a:p>
                  <a:pPr algn="ctr"/>
                  <a:endParaRPr lang="en-US" dirty="0"/>
                </a:p>
              </p:txBody>
            </p:sp>
            <p:sp>
              <p:nvSpPr>
                <p:cNvPr id="18" name="shape-41A5">
                  <a:extLst>
                    <a:ext uri="{BDAC9D00-3E18-42B8-A0A4-9121BFC8A8D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64E0ED0-3956-4755-A52B-ACC714A4E82B}"/>
                    </a:ext>
                  </a:extLst>
                </p:cNvPr>
                <p:cNvSpPr/>
                <p:nvPr/>
              </p:nvSpPr>
              <p:spPr>
                <a:xfrm>
                  <a:off x="210871" y="487304"/>
                  <a:ext cx="55189" cy="133991"/>
                </a:xfrm>
                <a:custGeom>
                  <a:avLst/>
                  <a:gdLst/>
                  <a:ahLst/>
                  <a:cxnLst/>
                  <a:rect l="0" t="0" r="r" b="b"/>
                  <a:pathLst>
                    <a:path w="55189" h="133992">
                      <a:moveTo>
                        <a:pt x="55189" y="73"/>
                      </a:moveTo>
                      <a:cubicBezTo>
                        <a:pt x="28323" y="57541"/>
                        <a:pt x="34606" y="113922"/>
                        <a:pt x="22473" y="60299"/>
                      </a:cubicBezTo>
                      <a:cubicBezTo>
                        <a:pt x="11568" y="86276"/>
                        <a:pt x="11712" y="111527"/>
                        <a:pt x="32006" y="132860"/>
                      </a:cubicBezTo>
                      <a:cubicBezTo>
                        <a:pt x="27962" y="140625"/>
                        <a:pt x="-50976" y="109714"/>
                        <a:pt x="55189" y="0"/>
                      </a:cubicBezTo>
                      <a:lnTo>
                        <a:pt x="55189" y="73"/>
                      </a:lnTo>
                      <a:close/>
                    </a:path>
                  </a:pathLst>
                </a:custGeom>
                <a:solidFill>
                  <a:srgbClr val="0A090A">
                    <a:alpha val="100000"/>
                  </a:srgbClr>
                </a:solidFill>
              </p:spPr>
              <p:txBody>
                <a:bodyPr rtlCol="0" anchor="ctr">
                  <a:noAutofit/>
                </a:bodyPr>
                <a:lstStyle/>
                <a:p>
                  <a:pPr algn="ctr"/>
                  <a:endParaRPr lang="en-US" dirty="0"/>
                </a:p>
              </p:txBody>
            </p:sp>
            <p:sp>
              <p:nvSpPr>
                <p:cNvPr id="19" name="shape-130B">
                  <a:extLst>
                    <a:ext uri="{3C0C66D1-F8BC-4B51-A3BD-74BE966A630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56E3CC1-B460-4FA8-B433-9DE563B2240F}"/>
                    </a:ext>
                  </a:extLst>
                </p:cNvPr>
                <p:cNvSpPr/>
                <p:nvPr/>
              </p:nvSpPr>
              <p:spPr>
                <a:xfrm>
                  <a:off x="537944" y="268201"/>
                  <a:ext cx="118156" cy="84571"/>
                </a:xfrm>
                <a:custGeom>
                  <a:avLst/>
                  <a:gdLst/>
                  <a:ahLst/>
                  <a:cxnLst/>
                  <a:rect l="0" t="0" r="r" b="b"/>
                  <a:pathLst>
                    <a:path w="118157" h="84572">
                      <a:moveTo>
                        <a:pt x="115292" y="41"/>
                      </a:moveTo>
                      <a:cubicBezTo>
                        <a:pt x="130675" y="-1628"/>
                        <a:pt x="79543" y="48078"/>
                        <a:pt x="70298" y="45248"/>
                      </a:cubicBezTo>
                      <a:cubicBezTo>
                        <a:pt x="97886" y="24495"/>
                        <a:pt x="59898" y="36032"/>
                        <a:pt x="38955" y="49383"/>
                      </a:cubicBezTo>
                      <a:cubicBezTo>
                        <a:pt x="24943" y="58308"/>
                        <a:pt x="-22723" y="117664"/>
                        <a:pt x="13027" y="58962"/>
                      </a:cubicBezTo>
                      <a:cubicBezTo>
                        <a:pt x="16638" y="53012"/>
                        <a:pt x="28048" y="39660"/>
                        <a:pt x="33465" y="35669"/>
                      </a:cubicBezTo>
                      <a:cubicBezTo>
                        <a:pt x="37076" y="32984"/>
                        <a:pt x="110814" y="550"/>
                        <a:pt x="115219" y="41"/>
                      </a:cubicBezTo>
                      <a:lnTo>
                        <a:pt x="115292" y="41"/>
                      </a:lnTo>
                      <a:close/>
                    </a:path>
                  </a:pathLst>
                </a:custGeom>
                <a:solidFill>
                  <a:srgbClr val="0A090A">
                    <a:alpha val="100000"/>
                  </a:srgbClr>
                </a:solidFill>
              </p:spPr>
              <p:txBody>
                <a:bodyPr rtlCol="0" anchor="ctr">
                  <a:noAutofit/>
                </a:bodyPr>
                <a:lstStyle/>
                <a:p>
                  <a:pPr algn="ctr"/>
                  <a:endParaRPr lang="en-US" dirty="0"/>
                </a:p>
              </p:txBody>
            </p:sp>
            <p:sp>
              <p:nvSpPr>
                <p:cNvPr id="20" name="shape-9EBF">
                  <a:extLst>
                    <a:ext uri="{681FF3C0-B5B8-4983-81C7-58835192081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99A8F69-7CAB-4BE3-8918-552AB2B2B6AD}"/>
                    </a:ext>
                  </a:extLst>
                </p:cNvPr>
                <p:cNvSpPr/>
                <p:nvPr/>
              </p:nvSpPr>
              <p:spPr>
                <a:xfrm>
                  <a:off x="138903" y="748428"/>
                  <a:ext cx="38788" cy="111481"/>
                </a:xfrm>
                <a:custGeom>
                  <a:avLst/>
                  <a:gdLst/>
                  <a:ahLst/>
                  <a:cxnLst/>
                  <a:rect l="0" t="0" r="r" b="b"/>
                  <a:pathLst>
                    <a:path w="38788" h="111481">
                      <a:moveTo>
                        <a:pt x="24966" y="40298"/>
                      </a:moveTo>
                      <a:cubicBezTo>
                        <a:pt x="25543" y="44506"/>
                        <a:pt x="23377" y="48642"/>
                        <a:pt x="27710" y="48497"/>
                      </a:cubicBezTo>
                      <a:cubicBezTo>
                        <a:pt x="15649" y="69323"/>
                        <a:pt x="23593" y="94864"/>
                        <a:pt x="38615" y="111481"/>
                      </a:cubicBezTo>
                      <a:cubicBezTo>
                        <a:pt x="35654" y="110683"/>
                        <a:pt x="30815" y="109014"/>
                        <a:pt x="27710" y="111481"/>
                      </a:cubicBezTo>
                      <a:cubicBezTo>
                        <a:pt x="24243" y="107490"/>
                        <a:pt x="29371" y="99290"/>
                        <a:pt x="483" y="85432"/>
                      </a:cubicBezTo>
                      <a:cubicBezTo>
                        <a:pt x="-1973" y="61994"/>
                        <a:pt x="4816" y="25640"/>
                        <a:pt x="23666" y="10113"/>
                      </a:cubicBezTo>
                      <a:cubicBezTo>
                        <a:pt x="58260" y="-18332"/>
                        <a:pt x="22293" y="20199"/>
                        <a:pt x="25037" y="40226"/>
                      </a:cubicBezTo>
                      <a:lnTo>
                        <a:pt x="24966" y="40298"/>
                      </a:lnTo>
                      <a:close/>
                    </a:path>
                  </a:pathLst>
                </a:custGeom>
                <a:solidFill>
                  <a:srgbClr val="F2F5F7">
                    <a:alpha val="100000"/>
                  </a:srgbClr>
                </a:solidFill>
              </p:spPr>
              <p:txBody>
                <a:bodyPr rtlCol="0" anchor="ctr">
                  <a:noAutofit/>
                </a:bodyPr>
                <a:lstStyle/>
                <a:p>
                  <a:pPr algn="ctr"/>
                  <a:endParaRPr lang="en-US" dirty="0"/>
                </a:p>
              </p:txBody>
            </p:sp>
            <p:sp>
              <p:nvSpPr>
                <p:cNvPr id="21" name="shape-660F">
                  <a:extLst>
                    <a:ext uri="{EAA34D35-6B42-494E-ADCD-BE66AB3A911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462C612-5F05-4C80-B140-7F9685A8BB32}"/>
                    </a:ext>
                  </a:extLst>
                </p:cNvPr>
                <p:cNvSpPr/>
                <p:nvPr/>
              </p:nvSpPr>
              <p:spPr>
                <a:xfrm>
                  <a:off x="664465" y="390701"/>
                  <a:ext cx="45553" cy="107705"/>
                </a:xfrm>
                <a:custGeom>
                  <a:avLst/>
                  <a:gdLst/>
                  <a:ahLst/>
                  <a:cxnLst/>
                  <a:rect l="0" t="0" r="r" b="b"/>
                  <a:pathLst>
                    <a:path w="45554" h="107705">
                      <a:moveTo>
                        <a:pt x="37808" y="822"/>
                      </a:moveTo>
                      <a:cubicBezTo>
                        <a:pt x="64529" y="-3822"/>
                        <a:pt x="13325" y="11634"/>
                        <a:pt x="15996" y="36450"/>
                      </a:cubicBezTo>
                      <a:cubicBezTo>
                        <a:pt x="49507" y="5321"/>
                        <a:pt x="19969" y="36232"/>
                        <a:pt x="17369" y="51543"/>
                      </a:cubicBezTo>
                      <a:cubicBezTo>
                        <a:pt x="14769" y="66708"/>
                        <a:pt x="21847" y="106472"/>
                        <a:pt x="13252" y="107705"/>
                      </a:cubicBezTo>
                      <a:cubicBezTo>
                        <a:pt x="-15347" y="90218"/>
                        <a:pt x="6752" y="6264"/>
                        <a:pt x="37808" y="895"/>
                      </a:cubicBezTo>
                      <a:lnTo>
                        <a:pt x="37808" y="822"/>
                      </a:lnTo>
                      <a:close/>
                    </a:path>
                  </a:pathLst>
                </a:custGeom>
                <a:solidFill>
                  <a:srgbClr val="0A090A">
                    <a:alpha val="100000"/>
                  </a:srgbClr>
                </a:solidFill>
              </p:spPr>
              <p:txBody>
                <a:bodyPr rtlCol="0" anchor="ctr">
                  <a:noAutofit/>
                </a:bodyPr>
                <a:lstStyle/>
                <a:p>
                  <a:pPr algn="ctr"/>
                  <a:endParaRPr lang="en-US" dirty="0"/>
                </a:p>
              </p:txBody>
            </p:sp>
            <p:sp>
              <p:nvSpPr>
                <p:cNvPr id="22" name="shape-C213">
                  <a:extLst>
                    <a:ext uri="{AF3A877B-9FCA-46FB-9F4F-B2415BF33AA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8474A73-D121-40D1-8F73-5D3A0DBB5169}"/>
                    </a:ext>
                  </a:extLst>
                </p:cNvPr>
                <p:cNvSpPr/>
                <p:nvPr/>
              </p:nvSpPr>
              <p:spPr>
                <a:xfrm>
                  <a:off x="303093" y="796928"/>
                  <a:ext cx="82925" cy="120524"/>
                </a:xfrm>
                <a:custGeom>
                  <a:avLst/>
                  <a:gdLst/>
                  <a:ahLst/>
                  <a:cxnLst/>
                  <a:rect l="0" t="0" r="r" b="b"/>
                  <a:pathLst>
                    <a:path w="82926" h="120525">
                      <a:moveTo>
                        <a:pt x="82926" y="0"/>
                      </a:moveTo>
                      <a:lnTo>
                        <a:pt x="48837" y="42448"/>
                      </a:lnTo>
                      <a:cubicBezTo>
                        <a:pt x="36560" y="70313"/>
                        <a:pt x="28832" y="100788"/>
                        <a:pt x="3844" y="120525"/>
                      </a:cubicBezTo>
                      <a:cubicBezTo>
                        <a:pt x="-7422" y="62040"/>
                        <a:pt x="9405" y="87582"/>
                        <a:pt x="12005" y="87655"/>
                      </a:cubicBezTo>
                      <a:cubicBezTo>
                        <a:pt x="24788" y="88018"/>
                        <a:pt x="57577" y="5369"/>
                        <a:pt x="82853" y="0"/>
                      </a:cubicBezTo>
                      <a:lnTo>
                        <a:pt x="82926" y="0"/>
                      </a:lnTo>
                      <a:close/>
                    </a:path>
                  </a:pathLst>
                </a:custGeom>
                <a:solidFill>
                  <a:srgbClr val="0A090A">
                    <a:alpha val="100000"/>
                  </a:srgbClr>
                </a:solidFill>
              </p:spPr>
              <p:txBody>
                <a:bodyPr rtlCol="0" anchor="ctr">
                  <a:noAutofit/>
                </a:bodyPr>
                <a:lstStyle/>
                <a:p>
                  <a:pPr algn="ctr"/>
                  <a:endParaRPr lang="en-US" dirty="0"/>
                </a:p>
              </p:txBody>
            </p:sp>
            <p:sp>
              <p:nvSpPr>
                <p:cNvPr id="23" name="shape-1A92">
                  <a:extLst>
                    <a:ext uri="{500D35F5-8CC5-429D-B553-C545181E966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7C6DFF1-E773-4A95-9DA8-CD30EA6ED26C}"/>
                    </a:ext>
                  </a:extLst>
                </p:cNvPr>
                <p:cNvSpPr/>
                <p:nvPr/>
              </p:nvSpPr>
              <p:spPr>
                <a:xfrm>
                  <a:off x="547156" y="319566"/>
                  <a:ext cx="90808" cy="104827"/>
                </a:xfrm>
                <a:custGeom>
                  <a:avLst/>
                  <a:gdLst/>
                  <a:ahLst/>
                  <a:cxnLst/>
                  <a:rect l="0" t="0" r="r" b="b"/>
                  <a:pathLst>
                    <a:path w="90808" h="104827">
                      <a:moveTo>
                        <a:pt x="73363" y="773"/>
                      </a:moveTo>
                      <a:cubicBezTo>
                        <a:pt x="120306" y="-3870"/>
                        <a:pt x="60075" y="13182"/>
                        <a:pt x="37903" y="30887"/>
                      </a:cubicBezTo>
                      <a:cubicBezTo>
                        <a:pt x="-8679" y="68110"/>
                        <a:pt x="9304" y="103883"/>
                        <a:pt x="5187" y="104827"/>
                      </a:cubicBezTo>
                      <a:cubicBezTo>
                        <a:pt x="-17129" y="68691"/>
                        <a:pt x="37614" y="4257"/>
                        <a:pt x="73363" y="773"/>
                      </a:cubicBezTo>
                      <a:close/>
                    </a:path>
                  </a:pathLst>
                </a:custGeom>
                <a:solidFill>
                  <a:srgbClr val="0A090A">
                    <a:alpha val="100000"/>
                  </a:srgbClr>
                </a:solidFill>
              </p:spPr>
              <p:txBody>
                <a:bodyPr rtlCol="0" anchor="ctr">
                  <a:noAutofit/>
                </a:bodyPr>
                <a:lstStyle/>
                <a:p>
                  <a:pPr algn="ctr"/>
                  <a:endParaRPr lang="en-US" dirty="0"/>
                </a:p>
              </p:txBody>
            </p:sp>
            <p:sp>
              <p:nvSpPr>
                <p:cNvPr id="24" name="shape-B0AA">
                  <a:extLst>
                    <a:ext uri="{97D3B3AD-ABF4-42CF-9327-2C722CCE90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5416667-6A72-4793-8542-FD876B739B12}"/>
                    </a:ext>
                  </a:extLst>
                </p:cNvPr>
                <p:cNvSpPr/>
                <p:nvPr/>
              </p:nvSpPr>
              <p:spPr>
                <a:xfrm>
                  <a:off x="571047" y="347644"/>
                  <a:ext cx="45817" cy="60281"/>
                </a:xfrm>
                <a:custGeom>
                  <a:avLst/>
                  <a:gdLst/>
                  <a:ahLst/>
                  <a:cxnLst/>
                  <a:rect l="0" t="0" r="r" b="b"/>
                  <a:pathLst>
                    <a:path w="45818" h="60281">
                      <a:moveTo>
                        <a:pt x="41239" y="56"/>
                      </a:moveTo>
                      <a:cubicBezTo>
                        <a:pt x="58499" y="-888"/>
                        <a:pt x="22606" y="9851"/>
                        <a:pt x="5778" y="60281"/>
                      </a:cubicBezTo>
                      <a:cubicBezTo>
                        <a:pt x="-13649" y="38585"/>
                        <a:pt x="20439" y="1143"/>
                        <a:pt x="41239" y="56"/>
                      </a:cubicBezTo>
                      <a:close/>
                    </a:path>
                  </a:pathLst>
                </a:custGeom>
                <a:solidFill>
                  <a:srgbClr val="0A090A">
                    <a:alpha val="100000"/>
                  </a:srgbClr>
                </a:solidFill>
              </p:spPr>
              <p:txBody>
                <a:bodyPr rtlCol="0" anchor="ctr">
                  <a:noAutofit/>
                </a:bodyPr>
                <a:lstStyle/>
                <a:p>
                  <a:pPr algn="ctr"/>
                  <a:endParaRPr lang="en-US" dirty="0"/>
                </a:p>
              </p:txBody>
            </p:sp>
            <p:sp>
              <p:nvSpPr>
                <p:cNvPr id="25" name="shape-1338">
                  <a:extLst>
                    <a:ext uri="{8C38192A-3C58-4779-B297-76495A18070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FA1E5A8-890D-4678-A173-E66970589D23}"/>
                    </a:ext>
                  </a:extLst>
                </p:cNvPr>
                <p:cNvSpPr/>
                <p:nvPr/>
              </p:nvSpPr>
              <p:spPr>
                <a:xfrm>
                  <a:off x="160772" y="790789"/>
                  <a:ext cx="50237" cy="74939"/>
                </a:xfrm>
                <a:custGeom>
                  <a:avLst/>
                  <a:gdLst/>
                  <a:ahLst/>
                  <a:cxnLst/>
                  <a:rect l="0" t="0" r="r" b="b"/>
                  <a:pathLst>
                    <a:path w="50237" h="74940">
                      <a:moveTo>
                        <a:pt x="16746" y="69123"/>
                      </a:moveTo>
                      <a:cubicBezTo>
                        <a:pt x="1724" y="52507"/>
                        <a:pt x="-6149" y="26965"/>
                        <a:pt x="5841" y="6140"/>
                      </a:cubicBezTo>
                      <a:cubicBezTo>
                        <a:pt x="18479" y="-15774"/>
                        <a:pt x="1002" y="26094"/>
                        <a:pt x="14002" y="51346"/>
                      </a:cubicBezTo>
                      <a:cubicBezTo>
                        <a:pt x="23895" y="70575"/>
                        <a:pt x="73367" y="69486"/>
                        <a:pt x="37185" y="74638"/>
                      </a:cubicBezTo>
                      <a:cubicBezTo>
                        <a:pt x="25556" y="76307"/>
                        <a:pt x="22018" y="70575"/>
                        <a:pt x="16746" y="69196"/>
                      </a:cubicBezTo>
                      <a:lnTo>
                        <a:pt x="16746" y="69123"/>
                      </a:lnTo>
                      <a:close/>
                    </a:path>
                  </a:pathLst>
                </a:custGeom>
                <a:solidFill>
                  <a:srgbClr val="0A090A">
                    <a:alpha val="100000"/>
                  </a:srgbClr>
                </a:solidFill>
              </p:spPr>
              <p:txBody>
                <a:bodyPr rtlCol="0" anchor="ctr">
                  <a:noAutofit/>
                </a:bodyPr>
                <a:lstStyle/>
                <a:p>
                  <a:pPr algn="ctr"/>
                  <a:endParaRPr lang="en-US" dirty="0"/>
                </a:p>
              </p:txBody>
            </p:sp>
            <p:sp>
              <p:nvSpPr>
                <p:cNvPr id="26" name="shape-A441">
                  <a:extLst>
                    <a:ext uri="{C63B22DB-3D31-46D3-8935-89BD4A6D376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4EEEEE2-FC29-4E57-9FF5-C793CC25FBFF}"/>
                    </a:ext>
                  </a:extLst>
                </p:cNvPr>
                <p:cNvSpPr/>
                <p:nvPr/>
              </p:nvSpPr>
              <p:spPr>
                <a:xfrm>
                  <a:off x="208862" y="837995"/>
                  <a:ext cx="32715" cy="117771"/>
                </a:xfrm>
                <a:custGeom>
                  <a:avLst/>
                  <a:gdLst/>
                  <a:ahLst/>
                  <a:cxnLst/>
                  <a:rect l="0" t="0" r="r" b="b"/>
                  <a:pathLst>
                    <a:path w="32716" h="117772">
                      <a:moveTo>
                        <a:pt x="32716" y="0"/>
                      </a:moveTo>
                      <a:cubicBezTo>
                        <a:pt x="18055" y="39038"/>
                        <a:pt x="26649" y="83591"/>
                        <a:pt x="0" y="117772"/>
                      </a:cubicBezTo>
                      <a:cubicBezTo>
                        <a:pt x="14661" y="79165"/>
                        <a:pt x="9244" y="34467"/>
                        <a:pt x="32716" y="0"/>
                      </a:cubicBezTo>
                      <a:close/>
                    </a:path>
                  </a:pathLst>
                </a:custGeom>
                <a:solidFill>
                  <a:srgbClr val="0A090A">
                    <a:alpha val="100000"/>
                  </a:srgbClr>
                </a:solidFill>
              </p:spPr>
              <p:txBody>
                <a:bodyPr rtlCol="0" anchor="ctr">
                  <a:noAutofit/>
                </a:bodyPr>
                <a:lstStyle/>
                <a:p>
                  <a:pPr algn="ctr"/>
                  <a:endParaRPr lang="en-US" dirty="0"/>
                </a:p>
              </p:txBody>
            </p:sp>
            <p:sp>
              <p:nvSpPr>
                <p:cNvPr id="27" name="shape-7D1C">
                  <a:extLst>
                    <a:ext uri="{E883CDF1-9AFE-4EE4-B044-7A4E527E9E0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935E5FB-4572-4B5E-A79B-B5EA90013441}"/>
                    </a:ext>
                  </a:extLst>
                </p:cNvPr>
                <p:cNvSpPr/>
                <p:nvPr/>
              </p:nvSpPr>
              <p:spPr>
                <a:xfrm>
                  <a:off x="340194" y="766770"/>
                  <a:ext cx="52685" cy="65699"/>
                </a:xfrm>
                <a:custGeom>
                  <a:avLst/>
                  <a:gdLst/>
                  <a:ahLst/>
                  <a:cxnLst/>
                  <a:rect l="0" t="0" r="r" b="b"/>
                  <a:pathLst>
                    <a:path w="52686" h="65699">
                      <a:moveTo>
                        <a:pt x="48569" y="46"/>
                      </a:moveTo>
                      <a:cubicBezTo>
                        <a:pt x="50086" y="118"/>
                        <a:pt x="51963" y="-535"/>
                        <a:pt x="52686" y="1424"/>
                      </a:cubicBezTo>
                      <a:cubicBezTo>
                        <a:pt x="18453" y="31682"/>
                        <a:pt x="-24518" y="118103"/>
                        <a:pt x="17225" y="20581"/>
                      </a:cubicBezTo>
                      <a:cubicBezTo>
                        <a:pt x="25892" y="8826"/>
                        <a:pt x="46691" y="-27"/>
                        <a:pt x="48569" y="46"/>
                      </a:cubicBezTo>
                      <a:close/>
                    </a:path>
                  </a:pathLst>
                </a:custGeom>
                <a:solidFill>
                  <a:srgbClr val="0A090A">
                    <a:alpha val="100000"/>
                  </a:srgbClr>
                </a:solidFill>
              </p:spPr>
              <p:txBody>
                <a:bodyPr rtlCol="0" anchor="ctr">
                  <a:noAutofit/>
                </a:bodyPr>
                <a:lstStyle/>
                <a:p>
                  <a:pPr algn="ctr"/>
                  <a:endParaRPr lang="en-US" dirty="0"/>
                </a:p>
              </p:txBody>
            </p:sp>
            <p:sp>
              <p:nvSpPr>
                <p:cNvPr id="28" name="shape-B0D7">
                  <a:extLst>
                    <a:ext uri="{5EEF5DD6-1C08-404A-A00B-477D6B3ADA4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0431017-F51F-4902-AF1C-E170017BF08B}"/>
                    </a:ext>
                  </a:extLst>
                </p:cNvPr>
                <p:cNvSpPr/>
                <p:nvPr/>
              </p:nvSpPr>
              <p:spPr>
                <a:xfrm>
                  <a:off x="226573" y="646291"/>
                  <a:ext cx="14931" cy="57540"/>
                </a:xfrm>
                <a:custGeom>
                  <a:avLst/>
                  <a:gdLst/>
                  <a:ahLst/>
                  <a:cxnLst/>
                  <a:rect l="0" t="0" r="r" b="b"/>
                  <a:pathLst>
                    <a:path w="14932" h="57541">
                      <a:moveTo>
                        <a:pt x="6772" y="0"/>
                      </a:moveTo>
                      <a:lnTo>
                        <a:pt x="14932" y="57541"/>
                      </a:lnTo>
                      <a:cubicBezTo>
                        <a:pt x="-3195" y="42448"/>
                        <a:pt x="-3412" y="20026"/>
                        <a:pt x="6772" y="0"/>
                      </a:cubicBezTo>
                      <a:close/>
                    </a:path>
                  </a:pathLst>
                </a:custGeom>
                <a:solidFill>
                  <a:srgbClr val="0A090A">
                    <a:alpha val="100000"/>
                  </a:srgbClr>
                </a:solidFill>
              </p:spPr>
              <p:txBody>
                <a:bodyPr rtlCol="0" anchor="ctr">
                  <a:noAutofit/>
                </a:bodyPr>
                <a:lstStyle/>
                <a:p>
                  <a:pPr algn="ctr"/>
                  <a:endParaRPr lang="en-US" dirty="0"/>
                </a:p>
              </p:txBody>
            </p:sp>
            <p:sp>
              <p:nvSpPr>
                <p:cNvPr id="29" name="shape-F8DB">
                  <a:extLst>
                    <a:ext uri="{6CCA05B4-7399-4833-8DF6-FAE5049E6D2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87205DD-42DD-4071-A235-BEAD9D5B15FB}"/>
                    </a:ext>
                  </a:extLst>
                </p:cNvPr>
                <p:cNvSpPr/>
                <p:nvPr/>
              </p:nvSpPr>
              <p:spPr>
                <a:xfrm>
                  <a:off x="496613" y="643404"/>
                  <a:ext cx="57101" cy="43088"/>
                </a:xfrm>
                <a:custGeom>
                  <a:avLst/>
                  <a:gdLst/>
                  <a:ahLst/>
                  <a:cxnLst/>
                  <a:rect l="0" t="0" r="r" b="b"/>
                  <a:pathLst>
                    <a:path w="57102" h="43088">
                      <a:moveTo>
                        <a:pt x="52986" y="125"/>
                      </a:moveTo>
                      <a:cubicBezTo>
                        <a:pt x="54646" y="-92"/>
                        <a:pt x="56524" y="-237"/>
                        <a:pt x="57102" y="1505"/>
                      </a:cubicBezTo>
                      <a:cubicBezTo>
                        <a:pt x="-58379" y="94529"/>
                        <a:pt x="33847" y="2811"/>
                        <a:pt x="52986" y="125"/>
                      </a:cubicBezTo>
                      <a:close/>
                    </a:path>
                  </a:pathLst>
                </a:custGeom>
                <a:solidFill>
                  <a:srgbClr val="0A090A">
                    <a:alpha val="100000"/>
                  </a:srgbClr>
                </a:solidFill>
              </p:spPr>
              <p:txBody>
                <a:bodyPr rtlCol="0" anchor="ctr">
                  <a:noAutofit/>
                </a:bodyPr>
                <a:lstStyle/>
                <a:p>
                  <a:pPr algn="ctr"/>
                  <a:endParaRPr lang="en-US" dirty="0"/>
                </a:p>
              </p:txBody>
            </p:sp>
            <p:sp>
              <p:nvSpPr>
                <p:cNvPr id="30" name="shape-450F">
                  <a:extLst>
                    <a:ext uri="{C73104B6-7D6C-43F4-A3BE-26AF4C3DCF5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B44086E-3930-42A0-B493-AEE0D6309B7A}"/>
                    </a:ext>
                  </a:extLst>
                </p:cNvPr>
                <p:cNvSpPr/>
                <p:nvPr/>
              </p:nvSpPr>
              <p:spPr>
                <a:xfrm>
                  <a:off x="433757" y="703748"/>
                  <a:ext cx="47420" cy="43096"/>
                </a:xfrm>
                <a:custGeom>
                  <a:avLst/>
                  <a:gdLst/>
                  <a:ahLst/>
                  <a:cxnLst/>
                  <a:rect l="0" t="0" r="r" b="b"/>
                  <a:pathLst>
                    <a:path w="47421" h="43096">
                      <a:moveTo>
                        <a:pt x="44993" y="9"/>
                      </a:moveTo>
                      <a:cubicBezTo>
                        <a:pt x="59654" y="-789"/>
                        <a:pt x="3250" y="49278"/>
                        <a:pt x="0" y="42458"/>
                      </a:cubicBezTo>
                      <a:lnTo>
                        <a:pt x="44993" y="9"/>
                      </a:lnTo>
                      <a:close/>
                    </a:path>
                  </a:pathLst>
                </a:custGeom>
                <a:solidFill>
                  <a:srgbClr val="0A090A">
                    <a:alpha val="100000"/>
                  </a:srgbClr>
                </a:solidFill>
              </p:spPr>
              <p:txBody>
                <a:bodyPr rtlCol="0" anchor="ctr">
                  <a:noAutofit/>
                </a:bodyPr>
                <a:lstStyle/>
                <a:p>
                  <a:pPr algn="ctr"/>
                  <a:endParaRPr lang="en-US" dirty="0"/>
                </a:p>
              </p:txBody>
            </p:sp>
            <p:sp>
              <p:nvSpPr>
                <p:cNvPr id="31" name="shape-234D">
                  <a:extLst>
                    <a:ext uri="{33C60C3E-C8F7-4E7F-B6D2-9BAF9B4F4B1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881F1FD-4460-4664-90E7-F34D5CAA6BFD}"/>
                    </a:ext>
                  </a:extLst>
                </p:cNvPr>
                <p:cNvSpPr/>
                <p:nvPr/>
              </p:nvSpPr>
              <p:spPr>
                <a:xfrm>
                  <a:off x="726136" y="314826"/>
                  <a:ext cx="17013" cy="62984"/>
                </a:xfrm>
                <a:custGeom>
                  <a:avLst/>
                  <a:gdLst/>
                  <a:ahLst/>
                  <a:cxnLst/>
                  <a:rect l="0" t="0" r="r" b="b"/>
                  <a:pathLst>
                    <a:path w="17013" h="62984">
                      <a:moveTo>
                        <a:pt x="17013" y="0"/>
                      </a:moveTo>
                      <a:lnTo>
                        <a:pt x="691" y="62984"/>
                      </a:lnTo>
                      <a:cubicBezTo>
                        <a:pt x="-2342" y="41360"/>
                        <a:pt x="4880" y="17851"/>
                        <a:pt x="17013" y="0"/>
                      </a:cubicBezTo>
                      <a:close/>
                    </a:path>
                  </a:pathLst>
                </a:custGeom>
                <a:solidFill>
                  <a:srgbClr val="0A090A">
                    <a:alpha val="100000"/>
                  </a:srgbClr>
                </a:solidFill>
              </p:spPr>
              <p:txBody>
                <a:bodyPr rtlCol="0" anchor="ctr">
                  <a:noAutofit/>
                </a:bodyPr>
                <a:lstStyle/>
                <a:p>
                  <a:pPr algn="ctr"/>
                  <a:endParaRPr lang="en-US" dirty="0"/>
                </a:p>
              </p:txBody>
            </p:sp>
            <p:sp>
              <p:nvSpPr>
                <p:cNvPr id="32" name="shape-A1DA">
                  <a:extLst>
                    <a:ext uri="{1C02A3A7-4D9B-40C8-9776-BDC845CD567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6CB90AE-F561-4A46-8575-23E3A86E09D7}"/>
                    </a:ext>
                  </a:extLst>
                </p:cNvPr>
                <p:cNvSpPr/>
                <p:nvPr/>
              </p:nvSpPr>
              <p:spPr>
                <a:xfrm>
                  <a:off x="368176" y="569593"/>
                  <a:ext cx="7009" cy="43827"/>
                </a:xfrm>
                <a:custGeom>
                  <a:avLst/>
                  <a:gdLst/>
                  <a:ahLst/>
                  <a:cxnLst/>
                  <a:rect l="0" t="0" r="r" b="b"/>
                  <a:pathLst>
                    <a:path w="7009" h="43827">
                      <a:moveTo>
                        <a:pt x="4265" y="0"/>
                      </a:moveTo>
                      <a:lnTo>
                        <a:pt x="7009" y="43827"/>
                      </a:lnTo>
                      <a:cubicBezTo>
                        <a:pt x="-1657" y="31056"/>
                        <a:pt x="-1946" y="14149"/>
                        <a:pt x="4265" y="0"/>
                      </a:cubicBezTo>
                      <a:close/>
                    </a:path>
                  </a:pathLst>
                </a:custGeom>
                <a:solidFill>
                  <a:srgbClr val="0A090A">
                    <a:alpha val="100000"/>
                  </a:srgbClr>
                </a:solidFill>
              </p:spPr>
              <p:txBody>
                <a:bodyPr rtlCol="0" anchor="ctr">
                  <a:noAutofit/>
                </a:bodyPr>
                <a:lstStyle/>
                <a:p>
                  <a:pPr algn="ctr"/>
                  <a:endParaRPr lang="en-US" dirty="0"/>
                </a:p>
              </p:txBody>
            </p:sp>
            <p:sp>
              <p:nvSpPr>
                <p:cNvPr id="33" name="shape-A5B0">
                  <a:extLst>
                    <a:ext uri="{097EFB8B-93DC-48A9-9DAE-199E4EA1D85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41F839A-3C0F-49D1-B8A6-7BD6083C853E}"/>
                    </a:ext>
                  </a:extLst>
                </p:cNvPr>
                <p:cNvSpPr/>
                <p:nvPr/>
              </p:nvSpPr>
              <p:spPr>
                <a:xfrm>
                  <a:off x="251110" y="438140"/>
                  <a:ext cx="33985" cy="43796"/>
                </a:xfrm>
                <a:custGeom>
                  <a:avLst/>
                  <a:gdLst/>
                  <a:ahLst/>
                  <a:cxnLst/>
                  <a:rect l="0" t="0" r="r" b="b"/>
                  <a:pathLst>
                    <a:path w="33986" h="43797">
                      <a:moveTo>
                        <a:pt x="2745" y="43797"/>
                      </a:moveTo>
                      <a:lnTo>
                        <a:pt x="0" y="41039"/>
                      </a:lnTo>
                      <a:cubicBezTo>
                        <a:pt x="52722" y="-39215"/>
                        <a:pt x="36472" y="18618"/>
                        <a:pt x="2745" y="43797"/>
                      </a:cubicBezTo>
                      <a:close/>
                    </a:path>
                  </a:pathLst>
                </a:custGeom>
                <a:solidFill>
                  <a:srgbClr val="5A5A5A">
                    <a:alpha val="100000"/>
                  </a:srgbClr>
                </a:solidFill>
              </p:spPr>
              <p:txBody>
                <a:bodyPr rtlCol="0" anchor="ctr">
                  <a:noAutofit/>
                </a:bodyPr>
                <a:lstStyle/>
                <a:p>
                  <a:pPr algn="ctr"/>
                  <a:endParaRPr lang="en-US" dirty="0"/>
                </a:p>
              </p:txBody>
            </p:sp>
            <p:sp>
              <p:nvSpPr>
                <p:cNvPr id="34" name="shape-EF7D">
                  <a:extLst>
                    <a:ext uri="{AF99FEF8-8026-4E2E-B55B-C4544FC6865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70BB548-BE02-42B4-AB65-375652F24EB0}"/>
                    </a:ext>
                  </a:extLst>
                </p:cNvPr>
                <p:cNvSpPr/>
                <p:nvPr/>
              </p:nvSpPr>
              <p:spPr>
                <a:xfrm>
                  <a:off x="354490" y="553119"/>
                  <a:ext cx="17951" cy="30113"/>
                </a:xfrm>
                <a:custGeom>
                  <a:avLst/>
                  <a:gdLst/>
                  <a:ahLst/>
                  <a:cxnLst/>
                  <a:rect l="0" t="0" r="r" b="b"/>
                  <a:pathLst>
                    <a:path w="17951" h="30113">
                      <a:moveTo>
                        <a:pt x="17951" y="0"/>
                      </a:moveTo>
                      <a:lnTo>
                        <a:pt x="1629" y="30113"/>
                      </a:lnTo>
                      <a:cubicBezTo>
                        <a:pt x="-5593" y="27719"/>
                        <a:pt x="13257" y="1669"/>
                        <a:pt x="17951" y="0"/>
                      </a:cubicBezTo>
                      <a:close/>
                    </a:path>
                  </a:pathLst>
                </a:custGeom>
                <a:solidFill>
                  <a:srgbClr val="0A090A">
                    <a:alpha val="100000"/>
                  </a:srgbClr>
                </a:solidFill>
              </p:spPr>
              <p:txBody>
                <a:bodyPr rtlCol="0" anchor="ctr">
                  <a:noAutofit/>
                </a:bodyPr>
                <a:lstStyle/>
                <a:p>
                  <a:pPr algn="ctr"/>
                  <a:endParaRPr lang="en-US" dirty="0"/>
                </a:p>
              </p:txBody>
            </p:sp>
            <p:sp>
              <p:nvSpPr>
                <p:cNvPr id="35" name="shape-3A53">
                  <a:extLst>
                    <a:ext uri="{F31A63A4-EE17-4223-91CC-FF24EC1A35E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479CCF3-07A3-4639-B802-8DD8DE5C77CE}"/>
                    </a:ext>
                  </a:extLst>
                </p:cNvPr>
                <p:cNvSpPr/>
                <p:nvPr/>
              </p:nvSpPr>
              <p:spPr>
                <a:xfrm>
                  <a:off x="677696" y="353210"/>
                  <a:ext cx="28694" cy="25649"/>
                </a:xfrm>
                <a:custGeom>
                  <a:avLst/>
                  <a:gdLst/>
                  <a:ahLst/>
                  <a:cxnLst/>
                  <a:rect l="0" t="0" r="r" b="b"/>
                  <a:pathLst>
                    <a:path w="28694" h="25650">
                      <a:moveTo>
                        <a:pt x="24577" y="0"/>
                      </a:moveTo>
                      <a:lnTo>
                        <a:pt x="28694" y="1379"/>
                      </a:lnTo>
                      <a:cubicBezTo>
                        <a:pt x="-7272" y="39982"/>
                        <a:pt x="-10305" y="27211"/>
                        <a:pt x="24577" y="0"/>
                      </a:cubicBezTo>
                      <a:close/>
                    </a:path>
                  </a:pathLst>
                </a:custGeom>
                <a:solidFill>
                  <a:srgbClr val="4C4B4A">
                    <a:alpha val="100000"/>
                  </a:srgbClr>
                </a:solidFill>
              </p:spPr>
              <p:txBody>
                <a:bodyPr rtlCol="0" anchor="ctr">
                  <a:noAutofit/>
                </a:bodyPr>
                <a:lstStyle/>
                <a:p>
                  <a:pPr algn="ctr"/>
                  <a:endParaRPr lang="en-US" dirty="0"/>
                </a:p>
              </p:txBody>
            </p:sp>
            <p:sp>
              <p:nvSpPr>
                <p:cNvPr id="36" name="shape-D0DB">
                  <a:extLst>
                    <a:ext uri="{4DADB3CA-5A42-48D7-B6F2-A7D0330542D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75E55A3-8AF0-4FF8-8745-C36D9C9A9D2E}"/>
                    </a:ext>
                  </a:extLst>
                </p:cNvPr>
                <p:cNvSpPr/>
                <p:nvPr/>
              </p:nvSpPr>
              <p:spPr>
                <a:xfrm>
                  <a:off x="271326" y="785719"/>
                  <a:ext cx="17296" cy="27604"/>
                </a:xfrm>
                <a:custGeom>
                  <a:avLst/>
                  <a:gdLst/>
                  <a:ahLst/>
                  <a:cxnLst/>
                  <a:rect l="0" t="0" r="r" b="b"/>
                  <a:pathLst>
                    <a:path w="17296" h="27604">
                      <a:moveTo>
                        <a:pt x="13873" y="249"/>
                      </a:moveTo>
                      <a:cubicBezTo>
                        <a:pt x="23694" y="-2363"/>
                        <a:pt x="10262" y="16212"/>
                        <a:pt x="223" y="27604"/>
                      </a:cubicBezTo>
                      <a:cubicBezTo>
                        <a:pt x="-1943" y="22961"/>
                        <a:pt x="12356" y="611"/>
                        <a:pt x="13873" y="249"/>
                      </a:cubicBezTo>
                      <a:close/>
                    </a:path>
                  </a:pathLst>
                </a:custGeom>
                <a:solidFill>
                  <a:srgbClr val="29292D">
                    <a:alpha val="100000"/>
                  </a:srgbClr>
                </a:solidFill>
              </p:spPr>
              <p:txBody>
                <a:bodyPr rtlCol="0" anchor="ctr">
                  <a:noAutofit/>
                </a:bodyPr>
                <a:lstStyle/>
                <a:p>
                  <a:pPr algn="ctr"/>
                  <a:endParaRPr lang="en-US" dirty="0"/>
                </a:p>
              </p:txBody>
            </p:sp>
            <p:sp>
              <p:nvSpPr>
                <p:cNvPr id="37" name="shape-F1F2">
                  <a:extLst>
                    <a:ext uri="{16D8A62A-13EE-4742-8BD6-4F0420560C8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AA0C94B-6D6B-468D-B1EB-DFAF62884EA6}"/>
                    </a:ext>
                  </a:extLst>
                </p:cNvPr>
                <p:cNvSpPr/>
                <p:nvPr/>
              </p:nvSpPr>
              <p:spPr>
                <a:xfrm>
                  <a:off x="488155" y="468222"/>
                  <a:ext cx="12405" cy="32870"/>
                </a:xfrm>
                <a:custGeom>
                  <a:avLst/>
                  <a:gdLst/>
                  <a:ahLst/>
                  <a:cxnLst/>
                  <a:rect l="0" t="0" r="r" b="b"/>
                  <a:pathLst>
                    <a:path w="12405" h="32871">
                      <a:moveTo>
                        <a:pt x="12405" y="0"/>
                      </a:moveTo>
                      <a:lnTo>
                        <a:pt x="1500" y="32871"/>
                      </a:lnTo>
                      <a:cubicBezTo>
                        <a:pt x="-4133" y="31928"/>
                        <a:pt x="7567" y="2467"/>
                        <a:pt x="12405" y="0"/>
                      </a:cubicBezTo>
                      <a:close/>
                    </a:path>
                  </a:pathLst>
                </a:custGeom>
                <a:solidFill>
                  <a:srgbClr val="29292D">
                    <a:alpha val="100000"/>
                  </a:srgbClr>
                </a:solidFill>
              </p:spPr>
              <p:txBody>
                <a:bodyPr rtlCol="0" anchor="ctr">
                  <a:noAutofit/>
                </a:bodyPr>
                <a:lstStyle/>
                <a:p>
                  <a:pPr algn="ctr"/>
                  <a:endParaRPr lang="en-US" dirty="0"/>
                </a:p>
              </p:txBody>
            </p:sp>
            <p:sp>
              <p:nvSpPr>
                <p:cNvPr id="38" name="shape-50A8">
                  <a:extLst>
                    <a:ext uri="{BB257F41-5C7A-40B5-BC3A-1F8155C22A9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F765B0E-2D02-4845-8412-C179DB429B9F}"/>
                    </a:ext>
                  </a:extLst>
                </p:cNvPr>
                <p:cNvSpPr/>
                <p:nvPr/>
              </p:nvSpPr>
              <p:spPr>
                <a:xfrm>
                  <a:off x="586303" y="495648"/>
                  <a:ext cx="12405" cy="32870"/>
                </a:xfrm>
                <a:custGeom>
                  <a:avLst/>
                  <a:gdLst/>
                  <a:ahLst/>
                  <a:cxnLst/>
                  <a:rect l="0" t="0" r="r" b="b"/>
                  <a:pathLst>
                    <a:path w="12405" h="32871">
                      <a:moveTo>
                        <a:pt x="12405" y="0"/>
                      </a:moveTo>
                      <a:lnTo>
                        <a:pt x="1500" y="32871"/>
                      </a:lnTo>
                      <a:cubicBezTo>
                        <a:pt x="-4133" y="31928"/>
                        <a:pt x="7566" y="2467"/>
                        <a:pt x="12405" y="0"/>
                      </a:cubicBezTo>
                      <a:close/>
                    </a:path>
                  </a:pathLst>
                </a:custGeom>
                <a:solidFill>
                  <a:srgbClr val="6A686B">
                    <a:alpha val="100000"/>
                  </a:srgbClr>
                </a:solidFill>
              </p:spPr>
              <p:txBody>
                <a:bodyPr rtlCol="0" anchor="ctr">
                  <a:noAutofit/>
                </a:bodyPr>
                <a:lstStyle/>
                <a:p>
                  <a:pPr algn="ctr"/>
                  <a:endParaRPr lang="en-US" dirty="0"/>
                </a:p>
              </p:txBody>
            </p:sp>
            <p:sp>
              <p:nvSpPr>
                <p:cNvPr id="39" name="shape-34AE">
                  <a:extLst>
                    <a:ext uri="{C91A10DD-B912-4ED9-A7F7-17A8139150B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CC1C040-AF81-49E0-A7D7-FAAC9578A3E8}"/>
                    </a:ext>
                  </a:extLst>
                </p:cNvPr>
                <p:cNvSpPr/>
                <p:nvPr/>
              </p:nvSpPr>
              <p:spPr>
                <a:xfrm>
                  <a:off x="529160" y="294600"/>
                  <a:ext cx="28138" cy="8590"/>
                </a:xfrm>
                <a:custGeom>
                  <a:avLst/>
                  <a:gdLst/>
                  <a:ahLst/>
                  <a:cxnLst/>
                  <a:rect l="0" t="0" r="r" b="b"/>
                  <a:pathLst>
                    <a:path w="28139" h="8591">
                      <a:moveTo>
                        <a:pt x="15022" y="1069"/>
                      </a:moveTo>
                      <a:cubicBezTo>
                        <a:pt x="47015" y="-4228"/>
                        <a:pt x="11916" y="12098"/>
                        <a:pt x="0" y="7889"/>
                      </a:cubicBezTo>
                      <a:cubicBezTo>
                        <a:pt x="4478" y="6003"/>
                        <a:pt x="14155" y="1142"/>
                        <a:pt x="15022" y="1069"/>
                      </a:cubicBezTo>
                      <a:close/>
                    </a:path>
                  </a:pathLst>
                </a:custGeom>
                <a:solidFill>
                  <a:srgbClr val="6A686B">
                    <a:alpha val="100000"/>
                  </a:srgbClr>
                </a:solidFill>
              </p:spPr>
              <p:txBody>
                <a:bodyPr rtlCol="0" anchor="ctr">
                  <a:noAutofit/>
                </a:bodyPr>
                <a:lstStyle/>
                <a:p>
                  <a:pPr algn="ctr"/>
                  <a:endParaRPr lang="en-US" dirty="0"/>
                </a:p>
              </p:txBody>
            </p:sp>
            <p:sp>
              <p:nvSpPr>
                <p:cNvPr id="40" name="shape-A286">
                  <a:extLst>
                    <a:ext uri="{BA94E77E-1049-42A6-A06D-ED7AD41E115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E07D3DD-1FB3-494B-A85F-6CFAD24D2012}"/>
                    </a:ext>
                  </a:extLst>
                </p:cNvPr>
                <p:cNvSpPr/>
                <p:nvPr/>
              </p:nvSpPr>
              <p:spPr>
                <a:xfrm>
                  <a:off x="320691" y="594191"/>
                  <a:ext cx="4014" cy="25260"/>
                </a:xfrm>
                <a:custGeom>
                  <a:avLst/>
                  <a:gdLst/>
                  <a:ahLst/>
                  <a:cxnLst/>
                  <a:rect l="0" t="0" r="r" b="b"/>
                  <a:pathLst>
                    <a:path w="4015" h="25260">
                      <a:moveTo>
                        <a:pt x="4012" y="0"/>
                      </a:moveTo>
                      <a:cubicBezTo>
                        <a:pt x="4157" y="44770"/>
                        <a:pt x="-2776" y="20463"/>
                        <a:pt x="1268" y="0"/>
                      </a:cubicBezTo>
                      <a:lnTo>
                        <a:pt x="4012" y="0"/>
                      </a:lnTo>
                      <a:close/>
                    </a:path>
                  </a:pathLst>
                </a:custGeom>
                <a:solidFill>
                  <a:srgbClr val="6A686B">
                    <a:alpha val="100000"/>
                  </a:srgbClr>
                </a:solidFill>
              </p:spPr>
              <p:txBody>
                <a:bodyPr rtlCol="0" anchor="ctr">
                  <a:noAutofit/>
                </a:bodyPr>
                <a:lstStyle/>
                <a:p>
                  <a:pPr algn="ctr"/>
                  <a:endParaRPr lang="en-US" dirty="0"/>
                </a:p>
              </p:txBody>
            </p:sp>
            <p:sp>
              <p:nvSpPr>
                <p:cNvPr id="41" name="shape-1CCD">
                  <a:extLst>
                    <a:ext uri="{A6C30143-19F0-4D68-9AE5-54AB098D91A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E366F99-A52E-4044-963C-131DD7F64896}"/>
                    </a:ext>
                  </a:extLst>
                </p:cNvPr>
                <p:cNvSpPr/>
                <p:nvPr/>
              </p:nvSpPr>
              <p:spPr>
                <a:xfrm>
                  <a:off x="619843" y="462497"/>
                  <a:ext cx="18245" cy="10171"/>
                </a:xfrm>
                <a:custGeom>
                  <a:avLst/>
                  <a:gdLst/>
                  <a:ahLst/>
                  <a:cxnLst/>
                  <a:rect l="0" t="0" r="r" b="b"/>
                  <a:pathLst>
                    <a:path w="18246" h="10172">
                      <a:moveTo>
                        <a:pt x="676" y="281"/>
                      </a:moveTo>
                      <a:cubicBezTo>
                        <a:pt x="6237" y="-2187"/>
                        <a:pt x="28192" y="12471"/>
                        <a:pt x="12954" y="9859"/>
                      </a:cubicBezTo>
                      <a:cubicBezTo>
                        <a:pt x="12015" y="9714"/>
                        <a:pt x="-3368" y="2095"/>
                        <a:pt x="676" y="281"/>
                      </a:cubicBezTo>
                      <a:close/>
                    </a:path>
                  </a:pathLst>
                </a:custGeom>
                <a:solidFill>
                  <a:srgbClr val="808183">
                    <a:alpha val="100000"/>
                  </a:srgbClr>
                </a:solidFill>
              </p:spPr>
              <p:txBody>
                <a:bodyPr rtlCol="0" anchor="ctr">
                  <a:noAutofit/>
                </a:bodyPr>
                <a:lstStyle/>
                <a:p>
                  <a:pPr algn="ctr"/>
                  <a:endParaRPr lang="en-US" dirty="0"/>
                </a:p>
              </p:txBody>
            </p:sp>
            <p:sp>
              <p:nvSpPr>
                <p:cNvPr id="42" name="shape-D834">
                  <a:extLst>
                    <a:ext uri="{1133DA4B-3ECC-43D3-8255-84DF26F2655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732448D-F4DD-4CA2-98FC-3728DD19C6B3}"/>
                    </a:ext>
                  </a:extLst>
                </p:cNvPr>
                <p:cNvSpPr/>
                <p:nvPr/>
              </p:nvSpPr>
              <p:spPr>
                <a:xfrm>
                  <a:off x="659883" y="509280"/>
                  <a:ext cx="12658" cy="11053"/>
                </a:xfrm>
                <a:custGeom>
                  <a:avLst/>
                  <a:gdLst/>
                  <a:ahLst/>
                  <a:cxnLst/>
                  <a:rect l="0" t="0" r="r" b="b"/>
                  <a:pathLst>
                    <a:path w="12658" h="11053">
                      <a:moveTo>
                        <a:pt x="9673" y="11"/>
                      </a:moveTo>
                      <a:cubicBezTo>
                        <a:pt x="18917" y="-424"/>
                        <a:pt x="3968" y="12202"/>
                        <a:pt x="1512" y="10969"/>
                      </a:cubicBezTo>
                      <a:cubicBezTo>
                        <a:pt x="-4121" y="8138"/>
                        <a:pt x="7651" y="83"/>
                        <a:pt x="9673" y="11"/>
                      </a:cubicBezTo>
                      <a:close/>
                    </a:path>
                  </a:pathLst>
                </a:custGeom>
                <a:solidFill>
                  <a:srgbClr val="4C4B4A">
                    <a:alpha val="100000"/>
                  </a:srgbClr>
                </a:solidFill>
              </p:spPr>
              <p:txBody>
                <a:bodyPr rtlCol="0" anchor="ctr">
                  <a:noAutofit/>
                </a:bodyPr>
                <a:lstStyle/>
                <a:p>
                  <a:pPr algn="ctr"/>
                  <a:endParaRPr lang="en-US" dirty="0"/>
                </a:p>
              </p:txBody>
            </p:sp>
            <p:sp>
              <p:nvSpPr>
                <p:cNvPr id="43" name="shape-8BE3">
                  <a:extLst>
                    <a:ext uri="{5FF0646E-1612-42B5-9C59-00BA1231F2E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60DF522-388A-4EC7-9F96-8A3F9E716AF4}"/>
                    </a:ext>
                  </a:extLst>
                </p:cNvPr>
                <p:cNvSpPr/>
                <p:nvPr/>
              </p:nvSpPr>
              <p:spPr>
                <a:xfrm>
                  <a:off x="436322" y="374782"/>
                  <a:ext cx="8339" cy="15587"/>
                </a:xfrm>
                <a:custGeom>
                  <a:avLst/>
                  <a:gdLst/>
                  <a:ahLst/>
                  <a:cxnLst/>
                  <a:rect l="0" t="0" r="r" b="b"/>
                  <a:pathLst>
                    <a:path w="8340" h="15587">
                      <a:moveTo>
                        <a:pt x="4223" y="341"/>
                      </a:moveTo>
                      <a:cubicBezTo>
                        <a:pt x="5812" y="-457"/>
                        <a:pt x="7328" y="197"/>
                        <a:pt x="8340" y="1721"/>
                      </a:cubicBezTo>
                      <a:cubicBezTo>
                        <a:pt x="-2565" y="32342"/>
                        <a:pt x="-1482" y="3099"/>
                        <a:pt x="4223" y="341"/>
                      </a:cubicBezTo>
                      <a:close/>
                    </a:path>
                  </a:pathLst>
                </a:custGeom>
                <a:solidFill>
                  <a:srgbClr val="4C4B4A">
                    <a:alpha val="100000"/>
                  </a:srgbClr>
                </a:solidFill>
              </p:spPr>
              <p:txBody>
                <a:bodyPr rtlCol="0" anchor="ctr">
                  <a:noAutofit/>
                </a:bodyPr>
                <a:lstStyle/>
                <a:p>
                  <a:pPr algn="ctr"/>
                  <a:endParaRPr lang="en-US" dirty="0"/>
                </a:p>
              </p:txBody>
            </p:sp>
            <p:sp>
              <p:nvSpPr>
                <p:cNvPr id="44" name="shape-273C">
                  <a:extLst>
                    <a:ext uri="{9E80247D-5E92-4ACE-862F-A66A4558D5E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1806A1C-D0BD-4F6E-99BD-2B9F1CBB73A1}"/>
                    </a:ext>
                  </a:extLst>
                </p:cNvPr>
                <p:cNvSpPr/>
                <p:nvPr/>
              </p:nvSpPr>
              <p:spPr>
                <a:xfrm>
                  <a:off x="621819" y="449065"/>
                  <a:ext cx="19951" cy="6178"/>
                </a:xfrm>
                <a:custGeom>
                  <a:avLst/>
                  <a:gdLst/>
                  <a:ahLst/>
                  <a:cxnLst/>
                  <a:rect l="0" t="0" r="r" b="b"/>
                  <a:pathLst>
                    <a:path w="19952" h="6179">
                      <a:moveTo>
                        <a:pt x="15022" y="1"/>
                      </a:moveTo>
                      <a:cubicBezTo>
                        <a:pt x="31850" y="2323"/>
                        <a:pt x="216" y="9724"/>
                        <a:pt x="0" y="4137"/>
                      </a:cubicBezTo>
                      <a:cubicBezTo>
                        <a:pt x="0" y="3339"/>
                        <a:pt x="14228" y="-71"/>
                        <a:pt x="15022" y="1"/>
                      </a:cubicBezTo>
                      <a:close/>
                    </a:path>
                  </a:pathLst>
                </a:custGeom>
                <a:solidFill>
                  <a:srgbClr val="393B3E">
                    <a:alpha val="100000"/>
                  </a:srgbClr>
                </a:solidFill>
              </p:spPr>
              <p:txBody>
                <a:bodyPr rtlCol="0" anchor="ctr">
                  <a:noAutofit/>
                </a:bodyPr>
                <a:lstStyle/>
                <a:p>
                  <a:pPr algn="ctr"/>
                  <a:endParaRPr lang="en-US" dirty="0"/>
                </a:p>
              </p:txBody>
            </p:sp>
            <p:sp>
              <p:nvSpPr>
                <p:cNvPr id="45" name="shape-3DAB">
                  <a:extLst>
                    <a:ext uri="{7D6F6E3A-43C7-4A0F-B261-5BA783B60AF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A6762F4-14CA-4FF9-A674-16F4EC469B11}"/>
                    </a:ext>
                  </a:extLst>
                </p:cNvPr>
                <p:cNvSpPr/>
                <p:nvPr/>
              </p:nvSpPr>
              <p:spPr>
                <a:xfrm>
                  <a:off x="245633" y="479254"/>
                  <a:ext cx="8221" cy="8207"/>
                </a:xfrm>
                <a:custGeom>
                  <a:avLst/>
                  <a:gdLst/>
                  <a:ahLst/>
                  <a:cxnLst/>
                  <a:rect l="0" t="0" r="r" b="b"/>
                  <a:pathLst>
                    <a:path w="8222" h="8207">
                      <a:moveTo>
                        <a:pt x="8222" y="2685"/>
                      </a:moveTo>
                      <a:cubicBezTo>
                        <a:pt x="7861" y="2976"/>
                        <a:pt x="5116" y="11465"/>
                        <a:pt x="61" y="6821"/>
                      </a:cubicBezTo>
                      <a:cubicBezTo>
                        <a:pt x="-661" y="1596"/>
                        <a:pt x="5261" y="363"/>
                        <a:pt x="5477" y="0"/>
                      </a:cubicBezTo>
                      <a:lnTo>
                        <a:pt x="8222" y="2757"/>
                      </a:lnTo>
                      <a:lnTo>
                        <a:pt x="8222" y="2685"/>
                      </a:lnTo>
                      <a:close/>
                    </a:path>
                  </a:pathLst>
                </a:custGeom>
                <a:solidFill>
                  <a:srgbClr val="29292D">
                    <a:alpha val="100000"/>
                  </a:srgbClr>
                </a:solidFill>
              </p:spPr>
              <p:txBody>
                <a:bodyPr rtlCol="0" anchor="ctr">
                  <a:noAutofit/>
                </a:bodyPr>
                <a:lstStyle/>
                <a:p>
                  <a:pPr algn="ctr"/>
                  <a:endParaRPr lang="en-US" dirty="0"/>
                </a:p>
              </p:txBody>
            </p:sp>
            <p:sp>
              <p:nvSpPr>
                <p:cNvPr id="46" name="shape-8FF0">
                  <a:extLst>
                    <a:ext uri="{610F01CB-CFDF-4BF8-970B-1E31B3E49D1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0A35737-0635-4E13-BB83-129BF5ADBAEF}"/>
                    </a:ext>
                  </a:extLst>
                </p:cNvPr>
                <p:cNvSpPr/>
                <p:nvPr/>
              </p:nvSpPr>
              <p:spPr>
                <a:xfrm>
                  <a:off x="321959" y="580476"/>
                  <a:ext cx="5616" cy="13714"/>
                </a:xfrm>
                <a:custGeom>
                  <a:avLst/>
                  <a:gdLst/>
                  <a:ahLst/>
                  <a:cxnLst/>
                  <a:rect l="0" t="0" r="r" b="b"/>
                  <a:pathLst>
                    <a:path w="5616" h="13714">
                      <a:moveTo>
                        <a:pt x="2744" y="13714"/>
                      </a:moveTo>
                      <a:lnTo>
                        <a:pt x="0" y="13714"/>
                      </a:lnTo>
                      <a:cubicBezTo>
                        <a:pt x="1012" y="8853"/>
                        <a:pt x="-2167" y="3845"/>
                        <a:pt x="4117" y="0"/>
                      </a:cubicBezTo>
                      <a:cubicBezTo>
                        <a:pt x="8161" y="4717"/>
                        <a:pt x="2744" y="8054"/>
                        <a:pt x="2744" y="13714"/>
                      </a:cubicBezTo>
                      <a:close/>
                    </a:path>
                  </a:pathLst>
                </a:custGeom>
                <a:solidFill>
                  <a:srgbClr val="0A090A">
                    <a:alpha val="100000"/>
                  </a:srgbClr>
                </a:solidFill>
              </p:spPr>
              <p:txBody>
                <a:bodyPr rtlCol="0" anchor="ctr">
                  <a:noAutofit/>
                </a:bodyPr>
                <a:lstStyle/>
                <a:p>
                  <a:pPr algn="ctr"/>
                  <a:endParaRPr lang="en-US" dirty="0"/>
                </a:p>
              </p:txBody>
            </p:sp>
            <p:sp>
              <p:nvSpPr>
                <p:cNvPr id="47" name="shape-7A9C">
                  <a:extLst>
                    <a:ext uri="{5E717069-C432-4E43-986B-B78B0706A99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BFC73E4-CA67-4F88-B88F-05487465245E}"/>
                    </a:ext>
                  </a:extLst>
                </p:cNvPr>
                <p:cNvSpPr/>
                <p:nvPr/>
              </p:nvSpPr>
              <p:spPr>
                <a:xfrm>
                  <a:off x="7" y="229929"/>
                  <a:ext cx="1609784" cy="1352553"/>
                </a:xfrm>
                <a:custGeom>
                  <a:avLst/>
                  <a:gdLst/>
                  <a:ahLst/>
                  <a:cxnLst/>
                  <a:rect l="0" t="0" r="r" b="b"/>
                  <a:pathLst>
                    <a:path w="1609784" h="1352554">
                      <a:moveTo>
                        <a:pt x="1573323" y="464250"/>
                      </a:moveTo>
                      <a:cubicBezTo>
                        <a:pt x="1535184" y="367598"/>
                        <a:pt x="1391614" y="193087"/>
                        <a:pt x="1307546" y="131482"/>
                      </a:cubicBezTo>
                      <a:cubicBezTo>
                        <a:pt x="1190475" y="45714"/>
                        <a:pt x="947094" y="-28734"/>
                        <a:pt x="808575" y="24672"/>
                      </a:cubicBezTo>
                      <a:lnTo>
                        <a:pt x="811319" y="0"/>
                      </a:lnTo>
                      <a:cubicBezTo>
                        <a:pt x="733320" y="14295"/>
                        <a:pt x="758598" y="22785"/>
                        <a:pt x="752676" y="34250"/>
                      </a:cubicBezTo>
                      <a:cubicBezTo>
                        <a:pt x="748559" y="42231"/>
                        <a:pt x="681321" y="62041"/>
                        <a:pt x="650411" y="175310"/>
                      </a:cubicBezTo>
                      <a:cubicBezTo>
                        <a:pt x="679372" y="106304"/>
                        <a:pt x="742782" y="67483"/>
                        <a:pt x="797597" y="21914"/>
                      </a:cubicBezTo>
                      <a:cubicBezTo>
                        <a:pt x="782864" y="78585"/>
                        <a:pt x="836451" y="-2830"/>
                        <a:pt x="792180" y="101369"/>
                      </a:cubicBezTo>
                      <a:cubicBezTo>
                        <a:pt x="817024" y="62912"/>
                        <a:pt x="811897" y="25978"/>
                        <a:pt x="869890" y="23292"/>
                      </a:cubicBezTo>
                      <a:cubicBezTo>
                        <a:pt x="870468" y="24889"/>
                        <a:pt x="843096" y="40853"/>
                        <a:pt x="842663" y="42449"/>
                      </a:cubicBezTo>
                      <a:cubicBezTo>
                        <a:pt x="839557" y="53043"/>
                        <a:pt x="879206" y="24961"/>
                        <a:pt x="886284" y="31493"/>
                      </a:cubicBezTo>
                      <a:cubicBezTo>
                        <a:pt x="857035" y="45134"/>
                        <a:pt x="798536" y="90485"/>
                        <a:pt x="818107" y="113632"/>
                      </a:cubicBezTo>
                      <a:cubicBezTo>
                        <a:pt x="760909" y="152888"/>
                        <a:pt x="735054" y="214348"/>
                        <a:pt x="811319" y="128725"/>
                      </a:cubicBezTo>
                      <a:cubicBezTo>
                        <a:pt x="826846" y="121831"/>
                        <a:pt x="857323" y="136416"/>
                        <a:pt x="860356" y="112326"/>
                      </a:cubicBezTo>
                      <a:cubicBezTo>
                        <a:pt x="818613" y="120381"/>
                        <a:pt x="836741" y="99048"/>
                        <a:pt x="868517" y="82213"/>
                      </a:cubicBezTo>
                      <a:lnTo>
                        <a:pt x="868517" y="101369"/>
                      </a:lnTo>
                      <a:cubicBezTo>
                        <a:pt x="957417" y="12626"/>
                        <a:pt x="889317" y="101950"/>
                        <a:pt x="854868" y="139681"/>
                      </a:cubicBezTo>
                      <a:cubicBezTo>
                        <a:pt x="730721" y="167835"/>
                        <a:pt x="741626" y="240325"/>
                        <a:pt x="736282" y="253386"/>
                      </a:cubicBezTo>
                      <a:cubicBezTo>
                        <a:pt x="735054" y="256434"/>
                        <a:pt x="719454" y="267680"/>
                        <a:pt x="715843" y="265722"/>
                      </a:cubicBezTo>
                      <a:cubicBezTo>
                        <a:pt x="703999" y="221894"/>
                        <a:pt x="709633" y="247073"/>
                        <a:pt x="700821" y="267100"/>
                      </a:cubicBezTo>
                      <a:cubicBezTo>
                        <a:pt x="697066" y="275590"/>
                        <a:pt x="660306" y="344886"/>
                        <a:pt x="655828" y="345176"/>
                      </a:cubicBezTo>
                      <a:cubicBezTo>
                        <a:pt x="651422" y="345467"/>
                        <a:pt x="646006" y="292932"/>
                        <a:pt x="638134" y="351997"/>
                      </a:cubicBezTo>
                      <a:cubicBezTo>
                        <a:pt x="602746" y="323553"/>
                        <a:pt x="659295" y="270510"/>
                        <a:pt x="627228" y="286257"/>
                      </a:cubicBezTo>
                      <a:cubicBezTo>
                        <a:pt x="649328" y="223780"/>
                        <a:pt x="617840" y="288070"/>
                        <a:pt x="619068" y="250628"/>
                      </a:cubicBezTo>
                      <a:cubicBezTo>
                        <a:pt x="593863" y="326383"/>
                        <a:pt x="627590" y="372314"/>
                        <a:pt x="564541" y="447851"/>
                      </a:cubicBezTo>
                      <a:cubicBezTo>
                        <a:pt x="596029" y="342709"/>
                        <a:pt x="587796" y="387988"/>
                        <a:pt x="529080" y="453294"/>
                      </a:cubicBezTo>
                      <a:cubicBezTo>
                        <a:pt x="487553" y="499442"/>
                        <a:pt x="346796" y="621564"/>
                        <a:pt x="343691" y="677872"/>
                      </a:cubicBezTo>
                      <a:cubicBezTo>
                        <a:pt x="342824" y="693981"/>
                        <a:pt x="356257" y="667278"/>
                        <a:pt x="357340" y="680629"/>
                      </a:cubicBezTo>
                      <a:cubicBezTo>
                        <a:pt x="358134" y="690498"/>
                        <a:pt x="228282" y="883943"/>
                        <a:pt x="350552" y="744992"/>
                      </a:cubicBezTo>
                      <a:cubicBezTo>
                        <a:pt x="359723" y="771472"/>
                        <a:pt x="292414" y="815087"/>
                        <a:pt x="287864" y="813486"/>
                      </a:cubicBezTo>
                      <a:cubicBezTo>
                        <a:pt x="263959" y="805076"/>
                        <a:pt x="324985" y="712121"/>
                        <a:pt x="328741" y="692965"/>
                      </a:cubicBezTo>
                      <a:cubicBezTo>
                        <a:pt x="292269" y="728885"/>
                        <a:pt x="258037" y="812696"/>
                        <a:pt x="196505" y="779244"/>
                      </a:cubicBezTo>
                      <a:cubicBezTo>
                        <a:pt x="268654" y="784245"/>
                        <a:pt x="324263" y="692892"/>
                        <a:pt x="257820" y="750507"/>
                      </a:cubicBezTo>
                      <a:cubicBezTo>
                        <a:pt x="248287" y="751860"/>
                        <a:pt x="238754" y="753241"/>
                        <a:pt x="229221" y="754641"/>
                      </a:cubicBezTo>
                      <a:cubicBezTo>
                        <a:pt x="275225" y="729390"/>
                        <a:pt x="251031" y="700149"/>
                        <a:pt x="300069" y="710815"/>
                      </a:cubicBezTo>
                      <a:cubicBezTo>
                        <a:pt x="257459" y="685564"/>
                        <a:pt x="278836" y="616775"/>
                        <a:pt x="291908" y="576576"/>
                      </a:cubicBezTo>
                      <a:cubicBezTo>
                        <a:pt x="242870" y="615396"/>
                        <a:pt x="251610" y="683822"/>
                        <a:pt x="234637" y="716257"/>
                      </a:cubicBezTo>
                      <a:cubicBezTo>
                        <a:pt x="224743" y="735191"/>
                        <a:pt x="181049" y="766176"/>
                        <a:pt x="180111" y="771043"/>
                      </a:cubicBezTo>
                      <a:cubicBezTo>
                        <a:pt x="179533" y="774234"/>
                        <a:pt x="188055" y="787150"/>
                        <a:pt x="184227" y="788817"/>
                      </a:cubicBezTo>
                      <a:cubicBezTo>
                        <a:pt x="177727" y="791722"/>
                        <a:pt x="144362" y="744992"/>
                        <a:pt x="151511" y="742230"/>
                      </a:cubicBezTo>
                      <a:cubicBezTo>
                        <a:pt x="156495" y="740344"/>
                        <a:pt x="175416" y="776558"/>
                        <a:pt x="147395" y="718941"/>
                      </a:cubicBezTo>
                      <a:cubicBezTo>
                        <a:pt x="148406" y="663795"/>
                        <a:pt x="105579" y="616412"/>
                        <a:pt x="131073" y="639487"/>
                      </a:cubicBezTo>
                      <a:cubicBezTo>
                        <a:pt x="153534" y="659877"/>
                        <a:pt x="147612" y="690788"/>
                        <a:pt x="171950" y="675115"/>
                      </a:cubicBezTo>
                      <a:cubicBezTo>
                        <a:pt x="160178" y="695287"/>
                        <a:pt x="169567" y="782654"/>
                        <a:pt x="185599" y="735343"/>
                      </a:cubicBezTo>
                      <a:cubicBezTo>
                        <a:pt x="189138" y="724961"/>
                        <a:pt x="198454" y="674099"/>
                        <a:pt x="204666" y="653201"/>
                      </a:cubicBezTo>
                      <a:cubicBezTo>
                        <a:pt x="175633" y="660529"/>
                        <a:pt x="176138" y="641011"/>
                        <a:pt x="166533" y="629908"/>
                      </a:cubicBezTo>
                      <a:cubicBezTo>
                        <a:pt x="163067" y="625917"/>
                        <a:pt x="168194" y="617718"/>
                        <a:pt x="139306" y="603859"/>
                      </a:cubicBezTo>
                      <a:cubicBezTo>
                        <a:pt x="136851" y="580421"/>
                        <a:pt x="143639" y="544068"/>
                        <a:pt x="162489" y="528539"/>
                      </a:cubicBezTo>
                      <a:cubicBezTo>
                        <a:pt x="197083" y="500096"/>
                        <a:pt x="161189" y="538626"/>
                        <a:pt x="163861" y="558653"/>
                      </a:cubicBezTo>
                      <a:cubicBezTo>
                        <a:pt x="167616" y="550671"/>
                        <a:pt x="171300" y="542109"/>
                        <a:pt x="178883" y="536739"/>
                      </a:cubicBezTo>
                      <a:cubicBezTo>
                        <a:pt x="218677" y="508513"/>
                        <a:pt x="130206" y="598054"/>
                        <a:pt x="222504" y="610680"/>
                      </a:cubicBezTo>
                      <a:cubicBezTo>
                        <a:pt x="269231" y="570770"/>
                        <a:pt x="311480" y="465701"/>
                        <a:pt x="368390" y="458663"/>
                      </a:cubicBezTo>
                      <a:cubicBezTo>
                        <a:pt x="370195" y="455688"/>
                        <a:pt x="339502" y="459316"/>
                        <a:pt x="346580" y="398436"/>
                      </a:cubicBezTo>
                      <a:cubicBezTo>
                        <a:pt x="347229" y="392487"/>
                        <a:pt x="364418" y="351779"/>
                        <a:pt x="335673" y="398436"/>
                      </a:cubicBezTo>
                      <a:cubicBezTo>
                        <a:pt x="325925" y="414256"/>
                        <a:pt x="319135" y="448286"/>
                        <a:pt x="301585" y="468314"/>
                      </a:cubicBezTo>
                      <a:cubicBezTo>
                        <a:pt x="297036" y="452640"/>
                        <a:pt x="303247" y="437330"/>
                        <a:pt x="302958" y="421729"/>
                      </a:cubicBezTo>
                      <a:cubicBezTo>
                        <a:pt x="291980" y="431961"/>
                        <a:pt x="302452" y="452931"/>
                        <a:pt x="292053" y="477892"/>
                      </a:cubicBezTo>
                      <a:cubicBezTo>
                        <a:pt x="289525" y="483987"/>
                        <a:pt x="241931" y="539642"/>
                        <a:pt x="234782" y="562789"/>
                      </a:cubicBezTo>
                      <a:cubicBezTo>
                        <a:pt x="229365" y="573020"/>
                        <a:pt x="226766" y="553502"/>
                        <a:pt x="219760" y="555969"/>
                      </a:cubicBezTo>
                      <a:cubicBezTo>
                        <a:pt x="201416" y="562426"/>
                        <a:pt x="228282" y="604875"/>
                        <a:pt x="214343" y="602552"/>
                      </a:cubicBezTo>
                      <a:cubicBezTo>
                        <a:pt x="207843" y="601465"/>
                        <a:pt x="194916" y="573600"/>
                        <a:pt x="202066" y="554589"/>
                      </a:cubicBezTo>
                      <a:cubicBezTo>
                        <a:pt x="209793" y="534200"/>
                        <a:pt x="271108" y="529846"/>
                        <a:pt x="278403" y="454600"/>
                      </a:cubicBezTo>
                      <a:cubicBezTo>
                        <a:pt x="233482" y="576285"/>
                        <a:pt x="192894" y="488631"/>
                        <a:pt x="202066" y="409394"/>
                      </a:cubicBezTo>
                      <a:cubicBezTo>
                        <a:pt x="178955" y="409466"/>
                        <a:pt x="168555" y="354029"/>
                        <a:pt x="172094" y="335453"/>
                      </a:cubicBezTo>
                      <a:cubicBezTo>
                        <a:pt x="175994" y="315063"/>
                        <a:pt x="221998" y="277984"/>
                        <a:pt x="214343" y="273849"/>
                      </a:cubicBezTo>
                      <a:cubicBezTo>
                        <a:pt x="198527" y="286111"/>
                        <a:pt x="127823" y="354464"/>
                        <a:pt x="122984" y="362882"/>
                      </a:cubicBezTo>
                      <a:cubicBezTo>
                        <a:pt x="119662" y="368686"/>
                        <a:pt x="106301" y="415561"/>
                        <a:pt x="129773" y="377974"/>
                      </a:cubicBezTo>
                      <a:cubicBezTo>
                        <a:pt x="109840" y="429566"/>
                        <a:pt x="101318" y="475570"/>
                        <a:pt x="65713" y="521792"/>
                      </a:cubicBezTo>
                      <a:cubicBezTo>
                        <a:pt x="76595" y="517245"/>
                        <a:pt x="87500" y="512673"/>
                        <a:pt x="98430" y="508078"/>
                      </a:cubicBezTo>
                      <a:cubicBezTo>
                        <a:pt x="90726" y="519494"/>
                        <a:pt x="82998" y="530910"/>
                        <a:pt x="75246" y="542327"/>
                      </a:cubicBezTo>
                      <a:cubicBezTo>
                        <a:pt x="21442" y="509964"/>
                        <a:pt x="132806" y="416650"/>
                        <a:pt x="76619" y="445094"/>
                      </a:cubicBezTo>
                      <a:cubicBezTo>
                        <a:pt x="83407" y="416795"/>
                        <a:pt x="94746" y="346265"/>
                        <a:pt x="98430" y="423181"/>
                      </a:cubicBezTo>
                      <a:cubicBezTo>
                        <a:pt x="110418" y="339299"/>
                        <a:pt x="177944" y="279871"/>
                        <a:pt x="236082" y="224579"/>
                      </a:cubicBezTo>
                      <a:cubicBezTo>
                        <a:pt x="249515" y="255127"/>
                        <a:pt x="242726" y="223200"/>
                        <a:pt x="245615" y="217758"/>
                      </a:cubicBezTo>
                      <a:cubicBezTo>
                        <a:pt x="249443" y="210647"/>
                        <a:pt x="359868" y="136271"/>
                        <a:pt x="377851" y="125967"/>
                      </a:cubicBezTo>
                      <a:cubicBezTo>
                        <a:pt x="395256" y="127274"/>
                        <a:pt x="327802" y="175165"/>
                        <a:pt x="372434" y="145124"/>
                      </a:cubicBezTo>
                      <a:cubicBezTo>
                        <a:pt x="385001" y="168126"/>
                        <a:pt x="385867" y="99555"/>
                        <a:pt x="466465" y="83519"/>
                      </a:cubicBezTo>
                      <a:cubicBezTo>
                        <a:pt x="309024" y="180389"/>
                        <a:pt x="408905" y="421366"/>
                        <a:pt x="403778" y="450536"/>
                      </a:cubicBezTo>
                      <a:cubicBezTo>
                        <a:pt x="380619" y="481109"/>
                        <a:pt x="357436" y="511706"/>
                        <a:pt x="334229" y="542327"/>
                      </a:cubicBezTo>
                      <a:cubicBezTo>
                        <a:pt x="345496" y="477892"/>
                        <a:pt x="343618" y="485365"/>
                        <a:pt x="321952" y="540948"/>
                      </a:cubicBezTo>
                      <a:cubicBezTo>
                        <a:pt x="303175" y="519107"/>
                        <a:pt x="316319" y="530862"/>
                        <a:pt x="305630" y="576576"/>
                      </a:cubicBezTo>
                      <a:cubicBezTo>
                        <a:pt x="298914" y="605093"/>
                        <a:pt x="284903" y="632158"/>
                        <a:pt x="293353" y="662851"/>
                      </a:cubicBezTo>
                      <a:cubicBezTo>
                        <a:pt x="305486" y="575124"/>
                        <a:pt x="410206" y="500168"/>
                        <a:pt x="420100" y="483479"/>
                      </a:cubicBezTo>
                      <a:cubicBezTo>
                        <a:pt x="444655" y="441901"/>
                        <a:pt x="407895" y="363535"/>
                        <a:pt x="460977" y="256143"/>
                      </a:cubicBezTo>
                      <a:cubicBezTo>
                        <a:pt x="479321" y="225232"/>
                        <a:pt x="519620" y="180752"/>
                        <a:pt x="507343" y="150711"/>
                      </a:cubicBezTo>
                      <a:cubicBezTo>
                        <a:pt x="491887" y="189387"/>
                        <a:pt x="467404" y="225087"/>
                        <a:pt x="452816" y="264415"/>
                      </a:cubicBezTo>
                      <a:cubicBezTo>
                        <a:pt x="454549" y="209268"/>
                        <a:pt x="476215" y="137288"/>
                        <a:pt x="522364" y="104199"/>
                      </a:cubicBezTo>
                      <a:cubicBezTo>
                        <a:pt x="518609" y="114212"/>
                        <a:pt x="515937" y="124154"/>
                        <a:pt x="512831" y="134312"/>
                      </a:cubicBezTo>
                      <a:cubicBezTo>
                        <a:pt x="520101" y="121058"/>
                        <a:pt x="527372" y="107827"/>
                        <a:pt x="534641" y="94621"/>
                      </a:cubicBezTo>
                      <a:cubicBezTo>
                        <a:pt x="533293" y="94185"/>
                        <a:pt x="531922" y="93726"/>
                        <a:pt x="530525" y="93242"/>
                      </a:cubicBezTo>
                      <a:cubicBezTo>
                        <a:pt x="437794" y="122920"/>
                        <a:pt x="420677" y="292279"/>
                        <a:pt x="413311" y="378120"/>
                      </a:cubicBezTo>
                      <a:cubicBezTo>
                        <a:pt x="389334" y="322610"/>
                        <a:pt x="392512" y="254619"/>
                        <a:pt x="407895" y="197368"/>
                      </a:cubicBezTo>
                      <a:cubicBezTo>
                        <a:pt x="429272" y="246275"/>
                        <a:pt x="414178" y="207019"/>
                        <a:pt x="422917" y="171319"/>
                      </a:cubicBezTo>
                      <a:cubicBezTo>
                        <a:pt x="444510" y="82721"/>
                        <a:pt x="614662" y="22568"/>
                        <a:pt x="696922" y="27502"/>
                      </a:cubicBezTo>
                      <a:cubicBezTo>
                        <a:pt x="685511" y="37805"/>
                        <a:pt x="640806" y="67266"/>
                        <a:pt x="656045" y="65814"/>
                      </a:cubicBezTo>
                      <a:cubicBezTo>
                        <a:pt x="657634" y="65669"/>
                        <a:pt x="672150" y="53115"/>
                        <a:pt x="683272" y="49415"/>
                      </a:cubicBezTo>
                      <a:cubicBezTo>
                        <a:pt x="693454" y="46005"/>
                        <a:pt x="743287" y="36499"/>
                        <a:pt x="745959" y="33016"/>
                      </a:cubicBezTo>
                      <a:cubicBezTo>
                        <a:pt x="773114" y="-2467"/>
                        <a:pt x="602890" y="24309"/>
                        <a:pt x="587868" y="27502"/>
                      </a:cubicBezTo>
                      <a:cubicBezTo>
                        <a:pt x="539986" y="37732"/>
                        <a:pt x="390345" y="100498"/>
                        <a:pt x="345207" y="126113"/>
                      </a:cubicBezTo>
                      <a:cubicBezTo>
                        <a:pt x="288948" y="158040"/>
                        <a:pt x="199466" y="229949"/>
                        <a:pt x="155773" y="278129"/>
                      </a:cubicBezTo>
                      <a:cubicBezTo>
                        <a:pt x="80591" y="360777"/>
                        <a:pt x="-18640" y="542617"/>
                        <a:pt x="3026" y="656031"/>
                      </a:cubicBezTo>
                      <a:cubicBezTo>
                        <a:pt x="17831" y="733524"/>
                        <a:pt x="77557" y="727219"/>
                        <a:pt x="82107" y="771043"/>
                      </a:cubicBezTo>
                      <a:cubicBezTo>
                        <a:pt x="152523" y="821830"/>
                        <a:pt x="229943" y="875389"/>
                        <a:pt x="315163" y="824450"/>
                      </a:cubicBezTo>
                      <a:cubicBezTo>
                        <a:pt x="372289" y="831270"/>
                        <a:pt x="442560" y="782797"/>
                        <a:pt x="448771" y="786131"/>
                      </a:cubicBezTo>
                      <a:cubicBezTo>
                        <a:pt x="416489" y="926253"/>
                        <a:pt x="580069" y="1009692"/>
                        <a:pt x="694105" y="958686"/>
                      </a:cubicBezTo>
                      <a:cubicBezTo>
                        <a:pt x="712256" y="960524"/>
                        <a:pt x="730431" y="962334"/>
                        <a:pt x="748632" y="964124"/>
                      </a:cubicBezTo>
                      <a:cubicBezTo>
                        <a:pt x="834574" y="1096627"/>
                        <a:pt x="916328" y="1203440"/>
                        <a:pt x="960960" y="1352554"/>
                      </a:cubicBezTo>
                      <a:cubicBezTo>
                        <a:pt x="1001184" y="1352258"/>
                        <a:pt x="1041265" y="1350087"/>
                        <a:pt x="1081423" y="1347544"/>
                      </a:cubicBezTo>
                      <a:cubicBezTo>
                        <a:pt x="1081785" y="1347039"/>
                        <a:pt x="1082223" y="1346525"/>
                        <a:pt x="1082575" y="1346162"/>
                      </a:cubicBezTo>
                      <a:cubicBezTo>
                        <a:pt x="1043075" y="1307634"/>
                        <a:pt x="1060192" y="1271068"/>
                        <a:pt x="1055353" y="1242111"/>
                      </a:cubicBezTo>
                      <a:cubicBezTo>
                        <a:pt x="1053696" y="1232386"/>
                        <a:pt x="1009785" y="1122897"/>
                        <a:pt x="1024006" y="1122963"/>
                      </a:cubicBezTo>
                      <a:cubicBezTo>
                        <a:pt x="1036284" y="1135012"/>
                        <a:pt x="1054991" y="1131888"/>
                        <a:pt x="1070374" y="1128412"/>
                      </a:cubicBezTo>
                      <a:cubicBezTo>
                        <a:pt x="1040618" y="1154167"/>
                        <a:pt x="1136820" y="1155329"/>
                        <a:pt x="1171263" y="1144804"/>
                      </a:cubicBezTo>
                      <a:cubicBezTo>
                        <a:pt x="1180731" y="1141908"/>
                        <a:pt x="1212068" y="1122744"/>
                        <a:pt x="1223050" y="1114696"/>
                      </a:cubicBezTo>
                      <a:cubicBezTo>
                        <a:pt x="1271361" y="1129859"/>
                        <a:pt x="1291659" y="1092131"/>
                        <a:pt x="1321196" y="1059908"/>
                      </a:cubicBezTo>
                      <a:cubicBezTo>
                        <a:pt x="1338598" y="1073262"/>
                        <a:pt x="1392547" y="1025951"/>
                        <a:pt x="1407064" y="1009263"/>
                      </a:cubicBezTo>
                      <a:cubicBezTo>
                        <a:pt x="1417398" y="997357"/>
                        <a:pt x="1460223" y="929082"/>
                        <a:pt x="1464337" y="916166"/>
                      </a:cubicBezTo>
                      <a:cubicBezTo>
                        <a:pt x="1474520" y="884238"/>
                        <a:pt x="1464480" y="870665"/>
                        <a:pt x="1471129" y="868198"/>
                      </a:cubicBezTo>
                      <a:cubicBezTo>
                        <a:pt x="1648932" y="872484"/>
                        <a:pt x="1622357" y="588403"/>
                        <a:pt x="1573389" y="464178"/>
                      </a:cubicBezTo>
                      <a:lnTo>
                        <a:pt x="1573323" y="464250"/>
                      </a:lnTo>
                      <a:close/>
                    </a:path>
                  </a:pathLst>
                </a:custGeom>
                <a:solidFill>
                  <a:srgbClr val="0A090A">
                    <a:alpha val="100000"/>
                  </a:srgbClr>
                </a:solidFill>
              </p:spPr>
              <p:txBody>
                <a:bodyPr rtlCol="0" anchor="ctr">
                  <a:noAutofit/>
                </a:bodyPr>
                <a:lstStyle/>
                <a:p>
                  <a:pPr algn="ctr"/>
                  <a:endParaRPr lang="en-US" dirty="0"/>
                </a:p>
              </p:txBody>
            </p:sp>
            <p:sp>
              <p:nvSpPr>
                <p:cNvPr id="48" name="shape-D841">
                  <a:extLst>
                    <a:ext uri="{4AAFEE4E-4E8C-4996-96EF-8DDEE14E66B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6B840FB-F2BC-473F-AE3A-8B28FC159AEF}"/>
                    </a:ext>
                  </a:extLst>
                </p:cNvPr>
                <p:cNvSpPr/>
                <p:nvPr/>
              </p:nvSpPr>
              <p:spPr>
                <a:xfrm>
                  <a:off x="199907" y="643532"/>
                  <a:ext cx="105361" cy="189115"/>
                </a:xfrm>
                <a:custGeom>
                  <a:avLst/>
                  <a:gdLst/>
                  <a:ahLst/>
                  <a:cxnLst/>
                  <a:rect l="0" t="0" r="r" b="b"/>
                  <a:pathLst>
                    <a:path w="105361" h="189115">
                      <a:moveTo>
                        <a:pt x="102986" y="8199"/>
                      </a:moveTo>
                      <a:cubicBezTo>
                        <a:pt x="92009" y="18431"/>
                        <a:pt x="102481" y="39401"/>
                        <a:pt x="92081" y="64362"/>
                      </a:cubicBezTo>
                      <a:cubicBezTo>
                        <a:pt x="89553" y="70457"/>
                        <a:pt x="41960" y="126112"/>
                        <a:pt x="34810" y="149260"/>
                      </a:cubicBezTo>
                      <a:cubicBezTo>
                        <a:pt x="29394" y="159490"/>
                        <a:pt x="26794" y="139972"/>
                        <a:pt x="19788" y="142439"/>
                      </a:cubicBezTo>
                      <a:cubicBezTo>
                        <a:pt x="1444" y="148897"/>
                        <a:pt x="28310" y="191345"/>
                        <a:pt x="14372" y="189024"/>
                      </a:cubicBezTo>
                      <a:cubicBezTo>
                        <a:pt x="7872" y="187935"/>
                        <a:pt x="-5056" y="160071"/>
                        <a:pt x="2094" y="141060"/>
                      </a:cubicBezTo>
                      <a:cubicBezTo>
                        <a:pt x="9822" y="120670"/>
                        <a:pt x="71137" y="116316"/>
                        <a:pt x="78432" y="41070"/>
                      </a:cubicBezTo>
                      <a:cubicBezTo>
                        <a:pt x="76770" y="40925"/>
                        <a:pt x="73087" y="41288"/>
                        <a:pt x="73015" y="41070"/>
                      </a:cubicBezTo>
                      <a:cubicBezTo>
                        <a:pt x="78432" y="24598"/>
                        <a:pt x="88903" y="9941"/>
                        <a:pt x="102986" y="0"/>
                      </a:cubicBezTo>
                      <a:cubicBezTo>
                        <a:pt x="108331" y="5224"/>
                        <a:pt x="102986" y="7836"/>
                        <a:pt x="102986" y="8199"/>
                      </a:cubicBezTo>
                      <a:close/>
                    </a:path>
                  </a:pathLst>
                </a:custGeom>
                <a:solidFill>
                  <a:srgbClr val="F2F5F7">
                    <a:alpha val="100000"/>
                  </a:srgbClr>
                </a:solidFill>
              </p:spPr>
              <p:txBody>
                <a:bodyPr rtlCol="0" anchor="ctr">
                  <a:noAutofit/>
                </a:bodyPr>
                <a:lstStyle/>
                <a:p>
                  <a:pPr algn="ctr"/>
                  <a:endParaRPr lang="en-US" dirty="0"/>
                </a:p>
              </p:txBody>
            </p:sp>
            <p:sp>
              <p:nvSpPr>
                <p:cNvPr id="49" name="shape-1E99">
                  <a:extLst>
                    <a:ext uri="{5404133C-43FA-47DC-83E8-4A1760979A9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0D3CA8C-3EFE-484F-88B1-08333EB82724}"/>
                    </a:ext>
                  </a:extLst>
                </p:cNvPr>
                <p:cNvSpPr/>
                <p:nvPr/>
              </p:nvSpPr>
              <p:spPr>
                <a:xfrm>
                  <a:off x="452895" y="334054"/>
                  <a:ext cx="69548" cy="160216"/>
                </a:xfrm>
                <a:custGeom>
                  <a:avLst/>
                  <a:gdLst/>
                  <a:ahLst/>
                  <a:cxnLst/>
                  <a:rect l="0" t="0" r="r" b="b"/>
                  <a:pathLst>
                    <a:path w="69549" h="160216">
                      <a:moveTo>
                        <a:pt x="59943" y="30113"/>
                      </a:moveTo>
                      <a:cubicBezTo>
                        <a:pt x="58210" y="35701"/>
                        <a:pt x="56693" y="41070"/>
                        <a:pt x="54527" y="46512"/>
                      </a:cubicBezTo>
                      <a:cubicBezTo>
                        <a:pt x="39072" y="85188"/>
                        <a:pt x="14588" y="120888"/>
                        <a:pt x="0" y="160216"/>
                      </a:cubicBezTo>
                      <a:cubicBezTo>
                        <a:pt x="1734" y="105069"/>
                        <a:pt x="23399" y="33088"/>
                        <a:pt x="69549" y="0"/>
                      </a:cubicBezTo>
                      <a:cubicBezTo>
                        <a:pt x="65793" y="10014"/>
                        <a:pt x="63121" y="19954"/>
                        <a:pt x="60015" y="30113"/>
                      </a:cubicBezTo>
                      <a:lnTo>
                        <a:pt x="59943" y="30113"/>
                      </a:lnTo>
                      <a:close/>
                    </a:path>
                  </a:pathLst>
                </a:custGeom>
                <a:solidFill>
                  <a:srgbClr val="F2F5F7">
                    <a:alpha val="100000"/>
                  </a:srgbClr>
                </a:solidFill>
              </p:spPr>
              <p:txBody>
                <a:bodyPr rtlCol="0" anchor="ctr">
                  <a:noAutofit/>
                </a:bodyPr>
                <a:lstStyle/>
                <a:p>
                  <a:pPr algn="ctr"/>
                  <a:endParaRPr lang="en-US" dirty="0"/>
                </a:p>
              </p:txBody>
            </p:sp>
            <p:sp>
              <p:nvSpPr>
                <p:cNvPr id="50" name="shape-053C">
                  <a:extLst>
                    <a:ext uri="{54D66065-2405-4C50-84E1-526F9630EED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BC820C2-13CC-4C21-BB6B-6224579B1BA2}"/>
                    </a:ext>
                  </a:extLst>
                </p:cNvPr>
                <p:cNvSpPr/>
                <p:nvPr/>
              </p:nvSpPr>
              <p:spPr>
                <a:xfrm>
                  <a:off x="19512" y="772255"/>
                  <a:ext cx="97640" cy="221897"/>
                </a:xfrm>
                <a:custGeom>
                  <a:avLst/>
                  <a:gdLst/>
                  <a:ahLst/>
                  <a:cxnLst/>
                  <a:rect l="0" t="0" r="r" b="b"/>
                  <a:pathLst>
                    <a:path w="97641" h="221897">
                      <a:moveTo>
                        <a:pt x="12121" y="0"/>
                      </a:moveTo>
                      <a:cubicBezTo>
                        <a:pt x="28298" y="37079"/>
                        <a:pt x="35737" y="7329"/>
                        <a:pt x="43464" y="17777"/>
                      </a:cubicBezTo>
                      <a:cubicBezTo>
                        <a:pt x="48231" y="24235"/>
                        <a:pt x="-28323" y="61894"/>
                        <a:pt x="42092" y="161595"/>
                      </a:cubicBezTo>
                      <a:lnTo>
                        <a:pt x="44836" y="136924"/>
                      </a:lnTo>
                      <a:cubicBezTo>
                        <a:pt x="103913" y="144832"/>
                        <a:pt x="46281" y="131192"/>
                        <a:pt x="50253" y="106810"/>
                      </a:cubicBezTo>
                      <a:cubicBezTo>
                        <a:pt x="104274" y="156007"/>
                        <a:pt x="34292" y="39400"/>
                        <a:pt x="54370" y="99990"/>
                      </a:cubicBezTo>
                      <a:cubicBezTo>
                        <a:pt x="22809" y="103473"/>
                        <a:pt x="45920" y="48108"/>
                        <a:pt x="57114" y="34249"/>
                      </a:cubicBezTo>
                      <a:cubicBezTo>
                        <a:pt x="81380" y="4208"/>
                        <a:pt x="64047" y="41795"/>
                        <a:pt x="65275" y="56162"/>
                      </a:cubicBezTo>
                      <a:cubicBezTo>
                        <a:pt x="66864" y="74666"/>
                        <a:pt x="110485" y="103327"/>
                        <a:pt x="93874" y="221897"/>
                      </a:cubicBezTo>
                      <a:cubicBezTo>
                        <a:pt x="52348" y="186769"/>
                        <a:pt x="93152" y="119726"/>
                        <a:pt x="54370" y="157531"/>
                      </a:cubicBezTo>
                      <a:cubicBezTo>
                        <a:pt x="66142" y="209267"/>
                        <a:pt x="12987" y="145993"/>
                        <a:pt x="5332" y="121903"/>
                      </a:cubicBezTo>
                      <a:cubicBezTo>
                        <a:pt x="-8462" y="78512"/>
                        <a:pt x="8437" y="40344"/>
                        <a:pt x="12121" y="0"/>
                      </a:cubicBezTo>
                      <a:close/>
                    </a:path>
                  </a:pathLst>
                </a:custGeom>
                <a:solidFill>
                  <a:srgbClr val="F2F5F7">
                    <a:alpha val="100000"/>
                  </a:srgbClr>
                </a:solidFill>
              </p:spPr>
              <p:txBody>
                <a:bodyPr rtlCol="0" anchor="ctr">
                  <a:noAutofit/>
                </a:bodyPr>
                <a:lstStyle/>
                <a:p>
                  <a:pPr algn="ctr"/>
                  <a:endParaRPr lang="en-US" dirty="0"/>
                </a:p>
              </p:txBody>
            </p:sp>
            <p:sp>
              <p:nvSpPr>
                <p:cNvPr id="51" name="shape-5D67">
                  <a:extLst>
                    <a:ext uri="{9B18402C-EB0D-4C46-8D95-EED81C35E2B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E349C0C-5026-4338-BAFF-0329993CDEB7}"/>
                    </a:ext>
                  </a:extLst>
                </p:cNvPr>
                <p:cNvSpPr/>
                <p:nvPr/>
              </p:nvSpPr>
              <p:spPr>
                <a:xfrm>
                  <a:off x="94207" y="583233"/>
                  <a:ext cx="99632" cy="246492"/>
                </a:xfrm>
                <a:custGeom>
                  <a:avLst/>
                  <a:gdLst/>
                  <a:ahLst/>
                  <a:cxnLst/>
                  <a:rect l="0" t="0" r="r" b="b"/>
                  <a:pathLst>
                    <a:path w="99633" h="246493">
                      <a:moveTo>
                        <a:pt x="65544" y="0"/>
                      </a:moveTo>
                      <a:cubicBezTo>
                        <a:pt x="67494" y="16762"/>
                        <a:pt x="68216" y="34249"/>
                        <a:pt x="72333" y="50648"/>
                      </a:cubicBezTo>
                      <a:cubicBezTo>
                        <a:pt x="78327" y="74231"/>
                        <a:pt x="106132" y="127782"/>
                        <a:pt x="60055" y="54784"/>
                      </a:cubicBezTo>
                      <a:cubicBezTo>
                        <a:pt x="58033" y="81415"/>
                        <a:pt x="119204" y="139681"/>
                        <a:pt x="54638" y="87655"/>
                      </a:cubicBezTo>
                      <a:cubicBezTo>
                        <a:pt x="60777" y="114285"/>
                        <a:pt x="50811" y="103546"/>
                        <a:pt x="47850" y="110947"/>
                      </a:cubicBezTo>
                      <a:cubicBezTo>
                        <a:pt x="29072" y="157386"/>
                        <a:pt x="45900" y="122993"/>
                        <a:pt x="54638" y="120526"/>
                      </a:cubicBezTo>
                      <a:cubicBezTo>
                        <a:pt x="69660" y="116316"/>
                        <a:pt x="89160" y="129886"/>
                        <a:pt x="99633" y="141060"/>
                      </a:cubicBezTo>
                      <a:cubicBezTo>
                        <a:pt x="29795" y="132062"/>
                        <a:pt x="15856" y="246202"/>
                        <a:pt x="8274" y="246493"/>
                      </a:cubicBezTo>
                      <a:cubicBezTo>
                        <a:pt x="-23504" y="209268"/>
                        <a:pt x="46406" y="157532"/>
                        <a:pt x="47778" y="152017"/>
                      </a:cubicBezTo>
                      <a:cubicBezTo>
                        <a:pt x="52183" y="134530"/>
                        <a:pt x="26545" y="165876"/>
                        <a:pt x="23223" y="152017"/>
                      </a:cubicBezTo>
                      <a:cubicBezTo>
                        <a:pt x="32178" y="99047"/>
                        <a:pt x="52689" y="50431"/>
                        <a:pt x="65472" y="0"/>
                      </a:cubicBezTo>
                      <a:lnTo>
                        <a:pt x="65544" y="0"/>
                      </a:lnTo>
                      <a:close/>
                    </a:path>
                  </a:pathLst>
                </a:custGeom>
                <a:solidFill>
                  <a:srgbClr val="F2F5F7">
                    <a:alpha val="100000"/>
                  </a:srgbClr>
                </a:solidFill>
              </p:spPr>
              <p:txBody>
                <a:bodyPr rtlCol="0" anchor="ctr">
                  <a:noAutofit/>
                </a:bodyPr>
                <a:lstStyle/>
                <a:p>
                  <a:pPr algn="ctr"/>
                  <a:endParaRPr lang="en-US" dirty="0"/>
                </a:p>
              </p:txBody>
            </p:sp>
            <p:sp>
              <p:nvSpPr>
                <p:cNvPr id="52" name="shape-E4A6">
                  <a:extLst>
                    <a:ext uri="{8FEA7D83-E777-4F5E-B52A-C6B38053207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BFE95C7-C0A6-46E8-AAD4-B7E71D3BFAC0}"/>
                    </a:ext>
                  </a:extLst>
                </p:cNvPr>
                <p:cNvSpPr/>
                <p:nvPr/>
              </p:nvSpPr>
              <p:spPr>
                <a:xfrm>
                  <a:off x="1413786" y="511978"/>
                  <a:ext cx="101794" cy="218323"/>
                </a:xfrm>
                <a:custGeom>
                  <a:avLst/>
                  <a:gdLst/>
                  <a:ahLst/>
                  <a:cxnLst/>
                  <a:rect l="0" t="0" r="r" b="b"/>
                  <a:pathLst>
                    <a:path w="101795" h="218323">
                      <a:moveTo>
                        <a:pt x="0" y="72"/>
                      </a:moveTo>
                      <a:cubicBezTo>
                        <a:pt x="58864" y="24017"/>
                        <a:pt x="18926" y="18503"/>
                        <a:pt x="17697" y="23365"/>
                      </a:cubicBezTo>
                      <a:cubicBezTo>
                        <a:pt x="16688" y="27356"/>
                        <a:pt x="37128" y="36353"/>
                        <a:pt x="66732" y="89105"/>
                      </a:cubicBezTo>
                      <a:cubicBezTo>
                        <a:pt x="73600" y="101295"/>
                        <a:pt x="71933" y="126838"/>
                        <a:pt x="76267" y="74013"/>
                      </a:cubicBezTo>
                      <a:cubicBezTo>
                        <a:pt x="102337" y="107827"/>
                        <a:pt x="112738" y="151291"/>
                        <a:pt x="58579" y="149332"/>
                      </a:cubicBezTo>
                      <a:cubicBezTo>
                        <a:pt x="147771" y="254837"/>
                        <a:pt x="76991" y="227916"/>
                        <a:pt x="40881" y="145195"/>
                      </a:cubicBezTo>
                      <a:cubicBezTo>
                        <a:pt x="19431" y="181985"/>
                        <a:pt x="36043" y="131844"/>
                        <a:pt x="19069" y="76697"/>
                      </a:cubicBezTo>
                      <a:cubicBezTo>
                        <a:pt x="26727" y="73142"/>
                        <a:pt x="59950" y="178138"/>
                        <a:pt x="85877" y="130103"/>
                      </a:cubicBezTo>
                      <a:cubicBezTo>
                        <a:pt x="107613" y="89831"/>
                        <a:pt x="76848" y="121541"/>
                        <a:pt x="68180" y="120525"/>
                      </a:cubicBezTo>
                      <a:cubicBezTo>
                        <a:pt x="45720" y="117840"/>
                        <a:pt x="46587" y="76480"/>
                        <a:pt x="42253" y="67120"/>
                      </a:cubicBezTo>
                      <a:cubicBezTo>
                        <a:pt x="30842" y="42376"/>
                        <a:pt x="7944" y="26630"/>
                        <a:pt x="0" y="0"/>
                      </a:cubicBezTo>
                      <a:lnTo>
                        <a:pt x="0" y="72"/>
                      </a:lnTo>
                      <a:close/>
                    </a:path>
                  </a:pathLst>
                </a:custGeom>
                <a:solidFill>
                  <a:srgbClr val="F2F5F7">
                    <a:alpha val="100000"/>
                  </a:srgbClr>
                </a:solidFill>
              </p:spPr>
              <p:txBody>
                <a:bodyPr rtlCol="0" anchor="ctr">
                  <a:noAutofit/>
                </a:bodyPr>
                <a:lstStyle/>
                <a:p>
                  <a:pPr algn="ctr"/>
                  <a:endParaRPr lang="en-US" dirty="0"/>
                </a:p>
              </p:txBody>
            </p:sp>
            <p:sp>
              <p:nvSpPr>
                <p:cNvPr id="53" name="shape-4ED5">
                  <a:extLst>
                    <a:ext uri="{3109D7CE-C4AD-4E34-9CCF-E7AC92E8008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F8AA7BC-190E-449E-A372-03E8CFDADD90}"/>
                    </a:ext>
                  </a:extLst>
                </p:cNvPr>
                <p:cNvSpPr/>
                <p:nvPr/>
              </p:nvSpPr>
              <p:spPr>
                <a:xfrm>
                  <a:off x="346098" y="857105"/>
                  <a:ext cx="70739" cy="174117"/>
                </a:xfrm>
                <a:custGeom>
                  <a:avLst/>
                  <a:gdLst/>
                  <a:ahLst/>
                  <a:cxnLst/>
                  <a:rect l="0" t="0" r="r" b="b"/>
                  <a:pathLst>
                    <a:path w="70739" h="174117">
                      <a:moveTo>
                        <a:pt x="64476" y="46"/>
                      </a:moveTo>
                      <a:cubicBezTo>
                        <a:pt x="72492" y="2441"/>
                        <a:pt x="71553" y="54758"/>
                        <a:pt x="68593" y="64408"/>
                      </a:cubicBezTo>
                      <a:cubicBezTo>
                        <a:pt x="62165" y="85306"/>
                        <a:pt x="41148" y="73406"/>
                        <a:pt x="30460" y="149306"/>
                      </a:cubicBezTo>
                      <a:cubicBezTo>
                        <a:pt x="-12439" y="187549"/>
                        <a:pt x="-4206" y="179786"/>
                        <a:pt x="19555" y="138352"/>
                      </a:cubicBezTo>
                      <a:cubicBezTo>
                        <a:pt x="1572" y="59764"/>
                        <a:pt x="54654" y="86104"/>
                        <a:pt x="52271" y="28780"/>
                      </a:cubicBezTo>
                      <a:cubicBezTo>
                        <a:pt x="52126" y="25080"/>
                        <a:pt x="39632" y="5924"/>
                        <a:pt x="53643" y="19203"/>
                      </a:cubicBezTo>
                      <a:cubicBezTo>
                        <a:pt x="57543" y="17533"/>
                        <a:pt x="61081" y="-1043"/>
                        <a:pt x="64548" y="46"/>
                      </a:cubicBezTo>
                      <a:lnTo>
                        <a:pt x="64476" y="46"/>
                      </a:lnTo>
                      <a:close/>
                    </a:path>
                  </a:pathLst>
                </a:custGeom>
                <a:solidFill>
                  <a:srgbClr val="F2F5F7">
                    <a:alpha val="100000"/>
                  </a:srgbClr>
                </a:solidFill>
              </p:spPr>
              <p:txBody>
                <a:bodyPr rtlCol="0" anchor="ctr">
                  <a:noAutofit/>
                </a:bodyPr>
                <a:lstStyle/>
                <a:p>
                  <a:pPr algn="ctr"/>
                  <a:endParaRPr lang="en-US" dirty="0"/>
                </a:p>
              </p:txBody>
            </p:sp>
            <p:sp>
              <p:nvSpPr>
                <p:cNvPr id="54" name="shape-AF7B">
                  <a:extLst>
                    <a:ext uri="{C3355FE4-506A-47CF-91FD-2F473923066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653050E-BE09-408A-BCF3-7970A59615B2}"/>
                    </a:ext>
                  </a:extLst>
                </p:cNvPr>
                <p:cNvSpPr/>
                <p:nvPr/>
              </p:nvSpPr>
              <p:spPr>
                <a:xfrm>
                  <a:off x="1254328" y="490132"/>
                  <a:ext cx="115843" cy="42453"/>
                </a:xfrm>
                <a:custGeom>
                  <a:avLst/>
                  <a:gdLst/>
                  <a:ahLst/>
                  <a:cxnLst/>
                  <a:rect l="0" t="0" r="r" b="b"/>
                  <a:pathLst>
                    <a:path w="115843" h="42453">
                      <a:moveTo>
                        <a:pt x="66799" y="4"/>
                      </a:moveTo>
                      <a:cubicBezTo>
                        <a:pt x="80162" y="-213"/>
                        <a:pt x="110642" y="8639"/>
                        <a:pt x="115843" y="24676"/>
                      </a:cubicBezTo>
                      <a:cubicBezTo>
                        <a:pt x="95402" y="18144"/>
                        <a:pt x="69694" y="39260"/>
                        <a:pt x="44996" y="41074"/>
                      </a:cubicBezTo>
                      <a:lnTo>
                        <a:pt x="64056" y="21918"/>
                      </a:lnTo>
                      <a:lnTo>
                        <a:pt x="0" y="42453"/>
                      </a:lnTo>
                      <a:cubicBezTo>
                        <a:pt x="18631" y="23296"/>
                        <a:pt x="37767" y="439"/>
                        <a:pt x="66799" y="4"/>
                      </a:cubicBezTo>
                      <a:close/>
                    </a:path>
                  </a:pathLst>
                </a:custGeom>
                <a:solidFill>
                  <a:srgbClr val="F2F5F7">
                    <a:alpha val="100000"/>
                  </a:srgbClr>
                </a:solidFill>
              </p:spPr>
              <p:txBody>
                <a:bodyPr rtlCol="0" anchor="ctr">
                  <a:noAutofit/>
                </a:bodyPr>
                <a:lstStyle/>
                <a:p>
                  <a:pPr algn="ctr"/>
                  <a:endParaRPr lang="en-US" dirty="0"/>
                </a:p>
              </p:txBody>
            </p:sp>
            <p:sp>
              <p:nvSpPr>
                <p:cNvPr id="55" name="shape-6CBE">
                  <a:extLst>
                    <a:ext uri="{2A1158C8-A61B-4611-A4EC-51A7BBF2361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B76F6B0-78C4-442A-B044-0B2E11B28CED}"/>
                    </a:ext>
                  </a:extLst>
                </p:cNvPr>
                <p:cNvSpPr/>
                <p:nvPr/>
              </p:nvSpPr>
              <p:spPr>
                <a:xfrm>
                  <a:off x="1401518" y="739331"/>
                  <a:ext cx="91663" cy="56539"/>
                </a:xfrm>
                <a:custGeom>
                  <a:avLst/>
                  <a:gdLst/>
                  <a:ahLst/>
                  <a:cxnLst/>
                  <a:rect l="0" t="0" r="r" b="b"/>
                  <a:pathLst>
                    <a:path w="91664" h="56539">
                      <a:moveTo>
                        <a:pt x="72285" y="55"/>
                      </a:moveTo>
                      <a:cubicBezTo>
                        <a:pt x="109557" y="-2122"/>
                        <a:pt x="86658" y="61587"/>
                        <a:pt x="57264" y="56218"/>
                      </a:cubicBezTo>
                      <a:cubicBezTo>
                        <a:pt x="62465" y="53823"/>
                        <a:pt x="74238" y="43665"/>
                        <a:pt x="76333" y="39819"/>
                      </a:cubicBezTo>
                      <a:cubicBezTo>
                        <a:pt x="93955" y="6875"/>
                        <a:pt x="56979" y="46349"/>
                        <a:pt x="0" y="6949"/>
                      </a:cubicBezTo>
                      <a:cubicBezTo>
                        <a:pt x="49825" y="26323"/>
                        <a:pt x="91716" y="11665"/>
                        <a:pt x="54521" y="6949"/>
                      </a:cubicBezTo>
                      <a:cubicBezTo>
                        <a:pt x="57988" y="5062"/>
                        <a:pt x="71275" y="128"/>
                        <a:pt x="72219" y="128"/>
                      </a:cubicBezTo>
                      <a:lnTo>
                        <a:pt x="72285" y="55"/>
                      </a:lnTo>
                      <a:close/>
                    </a:path>
                  </a:pathLst>
                </a:custGeom>
                <a:solidFill>
                  <a:srgbClr val="F2F5F7">
                    <a:alpha val="100000"/>
                  </a:srgbClr>
                </a:solidFill>
              </p:spPr>
              <p:txBody>
                <a:bodyPr rtlCol="0" anchor="ctr">
                  <a:noAutofit/>
                </a:bodyPr>
                <a:lstStyle/>
                <a:p>
                  <a:pPr algn="ctr"/>
                  <a:endParaRPr lang="en-US" dirty="0"/>
                </a:p>
              </p:txBody>
            </p:sp>
            <p:sp>
              <p:nvSpPr>
                <p:cNvPr id="56" name="shape-89CA">
                  <a:extLst>
                    <a:ext uri="{AB880B9F-368B-4DEA-A388-982FAC41E83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B5C7BFA-247E-4812-BFCD-C62AC59677F1}"/>
                    </a:ext>
                  </a:extLst>
                </p:cNvPr>
                <p:cNvSpPr/>
                <p:nvPr/>
              </p:nvSpPr>
              <p:spPr>
                <a:xfrm>
                  <a:off x="1378794" y="947556"/>
                  <a:ext cx="75849" cy="93994"/>
                </a:xfrm>
                <a:custGeom>
                  <a:avLst/>
                  <a:gdLst/>
                  <a:ahLst/>
                  <a:cxnLst/>
                  <a:rect l="0" t="0" r="r" b="b"/>
                  <a:pathLst>
                    <a:path w="75849" h="93995">
                      <a:moveTo>
                        <a:pt x="73197" y="8"/>
                      </a:moveTo>
                      <a:cubicBezTo>
                        <a:pt x="85551" y="-573"/>
                        <a:pt x="50956" y="31214"/>
                        <a:pt x="47270" y="37014"/>
                      </a:cubicBezTo>
                      <a:cubicBezTo>
                        <a:pt x="45831" y="39262"/>
                        <a:pt x="42145" y="68218"/>
                        <a:pt x="21343" y="82220"/>
                      </a:cubicBezTo>
                      <a:cubicBezTo>
                        <a:pt x="-29645" y="116539"/>
                        <a:pt x="26115" y="66475"/>
                        <a:pt x="30877" y="50730"/>
                      </a:cubicBezTo>
                      <a:cubicBezTo>
                        <a:pt x="40555" y="18803"/>
                        <a:pt x="20333" y="-3403"/>
                        <a:pt x="48575" y="21993"/>
                      </a:cubicBezTo>
                      <a:lnTo>
                        <a:pt x="73130" y="80"/>
                      </a:lnTo>
                      <a:lnTo>
                        <a:pt x="73197" y="8"/>
                      </a:lnTo>
                      <a:close/>
                    </a:path>
                  </a:pathLst>
                </a:custGeom>
                <a:solidFill>
                  <a:srgbClr val="F2F5F7">
                    <a:alpha val="100000"/>
                  </a:srgbClr>
                </a:solidFill>
              </p:spPr>
              <p:txBody>
                <a:bodyPr rtlCol="0" anchor="ctr">
                  <a:noAutofit/>
                </a:bodyPr>
                <a:lstStyle/>
                <a:p>
                  <a:pPr algn="ctr"/>
                  <a:endParaRPr lang="en-US" dirty="0"/>
                </a:p>
              </p:txBody>
            </p:sp>
            <p:sp>
              <p:nvSpPr>
                <p:cNvPr id="57" name="shape-41EC">
                  <a:extLst>
                    <a:ext uri="{5819694F-1351-4229-9175-8F13CBBEAEE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1A2884B-A773-4CA4-A7C2-8E08A9486E61}"/>
                    </a:ext>
                  </a:extLst>
                </p:cNvPr>
                <p:cNvSpPr/>
                <p:nvPr/>
              </p:nvSpPr>
              <p:spPr>
                <a:xfrm>
                  <a:off x="1284303" y="974921"/>
                  <a:ext cx="107910" cy="67122"/>
                </a:xfrm>
                <a:custGeom>
                  <a:avLst/>
                  <a:gdLst/>
                  <a:ahLst/>
                  <a:cxnLst/>
                  <a:rect l="0" t="0" r="r" b="b"/>
                  <a:pathLst>
                    <a:path w="107910" h="67123">
                      <a:moveTo>
                        <a:pt x="107680" y="0"/>
                      </a:moveTo>
                      <a:cubicBezTo>
                        <a:pt x="112662" y="46511"/>
                        <a:pt x="35604" y="60370"/>
                        <a:pt x="0" y="67123"/>
                      </a:cubicBezTo>
                      <a:cubicBezTo>
                        <a:pt x="37119" y="46587"/>
                        <a:pt x="83629" y="39110"/>
                        <a:pt x="107680" y="0"/>
                      </a:cubicBezTo>
                      <a:close/>
                    </a:path>
                  </a:pathLst>
                </a:custGeom>
                <a:solidFill>
                  <a:srgbClr val="F2F5F7">
                    <a:alpha val="100000"/>
                  </a:srgbClr>
                </a:solidFill>
              </p:spPr>
              <p:txBody>
                <a:bodyPr rtlCol="0" anchor="ctr">
                  <a:noAutofit/>
                </a:bodyPr>
                <a:lstStyle/>
                <a:p>
                  <a:pPr algn="ctr"/>
                  <a:endParaRPr lang="en-US" dirty="0"/>
                </a:p>
              </p:txBody>
            </p:sp>
            <p:sp>
              <p:nvSpPr>
                <p:cNvPr id="58" name="shape-0A94">
                  <a:extLst>
                    <a:ext uri="{F3A55701-AB6F-4D9C-A73B-A8AB112F086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425872C-2AD9-4676-88B3-E7CD12DDDDB2}"/>
                    </a:ext>
                  </a:extLst>
                </p:cNvPr>
                <p:cNvSpPr/>
                <p:nvPr/>
              </p:nvSpPr>
              <p:spPr>
                <a:xfrm>
                  <a:off x="1450619" y="999591"/>
                  <a:ext cx="118586" cy="76108"/>
                </a:xfrm>
                <a:custGeom>
                  <a:avLst/>
                  <a:gdLst/>
                  <a:ahLst/>
                  <a:cxnLst/>
                  <a:rect l="0" t="0" r="r" b="b"/>
                  <a:pathLst>
                    <a:path w="118586" h="76109">
                      <a:moveTo>
                        <a:pt x="118586" y="0"/>
                      </a:moveTo>
                      <a:cubicBezTo>
                        <a:pt x="114833" y="48616"/>
                        <a:pt x="43196" y="88449"/>
                        <a:pt x="0" y="72561"/>
                      </a:cubicBezTo>
                      <a:cubicBezTo>
                        <a:pt x="55035" y="74228"/>
                        <a:pt x="88325" y="43101"/>
                        <a:pt x="118586" y="0"/>
                      </a:cubicBezTo>
                      <a:close/>
                    </a:path>
                  </a:pathLst>
                </a:custGeom>
                <a:solidFill>
                  <a:srgbClr val="F2F5F7">
                    <a:alpha val="100000"/>
                  </a:srgbClr>
                </a:solidFill>
              </p:spPr>
              <p:txBody>
                <a:bodyPr rtlCol="0" anchor="ctr">
                  <a:noAutofit/>
                </a:bodyPr>
                <a:lstStyle/>
                <a:p>
                  <a:pPr algn="ctr"/>
                  <a:endParaRPr lang="en-US" dirty="0"/>
                </a:p>
              </p:txBody>
            </p:sp>
            <p:sp>
              <p:nvSpPr>
                <p:cNvPr id="59" name="shape-E655">
                  <a:extLst>
                    <a:ext uri="{8EBB7CBB-7CF2-4A9F-9ED7-3A8D509D358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827D683-51F6-41FE-85B7-FF8C4BADD9C4}"/>
                    </a:ext>
                  </a:extLst>
                </p:cNvPr>
                <p:cNvSpPr/>
                <p:nvPr/>
              </p:nvSpPr>
              <p:spPr>
                <a:xfrm>
                  <a:off x="1517028" y="681842"/>
                  <a:ext cx="29553" cy="104079"/>
                </a:xfrm>
                <a:custGeom>
                  <a:avLst/>
                  <a:gdLst/>
                  <a:ahLst/>
                  <a:cxnLst/>
                  <a:rect l="0" t="0" r="r" b="b"/>
                  <a:pathLst>
                    <a:path w="29554" h="104080">
                      <a:moveTo>
                        <a:pt x="399" y="0"/>
                      </a:moveTo>
                      <a:cubicBezTo>
                        <a:pt x="35641" y="21986"/>
                        <a:pt x="36146" y="71037"/>
                        <a:pt x="16725" y="104053"/>
                      </a:cubicBezTo>
                      <a:cubicBezTo>
                        <a:pt x="10943" y="105432"/>
                        <a:pt x="-9421" y="53260"/>
                        <a:pt x="13972" y="84897"/>
                      </a:cubicBezTo>
                      <a:cubicBezTo>
                        <a:pt x="31812" y="36788"/>
                        <a:pt x="-3716" y="1886"/>
                        <a:pt x="323" y="0"/>
                      </a:cubicBezTo>
                      <a:lnTo>
                        <a:pt x="399" y="0"/>
                      </a:lnTo>
                      <a:close/>
                    </a:path>
                  </a:pathLst>
                </a:custGeom>
                <a:solidFill>
                  <a:srgbClr val="F2F5F7">
                    <a:alpha val="100000"/>
                  </a:srgbClr>
                </a:solidFill>
              </p:spPr>
              <p:txBody>
                <a:bodyPr rtlCol="0" anchor="ctr">
                  <a:noAutofit/>
                </a:bodyPr>
                <a:lstStyle/>
                <a:p>
                  <a:pPr algn="ctr"/>
                  <a:endParaRPr lang="en-US" dirty="0"/>
                </a:p>
              </p:txBody>
            </p:sp>
            <p:sp>
              <p:nvSpPr>
                <p:cNvPr id="60" name="shape-A174">
                  <a:extLst>
                    <a:ext uri="{FC3B7237-64A8-4680-B2BC-FA97A554FE3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1776C60-A375-4083-BE00-5820B4CAED31}"/>
                    </a:ext>
                  </a:extLst>
                </p:cNvPr>
                <p:cNvSpPr/>
                <p:nvPr/>
              </p:nvSpPr>
              <p:spPr>
                <a:xfrm>
                  <a:off x="594592" y="1163945"/>
                  <a:ext cx="104284" cy="26636"/>
                </a:xfrm>
                <a:custGeom>
                  <a:avLst/>
                  <a:gdLst/>
                  <a:ahLst/>
                  <a:cxnLst/>
                  <a:rect l="0" t="0" r="r" b="b"/>
                  <a:pathLst>
                    <a:path w="104285" h="26636">
                      <a:moveTo>
                        <a:pt x="99520" y="0"/>
                      </a:moveTo>
                      <a:cubicBezTo>
                        <a:pt x="127397" y="429"/>
                        <a:pt x="24915" y="37805"/>
                        <a:pt x="0" y="23289"/>
                      </a:cubicBezTo>
                      <a:cubicBezTo>
                        <a:pt x="13000" y="13202"/>
                        <a:pt x="93958" y="-76"/>
                        <a:pt x="99520" y="0"/>
                      </a:cubicBezTo>
                      <a:close/>
                    </a:path>
                  </a:pathLst>
                </a:custGeom>
                <a:solidFill>
                  <a:srgbClr val="F2F5F7">
                    <a:alpha val="100000"/>
                  </a:srgbClr>
                </a:solidFill>
              </p:spPr>
              <p:txBody>
                <a:bodyPr rtlCol="0" anchor="ctr">
                  <a:noAutofit/>
                </a:bodyPr>
                <a:lstStyle/>
                <a:p>
                  <a:pPr algn="ctr"/>
                  <a:endParaRPr lang="en-US" dirty="0"/>
                </a:p>
              </p:txBody>
            </p:sp>
            <p:sp>
              <p:nvSpPr>
                <p:cNvPr id="61" name="shape-1BC1">
                  <a:extLst>
                    <a:ext uri="{C9D30B10-364C-4B38-9974-B2BC18508A4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C576E49-2861-4B1D-807C-5ACF46884FE1}"/>
                    </a:ext>
                  </a:extLst>
                </p:cNvPr>
                <p:cNvSpPr/>
                <p:nvPr/>
              </p:nvSpPr>
              <p:spPr>
                <a:xfrm>
                  <a:off x="1036224" y="768809"/>
                  <a:ext cx="75563" cy="32698"/>
                </a:xfrm>
                <a:custGeom>
                  <a:avLst/>
                  <a:gdLst/>
                  <a:ahLst/>
                  <a:cxnLst/>
                  <a:rect l="0" t="0" r="r" b="b"/>
                  <a:pathLst>
                    <a:path w="75563" h="32699">
                      <a:moveTo>
                        <a:pt x="42243" y="3447"/>
                      </a:moveTo>
                      <a:cubicBezTo>
                        <a:pt x="111071" y="-10122"/>
                        <a:pt x="56331" y="20208"/>
                        <a:pt x="28594" y="28118"/>
                      </a:cubicBezTo>
                      <a:cubicBezTo>
                        <a:pt x="25060" y="29133"/>
                        <a:pt x="867" y="34213"/>
                        <a:pt x="0" y="32254"/>
                      </a:cubicBezTo>
                      <a:cubicBezTo>
                        <a:pt x="12202" y="22023"/>
                        <a:pt x="25851" y="6712"/>
                        <a:pt x="42243" y="3520"/>
                      </a:cubicBezTo>
                      <a:lnTo>
                        <a:pt x="42243" y="3447"/>
                      </a:lnTo>
                      <a:close/>
                    </a:path>
                  </a:pathLst>
                </a:custGeom>
                <a:solidFill>
                  <a:srgbClr val="F2F5F7">
                    <a:alpha val="100000"/>
                  </a:srgbClr>
                </a:solidFill>
              </p:spPr>
              <p:txBody>
                <a:bodyPr rtlCol="0" anchor="ctr">
                  <a:noAutofit/>
                </a:bodyPr>
                <a:lstStyle/>
                <a:p>
                  <a:pPr algn="ctr"/>
                  <a:endParaRPr lang="en-US" dirty="0"/>
                </a:p>
              </p:txBody>
            </p:sp>
            <p:sp>
              <p:nvSpPr>
                <p:cNvPr id="62" name="shape-200F">
                  <a:extLst>
                    <a:ext uri="{B4B6028A-FCA3-4ECF-8254-0DD5FF18F50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BFA5827-1C38-4D6E-8498-CE83F0F797DB}"/>
                    </a:ext>
                  </a:extLst>
                </p:cNvPr>
                <p:cNvSpPr/>
                <p:nvPr/>
              </p:nvSpPr>
              <p:spPr>
                <a:xfrm>
                  <a:off x="1222211" y="492767"/>
                  <a:ext cx="53928" cy="53481"/>
                </a:xfrm>
                <a:custGeom>
                  <a:avLst/>
                  <a:gdLst/>
                  <a:ahLst/>
                  <a:cxnLst/>
                  <a:rect l="0" t="0" r="r" b="b"/>
                  <a:pathLst>
                    <a:path w="53929" h="53481">
                      <a:moveTo>
                        <a:pt x="49814" y="126"/>
                      </a:moveTo>
                      <a:cubicBezTo>
                        <a:pt x="51547" y="-92"/>
                        <a:pt x="53348" y="-237"/>
                        <a:pt x="53929" y="1504"/>
                      </a:cubicBezTo>
                      <a:cubicBezTo>
                        <a:pt x="-41979" y="116515"/>
                        <a:pt x="11676" y="5568"/>
                        <a:pt x="49814" y="126"/>
                      </a:cubicBezTo>
                      <a:close/>
                    </a:path>
                  </a:pathLst>
                </a:custGeom>
                <a:solidFill>
                  <a:srgbClr val="F2F5F7">
                    <a:alpha val="100000"/>
                  </a:srgbClr>
                </a:solidFill>
              </p:spPr>
              <p:txBody>
                <a:bodyPr rtlCol="0" anchor="ctr">
                  <a:noAutofit/>
                </a:bodyPr>
                <a:lstStyle/>
                <a:p>
                  <a:pPr algn="ctr"/>
                  <a:endParaRPr lang="en-US" dirty="0"/>
                </a:p>
              </p:txBody>
            </p:sp>
            <p:sp>
              <p:nvSpPr>
                <p:cNvPr id="63" name="shape-AA93">
                  <a:extLst>
                    <a:ext uri="{A7087E94-573A-408B-81B6-946EF73808D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21510DF-F39F-4493-80CF-6315DCADD7C8}"/>
                    </a:ext>
                  </a:extLst>
                </p:cNvPr>
                <p:cNvSpPr/>
                <p:nvPr/>
              </p:nvSpPr>
              <p:spPr>
                <a:xfrm>
                  <a:off x="1526922" y="876309"/>
                  <a:ext cx="45230" cy="68498"/>
                </a:xfrm>
                <a:custGeom>
                  <a:avLst/>
                  <a:gdLst/>
                  <a:ahLst/>
                  <a:cxnLst/>
                  <a:rect l="0" t="0" r="r" b="b"/>
                  <a:pathLst>
                    <a:path w="45230" h="68498">
                      <a:moveTo>
                        <a:pt x="42283" y="0"/>
                      </a:moveTo>
                      <a:cubicBezTo>
                        <a:pt x="49941" y="16253"/>
                        <a:pt x="42359" y="63927"/>
                        <a:pt x="23223" y="68498"/>
                      </a:cubicBezTo>
                      <a:lnTo>
                        <a:pt x="20480" y="63056"/>
                      </a:lnTo>
                      <a:cubicBezTo>
                        <a:pt x="-27697" y="72924"/>
                        <a:pt x="22928" y="56960"/>
                        <a:pt x="32758" y="39764"/>
                      </a:cubicBezTo>
                      <a:cubicBezTo>
                        <a:pt x="41997" y="23582"/>
                        <a:pt x="40264" y="0"/>
                        <a:pt x="42283" y="72"/>
                      </a:cubicBezTo>
                      <a:lnTo>
                        <a:pt x="42283" y="0"/>
                      </a:lnTo>
                      <a:close/>
                    </a:path>
                  </a:pathLst>
                </a:custGeom>
                <a:solidFill>
                  <a:srgbClr val="F2F5F7">
                    <a:alpha val="100000"/>
                  </a:srgbClr>
                </a:solidFill>
              </p:spPr>
              <p:txBody>
                <a:bodyPr rtlCol="0" anchor="ctr">
                  <a:noAutofit/>
                </a:bodyPr>
                <a:lstStyle/>
                <a:p>
                  <a:pPr algn="ctr"/>
                  <a:endParaRPr lang="en-US" dirty="0"/>
                </a:p>
              </p:txBody>
            </p:sp>
            <p:sp>
              <p:nvSpPr>
                <p:cNvPr id="64" name="shape-8FCB">
                  <a:extLst>
                    <a:ext uri="{F202FD7D-E766-43D0-A420-EAE80D9DA9A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5632E87-DA13-4392-9B1B-02A04F8BF5BF}"/>
                    </a:ext>
                  </a:extLst>
                </p:cNvPr>
                <p:cNvSpPr/>
                <p:nvPr/>
              </p:nvSpPr>
              <p:spPr>
                <a:xfrm>
                  <a:off x="1555250" y="780454"/>
                  <a:ext cx="27538" cy="71183"/>
                </a:xfrm>
                <a:custGeom>
                  <a:avLst/>
                  <a:gdLst/>
                  <a:ahLst/>
                  <a:cxnLst/>
                  <a:rect l="0" t="0" r="r" b="b"/>
                  <a:pathLst>
                    <a:path w="27538" h="71183">
                      <a:moveTo>
                        <a:pt x="8469" y="0"/>
                      </a:moveTo>
                      <a:cubicBezTo>
                        <a:pt x="8974" y="34975"/>
                        <a:pt x="9412" y="42086"/>
                        <a:pt x="27538" y="71183"/>
                      </a:cubicBezTo>
                      <a:cubicBezTo>
                        <a:pt x="-3161" y="57251"/>
                        <a:pt x="-6113" y="28589"/>
                        <a:pt x="8469" y="0"/>
                      </a:cubicBezTo>
                      <a:close/>
                    </a:path>
                  </a:pathLst>
                </a:custGeom>
                <a:solidFill>
                  <a:srgbClr val="F2F5F7">
                    <a:alpha val="100000"/>
                  </a:srgbClr>
                </a:solidFill>
              </p:spPr>
              <p:txBody>
                <a:bodyPr rtlCol="0" anchor="ctr">
                  <a:noAutofit/>
                </a:bodyPr>
                <a:lstStyle/>
                <a:p>
                  <a:pPr algn="ctr"/>
                  <a:endParaRPr lang="en-US" dirty="0"/>
                </a:p>
              </p:txBody>
            </p:sp>
            <p:sp>
              <p:nvSpPr>
                <p:cNvPr id="65" name="shape-0190">
                  <a:extLst>
                    <a:ext uri="{14EA4B81-5216-49CF-AD25-D6A514E125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C8C8538-A87F-4884-860A-9A6D1CDA5938}"/>
                    </a:ext>
                  </a:extLst>
                </p:cNvPr>
                <p:cNvSpPr/>
                <p:nvPr/>
              </p:nvSpPr>
              <p:spPr>
                <a:xfrm>
                  <a:off x="660024" y="1117262"/>
                  <a:ext cx="57772" cy="36187"/>
                </a:xfrm>
                <a:custGeom>
                  <a:avLst/>
                  <a:gdLst/>
                  <a:ahLst/>
                  <a:cxnLst/>
                  <a:rect l="0" t="0" r="r" b="b"/>
                  <a:pathLst>
                    <a:path w="57772" h="36187">
                      <a:moveTo>
                        <a:pt x="53154" y="97"/>
                      </a:moveTo>
                      <a:cubicBezTo>
                        <a:pt x="76049" y="-2446"/>
                        <a:pt x="6716" y="46102"/>
                        <a:pt x="0" y="34349"/>
                      </a:cubicBezTo>
                      <a:cubicBezTo>
                        <a:pt x="12494" y="26148"/>
                        <a:pt x="41021" y="1402"/>
                        <a:pt x="53154" y="97"/>
                      </a:cubicBezTo>
                      <a:close/>
                    </a:path>
                  </a:pathLst>
                </a:custGeom>
                <a:solidFill>
                  <a:srgbClr val="F2F5F7">
                    <a:alpha val="100000"/>
                  </a:srgbClr>
                </a:solidFill>
              </p:spPr>
              <p:txBody>
                <a:bodyPr rtlCol="0" anchor="ctr">
                  <a:noAutofit/>
                </a:bodyPr>
                <a:lstStyle/>
                <a:p>
                  <a:pPr algn="ctr"/>
                  <a:endParaRPr lang="en-US" dirty="0"/>
                </a:p>
              </p:txBody>
            </p:sp>
            <p:sp>
              <p:nvSpPr>
                <p:cNvPr id="66" name="shape-A0BD">
                  <a:extLst>
                    <a:ext uri="{EF9CFC2A-BEB7-4A49-8155-AF9B92FD9D9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48047C8-9C40-4866-BD84-739AD4226724}"/>
                    </a:ext>
                  </a:extLst>
                </p:cNvPr>
                <p:cNvSpPr/>
                <p:nvPr/>
              </p:nvSpPr>
              <p:spPr>
                <a:xfrm>
                  <a:off x="744390" y="1095234"/>
                  <a:ext cx="74848" cy="28943"/>
                </a:xfrm>
                <a:custGeom>
                  <a:avLst/>
                  <a:gdLst/>
                  <a:ahLst/>
                  <a:cxnLst/>
                  <a:rect l="0" t="0" r="r" b="b"/>
                  <a:pathLst>
                    <a:path w="74848" h="28944">
                      <a:moveTo>
                        <a:pt x="66936" y="217"/>
                      </a:moveTo>
                      <a:cubicBezTo>
                        <a:pt x="99724" y="-2689"/>
                        <a:pt x="21365" y="24524"/>
                        <a:pt x="131" y="28944"/>
                      </a:cubicBezTo>
                      <a:cubicBezTo>
                        <a:pt x="-3262" y="19733"/>
                        <a:pt x="60147" y="798"/>
                        <a:pt x="66936" y="217"/>
                      </a:cubicBezTo>
                      <a:close/>
                    </a:path>
                  </a:pathLst>
                </a:custGeom>
                <a:solidFill>
                  <a:srgbClr val="F2F5F7">
                    <a:alpha val="100000"/>
                  </a:srgbClr>
                </a:solidFill>
              </p:spPr>
              <p:txBody>
                <a:bodyPr rtlCol="0" anchor="ctr">
                  <a:noAutofit/>
                </a:bodyPr>
                <a:lstStyle/>
                <a:p>
                  <a:pPr algn="ctr"/>
                  <a:endParaRPr lang="en-US" dirty="0"/>
                </a:p>
              </p:txBody>
            </p:sp>
            <p:sp>
              <p:nvSpPr>
                <p:cNvPr id="67" name="shape-6AED">
                  <a:extLst>
                    <a:ext uri="{98391D0D-8FAD-45CF-8BC5-F4BA68BEE4D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6EDB27B-C5E2-4588-9255-0EAFADEC0789}"/>
                    </a:ext>
                  </a:extLst>
                </p:cNvPr>
                <p:cNvSpPr/>
                <p:nvPr/>
              </p:nvSpPr>
              <p:spPr>
                <a:xfrm>
                  <a:off x="369697" y="972235"/>
                  <a:ext cx="39424" cy="49272"/>
                </a:xfrm>
                <a:custGeom>
                  <a:avLst/>
                  <a:gdLst/>
                  <a:ahLst/>
                  <a:cxnLst/>
                  <a:rect l="0" t="0" r="r" b="b"/>
                  <a:pathLst>
                    <a:path w="39425" h="49273">
                      <a:moveTo>
                        <a:pt x="38132" y="0"/>
                      </a:moveTo>
                      <a:cubicBezTo>
                        <a:pt x="45427" y="25327"/>
                        <a:pt x="20365" y="41367"/>
                        <a:pt x="0" y="49273"/>
                      </a:cubicBezTo>
                      <a:lnTo>
                        <a:pt x="38132" y="0"/>
                      </a:lnTo>
                      <a:close/>
                    </a:path>
                  </a:pathLst>
                </a:custGeom>
                <a:solidFill>
                  <a:srgbClr val="F2F5F7">
                    <a:alpha val="100000"/>
                  </a:srgbClr>
                </a:solidFill>
              </p:spPr>
              <p:txBody>
                <a:bodyPr rtlCol="0" anchor="ctr">
                  <a:noAutofit/>
                </a:bodyPr>
                <a:lstStyle/>
                <a:p>
                  <a:pPr algn="ctr"/>
                  <a:endParaRPr lang="en-US" dirty="0"/>
                </a:p>
              </p:txBody>
            </p:sp>
            <p:sp>
              <p:nvSpPr>
                <p:cNvPr id="68" name="shape-87B4">
                  <a:extLst>
                    <a:ext uri="{C0420902-1593-4A75-8AFD-C652FAB1D3B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4B422D3-863E-4676-BC3C-DEEA9260C74A}"/>
                    </a:ext>
                  </a:extLst>
                </p:cNvPr>
                <p:cNvSpPr/>
                <p:nvPr/>
              </p:nvSpPr>
              <p:spPr>
                <a:xfrm>
                  <a:off x="1565718" y="728430"/>
                  <a:ext cx="14150" cy="71333"/>
                </a:xfrm>
                <a:custGeom>
                  <a:avLst/>
                  <a:gdLst/>
                  <a:ahLst/>
                  <a:cxnLst/>
                  <a:rect l="0" t="0" r="r" b="b"/>
                  <a:pathLst>
                    <a:path w="14150" h="71333">
                      <a:moveTo>
                        <a:pt x="744" y="0"/>
                      </a:moveTo>
                      <a:cubicBezTo>
                        <a:pt x="6593" y="11538"/>
                        <a:pt x="11793" y="27065"/>
                        <a:pt x="13022" y="39691"/>
                      </a:cubicBezTo>
                      <a:cubicBezTo>
                        <a:pt x="19528" y="108988"/>
                        <a:pt x="-4456" y="50067"/>
                        <a:pt x="744" y="0"/>
                      </a:cubicBezTo>
                      <a:close/>
                    </a:path>
                  </a:pathLst>
                </a:custGeom>
                <a:solidFill>
                  <a:srgbClr val="F2F5F7">
                    <a:alpha val="100000"/>
                  </a:srgbClr>
                </a:solidFill>
              </p:spPr>
              <p:txBody>
                <a:bodyPr rtlCol="0" anchor="ctr">
                  <a:noAutofit/>
                </a:bodyPr>
                <a:lstStyle/>
                <a:p>
                  <a:pPr algn="ctr"/>
                  <a:endParaRPr lang="en-US" dirty="0"/>
                </a:p>
              </p:txBody>
            </p:sp>
            <p:sp>
              <p:nvSpPr>
                <p:cNvPr id="69" name="shape-12AA">
                  <a:extLst>
                    <a:ext uri="{E43B20E1-28F8-490D-B1D2-E56A3406DDF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03BBC62-819E-4D4D-B016-859AF1615122}"/>
                    </a:ext>
                  </a:extLst>
                </p:cNvPr>
                <p:cNvSpPr/>
                <p:nvPr/>
              </p:nvSpPr>
              <p:spPr>
                <a:xfrm>
                  <a:off x="1528025" y="963968"/>
                  <a:ext cx="49343" cy="46577"/>
                </a:xfrm>
                <a:custGeom>
                  <a:avLst/>
                  <a:gdLst/>
                  <a:ahLst/>
                  <a:cxnLst/>
                  <a:rect l="0" t="0" r="r" b="b"/>
                  <a:pathLst>
                    <a:path w="49344" h="46577">
                      <a:moveTo>
                        <a:pt x="49344" y="0"/>
                      </a:moveTo>
                      <a:cubicBezTo>
                        <a:pt x="46819" y="19374"/>
                        <a:pt x="13520" y="28727"/>
                        <a:pt x="309" y="46577"/>
                      </a:cubicBezTo>
                      <a:cubicBezTo>
                        <a:pt x="-3663" y="12697"/>
                        <a:pt x="31646" y="23289"/>
                        <a:pt x="49344" y="0"/>
                      </a:cubicBezTo>
                      <a:close/>
                    </a:path>
                  </a:pathLst>
                </a:custGeom>
                <a:solidFill>
                  <a:srgbClr val="F2F5F7">
                    <a:alpha val="100000"/>
                  </a:srgbClr>
                </a:solidFill>
              </p:spPr>
              <p:txBody>
                <a:bodyPr rtlCol="0" anchor="ctr">
                  <a:noAutofit/>
                </a:bodyPr>
                <a:lstStyle/>
                <a:p>
                  <a:pPr algn="ctr"/>
                  <a:endParaRPr lang="en-US" dirty="0"/>
                </a:p>
              </p:txBody>
            </p:sp>
            <p:sp>
              <p:nvSpPr>
                <p:cNvPr id="70" name="shape-F765">
                  <a:extLst>
                    <a:ext uri="{0C01CF5A-9472-4B07-BF17-5DA487D2CC5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7693F74-E50A-4ED3-BFEC-ABC6357923AB}"/>
                    </a:ext>
                  </a:extLst>
                </p:cNvPr>
                <p:cNvSpPr/>
                <p:nvPr/>
              </p:nvSpPr>
              <p:spPr>
                <a:xfrm>
                  <a:off x="1477851" y="977661"/>
                  <a:ext cx="47983" cy="40975"/>
                </a:xfrm>
                <a:custGeom>
                  <a:avLst/>
                  <a:gdLst/>
                  <a:ahLst/>
                  <a:cxnLst/>
                  <a:rect l="0" t="0" r="r" b="b"/>
                  <a:pathLst>
                    <a:path w="47983" h="40975">
                      <a:moveTo>
                        <a:pt x="42243" y="13"/>
                      </a:moveTo>
                      <a:cubicBezTo>
                        <a:pt x="65065" y="-930"/>
                        <a:pt x="13364" y="49505"/>
                        <a:pt x="0" y="39713"/>
                      </a:cubicBezTo>
                      <a:cubicBezTo>
                        <a:pt x="40662" y="14529"/>
                        <a:pt x="39357" y="89"/>
                        <a:pt x="42243" y="13"/>
                      </a:cubicBezTo>
                      <a:close/>
                    </a:path>
                  </a:pathLst>
                </a:custGeom>
                <a:solidFill>
                  <a:srgbClr val="F2F5F7">
                    <a:alpha val="100000"/>
                  </a:srgbClr>
                </a:solidFill>
              </p:spPr>
              <p:txBody>
                <a:bodyPr rtlCol="0" anchor="ctr">
                  <a:noAutofit/>
                </a:bodyPr>
                <a:lstStyle/>
                <a:p>
                  <a:pPr algn="ctr"/>
                  <a:endParaRPr lang="en-US" dirty="0"/>
                </a:p>
              </p:txBody>
            </p:sp>
            <p:sp>
              <p:nvSpPr>
                <p:cNvPr id="71" name="shape-593F">
                  <a:extLst>
                    <a:ext uri="{069A720F-4D8E-412B-AA34-1868E868FB7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1949DAD-364C-463A-8352-D2B24001CFFB}"/>
                    </a:ext>
                  </a:extLst>
                </p:cNvPr>
                <p:cNvSpPr/>
                <p:nvPr/>
              </p:nvSpPr>
              <p:spPr>
                <a:xfrm>
                  <a:off x="1423320" y="1043398"/>
                  <a:ext cx="71854" cy="16431"/>
                </a:xfrm>
                <a:custGeom>
                  <a:avLst/>
                  <a:gdLst/>
                  <a:ahLst/>
                  <a:cxnLst/>
                  <a:rect l="0" t="0" r="r" b="b"/>
                  <a:pathLst>
                    <a:path w="71854" h="16431">
                      <a:moveTo>
                        <a:pt x="66808" y="17"/>
                      </a:moveTo>
                      <a:cubicBezTo>
                        <a:pt x="87963" y="-783"/>
                        <a:pt x="38138" y="26506"/>
                        <a:pt x="0" y="12352"/>
                      </a:cubicBezTo>
                      <a:cubicBezTo>
                        <a:pt x="30985" y="12428"/>
                        <a:pt x="63408" y="170"/>
                        <a:pt x="66808" y="17"/>
                      </a:cubicBezTo>
                      <a:close/>
                    </a:path>
                  </a:pathLst>
                </a:custGeom>
                <a:solidFill>
                  <a:srgbClr val="F2F5F7">
                    <a:alpha val="100000"/>
                  </a:srgbClr>
                </a:solidFill>
              </p:spPr>
              <p:txBody>
                <a:bodyPr rtlCol="0" anchor="ctr">
                  <a:noAutofit/>
                </a:bodyPr>
                <a:lstStyle/>
                <a:p>
                  <a:pPr algn="ctr"/>
                  <a:endParaRPr lang="en-US" dirty="0"/>
                </a:p>
              </p:txBody>
            </p:sp>
            <p:sp>
              <p:nvSpPr>
                <p:cNvPr id="72" name="shape-019D">
                  <a:extLst>
                    <a:ext uri="{3AB70020-1DE1-41E6-905A-0188A2CBD52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61EF7E6-05A2-4885-BAF0-938AD78B7E55}"/>
                    </a:ext>
                  </a:extLst>
                </p:cNvPr>
                <p:cNvSpPr/>
                <p:nvPr/>
              </p:nvSpPr>
              <p:spPr>
                <a:xfrm>
                  <a:off x="1222784" y="777822"/>
                  <a:ext cx="66245" cy="13591"/>
                </a:xfrm>
                <a:custGeom>
                  <a:avLst/>
                  <a:gdLst/>
                  <a:ahLst/>
                  <a:cxnLst/>
                  <a:rect l="0" t="0" r="r" b="b"/>
                  <a:pathLst>
                    <a:path w="66245" h="13592">
                      <a:moveTo>
                        <a:pt x="22009" y="2635"/>
                      </a:moveTo>
                      <a:cubicBezTo>
                        <a:pt x="80797" y="-5855"/>
                        <a:pt x="88094" y="8440"/>
                        <a:pt x="197" y="13592"/>
                      </a:cubicBezTo>
                      <a:cubicBezTo>
                        <a:pt x="-2327" y="8875"/>
                        <a:pt x="20199" y="2925"/>
                        <a:pt x="22009" y="2635"/>
                      </a:cubicBezTo>
                      <a:close/>
                    </a:path>
                  </a:pathLst>
                </a:custGeom>
                <a:solidFill>
                  <a:srgbClr val="F2F5F7">
                    <a:alpha val="100000"/>
                  </a:srgbClr>
                </a:solidFill>
              </p:spPr>
              <p:txBody>
                <a:bodyPr rtlCol="0" anchor="ctr">
                  <a:noAutofit/>
                </a:bodyPr>
                <a:lstStyle/>
                <a:p>
                  <a:pPr algn="ctr"/>
                  <a:endParaRPr lang="en-US" dirty="0"/>
                </a:p>
              </p:txBody>
            </p:sp>
            <p:sp>
              <p:nvSpPr>
                <p:cNvPr id="73" name="shape-7AA7">
                  <a:extLst>
                    <a:ext uri="{E65DC2A6-6D8D-4E0E-B7E5-4BBF1295E2A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D0D0EE0-8D50-464D-A921-D94EDB1A0FB2}"/>
                    </a:ext>
                  </a:extLst>
                </p:cNvPr>
                <p:cNvSpPr/>
                <p:nvPr/>
              </p:nvSpPr>
              <p:spPr>
                <a:xfrm>
                  <a:off x="186169" y="1040663"/>
                  <a:ext cx="54807" cy="14419"/>
                </a:xfrm>
                <a:custGeom>
                  <a:avLst/>
                  <a:gdLst/>
                  <a:ahLst/>
                  <a:cxnLst/>
                  <a:rect l="0" t="0" r="r" b="b"/>
                  <a:pathLst>
                    <a:path w="54807" h="14419">
                      <a:moveTo>
                        <a:pt x="44503" y="0"/>
                      </a:moveTo>
                      <a:cubicBezTo>
                        <a:pt x="46598" y="286"/>
                        <a:pt x="73535" y="18136"/>
                        <a:pt x="30853" y="13716"/>
                      </a:cubicBezTo>
                      <a:cubicBezTo>
                        <a:pt x="-5113" y="9944"/>
                        <a:pt x="-15151" y="4429"/>
                        <a:pt x="30853" y="5515"/>
                      </a:cubicBezTo>
                      <a:cubicBezTo>
                        <a:pt x="31576" y="5515"/>
                        <a:pt x="43781" y="-76"/>
                        <a:pt x="44503" y="67"/>
                      </a:cubicBezTo>
                      <a:lnTo>
                        <a:pt x="44503" y="0"/>
                      </a:lnTo>
                      <a:close/>
                    </a:path>
                  </a:pathLst>
                </a:custGeom>
                <a:solidFill>
                  <a:srgbClr val="F2F5F7">
                    <a:alpha val="100000"/>
                  </a:srgbClr>
                </a:solidFill>
              </p:spPr>
              <p:txBody>
                <a:bodyPr rtlCol="0" anchor="ctr">
                  <a:noAutofit/>
                </a:bodyPr>
                <a:lstStyle/>
                <a:p>
                  <a:pPr algn="ctr"/>
                  <a:endParaRPr lang="en-US" dirty="0"/>
                </a:p>
              </p:txBody>
            </p:sp>
            <p:sp>
              <p:nvSpPr>
                <p:cNvPr id="74" name="shape-2506">
                  <a:extLst>
                    <a:ext uri="{4CC38077-00DD-4C74-8762-5246F213C87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4E9495C-6885-4297-98B5-9402FF9617D1}"/>
                    </a:ext>
                  </a:extLst>
                </p:cNvPr>
                <p:cNvSpPr/>
                <p:nvPr/>
              </p:nvSpPr>
              <p:spPr>
                <a:xfrm>
                  <a:off x="121011" y="955767"/>
                  <a:ext cx="11513" cy="54778"/>
                </a:xfrm>
                <a:custGeom>
                  <a:avLst/>
                  <a:gdLst/>
                  <a:ahLst/>
                  <a:cxnLst/>
                  <a:rect l="0" t="0" r="r" b="b"/>
                  <a:pathLst>
                    <a:path w="11514" h="54778">
                      <a:moveTo>
                        <a:pt x="3353" y="0"/>
                      </a:moveTo>
                      <a:lnTo>
                        <a:pt x="11514" y="54778"/>
                      </a:lnTo>
                      <a:cubicBezTo>
                        <a:pt x="-1486" y="39186"/>
                        <a:pt x="-2353" y="18212"/>
                        <a:pt x="3353" y="0"/>
                      </a:cubicBezTo>
                      <a:close/>
                    </a:path>
                  </a:pathLst>
                </a:custGeom>
                <a:solidFill>
                  <a:srgbClr val="F2F5F7">
                    <a:alpha val="100000"/>
                  </a:srgbClr>
                </a:solidFill>
              </p:spPr>
              <p:txBody>
                <a:bodyPr rtlCol="0" anchor="ctr">
                  <a:noAutofit/>
                </a:bodyPr>
                <a:lstStyle/>
                <a:p>
                  <a:pPr algn="ctr"/>
                  <a:endParaRPr lang="en-US" dirty="0"/>
                </a:p>
              </p:txBody>
            </p:sp>
            <p:sp>
              <p:nvSpPr>
                <p:cNvPr id="75" name="shape-1A54">
                  <a:extLst>
                    <a:ext uri="{D226CFBC-BC2C-455E-BC4E-EB90557E6CA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DB9CCEE-1B1D-492B-86A5-EEED6129E734}"/>
                    </a:ext>
                  </a:extLst>
                </p:cNvPr>
                <p:cNvSpPr/>
                <p:nvPr/>
              </p:nvSpPr>
              <p:spPr>
                <a:xfrm>
                  <a:off x="1435208" y="698315"/>
                  <a:ext cx="32680" cy="32313"/>
                </a:xfrm>
                <a:custGeom>
                  <a:avLst/>
                  <a:gdLst/>
                  <a:ahLst/>
                  <a:cxnLst/>
                  <a:rect l="0" t="0" r="r" b="b"/>
                  <a:pathLst>
                    <a:path w="32681" h="32313">
                      <a:moveTo>
                        <a:pt x="390" y="0"/>
                      </a:moveTo>
                      <a:cubicBezTo>
                        <a:pt x="28051" y="22567"/>
                        <a:pt x="46472" y="38312"/>
                        <a:pt x="19459" y="30112"/>
                      </a:cubicBezTo>
                      <a:cubicBezTo>
                        <a:pt x="17650" y="29532"/>
                        <a:pt x="-3077" y="6386"/>
                        <a:pt x="390" y="0"/>
                      </a:cubicBezTo>
                      <a:close/>
                    </a:path>
                  </a:pathLst>
                </a:custGeom>
                <a:solidFill>
                  <a:srgbClr val="F2F5F7">
                    <a:alpha val="100000"/>
                  </a:srgbClr>
                </a:solidFill>
              </p:spPr>
              <p:txBody>
                <a:bodyPr rtlCol="0" anchor="ctr">
                  <a:noAutofit/>
                </a:bodyPr>
                <a:lstStyle/>
                <a:p>
                  <a:pPr algn="ctr"/>
                  <a:endParaRPr lang="en-US" dirty="0"/>
                </a:p>
              </p:txBody>
            </p:sp>
            <p:sp>
              <p:nvSpPr>
                <p:cNvPr id="76" name="shape-D833">
                  <a:extLst>
                    <a:ext uri="{6C7001D1-5820-477F-B967-D70CBBC1DF8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CC89213-2A0C-44F9-BB27-39562496E6E7}"/>
                    </a:ext>
                  </a:extLst>
                </p:cNvPr>
                <p:cNvSpPr/>
                <p:nvPr/>
              </p:nvSpPr>
              <p:spPr>
                <a:xfrm>
                  <a:off x="253970" y="1032420"/>
                  <a:ext cx="24389" cy="21435"/>
                </a:xfrm>
                <a:custGeom>
                  <a:avLst/>
                  <a:gdLst/>
                  <a:ahLst/>
                  <a:cxnLst/>
                  <a:rect l="0" t="0" r="r" b="b"/>
                  <a:pathLst>
                    <a:path w="24389" h="21436">
                      <a:moveTo>
                        <a:pt x="3929" y="42"/>
                      </a:moveTo>
                      <a:cubicBezTo>
                        <a:pt x="7467" y="-977"/>
                        <a:pt x="25090" y="16730"/>
                        <a:pt x="24368" y="17816"/>
                      </a:cubicBezTo>
                      <a:cubicBezTo>
                        <a:pt x="15628" y="31103"/>
                        <a:pt x="-9649" y="3814"/>
                        <a:pt x="3929" y="42"/>
                      </a:cubicBezTo>
                      <a:close/>
                    </a:path>
                  </a:pathLst>
                </a:custGeom>
                <a:solidFill>
                  <a:srgbClr val="F2F5F7">
                    <a:alpha val="100000"/>
                  </a:srgbClr>
                </a:solidFill>
              </p:spPr>
              <p:txBody>
                <a:bodyPr rtlCol="0" anchor="ctr">
                  <a:noAutofit/>
                </a:bodyPr>
                <a:lstStyle/>
                <a:p>
                  <a:pPr algn="ctr"/>
                  <a:endParaRPr lang="en-US" dirty="0"/>
                </a:p>
              </p:txBody>
            </p:sp>
            <p:sp>
              <p:nvSpPr>
                <p:cNvPr id="77" name="shape-B94E">
                  <a:extLst>
                    <a:ext uri="{86DC8A18-3795-4BF9-9C26-9228EA38A76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70C0F65-F3B1-4300-9D2A-3EF4E5BCF2B7}"/>
                    </a:ext>
                  </a:extLst>
                </p:cNvPr>
                <p:cNvSpPr/>
                <p:nvPr/>
              </p:nvSpPr>
              <p:spPr>
                <a:xfrm>
                  <a:off x="504188" y="1098203"/>
                  <a:ext cx="7205" cy="43824"/>
                </a:xfrm>
                <a:custGeom>
                  <a:avLst/>
                  <a:gdLst/>
                  <a:ahLst/>
                  <a:cxnLst/>
                  <a:rect l="0" t="0" r="r" b="b"/>
                  <a:pathLst>
                    <a:path w="7206" h="43825">
                      <a:moveTo>
                        <a:pt x="1789" y="0"/>
                      </a:moveTo>
                      <a:lnTo>
                        <a:pt x="7206" y="43825"/>
                      </a:lnTo>
                      <a:cubicBezTo>
                        <a:pt x="-2256" y="32433"/>
                        <a:pt x="-450" y="14145"/>
                        <a:pt x="1789" y="0"/>
                      </a:cubicBezTo>
                      <a:close/>
                    </a:path>
                  </a:pathLst>
                </a:custGeom>
                <a:solidFill>
                  <a:srgbClr val="F2F5F7">
                    <a:alpha val="100000"/>
                  </a:srgbClr>
                </a:solidFill>
              </p:spPr>
              <p:txBody>
                <a:bodyPr rtlCol="0" anchor="ctr">
                  <a:noAutofit/>
                </a:bodyPr>
                <a:lstStyle/>
                <a:p>
                  <a:pPr algn="ctr"/>
                  <a:endParaRPr lang="en-US" dirty="0"/>
                </a:p>
              </p:txBody>
            </p:sp>
            <p:sp>
              <p:nvSpPr>
                <p:cNvPr id="78" name="shape-4A68">
                  <a:extLst>
                    <a:ext uri="{6BF1936E-3058-4747-90F9-9DE55FAF03D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FE6A71F-4AFE-4A92-A83D-B04280DD42EE}"/>
                    </a:ext>
                  </a:extLst>
                </p:cNvPr>
                <p:cNvSpPr/>
                <p:nvPr/>
              </p:nvSpPr>
              <p:spPr>
                <a:xfrm>
                  <a:off x="41478" y="725671"/>
                  <a:ext cx="5756" cy="34267"/>
                </a:xfrm>
                <a:custGeom>
                  <a:avLst/>
                  <a:gdLst/>
                  <a:ahLst/>
                  <a:cxnLst/>
                  <a:rect l="0" t="0" r="r" b="b"/>
                  <a:pathLst>
                    <a:path w="5756" h="34268">
                      <a:moveTo>
                        <a:pt x="3803" y="0"/>
                      </a:moveTo>
                      <a:cubicBezTo>
                        <a:pt x="11386" y="46077"/>
                        <a:pt x="-6163" y="44844"/>
                        <a:pt x="2431" y="1379"/>
                      </a:cubicBezTo>
                      <a:lnTo>
                        <a:pt x="3803" y="0"/>
                      </a:lnTo>
                      <a:close/>
                    </a:path>
                  </a:pathLst>
                </a:custGeom>
                <a:solidFill>
                  <a:srgbClr val="F2F5F7">
                    <a:alpha val="100000"/>
                  </a:srgbClr>
                </a:solidFill>
              </p:spPr>
              <p:txBody>
                <a:bodyPr rtlCol="0" anchor="ctr">
                  <a:noAutofit/>
                </a:bodyPr>
                <a:lstStyle/>
                <a:p>
                  <a:pPr algn="ctr"/>
                  <a:endParaRPr lang="en-US" dirty="0"/>
                </a:p>
              </p:txBody>
            </p:sp>
            <p:sp>
              <p:nvSpPr>
                <p:cNvPr id="79" name="shape-D5B6">
                  <a:extLst>
                    <a:ext uri="{6B9AFD15-EBD8-46D6-99BE-16DF57DDCC3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5605D98-CA7C-480E-B2F0-60B22F6B5354}"/>
                    </a:ext>
                  </a:extLst>
                </p:cNvPr>
                <p:cNvSpPr/>
                <p:nvPr/>
              </p:nvSpPr>
              <p:spPr>
                <a:xfrm>
                  <a:off x="1417885" y="916511"/>
                  <a:ext cx="36313" cy="16035"/>
                </a:xfrm>
                <a:custGeom>
                  <a:avLst/>
                  <a:gdLst/>
                  <a:ahLst/>
                  <a:cxnLst/>
                  <a:rect l="0" t="0" r="r" b="b"/>
                  <a:pathLst>
                    <a:path w="36313" h="16035">
                      <a:moveTo>
                        <a:pt x="25952" y="942"/>
                      </a:moveTo>
                      <a:cubicBezTo>
                        <a:pt x="55051" y="-4064"/>
                        <a:pt x="15189" y="12334"/>
                        <a:pt x="25" y="16035"/>
                      </a:cubicBezTo>
                      <a:cubicBezTo>
                        <a:pt x="-842" y="13568"/>
                        <a:pt x="21037" y="1813"/>
                        <a:pt x="25952" y="942"/>
                      </a:cubicBezTo>
                      <a:close/>
                    </a:path>
                  </a:pathLst>
                </a:custGeom>
                <a:solidFill>
                  <a:srgbClr val="C0C5C9">
                    <a:alpha val="100000"/>
                  </a:srgbClr>
                </a:solidFill>
              </p:spPr>
              <p:txBody>
                <a:bodyPr rtlCol="0" anchor="ctr">
                  <a:noAutofit/>
                </a:bodyPr>
                <a:lstStyle/>
                <a:p>
                  <a:pPr algn="ctr"/>
                  <a:endParaRPr lang="en-US" dirty="0"/>
                </a:p>
              </p:txBody>
            </p:sp>
            <p:sp>
              <p:nvSpPr>
                <p:cNvPr id="80" name="shape-8983">
                  <a:extLst>
                    <a:ext uri="{B2E64E79-0D22-4847-979C-5A815119C15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FA90390-FD52-4EC6-8E50-52E6EC067252}"/>
                    </a:ext>
                  </a:extLst>
                </p:cNvPr>
                <p:cNvSpPr/>
                <p:nvPr/>
              </p:nvSpPr>
              <p:spPr>
                <a:xfrm>
                  <a:off x="518014" y="1120120"/>
                  <a:ext cx="6451" cy="31832"/>
                </a:xfrm>
                <a:custGeom>
                  <a:avLst/>
                  <a:gdLst/>
                  <a:ahLst/>
                  <a:cxnLst/>
                  <a:rect l="0" t="0" r="r" b="b"/>
                  <a:pathLst>
                    <a:path w="6451" h="31833">
                      <a:moveTo>
                        <a:pt x="1613" y="0"/>
                      </a:moveTo>
                      <a:cubicBezTo>
                        <a:pt x="14251" y="35338"/>
                        <a:pt x="-2142" y="48463"/>
                        <a:pt x="241" y="1372"/>
                      </a:cubicBezTo>
                      <a:lnTo>
                        <a:pt x="1613" y="0"/>
                      </a:lnTo>
                      <a:close/>
                    </a:path>
                  </a:pathLst>
                </a:custGeom>
                <a:solidFill>
                  <a:srgbClr val="F2F5F7">
                    <a:alpha val="100000"/>
                  </a:srgbClr>
                </a:solidFill>
              </p:spPr>
              <p:txBody>
                <a:bodyPr rtlCol="0" anchor="ctr">
                  <a:noAutofit/>
                </a:bodyPr>
                <a:lstStyle/>
                <a:p>
                  <a:pPr algn="ctr"/>
                  <a:endParaRPr lang="en-US" dirty="0"/>
                </a:p>
              </p:txBody>
            </p:sp>
            <p:sp>
              <p:nvSpPr>
                <p:cNvPr id="81" name="shape-D221">
                  <a:extLst>
                    <a:ext uri="{1D6904D2-4C45-44E9-AE00-8FBA3917DE2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BB1E3EE-20F3-4A70-955B-DB7E7CDED320}"/>
                    </a:ext>
                  </a:extLst>
                </p:cNvPr>
                <p:cNvSpPr/>
                <p:nvPr/>
              </p:nvSpPr>
              <p:spPr>
                <a:xfrm>
                  <a:off x="402105" y="991168"/>
                  <a:ext cx="18240" cy="20746"/>
                </a:xfrm>
                <a:custGeom>
                  <a:avLst/>
                  <a:gdLst/>
                  <a:ahLst/>
                  <a:cxnLst/>
                  <a:rect l="0" t="0" r="r" b="b"/>
                  <a:pathLst>
                    <a:path w="18240" h="20746">
                      <a:moveTo>
                        <a:pt x="13957" y="222"/>
                      </a:moveTo>
                      <a:cubicBezTo>
                        <a:pt x="17134" y="-645"/>
                        <a:pt x="18795" y="1088"/>
                        <a:pt x="18073" y="4355"/>
                      </a:cubicBezTo>
                      <a:cubicBezTo>
                        <a:pt x="-18615" y="43179"/>
                        <a:pt x="11501" y="946"/>
                        <a:pt x="13957" y="222"/>
                      </a:cubicBezTo>
                      <a:close/>
                    </a:path>
                  </a:pathLst>
                </a:custGeom>
                <a:solidFill>
                  <a:srgbClr val="A5A3A4">
                    <a:alpha val="100000"/>
                  </a:srgbClr>
                </a:solidFill>
              </p:spPr>
              <p:txBody>
                <a:bodyPr rtlCol="0" anchor="ctr">
                  <a:noAutofit/>
                </a:bodyPr>
                <a:lstStyle/>
                <a:p>
                  <a:pPr algn="ctr"/>
                  <a:endParaRPr lang="en-US" dirty="0"/>
                </a:p>
              </p:txBody>
            </p:sp>
            <p:sp>
              <p:nvSpPr>
                <p:cNvPr id="82" name="shape-261D">
                  <a:extLst>
                    <a:ext uri="{90F526FB-BE92-4E76-8A31-166950FA2B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30AC1C8-AA93-4F36-B869-0CB06511C470}"/>
                    </a:ext>
                  </a:extLst>
                </p:cNvPr>
                <p:cNvSpPr/>
                <p:nvPr/>
              </p:nvSpPr>
              <p:spPr>
                <a:xfrm>
                  <a:off x="1552813" y="846195"/>
                  <a:ext cx="9743" cy="30112"/>
                </a:xfrm>
                <a:custGeom>
                  <a:avLst/>
                  <a:gdLst/>
                  <a:ahLst/>
                  <a:cxnLst/>
                  <a:rect l="0" t="0" r="r" b="b"/>
                  <a:pathLst>
                    <a:path w="9743" h="30112">
                      <a:moveTo>
                        <a:pt x="0" y="0"/>
                      </a:moveTo>
                      <a:cubicBezTo>
                        <a:pt x="7077" y="8344"/>
                        <a:pt x="12573" y="19301"/>
                        <a:pt x="8163" y="30112"/>
                      </a:cubicBezTo>
                      <a:lnTo>
                        <a:pt x="0" y="0"/>
                      </a:lnTo>
                      <a:close/>
                    </a:path>
                  </a:pathLst>
                </a:custGeom>
                <a:solidFill>
                  <a:srgbClr val="808183">
                    <a:alpha val="100000"/>
                  </a:srgbClr>
                </a:solidFill>
              </p:spPr>
              <p:txBody>
                <a:bodyPr rtlCol="0" anchor="ctr">
                  <a:noAutofit/>
                </a:bodyPr>
                <a:lstStyle/>
                <a:p>
                  <a:pPr algn="ctr"/>
                  <a:endParaRPr lang="en-US" dirty="0"/>
                </a:p>
              </p:txBody>
            </p:sp>
            <p:sp>
              <p:nvSpPr>
                <p:cNvPr id="83" name="shape-02FA">
                  <a:extLst>
                    <a:ext uri="{0F719087-5A32-4725-B5C5-5A43303C53A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7E7EDFF-3AF8-4BBF-9F37-3A1E993A4F3D}"/>
                    </a:ext>
                  </a:extLst>
                </p:cNvPr>
                <p:cNvSpPr/>
                <p:nvPr/>
              </p:nvSpPr>
              <p:spPr>
                <a:xfrm>
                  <a:off x="409201" y="638016"/>
                  <a:ext cx="8235" cy="24202"/>
                </a:xfrm>
                <a:custGeom>
                  <a:avLst/>
                  <a:gdLst/>
                  <a:ahLst/>
                  <a:cxnLst/>
                  <a:rect l="0" t="0" r="r" b="b"/>
                  <a:pathLst>
                    <a:path w="8235" h="24202">
                      <a:moveTo>
                        <a:pt x="1373" y="0"/>
                      </a:moveTo>
                      <a:cubicBezTo>
                        <a:pt x="15528" y="26340"/>
                        <a:pt x="4044" y="37151"/>
                        <a:pt x="0" y="1378"/>
                      </a:cubicBezTo>
                      <a:lnTo>
                        <a:pt x="1373" y="0"/>
                      </a:lnTo>
                      <a:close/>
                    </a:path>
                  </a:pathLst>
                </a:custGeom>
                <a:solidFill>
                  <a:srgbClr val="A5A3A4">
                    <a:alpha val="100000"/>
                  </a:srgbClr>
                </a:solidFill>
              </p:spPr>
              <p:txBody>
                <a:bodyPr rtlCol="0" anchor="ctr">
                  <a:noAutofit/>
                </a:bodyPr>
                <a:lstStyle/>
                <a:p>
                  <a:pPr algn="ctr"/>
                  <a:endParaRPr lang="en-US" dirty="0"/>
                </a:p>
              </p:txBody>
            </p:sp>
            <p:sp>
              <p:nvSpPr>
                <p:cNvPr id="84" name="shape-C964">
                  <a:extLst>
                    <a:ext uri="{FCFAC663-C5FA-4AD3-878A-D25D01B6349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F36989E-0832-488C-9EAB-9E99385DBD2A}"/>
                    </a:ext>
                  </a:extLst>
                </p:cNvPr>
                <p:cNvSpPr/>
                <p:nvPr/>
              </p:nvSpPr>
              <p:spPr>
                <a:xfrm>
                  <a:off x="1573801" y="942049"/>
                  <a:ext cx="13352" cy="17747"/>
                </a:xfrm>
                <a:custGeom>
                  <a:avLst/>
                  <a:gdLst/>
                  <a:ahLst/>
                  <a:cxnLst/>
                  <a:rect l="0" t="0" r="r" b="b"/>
                  <a:pathLst>
                    <a:path w="13353" h="17748">
                      <a:moveTo>
                        <a:pt x="11731" y="0"/>
                      </a:moveTo>
                      <a:cubicBezTo>
                        <a:pt x="13607" y="798"/>
                        <a:pt x="13531" y="5080"/>
                        <a:pt x="13102" y="6821"/>
                      </a:cubicBezTo>
                      <a:cubicBezTo>
                        <a:pt x="11292" y="13718"/>
                        <a:pt x="-14559" y="30691"/>
                        <a:pt x="11731" y="0"/>
                      </a:cubicBezTo>
                      <a:close/>
                    </a:path>
                  </a:pathLst>
                </a:custGeom>
                <a:solidFill>
                  <a:srgbClr val="929191">
                    <a:alpha val="100000"/>
                  </a:srgbClr>
                </a:solidFill>
              </p:spPr>
              <p:txBody>
                <a:bodyPr rtlCol="0" anchor="ctr">
                  <a:noAutofit/>
                </a:bodyPr>
                <a:lstStyle/>
                <a:p>
                  <a:pPr algn="ctr"/>
                  <a:endParaRPr lang="en-US" dirty="0"/>
                </a:p>
              </p:txBody>
            </p:sp>
            <p:sp>
              <p:nvSpPr>
                <p:cNvPr id="85" name="shape-73EC">
                  <a:extLst>
                    <a:ext uri="{F3D5386A-585D-47F7-9386-DAE46FE9607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98F3274-072B-4DAB-88C5-A31A81A649EC}"/>
                    </a:ext>
                  </a:extLst>
                </p:cNvPr>
                <p:cNvSpPr/>
                <p:nvPr/>
              </p:nvSpPr>
              <p:spPr>
                <a:xfrm>
                  <a:off x="152924" y="1016060"/>
                  <a:ext cx="11937" cy="20135"/>
                </a:xfrm>
                <a:custGeom>
                  <a:avLst/>
                  <a:gdLst/>
                  <a:ahLst/>
                  <a:cxnLst/>
                  <a:rect l="0" t="0" r="r" b="b"/>
                  <a:pathLst>
                    <a:path w="11937" h="20136">
                      <a:moveTo>
                        <a:pt x="1411" y="0"/>
                      </a:moveTo>
                      <a:cubicBezTo>
                        <a:pt x="20043" y="24384"/>
                        <a:pt x="9644" y="24165"/>
                        <a:pt x="2782" y="12335"/>
                      </a:cubicBezTo>
                      <a:cubicBezTo>
                        <a:pt x="1193" y="9658"/>
                        <a:pt x="-1767" y="800"/>
                        <a:pt x="1411" y="0"/>
                      </a:cubicBezTo>
                      <a:close/>
                    </a:path>
                  </a:pathLst>
                </a:custGeom>
                <a:solidFill>
                  <a:srgbClr val="C0C5C9">
                    <a:alpha val="100000"/>
                  </a:srgbClr>
                </a:solidFill>
              </p:spPr>
              <p:txBody>
                <a:bodyPr rtlCol="0" anchor="ctr">
                  <a:noAutofit/>
                </a:bodyPr>
                <a:lstStyle/>
                <a:p>
                  <a:pPr algn="ctr"/>
                  <a:endParaRPr lang="en-US" dirty="0"/>
                </a:p>
              </p:txBody>
            </p:sp>
            <p:sp>
              <p:nvSpPr>
                <p:cNvPr id="86" name="shape-91F7">
                  <a:extLst>
                    <a:ext uri="{51A2C15D-DBB8-486F-B096-FCABF61472F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3142C54-70E1-498F-9351-5C2BFE34C913}"/>
                    </a:ext>
                  </a:extLst>
                </p:cNvPr>
                <p:cNvSpPr/>
                <p:nvPr/>
              </p:nvSpPr>
              <p:spPr>
                <a:xfrm>
                  <a:off x="860363" y="1185862"/>
                  <a:ext cx="178099" cy="382181"/>
                </a:xfrm>
                <a:custGeom>
                  <a:avLst/>
                  <a:gdLst/>
                  <a:ahLst/>
                  <a:cxnLst/>
                  <a:rect l="0" t="0" r="r" b="b"/>
                  <a:pathLst>
                    <a:path w="178099" h="382181">
                      <a:moveTo>
                        <a:pt x="165317" y="382181"/>
                      </a:moveTo>
                      <a:cubicBezTo>
                        <a:pt x="169575" y="381819"/>
                        <a:pt x="173832" y="381524"/>
                        <a:pt x="178099" y="381238"/>
                      </a:cubicBezTo>
                      <a:cubicBezTo>
                        <a:pt x="166184" y="350682"/>
                        <a:pt x="153401" y="316001"/>
                        <a:pt x="151306" y="294446"/>
                      </a:cubicBezTo>
                      <a:cubicBezTo>
                        <a:pt x="93527" y="199396"/>
                        <a:pt x="75543" y="82934"/>
                        <a:pt x="0" y="0"/>
                      </a:cubicBezTo>
                      <a:cubicBezTo>
                        <a:pt x="39288" y="90992"/>
                        <a:pt x="81103" y="180746"/>
                        <a:pt x="129493" y="267024"/>
                      </a:cubicBezTo>
                      <a:cubicBezTo>
                        <a:pt x="135056" y="279283"/>
                        <a:pt x="151087" y="336175"/>
                        <a:pt x="165241" y="382105"/>
                      </a:cubicBezTo>
                      <a:lnTo>
                        <a:pt x="165317" y="382181"/>
                      </a:lnTo>
                      <a:close/>
                    </a:path>
                  </a:pathLst>
                </a:custGeom>
                <a:solidFill>
                  <a:srgbClr val="F2F5F7">
                    <a:alpha val="100000"/>
                  </a:srgbClr>
                </a:solidFill>
              </p:spPr>
              <p:txBody>
                <a:bodyPr rtlCol="0" anchor="ctr">
                  <a:noAutofit/>
                </a:bodyPr>
                <a:lstStyle/>
                <a:p>
                  <a:pPr algn="ctr"/>
                  <a:endParaRPr lang="en-US" dirty="0"/>
                </a:p>
              </p:txBody>
            </p:sp>
            <p:sp>
              <p:nvSpPr>
                <p:cNvPr id="87" name="shape-D863">
                  <a:extLst>
                    <a:ext uri="{9AC2AE6F-CA96-42B3-8410-2930F609782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10A4800-03B0-45EB-BEBA-CE894106985E}"/>
                    </a:ext>
                  </a:extLst>
                </p:cNvPr>
                <p:cNvSpPr/>
                <p:nvPr/>
              </p:nvSpPr>
              <p:spPr>
                <a:xfrm>
                  <a:off x="1032668" y="1068044"/>
                  <a:ext cx="400263" cy="70721"/>
                </a:xfrm>
                <a:custGeom>
                  <a:avLst/>
                  <a:gdLst/>
                  <a:ahLst/>
                  <a:cxnLst/>
                  <a:rect l="0" t="0" r="r" b="b"/>
                  <a:pathLst>
                    <a:path w="400263" h="70721">
                      <a:moveTo>
                        <a:pt x="321177" y="41"/>
                      </a:moveTo>
                      <a:cubicBezTo>
                        <a:pt x="322625" y="117"/>
                        <a:pt x="324644" y="-530"/>
                        <a:pt x="325292" y="1422"/>
                      </a:cubicBezTo>
                      <a:cubicBezTo>
                        <a:pt x="279077" y="32626"/>
                        <a:pt x="334826" y="7661"/>
                        <a:pt x="400263" y="38427"/>
                      </a:cubicBezTo>
                      <a:lnTo>
                        <a:pt x="400263" y="43875"/>
                      </a:lnTo>
                      <a:cubicBezTo>
                        <a:pt x="305937" y="15938"/>
                        <a:pt x="209306" y="31102"/>
                        <a:pt x="113980" y="43875"/>
                      </a:cubicBezTo>
                      <a:cubicBezTo>
                        <a:pt x="-19418" y="81680"/>
                        <a:pt x="-49241" y="79280"/>
                        <a:pt x="97654" y="38427"/>
                      </a:cubicBezTo>
                      <a:cubicBezTo>
                        <a:pt x="172187" y="25663"/>
                        <a:pt x="246692" y="12890"/>
                        <a:pt x="321177" y="117"/>
                      </a:cubicBezTo>
                      <a:lnTo>
                        <a:pt x="321177" y="41"/>
                      </a:lnTo>
                      <a:close/>
                    </a:path>
                  </a:pathLst>
                </a:custGeom>
                <a:solidFill>
                  <a:srgbClr val="F2F5F7">
                    <a:alpha val="100000"/>
                  </a:srgbClr>
                </a:solidFill>
              </p:spPr>
              <p:txBody>
                <a:bodyPr rtlCol="0" anchor="ctr">
                  <a:noAutofit/>
                </a:bodyPr>
                <a:lstStyle/>
                <a:p>
                  <a:pPr algn="ctr"/>
                  <a:endParaRPr lang="en-US" dirty="0"/>
                </a:p>
              </p:txBody>
            </p:sp>
            <p:sp>
              <p:nvSpPr>
                <p:cNvPr id="88" name="shape-FC18">
                  <a:extLst>
                    <a:ext uri="{2D40F0A3-8496-48EB-BF31-E6981B249F8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0BCC1D1-BE33-4844-8289-7B13FBE7A1FA}"/>
                    </a:ext>
                  </a:extLst>
                </p:cNvPr>
                <p:cNvSpPr/>
                <p:nvPr/>
              </p:nvSpPr>
              <p:spPr>
                <a:xfrm>
                  <a:off x="805909" y="1232373"/>
                  <a:ext cx="175708" cy="340385"/>
                </a:xfrm>
                <a:custGeom>
                  <a:avLst/>
                  <a:gdLst/>
                  <a:ahLst/>
                  <a:cxnLst/>
                  <a:rect l="0" t="0" r="r" b="b"/>
                  <a:pathLst>
                    <a:path w="175709" h="340385">
                      <a:moveTo>
                        <a:pt x="167412" y="340385"/>
                      </a:moveTo>
                      <a:cubicBezTo>
                        <a:pt x="168565" y="340243"/>
                        <a:pt x="169794" y="340100"/>
                        <a:pt x="170946" y="339947"/>
                      </a:cubicBezTo>
                      <a:cubicBezTo>
                        <a:pt x="172537" y="339804"/>
                        <a:pt x="174127" y="339662"/>
                        <a:pt x="175709" y="339519"/>
                      </a:cubicBezTo>
                      <a:cubicBezTo>
                        <a:pt x="162926" y="300257"/>
                        <a:pt x="152887" y="260204"/>
                        <a:pt x="140398" y="220513"/>
                      </a:cubicBezTo>
                      <a:cubicBezTo>
                        <a:pt x="97354" y="143675"/>
                        <a:pt x="56982" y="67332"/>
                        <a:pt x="0" y="0"/>
                      </a:cubicBezTo>
                      <a:cubicBezTo>
                        <a:pt x="35894" y="85182"/>
                        <a:pt x="106670" y="158039"/>
                        <a:pt x="140398" y="245116"/>
                      </a:cubicBezTo>
                      <a:cubicBezTo>
                        <a:pt x="144297" y="255194"/>
                        <a:pt x="155487" y="300114"/>
                        <a:pt x="167412" y="340309"/>
                      </a:cubicBezTo>
                      <a:lnTo>
                        <a:pt x="167412" y="340385"/>
                      </a:lnTo>
                      <a:close/>
                    </a:path>
                  </a:pathLst>
                </a:custGeom>
                <a:solidFill>
                  <a:srgbClr val="F2F5F7">
                    <a:alpha val="100000"/>
                  </a:srgbClr>
                </a:solidFill>
              </p:spPr>
              <p:txBody>
                <a:bodyPr rtlCol="0" anchor="ctr">
                  <a:noAutofit/>
                </a:bodyPr>
                <a:lstStyle/>
                <a:p>
                  <a:pPr algn="ctr"/>
                  <a:endParaRPr lang="en-US" dirty="0"/>
                </a:p>
              </p:txBody>
            </p:sp>
            <p:sp>
              <p:nvSpPr>
                <p:cNvPr id="89" name="shape-F7C5">
                  <a:extLst>
                    <a:ext uri="{5002F685-29F4-4132-A831-004F7CB66E1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7662CF2-BAF7-49F3-A8B3-0C5CBDD0BB4F}"/>
                    </a:ext>
                  </a:extLst>
                </p:cNvPr>
                <p:cNvSpPr/>
                <p:nvPr/>
              </p:nvSpPr>
              <p:spPr>
                <a:xfrm>
                  <a:off x="996821" y="1116516"/>
                  <a:ext cx="429242" cy="41999"/>
                </a:xfrm>
                <a:custGeom>
                  <a:avLst/>
                  <a:gdLst/>
                  <a:ahLst/>
                  <a:cxnLst/>
                  <a:rect l="0" t="0" r="r" b="b"/>
                  <a:pathLst>
                    <a:path w="429243" h="42000">
                      <a:moveTo>
                        <a:pt x="190699" y="842"/>
                      </a:moveTo>
                      <a:cubicBezTo>
                        <a:pt x="259669" y="-3072"/>
                        <a:pt x="359558" y="7300"/>
                        <a:pt x="429243" y="18626"/>
                      </a:cubicBezTo>
                      <a:cubicBezTo>
                        <a:pt x="350890" y="19788"/>
                        <a:pt x="263069" y="1566"/>
                        <a:pt x="185288" y="9043"/>
                      </a:cubicBezTo>
                      <a:cubicBezTo>
                        <a:pt x="123176" y="14997"/>
                        <a:pt x="134511" y="32046"/>
                        <a:pt x="130758" y="33713"/>
                      </a:cubicBezTo>
                      <a:cubicBezTo>
                        <a:pt x="122023" y="37485"/>
                        <a:pt x="83885" y="30379"/>
                        <a:pt x="76237" y="30960"/>
                      </a:cubicBezTo>
                      <a:cubicBezTo>
                        <a:pt x="62368" y="32046"/>
                        <a:pt x="18887" y="43076"/>
                        <a:pt x="10800" y="41914"/>
                      </a:cubicBezTo>
                      <a:cubicBezTo>
                        <a:pt x="-32244" y="35752"/>
                        <a:pt x="64102" y="21378"/>
                        <a:pt x="111689" y="22759"/>
                      </a:cubicBezTo>
                      <a:cubicBezTo>
                        <a:pt x="115661" y="15139"/>
                        <a:pt x="76951" y="23702"/>
                        <a:pt x="98039" y="14558"/>
                      </a:cubicBezTo>
                      <a:cubicBezTo>
                        <a:pt x="102373" y="12672"/>
                        <a:pt x="181459" y="1423"/>
                        <a:pt x="190699" y="842"/>
                      </a:cubicBezTo>
                      <a:close/>
                    </a:path>
                  </a:pathLst>
                </a:custGeom>
                <a:solidFill>
                  <a:srgbClr val="F2F5F7">
                    <a:alpha val="100000"/>
                  </a:srgbClr>
                </a:solidFill>
              </p:spPr>
              <p:txBody>
                <a:bodyPr rtlCol="0" anchor="ctr">
                  <a:noAutofit/>
                </a:bodyPr>
                <a:lstStyle/>
                <a:p>
                  <a:pPr algn="ctr"/>
                  <a:endParaRPr lang="en-US" dirty="0"/>
                </a:p>
              </p:txBody>
            </p:sp>
            <p:sp>
              <p:nvSpPr>
                <p:cNvPr id="90" name="shape-3BF8">
                  <a:extLst>
                    <a:ext uri="{239B82D1-25BB-4F61-9C13-917ADE8572E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7F87EE1-DDAF-49FA-9FB2-97E363C68C8E}"/>
                    </a:ext>
                  </a:extLst>
                </p:cNvPr>
                <p:cNvSpPr/>
                <p:nvPr/>
              </p:nvSpPr>
              <p:spPr>
                <a:xfrm>
                  <a:off x="1150537" y="1139134"/>
                  <a:ext cx="259133" cy="23429"/>
                </a:xfrm>
                <a:custGeom>
                  <a:avLst/>
                  <a:gdLst/>
                  <a:ahLst/>
                  <a:cxnLst/>
                  <a:rect l="0" t="0" r="r" b="b"/>
                  <a:pathLst>
                    <a:path w="259134" h="23430">
                      <a:moveTo>
                        <a:pt x="56051" y="141"/>
                      </a:moveTo>
                      <a:cubicBezTo>
                        <a:pt x="110144" y="-1459"/>
                        <a:pt x="204613" y="10800"/>
                        <a:pt x="259134" y="23430"/>
                      </a:cubicBezTo>
                      <a:lnTo>
                        <a:pt x="1530" y="11095"/>
                      </a:lnTo>
                      <a:cubicBezTo>
                        <a:pt x="-10395" y="4342"/>
                        <a:pt x="51146" y="284"/>
                        <a:pt x="56051" y="141"/>
                      </a:cubicBezTo>
                      <a:close/>
                    </a:path>
                  </a:pathLst>
                </a:custGeom>
                <a:solidFill>
                  <a:srgbClr val="F2F5F7">
                    <a:alpha val="100000"/>
                  </a:srgbClr>
                </a:solidFill>
              </p:spPr>
              <p:txBody>
                <a:bodyPr rtlCol="0" anchor="ctr">
                  <a:noAutofit/>
                </a:bodyPr>
                <a:lstStyle/>
                <a:p>
                  <a:pPr algn="ctr"/>
                  <a:endParaRPr lang="en-US" dirty="0"/>
                </a:p>
              </p:txBody>
            </p:sp>
            <p:sp>
              <p:nvSpPr>
                <p:cNvPr id="91" name="shape-E205">
                  <a:extLst>
                    <a:ext uri="{FA27B8A0-2843-4209-8D9E-A6313D73D54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8129641-663C-42BC-869C-38F2676C3B90}"/>
                    </a:ext>
                  </a:extLst>
                </p:cNvPr>
                <p:cNvSpPr/>
                <p:nvPr/>
              </p:nvSpPr>
              <p:spPr>
                <a:xfrm>
                  <a:off x="969677" y="1160754"/>
                  <a:ext cx="235539" cy="150021"/>
                </a:xfrm>
                <a:custGeom>
                  <a:avLst/>
                  <a:gdLst/>
                  <a:ahLst/>
                  <a:cxnLst/>
                  <a:rect l="0" t="0" r="r" b="b"/>
                  <a:pathLst>
                    <a:path w="235539" h="150022">
                      <a:moveTo>
                        <a:pt x="2482" y="429"/>
                      </a:moveTo>
                      <a:cubicBezTo>
                        <a:pt x="8121" y="-1457"/>
                        <a:pt x="14331" y="3334"/>
                        <a:pt x="18808" y="5877"/>
                      </a:cubicBezTo>
                      <a:cubicBezTo>
                        <a:pt x="30361" y="12402"/>
                        <a:pt x="84235" y="109271"/>
                        <a:pt x="235539" y="149695"/>
                      </a:cubicBezTo>
                      <a:cubicBezTo>
                        <a:pt x="188600" y="154915"/>
                        <a:pt x="117601" y="95489"/>
                        <a:pt x="116953" y="118196"/>
                      </a:cubicBezTo>
                      <a:cubicBezTo>
                        <a:pt x="100275" y="108766"/>
                        <a:pt x="20760" y="11240"/>
                        <a:pt x="13388" y="11392"/>
                      </a:cubicBezTo>
                      <a:cubicBezTo>
                        <a:pt x="5949" y="11535"/>
                        <a:pt x="11940" y="27785"/>
                        <a:pt x="3853" y="20965"/>
                      </a:cubicBezTo>
                      <a:cubicBezTo>
                        <a:pt x="2987" y="20241"/>
                        <a:pt x="-3443" y="2467"/>
                        <a:pt x="2482" y="429"/>
                      </a:cubicBezTo>
                      <a:close/>
                    </a:path>
                  </a:pathLst>
                </a:custGeom>
                <a:solidFill>
                  <a:srgbClr val="F2F5F7">
                    <a:alpha val="100000"/>
                  </a:srgbClr>
                </a:solidFill>
              </p:spPr>
              <p:txBody>
                <a:bodyPr rtlCol="0" anchor="ctr">
                  <a:noAutofit/>
                </a:bodyPr>
                <a:lstStyle/>
                <a:p>
                  <a:pPr algn="ctr"/>
                  <a:endParaRPr lang="en-US" dirty="0"/>
                </a:p>
              </p:txBody>
            </p:sp>
            <p:sp>
              <p:nvSpPr>
                <p:cNvPr id="92" name="shape-9232">
                  <a:extLst>
                    <a:ext uri="{C28F3573-75FC-49A2-87A2-CB8A5C4FC85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1D8ABDB-E819-41C3-9B7F-23B8F309535B}"/>
                    </a:ext>
                  </a:extLst>
                </p:cNvPr>
                <p:cNvSpPr/>
                <p:nvPr/>
              </p:nvSpPr>
              <p:spPr>
                <a:xfrm>
                  <a:off x="1100280" y="1172146"/>
                  <a:ext cx="260356" cy="56159"/>
                </a:xfrm>
                <a:custGeom>
                  <a:avLst/>
                  <a:gdLst/>
                  <a:ahLst/>
                  <a:cxnLst/>
                  <a:rect l="0" t="0" r="r" b="b"/>
                  <a:pathLst>
                    <a:path w="260356" h="56159">
                      <a:moveTo>
                        <a:pt x="0" y="0"/>
                      </a:moveTo>
                      <a:cubicBezTo>
                        <a:pt x="86954" y="16250"/>
                        <a:pt x="175641" y="32795"/>
                        <a:pt x="260356" y="56159"/>
                      </a:cubicBezTo>
                      <a:lnTo>
                        <a:pt x="57274" y="21908"/>
                      </a:lnTo>
                      <a:lnTo>
                        <a:pt x="0" y="0"/>
                      </a:lnTo>
                      <a:close/>
                    </a:path>
                  </a:pathLst>
                </a:custGeom>
                <a:solidFill>
                  <a:srgbClr val="F2F5F7">
                    <a:alpha val="100000"/>
                  </a:srgbClr>
                </a:solidFill>
              </p:spPr>
              <p:txBody>
                <a:bodyPr rtlCol="0" anchor="ctr">
                  <a:noAutofit/>
                </a:bodyPr>
                <a:lstStyle/>
                <a:p>
                  <a:pPr algn="ctr"/>
                  <a:endParaRPr lang="en-US" dirty="0"/>
                </a:p>
              </p:txBody>
            </p:sp>
            <p:sp>
              <p:nvSpPr>
                <p:cNvPr id="93" name="shape-3518">
                  <a:extLst>
                    <a:ext uri="{FE3D9ACC-7959-4F1A-8A7B-F7515CECD23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A10B5A8-D868-4090-8467-3FAD45C0A8CD}"/>
                    </a:ext>
                  </a:extLst>
                </p:cNvPr>
                <p:cNvSpPr/>
                <p:nvPr/>
              </p:nvSpPr>
              <p:spPr>
                <a:xfrm>
                  <a:off x="813692" y="1199162"/>
                  <a:ext cx="71733" cy="112734"/>
                </a:xfrm>
                <a:custGeom>
                  <a:avLst/>
                  <a:gdLst/>
                  <a:ahLst/>
                  <a:cxnLst/>
                  <a:rect l="0" t="0" r="r" b="b"/>
                  <a:pathLst>
                    <a:path w="71733" h="112735">
                      <a:moveTo>
                        <a:pt x="378" y="407"/>
                      </a:moveTo>
                      <a:cubicBezTo>
                        <a:pt x="15906" y="-7794"/>
                        <a:pt x="77943" y="110706"/>
                        <a:pt x="71227" y="112735"/>
                      </a:cubicBezTo>
                      <a:cubicBezTo>
                        <a:pt x="61477" y="107296"/>
                        <a:pt x="-5616" y="3598"/>
                        <a:pt x="378" y="407"/>
                      </a:cubicBezTo>
                      <a:close/>
                    </a:path>
                  </a:pathLst>
                </a:custGeom>
                <a:solidFill>
                  <a:srgbClr val="F2F5F7">
                    <a:alpha val="100000"/>
                  </a:srgbClr>
                </a:solidFill>
              </p:spPr>
              <p:txBody>
                <a:bodyPr rtlCol="0" anchor="ctr">
                  <a:noAutofit/>
                </a:bodyPr>
                <a:lstStyle/>
                <a:p>
                  <a:pPr algn="ctr"/>
                  <a:endParaRPr lang="en-US" dirty="0"/>
                </a:p>
              </p:txBody>
            </p:sp>
            <p:sp>
              <p:nvSpPr>
                <p:cNvPr id="94" name="shape-C950">
                  <a:extLst>
                    <a:ext uri="{E08C3AF6-1D5E-4F4B-9E2B-D0AA20D01E3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881514C-F366-4AFF-BCCB-6B26A16B0DC1}"/>
                    </a:ext>
                  </a:extLst>
                </p:cNvPr>
                <p:cNvSpPr/>
                <p:nvPr/>
              </p:nvSpPr>
              <p:spPr>
                <a:xfrm>
                  <a:off x="1111186" y="1226934"/>
                  <a:ext cx="107680" cy="30407"/>
                </a:xfrm>
                <a:custGeom>
                  <a:avLst/>
                  <a:gdLst/>
                  <a:ahLst/>
                  <a:cxnLst/>
                  <a:rect l="0" t="0" r="r" b="b"/>
                  <a:pathLst>
                    <a:path w="107680" h="30408">
                      <a:moveTo>
                        <a:pt x="0" y="0"/>
                      </a:moveTo>
                      <a:lnTo>
                        <a:pt x="107680" y="28727"/>
                      </a:lnTo>
                      <a:cubicBezTo>
                        <a:pt x="72218" y="34023"/>
                        <a:pt x="25060" y="27422"/>
                        <a:pt x="0" y="0"/>
                      </a:cubicBezTo>
                      <a:close/>
                    </a:path>
                  </a:pathLst>
                </a:custGeom>
                <a:solidFill>
                  <a:srgbClr val="F2F5F7">
                    <a:alpha val="100000"/>
                  </a:srgbClr>
                </a:solidFill>
              </p:spPr>
              <p:txBody>
                <a:bodyPr rtlCol="0" anchor="ctr">
                  <a:noAutofit/>
                </a:bodyPr>
                <a:lstStyle/>
                <a:p>
                  <a:pPr algn="ctr"/>
                  <a:endParaRPr lang="en-US" dirty="0"/>
                </a:p>
              </p:txBody>
            </p:sp>
            <p:sp>
              <p:nvSpPr>
                <p:cNvPr id="95" name="shape-CEEC">
                  <a:extLst>
                    <a:ext uri="{362F6473-4881-4DE4-ADC7-D4C5AE26EF5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24EFDE0-70F0-4859-8415-AAE5D7FD9A1E}"/>
                    </a:ext>
                  </a:extLst>
                </p:cNvPr>
                <p:cNvSpPr/>
                <p:nvPr/>
              </p:nvSpPr>
              <p:spPr>
                <a:xfrm>
                  <a:off x="1184047" y="1161118"/>
                  <a:ext cx="206564" cy="31554"/>
                </a:xfrm>
                <a:custGeom>
                  <a:avLst/>
                  <a:gdLst/>
                  <a:ahLst/>
                  <a:cxnLst/>
                  <a:rect l="0" t="0" r="r" b="b"/>
                  <a:pathLst>
                    <a:path w="206565" h="31554">
                      <a:moveTo>
                        <a:pt x="3473" y="65"/>
                      </a:moveTo>
                      <a:cubicBezTo>
                        <a:pt x="13655" y="-1526"/>
                        <a:pt x="177961" y="26697"/>
                        <a:pt x="206565" y="31554"/>
                      </a:cubicBezTo>
                      <a:cubicBezTo>
                        <a:pt x="155425" y="29164"/>
                        <a:pt x="103000" y="21906"/>
                        <a:pt x="52517" y="13781"/>
                      </a:cubicBezTo>
                      <a:cubicBezTo>
                        <a:pt x="24637" y="9285"/>
                        <a:pt x="-11405" y="2389"/>
                        <a:pt x="3473" y="65"/>
                      </a:cubicBezTo>
                      <a:close/>
                    </a:path>
                  </a:pathLst>
                </a:custGeom>
                <a:solidFill>
                  <a:srgbClr val="F2F5F7">
                    <a:alpha val="100000"/>
                  </a:srgbClr>
                </a:solidFill>
              </p:spPr>
              <p:txBody>
                <a:bodyPr rtlCol="0" anchor="ctr">
                  <a:noAutofit/>
                </a:bodyPr>
                <a:lstStyle/>
                <a:p>
                  <a:pPr algn="ctr"/>
                  <a:endParaRPr lang="en-US" dirty="0"/>
                </a:p>
              </p:txBody>
            </p:sp>
            <p:sp>
              <p:nvSpPr>
                <p:cNvPr id="96" name="shape-DBF6">
                  <a:extLst>
                    <a:ext uri="{41B06DAF-1674-4C1F-B2B6-36448D75752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A998A0C-9D02-4201-82B1-BB8E8B3852F4}"/>
                    </a:ext>
                  </a:extLst>
                </p:cNvPr>
                <p:cNvSpPr/>
                <p:nvPr/>
              </p:nvSpPr>
              <p:spPr>
                <a:xfrm>
                  <a:off x="966985" y="1300730"/>
                  <a:ext cx="22938" cy="93310"/>
                </a:xfrm>
                <a:custGeom>
                  <a:avLst/>
                  <a:gdLst/>
                  <a:ahLst/>
                  <a:cxnLst/>
                  <a:rect l="0" t="0" r="r" b="b"/>
                  <a:pathLst>
                    <a:path w="22939" h="93311">
                      <a:moveTo>
                        <a:pt x="18823" y="137"/>
                      </a:moveTo>
                      <a:cubicBezTo>
                        <a:pt x="22872" y="-444"/>
                        <a:pt x="22795" y="795"/>
                        <a:pt x="22938" y="4271"/>
                      </a:cubicBezTo>
                      <a:cubicBezTo>
                        <a:pt x="23091" y="8919"/>
                        <a:pt x="-1684" y="33084"/>
                        <a:pt x="21567" y="93311"/>
                      </a:cubicBezTo>
                      <a:cubicBezTo>
                        <a:pt x="-1255" y="62326"/>
                        <a:pt x="-11437" y="28941"/>
                        <a:pt x="18823" y="214"/>
                      </a:cubicBezTo>
                      <a:lnTo>
                        <a:pt x="18823" y="137"/>
                      </a:lnTo>
                      <a:close/>
                    </a:path>
                  </a:pathLst>
                </a:custGeom>
                <a:solidFill>
                  <a:srgbClr val="F2F5F7">
                    <a:alpha val="100000"/>
                  </a:srgbClr>
                </a:solidFill>
              </p:spPr>
              <p:txBody>
                <a:bodyPr rtlCol="0" anchor="ctr">
                  <a:noAutofit/>
                </a:bodyPr>
                <a:lstStyle/>
                <a:p>
                  <a:pPr algn="ctr"/>
                  <a:endParaRPr lang="en-US" dirty="0"/>
                </a:p>
              </p:txBody>
            </p:sp>
            <p:sp>
              <p:nvSpPr>
                <p:cNvPr id="97" name="shape-839A">
                  <a:extLst>
                    <a:ext uri="{46505E8B-4983-49D9-A04C-10085BD9327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975B5BA-092F-4FF4-8953-539D7A4BBC31}"/>
                    </a:ext>
                  </a:extLst>
                </p:cNvPr>
                <p:cNvSpPr/>
                <p:nvPr/>
              </p:nvSpPr>
              <p:spPr>
                <a:xfrm>
                  <a:off x="1162964" y="1205017"/>
                  <a:ext cx="148561" cy="37004"/>
                </a:xfrm>
                <a:custGeom>
                  <a:avLst/>
                  <a:gdLst/>
                  <a:ahLst/>
                  <a:cxnLst/>
                  <a:rect l="0" t="0" r="r" b="b"/>
                  <a:pathLst>
                    <a:path w="148561" h="37005">
                      <a:moveTo>
                        <a:pt x="0" y="0"/>
                      </a:moveTo>
                      <a:lnTo>
                        <a:pt x="148561" y="37005"/>
                      </a:lnTo>
                      <a:cubicBezTo>
                        <a:pt x="98727" y="27422"/>
                        <a:pt x="47092" y="19079"/>
                        <a:pt x="0" y="0"/>
                      </a:cubicBezTo>
                      <a:close/>
                    </a:path>
                  </a:pathLst>
                </a:custGeom>
                <a:solidFill>
                  <a:srgbClr val="F2F5F7">
                    <a:alpha val="100000"/>
                  </a:srgbClr>
                </a:solidFill>
              </p:spPr>
              <p:txBody>
                <a:bodyPr rtlCol="0" anchor="ctr">
                  <a:noAutofit/>
                </a:bodyPr>
                <a:lstStyle/>
                <a:p>
                  <a:pPr algn="ctr"/>
                  <a:endParaRPr lang="en-US" dirty="0"/>
                </a:p>
              </p:txBody>
            </p:sp>
            <p:sp>
              <p:nvSpPr>
                <p:cNvPr id="98" name="shape-A32A">
                  <a:extLst>
                    <a:ext uri="{3516F5AE-6A07-4486-A58D-71F78E10C3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BC7B5AE-DEDD-4DA8-A569-C5AFF1F6CB9B}"/>
                    </a:ext>
                  </a:extLst>
                </p:cNvPr>
                <p:cNvSpPr/>
                <p:nvPr/>
              </p:nvSpPr>
              <p:spPr>
                <a:xfrm>
                  <a:off x="917634" y="1234978"/>
                  <a:ext cx="47426" cy="65890"/>
                </a:xfrm>
                <a:custGeom>
                  <a:avLst/>
                  <a:gdLst/>
                  <a:ahLst/>
                  <a:cxnLst/>
                  <a:rect l="0" t="0" r="r" b="b"/>
                  <a:pathLst>
                    <a:path w="47426" h="65890">
                      <a:moveTo>
                        <a:pt x="0" y="148"/>
                      </a:moveTo>
                      <a:cubicBezTo>
                        <a:pt x="16899" y="-2243"/>
                        <a:pt x="21594" y="24970"/>
                        <a:pt x="28600" y="37162"/>
                      </a:cubicBezTo>
                      <a:cubicBezTo>
                        <a:pt x="29610" y="38896"/>
                        <a:pt x="60592" y="66032"/>
                        <a:pt x="40876" y="65889"/>
                      </a:cubicBezTo>
                      <a:cubicBezTo>
                        <a:pt x="37047" y="65889"/>
                        <a:pt x="3539" y="8644"/>
                        <a:pt x="0" y="148"/>
                      </a:cubicBezTo>
                      <a:close/>
                    </a:path>
                  </a:pathLst>
                </a:custGeom>
                <a:solidFill>
                  <a:srgbClr val="F2F5F7">
                    <a:alpha val="100000"/>
                  </a:srgbClr>
                </a:solidFill>
              </p:spPr>
              <p:txBody>
                <a:bodyPr rtlCol="0" anchor="ctr">
                  <a:noAutofit/>
                </a:bodyPr>
                <a:lstStyle/>
                <a:p>
                  <a:pPr algn="ctr"/>
                  <a:endParaRPr lang="en-US" dirty="0"/>
                </a:p>
              </p:txBody>
            </p:sp>
            <p:sp>
              <p:nvSpPr>
                <p:cNvPr id="99" name="shape-D5A4">
                  <a:extLst>
                    <a:ext uri="{6792A8CA-2A1A-48CA-B38B-47DD93BE565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F102B5F-8FF2-49A0-8F31-DF2B50B850EB}"/>
                    </a:ext>
                  </a:extLst>
                </p:cNvPr>
                <p:cNvSpPr/>
                <p:nvPr/>
              </p:nvSpPr>
              <p:spPr>
                <a:xfrm>
                  <a:off x="1195682" y="1267409"/>
                  <a:ext cx="69551" cy="24012"/>
                </a:xfrm>
                <a:custGeom>
                  <a:avLst/>
                  <a:gdLst/>
                  <a:ahLst/>
                  <a:cxnLst/>
                  <a:rect l="0" t="0" r="r" b="b"/>
                  <a:pathLst>
                    <a:path w="69551" h="24013">
                      <a:moveTo>
                        <a:pt x="0" y="587"/>
                      </a:moveTo>
                      <a:cubicBezTo>
                        <a:pt x="25346" y="-2890"/>
                        <a:pt x="47663" y="9731"/>
                        <a:pt x="69551" y="21123"/>
                      </a:cubicBezTo>
                      <a:cubicBezTo>
                        <a:pt x="69551" y="33172"/>
                        <a:pt x="6791" y="3854"/>
                        <a:pt x="0" y="587"/>
                      </a:cubicBezTo>
                      <a:close/>
                    </a:path>
                  </a:pathLst>
                </a:custGeom>
                <a:solidFill>
                  <a:srgbClr val="F2F5F7">
                    <a:alpha val="100000"/>
                  </a:srgbClr>
                </a:solidFill>
              </p:spPr>
              <p:txBody>
                <a:bodyPr rtlCol="0" anchor="ctr">
                  <a:noAutofit/>
                </a:bodyPr>
                <a:lstStyle/>
                <a:p>
                  <a:pPr algn="ctr"/>
                  <a:endParaRPr lang="en-US" dirty="0"/>
                </a:p>
              </p:txBody>
            </p:sp>
            <p:sp>
              <p:nvSpPr>
                <p:cNvPr id="100" name="shape-D57E">
                  <a:extLst>
                    <a:ext uri="{AF61807C-FFE1-4191-A827-ED3271CFA67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E25CC7F-C4B4-4A66-BA75-1C0FEF00A5AC}"/>
                    </a:ext>
                  </a:extLst>
                </p:cNvPr>
                <p:cNvSpPr/>
                <p:nvPr/>
              </p:nvSpPr>
              <p:spPr>
                <a:xfrm>
                  <a:off x="1092117" y="1347454"/>
                  <a:ext cx="80457" cy="13984"/>
                </a:xfrm>
                <a:custGeom>
                  <a:avLst/>
                  <a:gdLst/>
                  <a:ahLst/>
                  <a:cxnLst/>
                  <a:rect l="0" t="0" r="r" b="b"/>
                  <a:pathLst>
                    <a:path w="80458" h="13985">
                      <a:moveTo>
                        <a:pt x="0" y="0"/>
                      </a:moveTo>
                      <a:lnTo>
                        <a:pt x="80458" y="6820"/>
                      </a:lnTo>
                      <a:cubicBezTo>
                        <a:pt x="55464" y="16326"/>
                        <a:pt x="21450" y="18498"/>
                        <a:pt x="0" y="0"/>
                      </a:cubicBezTo>
                      <a:close/>
                    </a:path>
                  </a:pathLst>
                </a:custGeom>
                <a:solidFill>
                  <a:srgbClr val="F2F5F7">
                    <a:alpha val="100000"/>
                  </a:srgbClr>
                </a:solidFill>
              </p:spPr>
              <p:txBody>
                <a:bodyPr rtlCol="0" anchor="ctr">
                  <a:noAutofit/>
                </a:bodyPr>
                <a:lstStyle/>
                <a:p>
                  <a:pPr algn="ctr"/>
                  <a:endParaRPr lang="en-US" dirty="0"/>
                </a:p>
              </p:txBody>
            </p:sp>
            <p:sp>
              <p:nvSpPr>
                <p:cNvPr id="101" name="shape-D61C">
                  <a:extLst>
                    <a:ext uri="{67D4A071-F349-4906-8EBE-42E419DC278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493ACAA-AC2C-4464-B081-23A742C19A19}"/>
                    </a:ext>
                  </a:extLst>
                </p:cNvPr>
                <p:cNvSpPr/>
                <p:nvPr/>
              </p:nvSpPr>
              <p:spPr>
                <a:xfrm>
                  <a:off x="1001710" y="1347454"/>
                  <a:ext cx="22236" cy="73942"/>
                </a:xfrm>
                <a:custGeom>
                  <a:avLst/>
                  <a:gdLst/>
                  <a:ahLst/>
                  <a:cxnLst/>
                  <a:rect l="0" t="0" r="r" b="b"/>
                  <a:pathLst>
                    <a:path w="22237" h="73943">
                      <a:moveTo>
                        <a:pt x="424" y="0"/>
                      </a:moveTo>
                      <a:lnTo>
                        <a:pt x="22237" y="73943"/>
                      </a:lnTo>
                      <a:cubicBezTo>
                        <a:pt x="7425" y="53988"/>
                        <a:pt x="-2176" y="24527"/>
                        <a:pt x="424" y="0"/>
                      </a:cubicBezTo>
                      <a:close/>
                    </a:path>
                  </a:pathLst>
                </a:custGeom>
                <a:solidFill>
                  <a:srgbClr val="F2F5F7">
                    <a:alpha val="100000"/>
                  </a:srgbClr>
                </a:solidFill>
              </p:spPr>
              <p:txBody>
                <a:bodyPr rtlCol="0" anchor="ctr">
                  <a:noAutofit/>
                </a:bodyPr>
                <a:lstStyle/>
                <a:p>
                  <a:pPr algn="ctr"/>
                  <a:endParaRPr lang="en-US" dirty="0"/>
                </a:p>
              </p:txBody>
            </p:sp>
            <p:sp>
              <p:nvSpPr>
                <p:cNvPr id="102" name="shape-FB8D">
                  <a:extLst>
                    <a:ext uri="{F4178A4F-BEA9-4736-8E19-A44FCCB7B12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1E99CFC-782C-44AA-B352-7CC42E9F3BF1}"/>
                    </a:ext>
                  </a:extLst>
                </p:cNvPr>
                <p:cNvSpPr/>
                <p:nvPr/>
              </p:nvSpPr>
              <p:spPr>
                <a:xfrm>
                  <a:off x="1157554" y="1265310"/>
                  <a:ext cx="77704" cy="35245"/>
                </a:xfrm>
                <a:custGeom>
                  <a:avLst/>
                  <a:gdLst/>
                  <a:ahLst/>
                  <a:cxnLst/>
                  <a:rect l="0" t="0" r="r" b="b"/>
                  <a:pathLst>
                    <a:path w="77705" h="35245">
                      <a:moveTo>
                        <a:pt x="0" y="0"/>
                      </a:moveTo>
                      <a:lnTo>
                        <a:pt x="77705" y="34252"/>
                      </a:lnTo>
                      <a:cubicBezTo>
                        <a:pt x="75400" y="41291"/>
                        <a:pt x="4401" y="8925"/>
                        <a:pt x="0" y="0"/>
                      </a:cubicBezTo>
                      <a:close/>
                    </a:path>
                  </a:pathLst>
                </a:custGeom>
                <a:solidFill>
                  <a:srgbClr val="F2F5F7">
                    <a:alpha val="100000"/>
                  </a:srgbClr>
                </a:solidFill>
              </p:spPr>
              <p:txBody>
                <a:bodyPr rtlCol="0" anchor="ctr">
                  <a:noAutofit/>
                </a:bodyPr>
                <a:lstStyle/>
                <a:p>
                  <a:pPr algn="ctr"/>
                  <a:endParaRPr lang="en-US" dirty="0"/>
                </a:p>
              </p:txBody>
            </p:sp>
            <p:sp>
              <p:nvSpPr>
                <p:cNvPr id="103" name="shape-3742">
                  <a:extLst>
                    <a:ext uri="{DFFBCB00-3F34-4D16-8918-98AEDBC7A2E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69E9DB2-438F-457E-9B38-6D965D084749}"/>
                    </a:ext>
                  </a:extLst>
                </p:cNvPr>
                <p:cNvSpPr/>
                <p:nvPr/>
              </p:nvSpPr>
              <p:spPr>
                <a:xfrm>
                  <a:off x="1018527" y="1265310"/>
                  <a:ext cx="42252" cy="39690"/>
                </a:xfrm>
                <a:custGeom>
                  <a:avLst/>
                  <a:gdLst/>
                  <a:ahLst/>
                  <a:cxnLst/>
                  <a:rect l="0" t="0" r="r" b="b"/>
                  <a:pathLst>
                    <a:path w="42253" h="39691">
                      <a:moveTo>
                        <a:pt x="0" y="0"/>
                      </a:moveTo>
                      <a:lnTo>
                        <a:pt x="42253" y="39691"/>
                      </a:lnTo>
                      <a:cubicBezTo>
                        <a:pt x="24117" y="38900"/>
                        <a:pt x="7220" y="16259"/>
                        <a:pt x="0" y="0"/>
                      </a:cubicBezTo>
                      <a:close/>
                    </a:path>
                  </a:pathLst>
                </a:custGeom>
                <a:solidFill>
                  <a:srgbClr val="F2F5F7">
                    <a:alpha val="100000"/>
                  </a:srgbClr>
                </a:solidFill>
              </p:spPr>
              <p:txBody>
                <a:bodyPr rtlCol="0" anchor="ctr">
                  <a:noAutofit/>
                </a:bodyPr>
                <a:lstStyle/>
                <a:p>
                  <a:pPr algn="ctr"/>
                  <a:endParaRPr lang="en-US" dirty="0"/>
                </a:p>
              </p:txBody>
            </p:sp>
            <p:sp>
              <p:nvSpPr>
                <p:cNvPr id="104" name="shape-214D">
                  <a:extLst>
                    <a:ext uri="{0C66ADC7-5158-4C27-9B11-14B84BF2AE9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40E8822-F862-4598-90F6-70F2B3CFB1AC}"/>
                    </a:ext>
                  </a:extLst>
                </p:cNvPr>
                <p:cNvSpPr/>
                <p:nvPr/>
              </p:nvSpPr>
              <p:spPr>
                <a:xfrm>
                  <a:off x="1014412" y="1278950"/>
                  <a:ext cx="49034" cy="61751"/>
                </a:xfrm>
                <a:custGeom>
                  <a:avLst/>
                  <a:gdLst/>
                  <a:ahLst/>
                  <a:cxnLst/>
                  <a:rect l="0" t="0" r="r" b="b"/>
                  <a:pathLst>
                    <a:path w="49035" h="61751">
                      <a:moveTo>
                        <a:pt x="0" y="0"/>
                      </a:moveTo>
                      <a:cubicBezTo>
                        <a:pt x="20869" y="24603"/>
                        <a:pt x="24117" y="53045"/>
                        <a:pt x="49035" y="56169"/>
                      </a:cubicBezTo>
                      <a:cubicBezTo>
                        <a:pt x="32137" y="80477"/>
                        <a:pt x="7725" y="18650"/>
                        <a:pt x="0" y="0"/>
                      </a:cubicBezTo>
                      <a:close/>
                    </a:path>
                  </a:pathLst>
                </a:custGeom>
                <a:solidFill>
                  <a:srgbClr val="D8D7D9">
                    <a:alpha val="100000"/>
                  </a:srgbClr>
                </a:solidFill>
              </p:spPr>
              <p:txBody>
                <a:bodyPr rtlCol="0" anchor="ctr">
                  <a:noAutofit/>
                </a:bodyPr>
                <a:lstStyle/>
                <a:p>
                  <a:pPr algn="ctr"/>
                  <a:endParaRPr lang="en-US" dirty="0"/>
                </a:p>
              </p:txBody>
            </p:sp>
            <p:sp>
              <p:nvSpPr>
                <p:cNvPr id="105" name="shape-2D82">
                  <a:extLst>
                    <a:ext uri="{D962D5C9-A7DA-492C-9D63-25468FB040A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1C5AE44-53C1-4C17-805A-441D3D872CEB}"/>
                    </a:ext>
                  </a:extLst>
                </p:cNvPr>
                <p:cNvSpPr/>
                <p:nvPr/>
              </p:nvSpPr>
              <p:spPr>
                <a:xfrm>
                  <a:off x="894376" y="1174830"/>
                  <a:ext cx="19351" cy="41283"/>
                </a:xfrm>
                <a:custGeom>
                  <a:avLst/>
                  <a:gdLst/>
                  <a:ahLst/>
                  <a:cxnLst/>
                  <a:rect l="0" t="0" r="r" b="b"/>
                  <a:pathLst>
                    <a:path w="19352" h="41284">
                      <a:moveTo>
                        <a:pt x="4192" y="69"/>
                      </a:moveTo>
                      <a:cubicBezTo>
                        <a:pt x="6720" y="431"/>
                        <a:pt x="18853" y="30911"/>
                        <a:pt x="19214" y="34321"/>
                      </a:cubicBezTo>
                      <a:cubicBezTo>
                        <a:pt x="21742" y="62106"/>
                        <a:pt x="-11408" y="-2398"/>
                        <a:pt x="4192" y="69"/>
                      </a:cubicBezTo>
                      <a:close/>
                    </a:path>
                  </a:pathLst>
                </a:custGeom>
                <a:solidFill>
                  <a:srgbClr val="F2F5F7">
                    <a:alpha val="100000"/>
                  </a:srgbClr>
                </a:solidFill>
              </p:spPr>
              <p:txBody>
                <a:bodyPr rtlCol="0" anchor="ctr">
                  <a:noAutofit/>
                </a:bodyPr>
                <a:lstStyle/>
                <a:p>
                  <a:pPr algn="ctr"/>
                  <a:endParaRPr lang="en-US" dirty="0"/>
                </a:p>
              </p:txBody>
            </p:sp>
            <p:sp>
              <p:nvSpPr>
                <p:cNvPr id="106" name="shape-267E">
                  <a:extLst>
                    <a:ext uri="{C914105C-D7C7-472C-BC99-D953AD20412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2AB047C-EFCE-4BF5-96E3-789B72251A62}"/>
                    </a:ext>
                  </a:extLst>
                </p:cNvPr>
                <p:cNvSpPr/>
                <p:nvPr/>
              </p:nvSpPr>
              <p:spPr>
                <a:xfrm>
                  <a:off x="1020765" y="1440064"/>
                  <a:ext cx="17948" cy="41625"/>
                </a:xfrm>
                <a:custGeom>
                  <a:avLst/>
                  <a:gdLst/>
                  <a:ahLst/>
                  <a:cxnLst/>
                  <a:rect l="0" t="0" r="r" b="b"/>
                  <a:pathLst>
                    <a:path w="17949" h="41626">
                      <a:moveTo>
                        <a:pt x="505" y="554"/>
                      </a:moveTo>
                      <a:cubicBezTo>
                        <a:pt x="11630" y="-5028"/>
                        <a:pt x="21307" y="33206"/>
                        <a:pt x="16831" y="41626"/>
                      </a:cubicBezTo>
                      <a:cubicBezTo>
                        <a:pt x="16535" y="36835"/>
                        <a:pt x="-3391" y="2516"/>
                        <a:pt x="505" y="554"/>
                      </a:cubicBezTo>
                      <a:close/>
                    </a:path>
                  </a:pathLst>
                </a:custGeom>
                <a:solidFill>
                  <a:srgbClr val="F2F5F7">
                    <a:alpha val="100000"/>
                  </a:srgbClr>
                </a:solidFill>
              </p:spPr>
              <p:txBody>
                <a:bodyPr rtlCol="0" anchor="ctr">
                  <a:noAutofit/>
                </a:bodyPr>
                <a:lstStyle/>
                <a:p>
                  <a:pPr algn="ctr"/>
                  <a:endParaRPr lang="en-US" dirty="0"/>
                </a:p>
              </p:txBody>
            </p:sp>
            <p:sp>
              <p:nvSpPr>
                <p:cNvPr id="107" name="shape-6993">
                  <a:extLst>
                    <a:ext uri="{145AE342-A75B-4BFD-92B8-286E54B7248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04AE238-1123-4077-9E29-960655BE1260}"/>
                    </a:ext>
                  </a:extLst>
                </p:cNvPr>
                <p:cNvSpPr/>
                <p:nvPr/>
              </p:nvSpPr>
              <p:spPr>
                <a:xfrm>
                  <a:off x="1029433" y="1191301"/>
                  <a:ext cx="42252" cy="23457"/>
                </a:xfrm>
                <a:custGeom>
                  <a:avLst/>
                  <a:gdLst/>
                  <a:ahLst/>
                  <a:cxnLst/>
                  <a:rect l="0" t="0" r="r" b="b"/>
                  <a:pathLst>
                    <a:path w="42253" h="23457">
                      <a:moveTo>
                        <a:pt x="0" y="0"/>
                      </a:moveTo>
                      <a:lnTo>
                        <a:pt x="42253" y="23289"/>
                      </a:lnTo>
                      <a:cubicBezTo>
                        <a:pt x="31556" y="25251"/>
                        <a:pt x="4905" y="9649"/>
                        <a:pt x="0" y="0"/>
                      </a:cubicBezTo>
                      <a:close/>
                    </a:path>
                  </a:pathLst>
                </a:custGeom>
                <a:solidFill>
                  <a:srgbClr val="C0C5C9">
                    <a:alpha val="100000"/>
                  </a:srgbClr>
                </a:solidFill>
              </p:spPr>
              <p:txBody>
                <a:bodyPr rtlCol="0" anchor="ctr">
                  <a:noAutofit/>
                </a:bodyPr>
                <a:lstStyle/>
                <a:p>
                  <a:pPr algn="ctr"/>
                  <a:endParaRPr lang="en-US" dirty="0"/>
                </a:p>
              </p:txBody>
            </p:sp>
            <p:sp>
              <p:nvSpPr>
                <p:cNvPr id="108" name="shape-9E70">
                  <a:extLst>
                    <a:ext uri="{BDBB37BB-8D55-47C8-8BDD-A632D7D75D7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791F87D-FC90-4CC0-B0D4-D098B8B60570}"/>
                    </a:ext>
                  </a:extLst>
                </p:cNvPr>
                <p:cNvSpPr/>
                <p:nvPr/>
              </p:nvSpPr>
              <p:spPr>
                <a:xfrm>
                  <a:off x="1029410" y="1163664"/>
                  <a:ext cx="29263" cy="7469"/>
                </a:xfrm>
                <a:custGeom>
                  <a:avLst/>
                  <a:gdLst/>
                  <a:ahLst/>
                  <a:cxnLst/>
                  <a:rect l="0" t="0" r="r" b="b"/>
                  <a:pathLst>
                    <a:path w="29263" h="7470">
                      <a:moveTo>
                        <a:pt x="23" y="281"/>
                      </a:moveTo>
                      <a:cubicBezTo>
                        <a:pt x="16415" y="1005"/>
                        <a:pt x="32741" y="-3281"/>
                        <a:pt x="28617" y="7101"/>
                      </a:cubicBezTo>
                      <a:cubicBezTo>
                        <a:pt x="28045" y="8482"/>
                        <a:pt x="-920" y="5939"/>
                        <a:pt x="23" y="281"/>
                      </a:cubicBezTo>
                      <a:close/>
                    </a:path>
                  </a:pathLst>
                </a:custGeom>
                <a:solidFill>
                  <a:srgbClr val="F2F5F7">
                    <a:alpha val="100000"/>
                  </a:srgbClr>
                </a:solidFill>
              </p:spPr>
              <p:txBody>
                <a:bodyPr rtlCol="0" anchor="ctr">
                  <a:noAutofit/>
                </a:bodyPr>
                <a:lstStyle/>
                <a:p>
                  <a:pPr algn="ctr"/>
                  <a:endParaRPr lang="en-US" dirty="0"/>
                </a:p>
              </p:txBody>
            </p:sp>
            <p:sp>
              <p:nvSpPr>
                <p:cNvPr id="109" name="shape-460B">
                  <a:extLst>
                    <a:ext uri="{1583D0C7-17B6-4EAB-BEFD-6A5983ECC2D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8048BD0-1C0E-4639-9AEF-0E5A8CDC58D6}"/>
                    </a:ext>
                  </a:extLst>
                </p:cNvPr>
                <p:cNvSpPr/>
                <p:nvPr/>
              </p:nvSpPr>
              <p:spPr>
                <a:xfrm>
                  <a:off x="1401518" y="1084487"/>
                  <a:ext cx="29538" cy="15496"/>
                </a:xfrm>
                <a:custGeom>
                  <a:avLst/>
                  <a:gdLst/>
                  <a:ahLst/>
                  <a:cxnLst/>
                  <a:rect l="0" t="0" r="r" b="b"/>
                  <a:pathLst>
                    <a:path w="29539" h="15497">
                      <a:moveTo>
                        <a:pt x="1372" y="0"/>
                      </a:moveTo>
                      <a:cubicBezTo>
                        <a:pt x="39719" y="12335"/>
                        <a:pt x="38128" y="26270"/>
                        <a:pt x="1372" y="2753"/>
                      </a:cubicBezTo>
                      <a:lnTo>
                        <a:pt x="0" y="1381"/>
                      </a:lnTo>
                      <a:lnTo>
                        <a:pt x="1372" y="0"/>
                      </a:lnTo>
                      <a:close/>
                    </a:path>
                  </a:pathLst>
                </a:custGeom>
                <a:solidFill>
                  <a:srgbClr val="C0C5C9">
                    <a:alpha val="100000"/>
                  </a:srgbClr>
                </a:solidFill>
              </p:spPr>
              <p:txBody>
                <a:bodyPr rtlCol="0" anchor="ctr">
                  <a:noAutofit/>
                </a:bodyPr>
                <a:lstStyle/>
                <a:p>
                  <a:pPr algn="ctr"/>
                  <a:endParaRPr lang="en-US" dirty="0"/>
                </a:p>
              </p:txBody>
            </p:sp>
            <p:sp>
              <p:nvSpPr>
                <p:cNvPr id="110" name="shape-D3B5">
                  <a:extLst>
                    <a:ext uri="{F937F1D9-EF33-495A-BBBE-3430812D098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43A0EAE-4398-48D0-970C-C94CC36E06CA}"/>
                    </a:ext>
                  </a:extLst>
                </p:cNvPr>
                <p:cNvSpPr/>
                <p:nvPr/>
              </p:nvSpPr>
              <p:spPr>
                <a:xfrm>
                  <a:off x="1254535" y="1259795"/>
                  <a:ext cx="23234" cy="8766"/>
                </a:xfrm>
                <a:custGeom>
                  <a:avLst/>
                  <a:gdLst/>
                  <a:ahLst/>
                  <a:cxnLst/>
                  <a:rect l="0" t="0" r="r" b="b"/>
                  <a:pathLst>
                    <a:path w="23235" h="8767">
                      <a:moveTo>
                        <a:pt x="1164" y="0"/>
                      </a:moveTo>
                      <a:cubicBezTo>
                        <a:pt x="35540" y="3553"/>
                        <a:pt x="24414" y="16107"/>
                        <a:pt x="3907" y="2762"/>
                      </a:cubicBezTo>
                      <a:cubicBezTo>
                        <a:pt x="2754" y="2038"/>
                        <a:pt x="-2227" y="3486"/>
                        <a:pt x="1164" y="0"/>
                      </a:cubicBezTo>
                      <a:close/>
                    </a:path>
                  </a:pathLst>
                </a:custGeom>
                <a:solidFill>
                  <a:srgbClr val="6A686B">
                    <a:alpha val="100000"/>
                  </a:srgbClr>
                </a:solidFill>
              </p:spPr>
              <p:txBody>
                <a:bodyPr rtlCol="0" anchor="ctr">
                  <a:noAutofit/>
                </a:bodyPr>
                <a:lstStyle/>
                <a:p>
                  <a:pPr algn="ctr"/>
                  <a:endParaRPr lang="en-US" dirty="0"/>
                </a:p>
              </p:txBody>
            </p:sp>
            <p:sp>
              <p:nvSpPr>
                <p:cNvPr id="111" name="shape-24AC">
                  <a:extLst>
                    <a:ext uri="{F0D20294-79A4-4B70-B7C6-86B0DA5B27C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A2C920C-B1AB-4F0F-91E3-0C86AAA35DFC}"/>
                    </a:ext>
                  </a:extLst>
                </p:cNvPr>
                <p:cNvSpPr/>
                <p:nvPr/>
              </p:nvSpPr>
              <p:spPr>
                <a:xfrm>
                  <a:off x="1202611" y="1235125"/>
                  <a:ext cx="26614" cy="10534"/>
                </a:xfrm>
                <a:custGeom>
                  <a:avLst/>
                  <a:gdLst/>
                  <a:ahLst/>
                  <a:cxnLst/>
                  <a:rect l="0" t="0" r="r" b="b"/>
                  <a:pathLst>
                    <a:path w="26615" h="10535">
                      <a:moveTo>
                        <a:pt x="1311" y="0"/>
                      </a:moveTo>
                      <a:cubicBezTo>
                        <a:pt x="33153" y="5667"/>
                        <a:pt x="33877" y="17202"/>
                        <a:pt x="9464" y="5448"/>
                      </a:cubicBezTo>
                      <a:cubicBezTo>
                        <a:pt x="5492" y="3562"/>
                        <a:pt x="-3318" y="1524"/>
                        <a:pt x="1311" y="0"/>
                      </a:cubicBezTo>
                      <a:close/>
                    </a:path>
                  </a:pathLst>
                </a:custGeom>
                <a:solidFill>
                  <a:srgbClr val="484F57">
                    <a:alpha val="100000"/>
                  </a:srgbClr>
                </a:solidFill>
              </p:spPr>
              <p:txBody>
                <a:bodyPr rtlCol="0" anchor="ctr">
                  <a:noAutofit/>
                </a:bodyPr>
                <a:lstStyle/>
                <a:p>
                  <a:pPr algn="ctr"/>
                  <a:endParaRPr lang="en-US" dirty="0"/>
                </a:p>
              </p:txBody>
            </p:sp>
            <p:sp>
              <p:nvSpPr>
                <p:cNvPr id="112" name="shape-B896">
                  <a:extLst>
                    <a:ext uri="{C6FB0040-0DCA-49CC-BC77-F8FAEDBDFE2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8693BF6-8C2C-48CB-9EAA-F97A46E1A7BD}"/>
                    </a:ext>
                  </a:extLst>
                </p:cNvPr>
                <p:cNvSpPr/>
                <p:nvPr/>
              </p:nvSpPr>
              <p:spPr>
                <a:xfrm>
                  <a:off x="1086419" y="1210454"/>
                  <a:ext cx="17977" cy="7951"/>
                </a:xfrm>
                <a:custGeom>
                  <a:avLst/>
                  <a:gdLst/>
                  <a:ahLst/>
                  <a:cxnLst/>
                  <a:rect l="0" t="0" r="r" b="b"/>
                  <a:pathLst>
                    <a:path w="17978" h="7952">
                      <a:moveTo>
                        <a:pt x="287" y="78"/>
                      </a:moveTo>
                      <a:cubicBezTo>
                        <a:pt x="3392" y="-798"/>
                        <a:pt x="18194" y="5955"/>
                        <a:pt x="17975" y="6898"/>
                      </a:cubicBezTo>
                      <a:cubicBezTo>
                        <a:pt x="17328" y="10089"/>
                        <a:pt x="-2608" y="5517"/>
                        <a:pt x="287" y="78"/>
                      </a:cubicBezTo>
                      <a:close/>
                    </a:path>
                  </a:pathLst>
                </a:custGeom>
                <a:solidFill>
                  <a:srgbClr val="4C4B4A">
                    <a:alpha val="100000"/>
                  </a:srgbClr>
                </a:solidFill>
              </p:spPr>
              <p:txBody>
                <a:bodyPr rtlCol="0" anchor="ctr">
                  <a:noAutofit/>
                </a:bodyPr>
                <a:lstStyle/>
                <a:p>
                  <a:pPr algn="ctr"/>
                  <a:endParaRPr lang="en-US" dirty="0"/>
                </a:p>
              </p:txBody>
            </p:sp>
            <p:sp>
              <p:nvSpPr>
                <p:cNvPr id="113" name="shape-2DE9">
                  <a:extLst>
                    <a:ext uri="{9BF5998D-458E-496D-90BA-87A95DAEF48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9B02742-CF02-4FAE-9683-827809DA280F}"/>
                    </a:ext>
                  </a:extLst>
                </p:cNvPr>
                <p:cNvSpPr/>
                <p:nvPr/>
              </p:nvSpPr>
              <p:spPr>
                <a:xfrm>
                  <a:off x="1008874" y="1270758"/>
                  <a:ext cx="5558" cy="8191"/>
                </a:xfrm>
                <a:custGeom>
                  <a:avLst/>
                  <a:gdLst/>
                  <a:ahLst/>
                  <a:cxnLst/>
                  <a:rect l="0" t="0" r="r" b="b"/>
                  <a:pathLst>
                    <a:path w="5558" h="8192">
                      <a:moveTo>
                        <a:pt x="5538" y="8192"/>
                      </a:moveTo>
                      <a:cubicBezTo>
                        <a:pt x="5395" y="7763"/>
                        <a:pt x="-3349" y="5001"/>
                        <a:pt x="1423" y="0"/>
                      </a:cubicBezTo>
                      <a:cubicBezTo>
                        <a:pt x="6910" y="3696"/>
                        <a:pt x="5243" y="7830"/>
                        <a:pt x="5538" y="8192"/>
                      </a:cubicBezTo>
                      <a:close/>
                    </a:path>
                  </a:pathLst>
                </a:custGeom>
                <a:solidFill>
                  <a:srgbClr val="D8D7D9">
                    <a:alpha val="100000"/>
                  </a:srgbClr>
                </a:solidFill>
              </p:spPr>
              <p:txBody>
                <a:bodyPr rtlCol="0" anchor="ctr">
                  <a:noAutofit/>
                </a:bodyPr>
                <a:lstStyle/>
                <a:p>
                  <a:pPr algn="ctr"/>
                  <a:endParaRPr lang="en-US" dirty="0"/>
                </a:p>
              </p:txBody>
            </p:sp>
            <p:sp>
              <p:nvSpPr>
                <p:cNvPr id="114" name="shape-3BA5">
                  <a:extLst>
                    <a:ext uri="{19099AF3-8D72-4301-9DC6-8A1DC5FD9C1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0FEFF5F-DD7E-4138-9620-ABBD493B91E3}"/>
                    </a:ext>
                  </a:extLst>
                </p:cNvPr>
                <p:cNvSpPr/>
                <p:nvPr/>
              </p:nvSpPr>
              <p:spPr>
                <a:xfrm>
                  <a:off x="473425" y="534572"/>
                  <a:ext cx="1072982" cy="644394"/>
                </a:xfrm>
                <a:custGeom>
                  <a:avLst/>
                  <a:gdLst/>
                  <a:ahLst/>
                  <a:cxnLst/>
                  <a:rect l="0" t="0" r="r" b="b"/>
                  <a:pathLst>
                    <a:path w="1072983" h="644394">
                      <a:moveTo>
                        <a:pt x="855864" y="2151"/>
                      </a:moveTo>
                      <a:cubicBezTo>
                        <a:pt x="897317" y="-2130"/>
                        <a:pt x="939932" y="-5613"/>
                        <a:pt x="928083" y="50114"/>
                      </a:cubicBezTo>
                      <a:cubicBezTo>
                        <a:pt x="922377" y="77107"/>
                        <a:pt x="871542" y="92201"/>
                        <a:pt x="904908" y="95320"/>
                      </a:cubicBezTo>
                      <a:cubicBezTo>
                        <a:pt x="911547" y="95901"/>
                        <a:pt x="955601" y="54831"/>
                        <a:pt x="936246" y="154241"/>
                      </a:cubicBezTo>
                      <a:cubicBezTo>
                        <a:pt x="896383" y="188634"/>
                        <a:pt x="928302" y="156417"/>
                        <a:pt x="930835" y="140527"/>
                      </a:cubicBezTo>
                      <a:cubicBezTo>
                        <a:pt x="931483" y="136462"/>
                        <a:pt x="931550" y="119338"/>
                        <a:pt x="930835" y="115855"/>
                      </a:cubicBezTo>
                      <a:cubicBezTo>
                        <a:pt x="919205" y="59693"/>
                        <a:pt x="918405" y="133488"/>
                        <a:pt x="917186" y="137769"/>
                      </a:cubicBezTo>
                      <a:cubicBezTo>
                        <a:pt x="899708" y="198793"/>
                        <a:pt x="805172" y="149741"/>
                        <a:pt x="769996" y="195311"/>
                      </a:cubicBezTo>
                      <a:cubicBezTo>
                        <a:pt x="816935" y="215483"/>
                        <a:pt x="715399" y="221868"/>
                        <a:pt x="772739" y="233623"/>
                      </a:cubicBezTo>
                      <a:cubicBezTo>
                        <a:pt x="740678" y="262429"/>
                        <a:pt x="687091" y="266929"/>
                        <a:pt x="654153" y="281586"/>
                      </a:cubicBezTo>
                      <a:cubicBezTo>
                        <a:pt x="618625" y="297332"/>
                        <a:pt x="585116" y="334919"/>
                        <a:pt x="543730" y="334992"/>
                      </a:cubicBezTo>
                      <a:cubicBezTo>
                        <a:pt x="606347" y="283908"/>
                        <a:pt x="517155" y="335862"/>
                        <a:pt x="502849" y="356905"/>
                      </a:cubicBezTo>
                      <a:cubicBezTo>
                        <a:pt x="504582" y="359155"/>
                        <a:pt x="552760" y="359300"/>
                        <a:pt x="558751" y="358284"/>
                      </a:cubicBezTo>
                      <a:cubicBezTo>
                        <a:pt x="569733" y="356397"/>
                        <a:pt x="649753" y="302484"/>
                        <a:pt x="765948" y="278829"/>
                      </a:cubicBezTo>
                      <a:cubicBezTo>
                        <a:pt x="820260" y="267800"/>
                        <a:pt x="884754" y="257133"/>
                        <a:pt x="842291" y="287029"/>
                      </a:cubicBezTo>
                      <a:cubicBezTo>
                        <a:pt x="817659" y="304371"/>
                        <a:pt x="744793" y="305241"/>
                        <a:pt x="700521" y="317141"/>
                      </a:cubicBezTo>
                      <a:cubicBezTo>
                        <a:pt x="638627" y="333758"/>
                        <a:pt x="543587" y="393694"/>
                        <a:pt x="472881" y="378746"/>
                      </a:cubicBezTo>
                      <a:cubicBezTo>
                        <a:pt x="506249" y="414228"/>
                        <a:pt x="680014" y="354293"/>
                        <a:pt x="735983" y="330783"/>
                      </a:cubicBezTo>
                      <a:cubicBezTo>
                        <a:pt x="848568" y="324688"/>
                        <a:pt x="903965" y="275201"/>
                        <a:pt x="913214" y="273241"/>
                      </a:cubicBezTo>
                      <a:cubicBezTo>
                        <a:pt x="942313" y="267219"/>
                        <a:pt x="1017789" y="277523"/>
                        <a:pt x="941808" y="285577"/>
                      </a:cubicBezTo>
                      <a:cubicBezTo>
                        <a:pt x="953867" y="294865"/>
                        <a:pt x="922092" y="326575"/>
                        <a:pt x="910461" y="336225"/>
                      </a:cubicBezTo>
                      <a:cubicBezTo>
                        <a:pt x="901508" y="343699"/>
                        <a:pt x="834204" y="383898"/>
                        <a:pt x="820479" y="391009"/>
                      </a:cubicBezTo>
                      <a:cubicBezTo>
                        <a:pt x="711932" y="447103"/>
                        <a:pt x="638123" y="447751"/>
                        <a:pt x="618768" y="456752"/>
                      </a:cubicBezTo>
                      <a:cubicBezTo>
                        <a:pt x="605985" y="462695"/>
                        <a:pt x="584097" y="494995"/>
                        <a:pt x="575143" y="489623"/>
                      </a:cubicBezTo>
                      <a:cubicBezTo>
                        <a:pt x="573343" y="488537"/>
                        <a:pt x="579553" y="479393"/>
                        <a:pt x="575143" y="478659"/>
                      </a:cubicBezTo>
                      <a:cubicBezTo>
                        <a:pt x="573991" y="478450"/>
                        <a:pt x="571972" y="490346"/>
                        <a:pt x="561494" y="497824"/>
                      </a:cubicBezTo>
                      <a:cubicBezTo>
                        <a:pt x="544159" y="510225"/>
                        <a:pt x="560199" y="486432"/>
                        <a:pt x="546473" y="499195"/>
                      </a:cubicBezTo>
                      <a:cubicBezTo>
                        <a:pt x="511659" y="531780"/>
                        <a:pt x="598975" y="496662"/>
                        <a:pt x="613281" y="489623"/>
                      </a:cubicBezTo>
                      <a:cubicBezTo>
                        <a:pt x="620425" y="486136"/>
                        <a:pt x="627436" y="472497"/>
                        <a:pt x="637837" y="467706"/>
                      </a:cubicBezTo>
                      <a:cubicBezTo>
                        <a:pt x="654734" y="459943"/>
                        <a:pt x="736411" y="451018"/>
                        <a:pt x="765948" y="443036"/>
                      </a:cubicBezTo>
                      <a:cubicBezTo>
                        <a:pt x="796209" y="434911"/>
                        <a:pt x="835643" y="413721"/>
                        <a:pt x="839548" y="412923"/>
                      </a:cubicBezTo>
                      <a:cubicBezTo>
                        <a:pt x="861932" y="408207"/>
                        <a:pt x="808849" y="433968"/>
                        <a:pt x="800038" y="449932"/>
                      </a:cubicBezTo>
                      <a:cubicBezTo>
                        <a:pt x="773892" y="496947"/>
                        <a:pt x="829147" y="457619"/>
                        <a:pt x="846406" y="444484"/>
                      </a:cubicBezTo>
                      <a:cubicBezTo>
                        <a:pt x="797152" y="445284"/>
                        <a:pt x="848501" y="441731"/>
                        <a:pt x="884534" y="414374"/>
                      </a:cubicBezTo>
                      <a:lnTo>
                        <a:pt x="880420" y="410238"/>
                      </a:lnTo>
                      <a:cubicBezTo>
                        <a:pt x="785093" y="458057"/>
                        <a:pt x="861503" y="418871"/>
                        <a:pt x="862732" y="414374"/>
                      </a:cubicBezTo>
                      <a:cubicBezTo>
                        <a:pt x="864027" y="409513"/>
                        <a:pt x="851606" y="408424"/>
                        <a:pt x="855940" y="404796"/>
                      </a:cubicBezTo>
                      <a:cubicBezTo>
                        <a:pt x="891545" y="398628"/>
                        <a:pt x="943904" y="373232"/>
                        <a:pt x="868218" y="392460"/>
                      </a:cubicBezTo>
                      <a:cubicBezTo>
                        <a:pt x="956324" y="344932"/>
                        <a:pt x="956401" y="301541"/>
                        <a:pt x="962249" y="297985"/>
                      </a:cubicBezTo>
                      <a:cubicBezTo>
                        <a:pt x="966078" y="295663"/>
                        <a:pt x="1001682" y="294211"/>
                        <a:pt x="1000377" y="308942"/>
                      </a:cubicBezTo>
                      <a:cubicBezTo>
                        <a:pt x="1008617" y="258729"/>
                        <a:pt x="1025800" y="317650"/>
                        <a:pt x="1012655" y="345948"/>
                      </a:cubicBezTo>
                      <a:cubicBezTo>
                        <a:pt x="1015551" y="356107"/>
                        <a:pt x="1033820" y="333540"/>
                        <a:pt x="1034467" y="329549"/>
                      </a:cubicBezTo>
                      <a:cubicBezTo>
                        <a:pt x="1036420" y="318085"/>
                        <a:pt x="1015256" y="292470"/>
                        <a:pt x="1038582" y="262429"/>
                      </a:cubicBezTo>
                      <a:cubicBezTo>
                        <a:pt x="1050717" y="276652"/>
                        <a:pt x="1039811" y="281658"/>
                        <a:pt x="1039954" y="282964"/>
                      </a:cubicBezTo>
                      <a:cubicBezTo>
                        <a:pt x="1043640" y="322728"/>
                        <a:pt x="1106829" y="374901"/>
                        <a:pt x="1048117" y="392533"/>
                      </a:cubicBezTo>
                      <a:cubicBezTo>
                        <a:pt x="1064509" y="376279"/>
                        <a:pt x="1021256" y="355309"/>
                        <a:pt x="1060395" y="369241"/>
                      </a:cubicBezTo>
                      <a:cubicBezTo>
                        <a:pt x="1041687" y="295373"/>
                        <a:pt x="1053965" y="336153"/>
                        <a:pt x="1018142" y="365105"/>
                      </a:cubicBezTo>
                      <a:cubicBezTo>
                        <a:pt x="1054108" y="422062"/>
                        <a:pt x="995834" y="482222"/>
                        <a:pt x="941808" y="496585"/>
                      </a:cubicBezTo>
                      <a:cubicBezTo>
                        <a:pt x="971202" y="474240"/>
                        <a:pt x="973441" y="459000"/>
                        <a:pt x="975898" y="459581"/>
                      </a:cubicBezTo>
                      <a:cubicBezTo>
                        <a:pt x="977994" y="460162"/>
                        <a:pt x="974670" y="476345"/>
                        <a:pt x="988176" y="458200"/>
                      </a:cubicBezTo>
                      <a:cubicBezTo>
                        <a:pt x="1010417" y="428310"/>
                        <a:pt x="985718" y="387091"/>
                        <a:pt x="1012731" y="425329"/>
                      </a:cubicBezTo>
                      <a:cubicBezTo>
                        <a:pt x="1014684" y="384769"/>
                        <a:pt x="985795" y="353785"/>
                        <a:pt x="973222" y="317141"/>
                      </a:cubicBezTo>
                      <a:cubicBezTo>
                        <a:pt x="990557" y="366265"/>
                        <a:pt x="843948" y="477354"/>
                        <a:pt x="798743" y="489689"/>
                      </a:cubicBezTo>
                      <a:cubicBezTo>
                        <a:pt x="751727" y="491366"/>
                        <a:pt x="636675" y="516397"/>
                        <a:pt x="760605" y="508854"/>
                      </a:cubicBezTo>
                      <a:lnTo>
                        <a:pt x="760605" y="514292"/>
                      </a:lnTo>
                      <a:cubicBezTo>
                        <a:pt x="583382" y="551078"/>
                        <a:pt x="416909" y="643166"/>
                        <a:pt x="233108" y="644394"/>
                      </a:cubicBezTo>
                      <a:cubicBezTo>
                        <a:pt x="258602" y="614429"/>
                        <a:pt x="283735" y="625459"/>
                        <a:pt x="316234" y="618343"/>
                      </a:cubicBezTo>
                      <a:cubicBezTo>
                        <a:pt x="477791" y="583082"/>
                        <a:pt x="493971" y="565956"/>
                        <a:pt x="618834" y="522493"/>
                      </a:cubicBezTo>
                      <a:cubicBezTo>
                        <a:pt x="682757" y="500214"/>
                        <a:pt x="667879" y="523655"/>
                        <a:pt x="646066" y="495138"/>
                      </a:cubicBezTo>
                      <a:cubicBezTo>
                        <a:pt x="623321" y="487660"/>
                        <a:pt x="532900" y="542086"/>
                        <a:pt x="501553" y="547163"/>
                      </a:cubicBezTo>
                      <a:lnTo>
                        <a:pt x="532900" y="504710"/>
                      </a:lnTo>
                      <a:lnTo>
                        <a:pt x="528776" y="500576"/>
                      </a:lnTo>
                      <a:cubicBezTo>
                        <a:pt x="486961" y="547230"/>
                        <a:pt x="430993" y="537581"/>
                        <a:pt x="393799" y="564937"/>
                      </a:cubicBezTo>
                      <a:lnTo>
                        <a:pt x="418354" y="570385"/>
                      </a:lnTo>
                      <a:cubicBezTo>
                        <a:pt x="387949" y="582501"/>
                        <a:pt x="356749" y="595055"/>
                        <a:pt x="322951" y="589540"/>
                      </a:cubicBezTo>
                      <a:cubicBezTo>
                        <a:pt x="357906" y="574881"/>
                        <a:pt x="385422" y="548544"/>
                        <a:pt x="416982" y="527932"/>
                      </a:cubicBezTo>
                      <a:cubicBezTo>
                        <a:pt x="372928" y="537000"/>
                        <a:pt x="328367" y="543896"/>
                        <a:pt x="283374" y="544334"/>
                      </a:cubicBezTo>
                      <a:cubicBezTo>
                        <a:pt x="208842" y="558555"/>
                        <a:pt x="149838" y="633079"/>
                        <a:pt x="103472" y="637432"/>
                      </a:cubicBezTo>
                      <a:cubicBezTo>
                        <a:pt x="52267" y="642289"/>
                        <a:pt x="76823" y="630821"/>
                        <a:pt x="95311" y="607314"/>
                      </a:cubicBezTo>
                      <a:cubicBezTo>
                        <a:pt x="71334" y="651719"/>
                        <a:pt x="104411" y="627783"/>
                        <a:pt x="113006" y="603180"/>
                      </a:cubicBezTo>
                      <a:cubicBezTo>
                        <a:pt x="137850" y="532066"/>
                        <a:pt x="96539" y="607828"/>
                        <a:pt x="97984" y="585406"/>
                      </a:cubicBezTo>
                      <a:cubicBezTo>
                        <a:pt x="49451" y="611524"/>
                        <a:pt x="128749" y="553478"/>
                        <a:pt x="137488" y="499129"/>
                      </a:cubicBezTo>
                      <a:cubicBezTo>
                        <a:pt x="152076" y="476269"/>
                        <a:pt x="247408" y="442893"/>
                        <a:pt x="166087" y="464877"/>
                      </a:cubicBezTo>
                      <a:lnTo>
                        <a:pt x="192015" y="447103"/>
                      </a:lnTo>
                      <a:cubicBezTo>
                        <a:pt x="136188" y="447894"/>
                        <a:pt x="191509" y="432873"/>
                        <a:pt x="241052" y="425186"/>
                      </a:cubicBezTo>
                      <a:cubicBezTo>
                        <a:pt x="241052" y="416623"/>
                        <a:pt x="192159" y="427510"/>
                        <a:pt x="220614" y="404651"/>
                      </a:cubicBezTo>
                      <a:cubicBezTo>
                        <a:pt x="186020" y="413068"/>
                        <a:pt x="166521" y="428158"/>
                        <a:pt x="130627" y="407409"/>
                      </a:cubicBezTo>
                      <a:cubicBezTo>
                        <a:pt x="134238" y="421700"/>
                        <a:pt x="97767" y="411761"/>
                        <a:pt x="82889" y="430701"/>
                      </a:cubicBezTo>
                      <a:cubicBezTo>
                        <a:pt x="84261" y="434473"/>
                        <a:pt x="149765" y="414156"/>
                        <a:pt x="121022" y="471773"/>
                      </a:cubicBezTo>
                      <a:cubicBezTo>
                        <a:pt x="110333" y="493252"/>
                        <a:pt x="84261" y="472354"/>
                        <a:pt x="67868" y="574519"/>
                      </a:cubicBezTo>
                      <a:cubicBezTo>
                        <a:pt x="53568" y="553907"/>
                        <a:pt x="36018" y="512187"/>
                        <a:pt x="44685" y="488242"/>
                      </a:cubicBezTo>
                      <a:cubicBezTo>
                        <a:pt x="55301" y="458857"/>
                        <a:pt x="47935" y="504567"/>
                        <a:pt x="62378" y="536209"/>
                      </a:cubicBezTo>
                      <a:cubicBezTo>
                        <a:pt x="58695" y="475545"/>
                        <a:pt x="98561" y="481422"/>
                        <a:pt x="110117" y="449932"/>
                      </a:cubicBezTo>
                      <a:cubicBezTo>
                        <a:pt x="102678" y="439188"/>
                        <a:pt x="53712" y="481860"/>
                        <a:pt x="93795" y="441731"/>
                      </a:cubicBezTo>
                      <a:lnTo>
                        <a:pt x="63823" y="447170"/>
                      </a:lnTo>
                      <a:cubicBezTo>
                        <a:pt x="111272" y="386583"/>
                        <a:pt x="38040" y="442017"/>
                        <a:pt x="25691" y="460886"/>
                      </a:cubicBezTo>
                      <a:cubicBezTo>
                        <a:pt x="2580" y="496081"/>
                        <a:pt x="5397" y="567766"/>
                        <a:pt x="21574" y="519807"/>
                      </a:cubicBezTo>
                      <a:cubicBezTo>
                        <a:pt x="27352" y="523360"/>
                        <a:pt x="24535" y="590921"/>
                        <a:pt x="14786" y="581415"/>
                      </a:cubicBezTo>
                      <a:cubicBezTo>
                        <a:pt x="-7387" y="559860"/>
                        <a:pt x="-9625" y="473878"/>
                        <a:pt x="43384" y="429396"/>
                      </a:cubicBezTo>
                      <a:cubicBezTo>
                        <a:pt x="73140" y="404433"/>
                        <a:pt x="114811" y="394782"/>
                        <a:pt x="149693" y="380125"/>
                      </a:cubicBezTo>
                      <a:cubicBezTo>
                        <a:pt x="173526" y="370111"/>
                        <a:pt x="189198" y="349432"/>
                        <a:pt x="220542" y="350012"/>
                      </a:cubicBezTo>
                      <a:cubicBezTo>
                        <a:pt x="241485" y="350447"/>
                        <a:pt x="184575" y="364524"/>
                        <a:pt x="161898" y="400660"/>
                      </a:cubicBezTo>
                      <a:cubicBezTo>
                        <a:pt x="185226" y="386220"/>
                        <a:pt x="204869" y="364452"/>
                        <a:pt x="232747" y="362348"/>
                      </a:cubicBezTo>
                      <a:cubicBezTo>
                        <a:pt x="200248" y="416986"/>
                        <a:pt x="240836" y="350665"/>
                        <a:pt x="236864" y="393839"/>
                      </a:cubicBezTo>
                      <a:cubicBezTo>
                        <a:pt x="237369" y="354293"/>
                        <a:pt x="292040" y="326937"/>
                        <a:pt x="324106" y="322656"/>
                      </a:cubicBezTo>
                      <a:cubicBezTo>
                        <a:pt x="390333" y="313803"/>
                        <a:pt x="328295" y="334120"/>
                        <a:pt x="310456" y="347327"/>
                      </a:cubicBezTo>
                      <a:cubicBezTo>
                        <a:pt x="283230" y="367499"/>
                        <a:pt x="267702" y="387744"/>
                        <a:pt x="313201" y="377440"/>
                      </a:cubicBezTo>
                      <a:cubicBezTo>
                        <a:pt x="332267" y="373158"/>
                        <a:pt x="377910" y="343263"/>
                        <a:pt x="416765" y="336370"/>
                      </a:cubicBezTo>
                      <a:cubicBezTo>
                        <a:pt x="482198" y="350882"/>
                        <a:pt x="575505" y="280062"/>
                        <a:pt x="593993" y="289785"/>
                      </a:cubicBezTo>
                      <a:cubicBezTo>
                        <a:pt x="598184" y="292035"/>
                        <a:pt x="589440" y="299654"/>
                        <a:pt x="593993" y="300743"/>
                      </a:cubicBezTo>
                      <a:cubicBezTo>
                        <a:pt x="596165" y="301250"/>
                        <a:pt x="624397" y="277015"/>
                        <a:pt x="629455" y="273387"/>
                      </a:cubicBezTo>
                      <a:cubicBezTo>
                        <a:pt x="630826" y="272443"/>
                        <a:pt x="636313" y="274330"/>
                        <a:pt x="637618" y="273387"/>
                      </a:cubicBezTo>
                      <a:cubicBezTo>
                        <a:pt x="658058" y="258003"/>
                        <a:pt x="700235" y="197778"/>
                        <a:pt x="664840" y="265187"/>
                      </a:cubicBezTo>
                      <a:lnTo>
                        <a:pt x="737068" y="230938"/>
                      </a:lnTo>
                      <a:cubicBezTo>
                        <a:pt x="648448" y="254012"/>
                        <a:pt x="690986" y="226584"/>
                        <a:pt x="746593" y="207645"/>
                      </a:cubicBezTo>
                      <a:cubicBezTo>
                        <a:pt x="754251" y="199663"/>
                        <a:pt x="673727" y="200462"/>
                        <a:pt x="648448" y="204888"/>
                      </a:cubicBezTo>
                      <a:cubicBezTo>
                        <a:pt x="590240" y="215192"/>
                        <a:pt x="552826" y="268961"/>
                        <a:pt x="533976" y="270629"/>
                      </a:cubicBezTo>
                      <a:cubicBezTo>
                        <a:pt x="512164" y="272589"/>
                        <a:pt x="543368" y="256334"/>
                        <a:pt x="531233" y="256915"/>
                      </a:cubicBezTo>
                      <a:cubicBezTo>
                        <a:pt x="520327" y="257423"/>
                        <a:pt x="431282" y="315327"/>
                        <a:pt x="321290" y="308942"/>
                      </a:cubicBezTo>
                      <a:cubicBezTo>
                        <a:pt x="276730" y="320841"/>
                        <a:pt x="231953" y="337967"/>
                        <a:pt x="186309" y="340433"/>
                      </a:cubicBezTo>
                      <a:cubicBezTo>
                        <a:pt x="201620" y="335644"/>
                        <a:pt x="336745" y="265042"/>
                        <a:pt x="341728" y="274693"/>
                      </a:cubicBezTo>
                      <a:cubicBezTo>
                        <a:pt x="298901" y="315545"/>
                        <a:pt x="356678" y="261922"/>
                        <a:pt x="427598" y="235001"/>
                      </a:cubicBezTo>
                      <a:cubicBezTo>
                        <a:pt x="496638" y="208807"/>
                        <a:pt x="576448" y="200462"/>
                        <a:pt x="596594" y="193931"/>
                      </a:cubicBezTo>
                      <a:cubicBezTo>
                        <a:pt x="612415" y="188779"/>
                        <a:pt x="625988" y="173759"/>
                        <a:pt x="642961" y="169261"/>
                      </a:cubicBezTo>
                      <a:cubicBezTo>
                        <a:pt x="646066" y="168462"/>
                        <a:pt x="698711" y="166938"/>
                        <a:pt x="656611" y="161062"/>
                      </a:cubicBezTo>
                      <a:cubicBezTo>
                        <a:pt x="639999" y="158739"/>
                        <a:pt x="621730" y="171872"/>
                        <a:pt x="645705" y="152861"/>
                      </a:cubicBezTo>
                      <a:cubicBezTo>
                        <a:pt x="665421" y="149596"/>
                        <a:pt x="682176" y="164036"/>
                        <a:pt x="700235" y="166576"/>
                      </a:cubicBezTo>
                      <a:cubicBezTo>
                        <a:pt x="733744" y="171220"/>
                        <a:pt x="768482" y="160771"/>
                        <a:pt x="719295" y="163818"/>
                      </a:cubicBezTo>
                      <a:cubicBezTo>
                        <a:pt x="706084" y="157143"/>
                        <a:pt x="765739" y="149596"/>
                        <a:pt x="767034" y="162440"/>
                      </a:cubicBezTo>
                      <a:cubicBezTo>
                        <a:pt x="714961" y="218240"/>
                        <a:pt x="781407" y="162367"/>
                        <a:pt x="810658" y="159682"/>
                      </a:cubicBezTo>
                      <a:cubicBezTo>
                        <a:pt x="793856" y="152813"/>
                        <a:pt x="777054" y="145968"/>
                        <a:pt x="760243" y="139147"/>
                      </a:cubicBezTo>
                      <a:lnTo>
                        <a:pt x="760243" y="133706"/>
                      </a:lnTo>
                      <a:cubicBezTo>
                        <a:pt x="815421" y="114694"/>
                        <a:pt x="881363" y="204816"/>
                        <a:pt x="897898" y="121370"/>
                      </a:cubicBezTo>
                      <a:lnTo>
                        <a:pt x="866551" y="122748"/>
                      </a:lnTo>
                      <a:cubicBezTo>
                        <a:pt x="866551" y="140308"/>
                        <a:pt x="844091" y="131674"/>
                        <a:pt x="828423" y="128191"/>
                      </a:cubicBezTo>
                      <a:cubicBezTo>
                        <a:pt x="868142" y="96627"/>
                        <a:pt x="824813" y="128336"/>
                        <a:pt x="839329" y="98077"/>
                      </a:cubicBezTo>
                      <a:cubicBezTo>
                        <a:pt x="820403" y="119266"/>
                        <a:pt x="804877" y="95901"/>
                        <a:pt x="765739" y="106278"/>
                      </a:cubicBezTo>
                      <a:cubicBezTo>
                        <a:pt x="744936" y="111792"/>
                        <a:pt x="708465" y="162585"/>
                        <a:pt x="617177" y="124055"/>
                      </a:cubicBezTo>
                      <a:cubicBezTo>
                        <a:pt x="690767" y="83348"/>
                        <a:pt x="770139" y="11076"/>
                        <a:pt x="855721" y="2151"/>
                      </a:cubicBezTo>
                      <a:lnTo>
                        <a:pt x="855864" y="2151"/>
                      </a:lnTo>
                      <a:close/>
                    </a:path>
                  </a:pathLst>
                </a:custGeom>
                <a:solidFill>
                  <a:srgbClr val="F2F5F7">
                    <a:alpha val="100000"/>
                  </a:srgbClr>
                </a:solidFill>
              </p:spPr>
              <p:txBody>
                <a:bodyPr rtlCol="0" anchor="ctr">
                  <a:noAutofit/>
                </a:bodyPr>
                <a:lstStyle/>
                <a:p>
                  <a:pPr algn="ctr"/>
                  <a:endParaRPr lang="en-US" dirty="0"/>
                </a:p>
              </p:txBody>
            </p:sp>
            <p:sp>
              <p:nvSpPr>
                <p:cNvPr id="115" name="shape-10DB">
                  <a:extLst>
                    <a:ext uri="{99CC86D6-5455-4DC2-BC85-A0DDA127A92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CE9ED4B-F98C-48DB-AC2D-2CCC416A829D}"/>
                    </a:ext>
                  </a:extLst>
                </p:cNvPr>
                <p:cNvSpPr/>
                <p:nvPr/>
              </p:nvSpPr>
              <p:spPr>
                <a:xfrm>
                  <a:off x="589175" y="818843"/>
                  <a:ext cx="804179" cy="338206"/>
                </a:xfrm>
                <a:custGeom>
                  <a:avLst/>
                  <a:gdLst/>
                  <a:ahLst/>
                  <a:cxnLst/>
                  <a:rect l="0" t="0" r="r" b="b"/>
                  <a:pathLst>
                    <a:path w="804180" h="338206">
                      <a:moveTo>
                        <a:pt x="797388" y="0"/>
                      </a:moveTo>
                      <a:cubicBezTo>
                        <a:pt x="810609" y="580"/>
                        <a:pt x="784387" y="29823"/>
                        <a:pt x="785111" y="31492"/>
                      </a:cubicBezTo>
                      <a:lnTo>
                        <a:pt x="804180" y="26049"/>
                      </a:lnTo>
                      <a:cubicBezTo>
                        <a:pt x="710435" y="119799"/>
                        <a:pt x="561083" y="133657"/>
                        <a:pt x="470233" y="164356"/>
                      </a:cubicBezTo>
                      <a:cubicBezTo>
                        <a:pt x="422351" y="180529"/>
                        <a:pt x="380022" y="210428"/>
                        <a:pt x="331204" y="224582"/>
                      </a:cubicBezTo>
                      <a:lnTo>
                        <a:pt x="159463" y="240975"/>
                      </a:lnTo>
                      <a:cubicBezTo>
                        <a:pt x="106309" y="273388"/>
                        <a:pt x="53154" y="305802"/>
                        <a:pt x="0" y="338206"/>
                      </a:cubicBezTo>
                      <a:cubicBezTo>
                        <a:pt x="32572" y="306069"/>
                        <a:pt x="7583" y="262235"/>
                        <a:pt x="38132" y="225887"/>
                      </a:cubicBezTo>
                      <a:cubicBezTo>
                        <a:pt x="49038" y="212971"/>
                        <a:pt x="34233" y="238222"/>
                        <a:pt x="40877" y="255996"/>
                      </a:cubicBezTo>
                      <a:cubicBezTo>
                        <a:pt x="54671" y="293000"/>
                        <a:pt x="126531" y="240756"/>
                        <a:pt x="134908" y="216305"/>
                      </a:cubicBezTo>
                      <a:cubicBezTo>
                        <a:pt x="81393" y="264702"/>
                        <a:pt x="26288" y="258825"/>
                        <a:pt x="68104" y="234088"/>
                      </a:cubicBezTo>
                      <a:cubicBezTo>
                        <a:pt x="64132" y="227630"/>
                        <a:pt x="22244" y="243080"/>
                        <a:pt x="69476" y="208037"/>
                      </a:cubicBezTo>
                      <a:cubicBezTo>
                        <a:pt x="69693" y="207818"/>
                        <a:pt x="72654" y="212609"/>
                        <a:pt x="74893" y="210790"/>
                      </a:cubicBezTo>
                      <a:cubicBezTo>
                        <a:pt x="93309" y="196131"/>
                        <a:pt x="118441" y="160289"/>
                        <a:pt x="151230" y="136848"/>
                      </a:cubicBezTo>
                      <a:cubicBezTo>
                        <a:pt x="207490" y="96580"/>
                        <a:pt x="296899" y="56235"/>
                        <a:pt x="366592" y="65668"/>
                      </a:cubicBezTo>
                      <a:cubicBezTo>
                        <a:pt x="308021" y="91718"/>
                        <a:pt x="182502" y="129014"/>
                        <a:pt x="137580" y="164280"/>
                      </a:cubicBezTo>
                      <a:cubicBezTo>
                        <a:pt x="73738" y="214419"/>
                        <a:pt x="140469" y="172700"/>
                        <a:pt x="153902" y="169718"/>
                      </a:cubicBezTo>
                      <a:cubicBezTo>
                        <a:pt x="200051" y="159784"/>
                        <a:pt x="211751" y="194464"/>
                        <a:pt x="256166" y="193017"/>
                      </a:cubicBezTo>
                      <a:cubicBezTo>
                        <a:pt x="235223" y="199398"/>
                        <a:pt x="214207" y="207094"/>
                        <a:pt x="192107" y="205351"/>
                      </a:cubicBezTo>
                      <a:cubicBezTo>
                        <a:pt x="135775" y="176691"/>
                        <a:pt x="157080" y="223925"/>
                        <a:pt x="208429" y="219067"/>
                      </a:cubicBezTo>
                      <a:cubicBezTo>
                        <a:pt x="227062" y="217324"/>
                        <a:pt x="551262" y="122774"/>
                        <a:pt x="568302" y="115010"/>
                      </a:cubicBezTo>
                      <a:cubicBezTo>
                        <a:pt x="601240" y="99917"/>
                        <a:pt x="602030" y="79164"/>
                        <a:pt x="625576" y="54784"/>
                      </a:cubicBezTo>
                      <a:cubicBezTo>
                        <a:pt x="639730" y="54058"/>
                        <a:pt x="593868" y="95999"/>
                        <a:pt x="603764" y="101369"/>
                      </a:cubicBezTo>
                      <a:cubicBezTo>
                        <a:pt x="707044" y="3845"/>
                        <a:pt x="644207" y="72924"/>
                        <a:pt x="637854" y="86276"/>
                      </a:cubicBezTo>
                      <a:cubicBezTo>
                        <a:pt x="635254" y="91791"/>
                        <a:pt x="634025" y="93024"/>
                        <a:pt x="639226" y="93096"/>
                      </a:cubicBezTo>
                      <a:cubicBezTo>
                        <a:pt x="711225" y="71183"/>
                        <a:pt x="731161" y="28879"/>
                        <a:pt x="797312" y="0"/>
                      </a:cubicBezTo>
                      <a:lnTo>
                        <a:pt x="797388" y="0"/>
                      </a:lnTo>
                      <a:close/>
                    </a:path>
                  </a:pathLst>
                </a:custGeom>
                <a:solidFill>
                  <a:srgbClr val="0A090A">
                    <a:alpha val="100000"/>
                  </a:srgbClr>
                </a:solidFill>
              </p:spPr>
              <p:txBody>
                <a:bodyPr rtlCol="0" anchor="ctr">
                  <a:noAutofit/>
                </a:bodyPr>
                <a:lstStyle/>
                <a:p>
                  <a:pPr algn="ctr"/>
                  <a:endParaRPr lang="en-US" dirty="0"/>
                </a:p>
              </p:txBody>
            </p:sp>
            <p:sp>
              <p:nvSpPr>
                <p:cNvPr id="116" name="shape-CABB">
                  <a:extLst>
                    <a:ext uri="{DAA5D6EC-AD3A-48CB-8220-50DAF3B1D72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AD7861F-6801-4042-B1D0-586C00E495FA}"/>
                    </a:ext>
                  </a:extLst>
                </p:cNvPr>
                <p:cNvSpPr/>
                <p:nvPr/>
              </p:nvSpPr>
              <p:spPr>
                <a:xfrm>
                  <a:off x="818187" y="879067"/>
                  <a:ext cx="372152" cy="116390"/>
                </a:xfrm>
                <a:custGeom>
                  <a:avLst/>
                  <a:gdLst/>
                  <a:ahLst/>
                  <a:cxnLst/>
                  <a:rect l="0" t="0" r="r" b="b"/>
                  <a:pathLst>
                    <a:path w="372152" h="116391">
                      <a:moveTo>
                        <a:pt x="372076" y="0"/>
                      </a:moveTo>
                      <a:lnTo>
                        <a:pt x="333947" y="41070"/>
                      </a:lnTo>
                      <a:cubicBezTo>
                        <a:pt x="237392" y="84682"/>
                        <a:pt x="123353" y="75824"/>
                        <a:pt x="27227" y="116391"/>
                      </a:cubicBezTo>
                      <a:cubicBezTo>
                        <a:pt x="71137" y="83882"/>
                        <a:pt x="23833" y="112181"/>
                        <a:pt x="0" y="108190"/>
                      </a:cubicBezTo>
                      <a:cubicBezTo>
                        <a:pt x="118803" y="53115"/>
                        <a:pt x="260786" y="73509"/>
                        <a:pt x="372152" y="0"/>
                      </a:cubicBezTo>
                      <a:lnTo>
                        <a:pt x="372076" y="0"/>
                      </a:lnTo>
                      <a:close/>
                    </a:path>
                  </a:pathLst>
                </a:custGeom>
                <a:solidFill>
                  <a:srgbClr val="0A090A">
                    <a:alpha val="100000"/>
                  </a:srgbClr>
                </a:solidFill>
              </p:spPr>
              <p:txBody>
                <a:bodyPr rtlCol="0" anchor="ctr">
                  <a:noAutofit/>
                </a:bodyPr>
                <a:lstStyle/>
                <a:p>
                  <a:pPr algn="ctr"/>
                  <a:endParaRPr lang="en-US" dirty="0"/>
                </a:p>
              </p:txBody>
            </p:sp>
            <p:sp>
              <p:nvSpPr>
                <p:cNvPr id="117" name="shape-35AD">
                  <a:extLst>
                    <a:ext uri="{4102F0EF-3C9F-458B-B0E7-B0D1B576FBB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89E61A7-B366-4F84-B015-A212CE0B07C2}"/>
                    </a:ext>
                  </a:extLst>
                </p:cNvPr>
                <p:cNvSpPr/>
                <p:nvPr/>
              </p:nvSpPr>
              <p:spPr>
                <a:xfrm>
                  <a:off x="1163708" y="549617"/>
                  <a:ext cx="221250" cy="86116"/>
                </a:xfrm>
                <a:custGeom>
                  <a:avLst/>
                  <a:gdLst/>
                  <a:ahLst/>
                  <a:cxnLst/>
                  <a:rect l="0" t="0" r="r" b="b"/>
                  <a:pathLst>
                    <a:path w="221251" h="86117">
                      <a:moveTo>
                        <a:pt x="179231" y="816"/>
                      </a:moveTo>
                      <a:cubicBezTo>
                        <a:pt x="194185" y="-925"/>
                        <a:pt x="213321" y="-1433"/>
                        <a:pt x="218741" y="15909"/>
                      </a:cubicBezTo>
                      <a:cubicBezTo>
                        <a:pt x="227618" y="44280"/>
                        <a:pt x="212388" y="17070"/>
                        <a:pt x="181908" y="22730"/>
                      </a:cubicBezTo>
                      <a:cubicBezTo>
                        <a:pt x="152799" y="28172"/>
                        <a:pt x="161610" y="70475"/>
                        <a:pt x="53787" y="61042"/>
                      </a:cubicBezTo>
                      <a:cubicBezTo>
                        <a:pt x="-73829" y="132733"/>
                        <a:pt x="59711" y="26938"/>
                        <a:pt x="105565" y="36372"/>
                      </a:cubicBezTo>
                      <a:cubicBezTo>
                        <a:pt x="90477" y="14603"/>
                        <a:pt x="115033" y="31220"/>
                        <a:pt x="116471" y="30929"/>
                      </a:cubicBezTo>
                      <a:cubicBezTo>
                        <a:pt x="122538" y="29551"/>
                        <a:pt x="159591" y="3138"/>
                        <a:pt x="179164" y="816"/>
                      </a:cubicBezTo>
                      <a:lnTo>
                        <a:pt x="179231" y="816"/>
                      </a:lnTo>
                      <a:close/>
                    </a:path>
                  </a:pathLst>
                </a:custGeom>
                <a:solidFill>
                  <a:srgbClr val="0A090A">
                    <a:alpha val="100000"/>
                  </a:srgbClr>
                </a:solidFill>
              </p:spPr>
              <p:txBody>
                <a:bodyPr rtlCol="0" anchor="ctr">
                  <a:noAutofit/>
                </a:bodyPr>
                <a:lstStyle/>
                <a:p>
                  <a:pPr algn="ctr"/>
                  <a:endParaRPr lang="en-US" dirty="0"/>
                </a:p>
              </p:txBody>
            </p:sp>
            <p:sp>
              <p:nvSpPr>
                <p:cNvPr id="118" name="shape-A526">
                  <a:extLst>
                    <a:ext uri="{4A31A149-5A2F-4942-85B8-6959A739224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72D455B-BCE6-406C-8C5B-196FFD6C988E}"/>
                    </a:ext>
                  </a:extLst>
                </p:cNvPr>
                <p:cNvSpPr/>
                <p:nvPr/>
              </p:nvSpPr>
              <p:spPr>
                <a:xfrm>
                  <a:off x="1327371" y="591503"/>
                  <a:ext cx="43135" cy="55633"/>
                </a:xfrm>
                <a:custGeom>
                  <a:avLst/>
                  <a:gdLst/>
                  <a:ahLst/>
                  <a:cxnLst/>
                  <a:rect l="0" t="0" r="r" b="b"/>
                  <a:pathLst>
                    <a:path w="43135" h="55634">
                      <a:moveTo>
                        <a:pt x="29217" y="0"/>
                      </a:moveTo>
                      <a:cubicBezTo>
                        <a:pt x="59411" y="0"/>
                        <a:pt x="33046" y="22930"/>
                        <a:pt x="19683" y="26050"/>
                      </a:cubicBezTo>
                      <a:cubicBezTo>
                        <a:pt x="75004" y="64217"/>
                        <a:pt x="6186" y="61677"/>
                        <a:pt x="623" y="39764"/>
                      </a:cubicBezTo>
                      <a:cubicBezTo>
                        <a:pt x="-3349" y="24091"/>
                        <a:pt x="12320" y="0"/>
                        <a:pt x="29217" y="72"/>
                      </a:cubicBezTo>
                      <a:lnTo>
                        <a:pt x="29217" y="0"/>
                      </a:lnTo>
                      <a:close/>
                    </a:path>
                  </a:pathLst>
                </a:custGeom>
                <a:solidFill>
                  <a:srgbClr val="0A090A">
                    <a:alpha val="100000"/>
                  </a:srgbClr>
                </a:solidFill>
              </p:spPr>
              <p:txBody>
                <a:bodyPr rtlCol="0" anchor="ctr">
                  <a:noAutofit/>
                </a:bodyPr>
                <a:lstStyle/>
                <a:p>
                  <a:pPr algn="ctr"/>
                  <a:endParaRPr lang="en-US" dirty="0"/>
                </a:p>
              </p:txBody>
            </p:sp>
            <p:sp>
              <p:nvSpPr>
                <p:cNvPr id="119" name="shape-9866">
                  <a:extLst>
                    <a:ext uri="{6BE96D5F-F93B-44F2-BAD8-F04C57AF2F3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0649073-925E-4647-BC8A-D3BC9DF1DCAC}"/>
                    </a:ext>
                  </a:extLst>
                </p:cNvPr>
                <p:cNvSpPr/>
                <p:nvPr/>
              </p:nvSpPr>
              <p:spPr>
                <a:xfrm>
                  <a:off x="1158925" y="988637"/>
                  <a:ext cx="96774" cy="42443"/>
                </a:xfrm>
                <a:custGeom>
                  <a:avLst/>
                  <a:gdLst/>
                  <a:ahLst/>
                  <a:cxnLst/>
                  <a:rect l="0" t="0" r="r" b="b"/>
                  <a:pathLst>
                    <a:path w="96774" h="42443">
                      <a:moveTo>
                        <a:pt x="96774" y="0"/>
                      </a:moveTo>
                      <a:cubicBezTo>
                        <a:pt x="96774" y="35195"/>
                        <a:pt x="29099" y="37300"/>
                        <a:pt x="0" y="42443"/>
                      </a:cubicBezTo>
                      <a:cubicBezTo>
                        <a:pt x="30690" y="15164"/>
                        <a:pt x="68390" y="21184"/>
                        <a:pt x="96774" y="0"/>
                      </a:cubicBezTo>
                      <a:close/>
                    </a:path>
                  </a:pathLst>
                </a:custGeom>
                <a:solidFill>
                  <a:srgbClr val="0A090A">
                    <a:alpha val="100000"/>
                  </a:srgbClr>
                </a:solidFill>
              </p:spPr>
              <p:txBody>
                <a:bodyPr rtlCol="0" anchor="ctr">
                  <a:noAutofit/>
                </a:bodyPr>
                <a:lstStyle/>
                <a:p>
                  <a:pPr algn="ctr"/>
                  <a:endParaRPr lang="en-US" dirty="0"/>
                </a:p>
              </p:txBody>
            </p:sp>
            <p:sp>
              <p:nvSpPr>
                <p:cNvPr id="120" name="shape-0E7C">
                  <a:extLst>
                    <a:ext uri="{71ECF921-FF88-4F1D-89CD-FDCE8D1A858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521B86B-BF84-4AD5-B398-594A74660CFE}"/>
                    </a:ext>
                  </a:extLst>
                </p:cNvPr>
                <p:cNvSpPr/>
                <p:nvPr/>
              </p:nvSpPr>
              <p:spPr>
                <a:xfrm>
                  <a:off x="894452" y="741708"/>
                  <a:ext cx="135571" cy="73068"/>
                </a:xfrm>
                <a:custGeom>
                  <a:avLst/>
                  <a:gdLst/>
                  <a:ahLst/>
                  <a:cxnLst/>
                  <a:rect l="0" t="0" r="r" b="b"/>
                  <a:pathLst>
                    <a:path w="135571" h="73068">
                      <a:moveTo>
                        <a:pt x="129494" y="433"/>
                      </a:moveTo>
                      <a:cubicBezTo>
                        <a:pt x="151373" y="-2759"/>
                        <a:pt x="107320" y="12697"/>
                        <a:pt x="104939" y="14147"/>
                      </a:cubicBezTo>
                      <a:cubicBezTo>
                        <a:pt x="74678" y="31852"/>
                        <a:pt x="37409" y="62764"/>
                        <a:pt x="0" y="73068"/>
                      </a:cubicBezTo>
                      <a:cubicBezTo>
                        <a:pt x="16177" y="51009"/>
                        <a:pt x="110282" y="3263"/>
                        <a:pt x="129494" y="506"/>
                      </a:cubicBezTo>
                      <a:lnTo>
                        <a:pt x="129494" y="433"/>
                      </a:lnTo>
                      <a:close/>
                    </a:path>
                  </a:pathLst>
                </a:custGeom>
                <a:solidFill>
                  <a:srgbClr val="0A090A">
                    <a:alpha val="100000"/>
                  </a:srgbClr>
                </a:solidFill>
              </p:spPr>
              <p:txBody>
                <a:bodyPr rtlCol="0" anchor="ctr">
                  <a:noAutofit/>
                </a:bodyPr>
                <a:lstStyle/>
                <a:p>
                  <a:pPr algn="ctr"/>
                  <a:endParaRPr lang="en-US" dirty="0"/>
                </a:p>
              </p:txBody>
            </p:sp>
            <p:sp>
              <p:nvSpPr>
                <p:cNvPr id="121" name="shape-076E">
                  <a:extLst>
                    <a:ext uri="{7E9BD6DD-4946-47DE-9F2F-05331C80858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8F1DED9-5704-48A1-BF53-6414C034D024}"/>
                    </a:ext>
                  </a:extLst>
                </p:cNvPr>
                <p:cNvSpPr/>
                <p:nvPr/>
              </p:nvSpPr>
              <p:spPr>
                <a:xfrm>
                  <a:off x="1092448" y="706514"/>
                  <a:ext cx="108415" cy="15576"/>
                </a:xfrm>
                <a:custGeom>
                  <a:avLst/>
                  <a:gdLst/>
                  <a:ahLst/>
                  <a:cxnLst/>
                  <a:rect l="0" t="0" r="r" b="b"/>
                  <a:pathLst>
                    <a:path w="108415" h="15577">
                      <a:moveTo>
                        <a:pt x="40551" y="0"/>
                      </a:moveTo>
                      <a:cubicBezTo>
                        <a:pt x="149964" y="5950"/>
                        <a:pt x="114217" y="16036"/>
                        <a:pt x="24225" y="8199"/>
                      </a:cubicBezTo>
                      <a:cubicBezTo>
                        <a:pt x="-23515" y="25832"/>
                        <a:pt x="8699" y="7256"/>
                        <a:pt x="40551" y="0"/>
                      </a:cubicBezTo>
                      <a:close/>
                    </a:path>
                  </a:pathLst>
                </a:custGeom>
                <a:solidFill>
                  <a:srgbClr val="0A090A">
                    <a:alpha val="100000"/>
                  </a:srgbClr>
                </a:solidFill>
              </p:spPr>
              <p:txBody>
                <a:bodyPr rtlCol="0" anchor="ctr">
                  <a:noAutofit/>
                </a:bodyPr>
                <a:lstStyle/>
                <a:p>
                  <a:pPr algn="ctr"/>
                  <a:endParaRPr lang="en-US" dirty="0"/>
                </a:p>
              </p:txBody>
            </p:sp>
            <p:sp>
              <p:nvSpPr>
                <p:cNvPr id="122" name="shape-57D4">
                  <a:extLst>
                    <a:ext uri="{C6814339-F1E7-410A-9555-9581D8CC912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77E56E8-919B-44AC-8385-472E59A50409}"/>
                    </a:ext>
                  </a:extLst>
                </p:cNvPr>
                <p:cNvSpPr/>
                <p:nvPr/>
              </p:nvSpPr>
              <p:spPr>
                <a:xfrm>
                  <a:off x="951723" y="769320"/>
                  <a:ext cx="72726" cy="26226"/>
                </a:xfrm>
                <a:custGeom>
                  <a:avLst/>
                  <a:gdLst/>
                  <a:ahLst/>
                  <a:cxnLst/>
                  <a:rect l="0" t="0" r="r" b="b"/>
                  <a:pathLst>
                    <a:path w="72727" h="26226">
                      <a:moveTo>
                        <a:pt x="66804" y="176"/>
                      </a:moveTo>
                      <a:cubicBezTo>
                        <a:pt x="90778" y="-2436"/>
                        <a:pt x="36619" y="24848"/>
                        <a:pt x="0" y="26226"/>
                      </a:cubicBezTo>
                      <a:cubicBezTo>
                        <a:pt x="9673" y="19986"/>
                        <a:pt x="63260" y="612"/>
                        <a:pt x="66804" y="176"/>
                      </a:cubicBezTo>
                      <a:close/>
                    </a:path>
                  </a:pathLst>
                </a:custGeom>
                <a:solidFill>
                  <a:srgbClr val="29292D">
                    <a:alpha val="100000"/>
                  </a:srgbClr>
                </a:solidFill>
              </p:spPr>
              <p:txBody>
                <a:bodyPr rtlCol="0" anchor="ctr">
                  <a:noAutofit/>
                </a:bodyPr>
                <a:lstStyle/>
                <a:p>
                  <a:pPr algn="ctr"/>
                  <a:endParaRPr lang="en-US" dirty="0"/>
                </a:p>
              </p:txBody>
            </p:sp>
            <p:sp>
              <p:nvSpPr>
                <p:cNvPr id="123" name="shape-F957">
                  <a:extLst>
                    <a:ext uri="{2F62A853-0FC0-4B97-904A-E6A3DAB155F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5258764-40B9-473E-97E7-B8114B1389BD}"/>
                    </a:ext>
                  </a:extLst>
                </p:cNvPr>
                <p:cNvSpPr/>
                <p:nvPr/>
              </p:nvSpPr>
              <p:spPr>
                <a:xfrm>
                  <a:off x="785471" y="952820"/>
                  <a:ext cx="43587" cy="26235"/>
                </a:xfrm>
                <a:custGeom>
                  <a:avLst/>
                  <a:gdLst/>
                  <a:ahLst/>
                  <a:cxnLst/>
                  <a:rect l="0" t="0" r="r" b="b"/>
                  <a:pathLst>
                    <a:path w="43587" h="26235">
                      <a:moveTo>
                        <a:pt x="39504" y="194"/>
                      </a:moveTo>
                      <a:cubicBezTo>
                        <a:pt x="57126" y="-2350"/>
                        <a:pt x="12783" y="20873"/>
                        <a:pt x="0" y="26235"/>
                      </a:cubicBezTo>
                      <a:cubicBezTo>
                        <a:pt x="5849" y="17310"/>
                        <a:pt x="31127" y="1423"/>
                        <a:pt x="39504" y="194"/>
                      </a:cubicBezTo>
                      <a:close/>
                    </a:path>
                  </a:pathLst>
                </a:custGeom>
                <a:solidFill>
                  <a:srgbClr val="29292D">
                    <a:alpha val="100000"/>
                  </a:srgbClr>
                </a:solidFill>
              </p:spPr>
              <p:txBody>
                <a:bodyPr rtlCol="0" anchor="ctr">
                  <a:noAutofit/>
                </a:bodyPr>
                <a:lstStyle/>
                <a:p>
                  <a:pPr algn="ctr"/>
                  <a:endParaRPr lang="en-US" dirty="0"/>
                </a:p>
              </p:txBody>
            </p:sp>
            <p:sp>
              <p:nvSpPr>
                <p:cNvPr id="124" name="shape-CA5A">
                  <a:extLst>
                    <a:ext uri="{1857846B-0701-491A-A505-A1543701976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94D2C6F-779B-44D2-9CFB-6B861B810F47}"/>
                    </a:ext>
                  </a:extLst>
                </p:cNvPr>
                <p:cNvSpPr/>
                <p:nvPr/>
              </p:nvSpPr>
              <p:spPr>
                <a:xfrm>
                  <a:off x="1389306" y="892783"/>
                  <a:ext cx="27278" cy="35627"/>
                </a:xfrm>
                <a:custGeom>
                  <a:avLst/>
                  <a:gdLst/>
                  <a:ahLst/>
                  <a:cxnLst/>
                  <a:rect l="0" t="0" r="r" b="b"/>
                  <a:pathLst>
                    <a:path w="27279" h="35627">
                      <a:moveTo>
                        <a:pt x="27232" y="0"/>
                      </a:moveTo>
                      <a:cubicBezTo>
                        <a:pt x="28308" y="11464"/>
                        <a:pt x="10468" y="30549"/>
                        <a:pt x="0" y="35627"/>
                      </a:cubicBezTo>
                      <a:lnTo>
                        <a:pt x="27232" y="0"/>
                      </a:lnTo>
                      <a:close/>
                    </a:path>
                  </a:pathLst>
                </a:custGeom>
                <a:solidFill>
                  <a:srgbClr val="29292D">
                    <a:alpha val="100000"/>
                  </a:srgbClr>
                </a:solidFill>
              </p:spPr>
              <p:txBody>
                <a:bodyPr rtlCol="0" anchor="ctr">
                  <a:noAutofit/>
                </a:bodyPr>
                <a:lstStyle/>
                <a:p>
                  <a:pPr algn="ctr"/>
                  <a:endParaRPr lang="en-US" dirty="0"/>
                </a:p>
              </p:txBody>
            </p:sp>
            <p:sp>
              <p:nvSpPr>
                <p:cNvPr id="125" name="shape-D841">
                  <a:extLst>
                    <a:ext uri="{4746E440-651F-4EF8-A625-AD1E9B41B37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9FFA304-A214-4B82-AA9B-4C2A7FA1FC32}"/>
                    </a:ext>
                  </a:extLst>
                </p:cNvPr>
                <p:cNvSpPr/>
                <p:nvPr/>
              </p:nvSpPr>
              <p:spPr>
                <a:xfrm>
                  <a:off x="1254328" y="859892"/>
                  <a:ext cx="35851" cy="20829"/>
                </a:xfrm>
                <a:custGeom>
                  <a:avLst/>
                  <a:gdLst/>
                  <a:ahLst/>
                  <a:cxnLst/>
                  <a:rect l="0" t="0" r="r" b="b"/>
                  <a:pathLst>
                    <a:path w="35851" h="20829">
                      <a:moveTo>
                        <a:pt x="31347" y="19"/>
                      </a:moveTo>
                      <a:cubicBezTo>
                        <a:pt x="50702" y="-779"/>
                        <a:pt x="1514" y="23673"/>
                        <a:pt x="0" y="20554"/>
                      </a:cubicBezTo>
                      <a:cubicBezTo>
                        <a:pt x="5058" y="13080"/>
                        <a:pt x="24775" y="309"/>
                        <a:pt x="31347" y="19"/>
                      </a:cubicBezTo>
                      <a:close/>
                    </a:path>
                  </a:pathLst>
                </a:custGeom>
                <a:solidFill>
                  <a:srgbClr val="29292D">
                    <a:alpha val="100000"/>
                  </a:srgbClr>
                </a:solidFill>
              </p:spPr>
              <p:txBody>
                <a:bodyPr rtlCol="0" anchor="ctr">
                  <a:noAutofit/>
                </a:bodyPr>
                <a:lstStyle/>
                <a:p>
                  <a:pPr algn="ctr"/>
                  <a:endParaRPr lang="en-US" dirty="0"/>
                </a:p>
              </p:txBody>
            </p:sp>
            <p:sp>
              <p:nvSpPr>
                <p:cNvPr id="126" name="shape-C0AE">
                  <a:extLst>
                    <a:ext uri="{A4F46EFC-DABE-438E-96FB-C766FBD575A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8646283-65B5-4600-8B29-941896D0F016}"/>
                    </a:ext>
                  </a:extLst>
                </p:cNvPr>
                <p:cNvSpPr/>
                <p:nvPr/>
              </p:nvSpPr>
              <p:spPr>
                <a:xfrm>
                  <a:off x="938073" y="1032103"/>
                  <a:ext cx="40137" cy="30598"/>
                </a:xfrm>
                <a:custGeom>
                  <a:avLst/>
                  <a:gdLst/>
                  <a:ahLst/>
                  <a:cxnLst/>
                  <a:rect l="0" t="0" r="r" b="b"/>
                  <a:pathLst>
                    <a:path w="40137" h="30598">
                      <a:moveTo>
                        <a:pt x="36829" y="359"/>
                      </a:moveTo>
                      <a:cubicBezTo>
                        <a:pt x="53079" y="-4356"/>
                        <a:pt x="4405" y="39107"/>
                        <a:pt x="0" y="29096"/>
                      </a:cubicBezTo>
                      <a:lnTo>
                        <a:pt x="36829" y="359"/>
                      </a:lnTo>
                      <a:close/>
                    </a:path>
                  </a:pathLst>
                </a:custGeom>
                <a:solidFill>
                  <a:srgbClr val="29292D">
                    <a:alpha val="100000"/>
                  </a:srgbClr>
                </a:solidFill>
              </p:spPr>
              <p:txBody>
                <a:bodyPr rtlCol="0" anchor="ctr">
                  <a:noAutofit/>
                </a:bodyPr>
                <a:lstStyle/>
                <a:p>
                  <a:pPr algn="ctr"/>
                  <a:endParaRPr lang="en-US" dirty="0"/>
                </a:p>
              </p:txBody>
            </p:sp>
            <p:sp>
              <p:nvSpPr>
                <p:cNvPr id="127" name="shape-0F25">
                  <a:extLst>
                    <a:ext uri="{A0C96548-C43F-41BF-B0B6-24B5244B473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103AA11-B5F7-48BE-ADEC-31D5955AF285}"/>
                    </a:ext>
                  </a:extLst>
                </p:cNvPr>
                <p:cNvSpPr/>
                <p:nvPr/>
              </p:nvSpPr>
              <p:spPr>
                <a:xfrm>
                  <a:off x="922870" y="914693"/>
                  <a:ext cx="31601" cy="27093"/>
                </a:xfrm>
                <a:custGeom>
                  <a:avLst/>
                  <a:gdLst/>
                  <a:ahLst/>
                  <a:cxnLst/>
                  <a:rect l="0" t="0" r="r" b="b"/>
                  <a:pathLst>
                    <a:path w="31601" h="27094">
                      <a:moveTo>
                        <a:pt x="253" y="0"/>
                      </a:moveTo>
                      <a:lnTo>
                        <a:pt x="31601" y="26049"/>
                      </a:lnTo>
                      <a:cubicBezTo>
                        <a:pt x="28636" y="32362"/>
                        <a:pt x="-3141" y="8344"/>
                        <a:pt x="253" y="0"/>
                      </a:cubicBezTo>
                      <a:close/>
                    </a:path>
                  </a:pathLst>
                </a:custGeom>
                <a:solidFill>
                  <a:srgbClr val="29292D">
                    <a:alpha val="100000"/>
                  </a:srgbClr>
                </a:solidFill>
              </p:spPr>
              <p:txBody>
                <a:bodyPr rtlCol="0" anchor="ctr">
                  <a:noAutofit/>
                </a:bodyPr>
                <a:lstStyle/>
                <a:p>
                  <a:pPr algn="ctr"/>
                  <a:endParaRPr lang="en-US" dirty="0"/>
                </a:p>
              </p:txBody>
            </p:sp>
            <p:sp>
              <p:nvSpPr>
                <p:cNvPr id="128" name="shape-DD8E">
                  <a:extLst>
                    <a:ext uri="{BB461BEA-48EB-4045-911D-61A5BCDF386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4D49B70-275B-41E6-9C62-575FBBF33430}"/>
                    </a:ext>
                  </a:extLst>
                </p:cNvPr>
                <p:cNvSpPr/>
                <p:nvPr/>
              </p:nvSpPr>
              <p:spPr>
                <a:xfrm>
                  <a:off x="1186148" y="623655"/>
                  <a:ext cx="41111" cy="18694"/>
                </a:xfrm>
                <a:custGeom>
                  <a:avLst/>
                  <a:gdLst/>
                  <a:ahLst/>
                  <a:cxnLst/>
                  <a:rect l="0" t="0" r="r" b="b"/>
                  <a:pathLst>
                    <a:path w="41111" h="18694">
                      <a:moveTo>
                        <a:pt x="31347" y="720"/>
                      </a:moveTo>
                      <a:cubicBezTo>
                        <a:pt x="64999" y="-4577"/>
                        <a:pt x="943" y="21183"/>
                        <a:pt x="0" y="18497"/>
                      </a:cubicBezTo>
                      <a:cubicBezTo>
                        <a:pt x="5782" y="11604"/>
                        <a:pt x="23765" y="1881"/>
                        <a:pt x="31347" y="720"/>
                      </a:cubicBezTo>
                      <a:close/>
                    </a:path>
                  </a:pathLst>
                </a:custGeom>
                <a:solidFill>
                  <a:srgbClr val="29292D">
                    <a:alpha val="100000"/>
                  </a:srgbClr>
                </a:solidFill>
              </p:spPr>
              <p:txBody>
                <a:bodyPr rtlCol="0" anchor="ctr">
                  <a:noAutofit/>
                </a:bodyPr>
                <a:lstStyle/>
                <a:p>
                  <a:pPr algn="ctr"/>
                  <a:endParaRPr lang="en-US" dirty="0"/>
                </a:p>
              </p:txBody>
            </p:sp>
            <p:sp>
              <p:nvSpPr>
                <p:cNvPr id="129" name="shape-EBEA">
                  <a:extLst>
                    <a:ext uri="{E33428C0-07E3-47EE-AE98-B0D84014AE6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8875403-B0E9-419D-BCD2-1DB99D2E0468}"/>
                    </a:ext>
                  </a:extLst>
                </p:cNvPr>
                <p:cNvSpPr/>
                <p:nvPr/>
              </p:nvSpPr>
              <p:spPr>
                <a:xfrm>
                  <a:off x="1460153" y="848952"/>
                  <a:ext cx="20921" cy="29506"/>
                </a:xfrm>
                <a:custGeom>
                  <a:avLst/>
                  <a:gdLst/>
                  <a:ahLst/>
                  <a:cxnLst/>
                  <a:rect l="0" t="0" r="r" b="b"/>
                  <a:pathLst>
                    <a:path w="20921" h="29507">
                      <a:moveTo>
                        <a:pt x="0" y="0"/>
                      </a:moveTo>
                      <a:cubicBezTo>
                        <a:pt x="21736" y="40490"/>
                        <a:pt x="13726" y="2250"/>
                        <a:pt x="20441" y="12336"/>
                      </a:cubicBezTo>
                      <a:cubicBezTo>
                        <a:pt x="22965" y="16109"/>
                        <a:pt x="15459" y="55728"/>
                        <a:pt x="0" y="0"/>
                      </a:cubicBezTo>
                      <a:close/>
                    </a:path>
                  </a:pathLst>
                </a:custGeom>
                <a:solidFill>
                  <a:srgbClr val="808183">
                    <a:alpha val="100000"/>
                  </a:srgbClr>
                </a:solidFill>
              </p:spPr>
              <p:txBody>
                <a:bodyPr rtlCol="0" anchor="ctr">
                  <a:noAutofit/>
                </a:bodyPr>
                <a:lstStyle/>
                <a:p>
                  <a:pPr algn="ctr"/>
                  <a:endParaRPr lang="en-US" dirty="0"/>
                </a:p>
              </p:txBody>
            </p:sp>
            <p:sp>
              <p:nvSpPr>
                <p:cNvPr id="130" name="shape-7DFC">
                  <a:extLst>
                    <a:ext uri="{3993FF59-2B8F-4389-BBCC-EAC5900C7C9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21B8B2C-CD84-4C3C-B80E-0261692A343A}"/>
                    </a:ext>
                  </a:extLst>
                </p:cNvPr>
                <p:cNvSpPr/>
                <p:nvPr/>
              </p:nvSpPr>
              <p:spPr>
                <a:xfrm>
                  <a:off x="1025318" y="744884"/>
                  <a:ext cx="34382" cy="18901"/>
                </a:xfrm>
                <a:custGeom>
                  <a:avLst/>
                  <a:gdLst/>
                  <a:ahLst/>
                  <a:cxnLst/>
                  <a:rect l="0" t="0" r="r" b="b"/>
                  <a:pathLst>
                    <a:path w="34383" h="18901">
                      <a:moveTo>
                        <a:pt x="31337" y="15"/>
                      </a:moveTo>
                      <a:cubicBezTo>
                        <a:pt x="46149" y="-709"/>
                        <a:pt x="2238" y="24397"/>
                        <a:pt x="0" y="17794"/>
                      </a:cubicBezTo>
                      <a:cubicBezTo>
                        <a:pt x="4401" y="14601"/>
                        <a:pt x="29537" y="89"/>
                        <a:pt x="31337" y="15"/>
                      </a:cubicBezTo>
                      <a:close/>
                    </a:path>
                  </a:pathLst>
                </a:custGeom>
                <a:solidFill>
                  <a:srgbClr val="29292D">
                    <a:alpha val="100000"/>
                  </a:srgbClr>
                </a:solidFill>
              </p:spPr>
              <p:txBody>
                <a:bodyPr rtlCol="0" anchor="ctr">
                  <a:noAutofit/>
                </a:bodyPr>
                <a:lstStyle/>
                <a:p>
                  <a:pPr algn="ctr"/>
                  <a:endParaRPr lang="en-US" dirty="0"/>
                </a:p>
              </p:txBody>
            </p:sp>
            <p:sp>
              <p:nvSpPr>
                <p:cNvPr id="131" name="shape-2F6E">
                  <a:extLst>
                    <a:ext uri="{5DFE8E6B-636E-482C-8EDA-26255C58E7B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0ECA3C1-5EB5-43A7-9C25-CC0AD79CBC2D}"/>
                    </a:ext>
                  </a:extLst>
                </p:cNvPr>
                <p:cNvSpPr/>
                <p:nvPr/>
              </p:nvSpPr>
              <p:spPr>
                <a:xfrm>
                  <a:off x="725838" y="895540"/>
                  <a:ext cx="24172" cy="26750"/>
                </a:xfrm>
                <a:custGeom>
                  <a:avLst/>
                  <a:gdLst/>
                  <a:ahLst/>
                  <a:cxnLst/>
                  <a:rect l="0" t="0" r="r" b="b"/>
                  <a:pathLst>
                    <a:path w="24173" h="26751">
                      <a:moveTo>
                        <a:pt x="20056" y="0"/>
                      </a:moveTo>
                      <a:lnTo>
                        <a:pt x="24173" y="1379"/>
                      </a:lnTo>
                      <a:cubicBezTo>
                        <a:pt x="-3488" y="38966"/>
                        <a:pt x="-10710" y="31637"/>
                        <a:pt x="20056" y="0"/>
                      </a:cubicBezTo>
                      <a:close/>
                    </a:path>
                  </a:pathLst>
                </a:custGeom>
                <a:solidFill>
                  <a:srgbClr val="29292D">
                    <a:alpha val="100000"/>
                  </a:srgbClr>
                </a:solidFill>
              </p:spPr>
              <p:txBody>
                <a:bodyPr rtlCol="0" anchor="ctr">
                  <a:noAutofit/>
                </a:bodyPr>
                <a:lstStyle/>
                <a:p>
                  <a:pPr algn="ctr"/>
                  <a:endParaRPr lang="en-US" dirty="0"/>
                </a:p>
              </p:txBody>
            </p:sp>
            <p:sp>
              <p:nvSpPr>
                <p:cNvPr id="132" name="shape-3B83">
                  <a:extLst>
                    <a:ext uri="{87C27A52-2AE9-4F73-A8CE-E670DCFD8C7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6CC4F10-799B-45ED-8274-9937065EEAB9}"/>
                    </a:ext>
                  </a:extLst>
                </p:cNvPr>
                <p:cNvSpPr/>
                <p:nvPr/>
              </p:nvSpPr>
              <p:spPr>
                <a:xfrm>
                  <a:off x="829020" y="952092"/>
                  <a:ext cx="36339" cy="11124"/>
                </a:xfrm>
                <a:custGeom>
                  <a:avLst/>
                  <a:gdLst/>
                  <a:ahLst/>
                  <a:cxnLst/>
                  <a:rect l="0" t="0" r="r" b="b"/>
                  <a:pathLst>
                    <a:path w="36340" h="11125">
                      <a:moveTo>
                        <a:pt x="23182" y="912"/>
                      </a:moveTo>
                      <a:cubicBezTo>
                        <a:pt x="62614" y="-4308"/>
                        <a:pt x="938" y="14771"/>
                        <a:pt x="0" y="10494"/>
                      </a:cubicBezTo>
                      <a:cubicBezTo>
                        <a:pt x="5922" y="7523"/>
                        <a:pt x="17766" y="1646"/>
                        <a:pt x="23182" y="912"/>
                      </a:cubicBezTo>
                      <a:close/>
                    </a:path>
                  </a:pathLst>
                </a:custGeom>
                <a:solidFill>
                  <a:srgbClr val="29292D">
                    <a:alpha val="100000"/>
                  </a:srgbClr>
                </a:solidFill>
              </p:spPr>
              <p:txBody>
                <a:bodyPr rtlCol="0" anchor="ctr">
                  <a:noAutofit/>
                </a:bodyPr>
                <a:lstStyle/>
                <a:p>
                  <a:pPr algn="ctr"/>
                  <a:endParaRPr lang="en-US" dirty="0"/>
                </a:p>
              </p:txBody>
            </p:sp>
            <p:sp>
              <p:nvSpPr>
                <p:cNvPr id="133" name="shape-5B9B">
                  <a:extLst>
                    <a:ext uri="{D92A5957-8877-4C34-AD34-AD19074049A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E6A479B-85BB-4DAB-B14D-FAA957F4428C}"/>
                    </a:ext>
                  </a:extLst>
                </p:cNvPr>
                <p:cNvSpPr/>
                <p:nvPr/>
              </p:nvSpPr>
              <p:spPr>
                <a:xfrm>
                  <a:off x="863108" y="931064"/>
                  <a:ext cx="33346" cy="13264"/>
                </a:xfrm>
                <a:custGeom>
                  <a:avLst/>
                  <a:gdLst/>
                  <a:ahLst/>
                  <a:cxnLst/>
                  <a:rect l="0" t="0" r="r" b="b"/>
                  <a:pathLst>
                    <a:path w="33346" h="13264">
                      <a:moveTo>
                        <a:pt x="0" y="29"/>
                      </a:moveTo>
                      <a:cubicBezTo>
                        <a:pt x="5344" y="-189"/>
                        <a:pt x="14444" y="827"/>
                        <a:pt x="19066" y="2786"/>
                      </a:cubicBezTo>
                      <a:cubicBezTo>
                        <a:pt x="41382" y="11929"/>
                        <a:pt x="39360" y="22083"/>
                        <a:pt x="0" y="29"/>
                      </a:cubicBezTo>
                      <a:close/>
                    </a:path>
                  </a:pathLst>
                </a:custGeom>
                <a:solidFill>
                  <a:srgbClr val="29292D">
                    <a:alpha val="100000"/>
                  </a:srgbClr>
                </a:solidFill>
              </p:spPr>
              <p:txBody>
                <a:bodyPr rtlCol="0" anchor="ctr">
                  <a:noAutofit/>
                </a:bodyPr>
                <a:lstStyle/>
                <a:p>
                  <a:pPr algn="ctr"/>
                  <a:endParaRPr lang="en-US" dirty="0"/>
                </a:p>
              </p:txBody>
            </p:sp>
            <p:sp>
              <p:nvSpPr>
                <p:cNvPr id="134" name="shape-85F4">
                  <a:extLst>
                    <a:ext uri="{60FD6724-09E3-4985-99E3-8B9147D1F54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37D4DDF-01C1-45FD-B604-AFD44CC8192E}"/>
                    </a:ext>
                  </a:extLst>
                </p:cNvPr>
                <p:cNvSpPr/>
                <p:nvPr/>
              </p:nvSpPr>
              <p:spPr>
                <a:xfrm>
                  <a:off x="895128" y="922794"/>
                  <a:ext cx="17201" cy="18945"/>
                </a:xfrm>
                <a:custGeom>
                  <a:avLst/>
                  <a:gdLst/>
                  <a:ahLst/>
                  <a:cxnLst/>
                  <a:rect l="0" t="0" r="r" b="b"/>
                  <a:pathLst>
                    <a:path w="17202" h="18945">
                      <a:moveTo>
                        <a:pt x="696" y="98"/>
                      </a:moveTo>
                      <a:cubicBezTo>
                        <a:pt x="2935" y="-1063"/>
                        <a:pt x="12829" y="8443"/>
                        <a:pt x="14346" y="11054"/>
                      </a:cubicBezTo>
                      <a:cubicBezTo>
                        <a:pt x="26623" y="32753"/>
                        <a:pt x="-5010" y="3146"/>
                        <a:pt x="696" y="98"/>
                      </a:cubicBezTo>
                      <a:close/>
                    </a:path>
                  </a:pathLst>
                </a:custGeom>
                <a:solidFill>
                  <a:srgbClr val="29292D">
                    <a:alpha val="100000"/>
                  </a:srgbClr>
                </a:solidFill>
              </p:spPr>
              <p:txBody>
                <a:bodyPr rtlCol="0" anchor="ctr">
                  <a:noAutofit/>
                </a:bodyPr>
                <a:lstStyle/>
                <a:p>
                  <a:pPr algn="ctr"/>
                  <a:endParaRPr lang="en-US" dirty="0"/>
                </a:p>
              </p:txBody>
            </p:sp>
            <p:sp>
              <p:nvSpPr>
                <p:cNvPr id="135" name="shape-A992">
                  <a:extLst>
                    <a:ext uri="{AE2F1A78-B9ED-441C-8062-9AEDBFF17CF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85A09C3-06CA-417F-8954-5DFF8A8A5981}"/>
                    </a:ext>
                  </a:extLst>
                </p:cNvPr>
                <p:cNvSpPr/>
                <p:nvPr/>
              </p:nvSpPr>
              <p:spPr>
                <a:xfrm>
                  <a:off x="714555" y="930758"/>
                  <a:ext cx="19060" cy="11965"/>
                </a:xfrm>
                <a:custGeom>
                  <a:avLst/>
                  <a:gdLst/>
                  <a:ahLst/>
                  <a:cxnLst/>
                  <a:rect l="0" t="0" r="r" b="b"/>
                  <a:pathLst>
                    <a:path w="19061" h="11966">
                      <a:moveTo>
                        <a:pt x="9528" y="336"/>
                      </a:moveTo>
                      <a:cubicBezTo>
                        <a:pt x="11406" y="-245"/>
                        <a:pt x="18123" y="-245"/>
                        <a:pt x="19061" y="1714"/>
                      </a:cubicBezTo>
                      <a:cubicBezTo>
                        <a:pt x="-13076" y="24713"/>
                        <a:pt x="3895" y="2077"/>
                        <a:pt x="9528" y="336"/>
                      </a:cubicBezTo>
                      <a:close/>
                    </a:path>
                  </a:pathLst>
                </a:custGeom>
                <a:solidFill>
                  <a:srgbClr val="393B3E">
                    <a:alpha val="100000"/>
                  </a:srgbClr>
                </a:solidFill>
              </p:spPr>
              <p:txBody>
                <a:bodyPr rtlCol="0" anchor="ctr">
                  <a:noAutofit/>
                </a:bodyPr>
                <a:lstStyle/>
                <a:p>
                  <a:pPr algn="ctr"/>
                  <a:endParaRPr lang="en-US" dirty="0"/>
                </a:p>
              </p:txBody>
            </p:sp>
            <p:sp>
              <p:nvSpPr>
                <p:cNvPr id="136" name="shape-7D19">
                  <a:extLst>
                    <a:ext uri="{2861CE1F-9066-499E-BE83-B7AAB577A3F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46A9FCB-2565-49D5-8615-F9AA0CE40CC7}"/>
                    </a:ext>
                  </a:extLst>
                </p:cNvPr>
                <p:cNvSpPr/>
                <p:nvPr/>
              </p:nvSpPr>
              <p:spPr>
                <a:xfrm>
                  <a:off x="758167" y="969384"/>
                  <a:ext cx="18071" cy="13649"/>
                </a:xfrm>
                <a:custGeom>
                  <a:avLst/>
                  <a:gdLst/>
                  <a:ahLst/>
                  <a:cxnLst/>
                  <a:rect l="0" t="0" r="r" b="b"/>
                  <a:pathLst>
                    <a:path w="18071" h="13649">
                      <a:moveTo>
                        <a:pt x="15026" y="89"/>
                      </a:moveTo>
                      <a:cubicBezTo>
                        <a:pt x="26510" y="-1501"/>
                        <a:pt x="1954" y="18739"/>
                        <a:pt x="4" y="12424"/>
                      </a:cubicBezTo>
                      <a:cubicBezTo>
                        <a:pt x="-284" y="11481"/>
                        <a:pt x="14016" y="242"/>
                        <a:pt x="15026" y="89"/>
                      </a:cubicBezTo>
                      <a:close/>
                    </a:path>
                  </a:pathLst>
                </a:custGeom>
                <a:solidFill>
                  <a:srgbClr val="929191">
                    <a:alpha val="100000"/>
                  </a:srgbClr>
                </a:solidFill>
              </p:spPr>
              <p:txBody>
                <a:bodyPr rtlCol="0" anchor="ctr">
                  <a:noAutofit/>
                </a:bodyPr>
                <a:lstStyle/>
                <a:p>
                  <a:pPr algn="ctr"/>
                  <a:endParaRPr lang="en-US" dirty="0"/>
                </a:p>
              </p:txBody>
            </p:sp>
            <p:sp>
              <p:nvSpPr>
                <p:cNvPr id="137" name="shape-8DA2">
                  <a:extLst>
                    <a:ext uri="{A3A81C2E-4C2E-41A8-BCE1-B5FF86FF237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EF13B44-727F-41CD-AC78-F29E21EAE92D}"/>
                    </a:ext>
                  </a:extLst>
                </p:cNvPr>
                <p:cNvSpPr/>
                <p:nvPr/>
              </p:nvSpPr>
              <p:spPr>
                <a:xfrm>
                  <a:off x="422583" y="257142"/>
                  <a:ext cx="965391" cy="699574"/>
                </a:xfrm>
                <a:custGeom>
                  <a:avLst/>
                  <a:gdLst/>
                  <a:ahLst/>
                  <a:cxnLst/>
                  <a:rect l="0" t="0" r="r" b="b"/>
                  <a:pathLst>
                    <a:path w="965392" h="699574">
                      <a:moveTo>
                        <a:pt x="492308" y="145"/>
                      </a:moveTo>
                      <a:cubicBezTo>
                        <a:pt x="542138" y="4789"/>
                        <a:pt x="627577" y="3556"/>
                        <a:pt x="666791" y="33016"/>
                      </a:cubicBezTo>
                      <a:cubicBezTo>
                        <a:pt x="706149" y="28662"/>
                        <a:pt x="713445" y="32217"/>
                        <a:pt x="683117" y="60371"/>
                      </a:cubicBezTo>
                      <a:cubicBezTo>
                        <a:pt x="553768" y="13569"/>
                        <a:pt x="385060" y="311072"/>
                        <a:pt x="291896" y="398654"/>
                      </a:cubicBezTo>
                      <a:lnTo>
                        <a:pt x="249647" y="468531"/>
                      </a:lnTo>
                      <a:cubicBezTo>
                        <a:pt x="272612" y="456703"/>
                        <a:pt x="268641" y="432612"/>
                        <a:pt x="286479" y="464394"/>
                      </a:cubicBezTo>
                      <a:cubicBezTo>
                        <a:pt x="283301" y="423252"/>
                        <a:pt x="346061" y="388060"/>
                        <a:pt x="376466" y="352069"/>
                      </a:cubicBezTo>
                      <a:cubicBezTo>
                        <a:pt x="433593" y="284515"/>
                        <a:pt x="475697" y="171536"/>
                        <a:pt x="601364" y="106956"/>
                      </a:cubicBezTo>
                      <a:cubicBezTo>
                        <a:pt x="610384" y="102312"/>
                        <a:pt x="640798" y="100135"/>
                        <a:pt x="621795" y="91863"/>
                      </a:cubicBezTo>
                      <a:cubicBezTo>
                        <a:pt x="640436" y="75319"/>
                        <a:pt x="693080" y="86058"/>
                        <a:pt x="696766" y="85042"/>
                      </a:cubicBezTo>
                      <a:cubicBezTo>
                        <a:pt x="699433" y="84244"/>
                        <a:pt x="709330" y="48108"/>
                        <a:pt x="740381" y="71328"/>
                      </a:cubicBezTo>
                      <a:cubicBezTo>
                        <a:pt x="766385" y="90774"/>
                        <a:pt x="673725" y="99990"/>
                        <a:pt x="644979" y="112398"/>
                      </a:cubicBezTo>
                      <a:cubicBezTo>
                        <a:pt x="618338" y="123936"/>
                        <a:pt x="586915" y="163917"/>
                        <a:pt x="533184" y="186339"/>
                      </a:cubicBezTo>
                      <a:cubicBezTo>
                        <a:pt x="478201" y="254353"/>
                        <a:pt x="423217" y="322367"/>
                        <a:pt x="368233" y="390382"/>
                      </a:cubicBezTo>
                      <a:lnTo>
                        <a:pt x="372350" y="394518"/>
                      </a:lnTo>
                      <a:lnTo>
                        <a:pt x="443198" y="350691"/>
                      </a:lnTo>
                      <a:cubicBezTo>
                        <a:pt x="489202" y="314410"/>
                        <a:pt x="509496" y="196497"/>
                        <a:pt x="598621" y="183581"/>
                      </a:cubicBezTo>
                      <a:cubicBezTo>
                        <a:pt x="649608" y="100643"/>
                        <a:pt x="849081" y="126765"/>
                        <a:pt x="732228" y="54856"/>
                      </a:cubicBezTo>
                      <a:cubicBezTo>
                        <a:pt x="744791" y="49777"/>
                        <a:pt x="814553" y="75391"/>
                        <a:pt x="816724" y="79527"/>
                      </a:cubicBezTo>
                      <a:cubicBezTo>
                        <a:pt x="817810" y="81559"/>
                        <a:pt x="807190" y="96580"/>
                        <a:pt x="809933" y="100062"/>
                      </a:cubicBezTo>
                      <a:cubicBezTo>
                        <a:pt x="812610" y="103473"/>
                        <a:pt x="821420" y="99410"/>
                        <a:pt x="823582" y="102820"/>
                      </a:cubicBezTo>
                      <a:cubicBezTo>
                        <a:pt x="828497" y="110657"/>
                        <a:pt x="775557" y="103690"/>
                        <a:pt x="863092" y="128869"/>
                      </a:cubicBezTo>
                      <a:cubicBezTo>
                        <a:pt x="860273" y="107464"/>
                        <a:pt x="892334" y="132353"/>
                        <a:pt x="893058" y="134311"/>
                      </a:cubicBezTo>
                      <a:cubicBezTo>
                        <a:pt x="894648" y="138593"/>
                        <a:pt x="883523" y="139246"/>
                        <a:pt x="883523" y="141132"/>
                      </a:cubicBezTo>
                      <a:cubicBezTo>
                        <a:pt x="883380" y="148316"/>
                        <a:pt x="968962" y="170302"/>
                        <a:pt x="965276" y="247943"/>
                      </a:cubicBezTo>
                      <a:cubicBezTo>
                        <a:pt x="917832" y="216089"/>
                        <a:pt x="955246" y="178429"/>
                        <a:pt x="857596" y="142511"/>
                      </a:cubicBezTo>
                      <a:cubicBezTo>
                        <a:pt x="834993" y="134166"/>
                        <a:pt x="810295" y="130466"/>
                        <a:pt x="786749" y="126112"/>
                      </a:cubicBezTo>
                      <a:cubicBezTo>
                        <a:pt x="785663" y="125023"/>
                        <a:pt x="794331" y="105214"/>
                        <a:pt x="793540" y="97378"/>
                      </a:cubicBezTo>
                      <a:cubicBezTo>
                        <a:pt x="789426" y="55437"/>
                        <a:pt x="782558" y="95491"/>
                        <a:pt x="779891" y="100135"/>
                      </a:cubicBezTo>
                      <a:cubicBezTo>
                        <a:pt x="766385" y="123863"/>
                        <a:pt x="723846" y="130538"/>
                        <a:pt x="699433" y="139826"/>
                      </a:cubicBezTo>
                      <a:cubicBezTo>
                        <a:pt x="582438" y="206292"/>
                        <a:pt x="687661" y="150856"/>
                        <a:pt x="748478" y="148026"/>
                      </a:cubicBezTo>
                      <a:cubicBezTo>
                        <a:pt x="786606" y="146284"/>
                        <a:pt x="815277" y="149260"/>
                        <a:pt x="781187" y="161740"/>
                      </a:cubicBezTo>
                      <a:cubicBezTo>
                        <a:pt x="823297" y="160942"/>
                        <a:pt x="864321" y="150420"/>
                        <a:pt x="901144" y="178138"/>
                      </a:cubicBezTo>
                      <a:cubicBezTo>
                        <a:pt x="910031" y="184815"/>
                        <a:pt x="925195" y="205277"/>
                        <a:pt x="924328" y="206873"/>
                      </a:cubicBezTo>
                      <a:cubicBezTo>
                        <a:pt x="923033" y="209340"/>
                        <a:pt x="888152" y="196279"/>
                        <a:pt x="924328" y="217830"/>
                      </a:cubicBezTo>
                      <a:cubicBezTo>
                        <a:pt x="873703" y="207889"/>
                        <a:pt x="849871" y="227989"/>
                        <a:pt x="891619" y="195917"/>
                      </a:cubicBezTo>
                      <a:cubicBezTo>
                        <a:pt x="864673" y="176325"/>
                        <a:pt x="845823" y="207309"/>
                        <a:pt x="816648" y="221966"/>
                      </a:cubicBezTo>
                      <a:cubicBezTo>
                        <a:pt x="773748" y="243445"/>
                        <a:pt x="727313" y="260859"/>
                        <a:pt x="683041" y="279507"/>
                      </a:cubicBezTo>
                      <a:cubicBezTo>
                        <a:pt x="672430" y="289593"/>
                        <a:pt x="658124" y="296849"/>
                        <a:pt x="647579" y="306863"/>
                      </a:cubicBezTo>
                      <a:cubicBezTo>
                        <a:pt x="598259" y="353883"/>
                        <a:pt x="681955" y="276968"/>
                        <a:pt x="753888" y="276750"/>
                      </a:cubicBezTo>
                      <a:cubicBezTo>
                        <a:pt x="820839" y="217467"/>
                        <a:pt x="848719" y="204479"/>
                        <a:pt x="771585" y="278129"/>
                      </a:cubicBezTo>
                      <a:cubicBezTo>
                        <a:pt x="828202" y="298373"/>
                        <a:pt x="687013" y="292206"/>
                        <a:pt x="651627" y="330156"/>
                      </a:cubicBezTo>
                      <a:cubicBezTo>
                        <a:pt x="691566" y="331607"/>
                        <a:pt x="766889" y="307879"/>
                        <a:pt x="745658" y="328777"/>
                      </a:cubicBezTo>
                      <a:cubicBezTo>
                        <a:pt x="740172" y="334219"/>
                        <a:pt x="663467" y="382763"/>
                        <a:pt x="658419" y="383561"/>
                      </a:cubicBezTo>
                      <a:cubicBezTo>
                        <a:pt x="646789" y="385375"/>
                        <a:pt x="658628" y="372894"/>
                        <a:pt x="650256" y="375361"/>
                      </a:cubicBezTo>
                      <a:cubicBezTo>
                        <a:pt x="646855" y="376378"/>
                        <a:pt x="616604" y="399307"/>
                        <a:pt x="586191" y="404096"/>
                      </a:cubicBezTo>
                      <a:cubicBezTo>
                        <a:pt x="580923" y="422454"/>
                        <a:pt x="702034" y="401846"/>
                        <a:pt x="613423" y="426009"/>
                      </a:cubicBezTo>
                      <a:cubicBezTo>
                        <a:pt x="634654" y="433484"/>
                        <a:pt x="656180" y="417375"/>
                        <a:pt x="666572" y="419189"/>
                      </a:cubicBezTo>
                      <a:cubicBezTo>
                        <a:pt x="691994" y="423542"/>
                        <a:pt x="647656" y="460259"/>
                        <a:pt x="598402" y="438345"/>
                      </a:cubicBezTo>
                      <a:cubicBezTo>
                        <a:pt x="571608" y="426445"/>
                        <a:pt x="612413" y="405837"/>
                        <a:pt x="511158" y="465701"/>
                      </a:cubicBezTo>
                      <a:lnTo>
                        <a:pt x="511158" y="449302"/>
                      </a:lnTo>
                      <a:cubicBezTo>
                        <a:pt x="503646" y="472304"/>
                        <a:pt x="449120" y="496322"/>
                        <a:pt x="426659" y="504086"/>
                      </a:cubicBezTo>
                      <a:cubicBezTo>
                        <a:pt x="421099" y="505973"/>
                        <a:pt x="385277" y="517292"/>
                        <a:pt x="383038" y="517800"/>
                      </a:cubicBezTo>
                      <a:cubicBezTo>
                        <a:pt x="348516" y="525056"/>
                        <a:pt x="310962" y="517728"/>
                        <a:pt x="370761" y="527378"/>
                      </a:cubicBezTo>
                      <a:cubicBezTo>
                        <a:pt x="311468" y="554589"/>
                        <a:pt x="274491" y="544358"/>
                        <a:pt x="238524" y="547913"/>
                      </a:cubicBezTo>
                      <a:cubicBezTo>
                        <a:pt x="225452" y="549219"/>
                        <a:pt x="174898" y="566852"/>
                        <a:pt x="189487" y="556112"/>
                      </a:cubicBezTo>
                      <a:cubicBezTo>
                        <a:pt x="216064" y="536448"/>
                        <a:pt x="295579" y="527160"/>
                        <a:pt x="209926" y="530063"/>
                      </a:cubicBezTo>
                      <a:cubicBezTo>
                        <a:pt x="235564" y="510616"/>
                        <a:pt x="269652" y="501401"/>
                        <a:pt x="268568" y="462944"/>
                      </a:cubicBezTo>
                      <a:cubicBezTo>
                        <a:pt x="235564" y="509383"/>
                        <a:pt x="212814" y="494580"/>
                        <a:pt x="169048" y="571133"/>
                      </a:cubicBezTo>
                      <a:cubicBezTo>
                        <a:pt x="316307" y="547841"/>
                        <a:pt x="267197" y="547187"/>
                        <a:pt x="167677" y="594425"/>
                      </a:cubicBezTo>
                      <a:cubicBezTo>
                        <a:pt x="96972" y="677001"/>
                        <a:pt x="186743" y="606543"/>
                        <a:pt x="214042" y="599867"/>
                      </a:cubicBezTo>
                      <a:cubicBezTo>
                        <a:pt x="257591" y="589274"/>
                        <a:pt x="238742" y="605164"/>
                        <a:pt x="214042" y="613581"/>
                      </a:cubicBezTo>
                      <a:cubicBezTo>
                        <a:pt x="200898" y="618008"/>
                        <a:pt x="178003" y="608502"/>
                        <a:pt x="212670" y="623160"/>
                      </a:cubicBezTo>
                      <a:cubicBezTo>
                        <a:pt x="190570" y="635931"/>
                        <a:pt x="185225" y="634842"/>
                        <a:pt x="163632" y="636874"/>
                      </a:cubicBezTo>
                      <a:cubicBezTo>
                        <a:pt x="194398" y="650588"/>
                        <a:pt x="173310" y="643041"/>
                        <a:pt x="162260" y="646452"/>
                      </a:cubicBezTo>
                      <a:cubicBezTo>
                        <a:pt x="151282" y="649862"/>
                        <a:pt x="133805" y="660819"/>
                        <a:pt x="132288" y="660166"/>
                      </a:cubicBezTo>
                      <a:cubicBezTo>
                        <a:pt x="129038" y="658787"/>
                        <a:pt x="143772" y="630488"/>
                        <a:pt x="99572" y="665608"/>
                      </a:cubicBezTo>
                      <a:cubicBezTo>
                        <a:pt x="84983" y="660892"/>
                        <a:pt x="126871" y="646379"/>
                        <a:pt x="122755" y="609446"/>
                      </a:cubicBezTo>
                      <a:cubicBezTo>
                        <a:pt x="119361" y="605019"/>
                        <a:pt x="115821" y="612638"/>
                        <a:pt x="113222" y="610824"/>
                      </a:cubicBezTo>
                      <a:cubicBezTo>
                        <a:pt x="84912" y="591087"/>
                        <a:pt x="116616" y="610098"/>
                        <a:pt x="77761" y="665608"/>
                      </a:cubicBezTo>
                      <a:cubicBezTo>
                        <a:pt x="45551" y="632448"/>
                        <a:pt x="99356" y="718360"/>
                        <a:pt x="1424" y="695719"/>
                      </a:cubicBezTo>
                      <a:cubicBezTo>
                        <a:pt x="20708" y="688610"/>
                        <a:pt x="32984" y="686652"/>
                        <a:pt x="46418" y="669671"/>
                      </a:cubicBezTo>
                      <a:cubicBezTo>
                        <a:pt x="68878" y="641155"/>
                        <a:pt x="81806" y="557201"/>
                        <a:pt x="49163" y="653273"/>
                      </a:cubicBezTo>
                      <a:cubicBezTo>
                        <a:pt x="10091" y="692891"/>
                        <a:pt x="46635" y="652547"/>
                        <a:pt x="49163" y="636874"/>
                      </a:cubicBezTo>
                      <a:cubicBezTo>
                        <a:pt x="49885" y="632448"/>
                        <a:pt x="49885" y="613800"/>
                        <a:pt x="49163" y="609518"/>
                      </a:cubicBezTo>
                      <a:cubicBezTo>
                        <a:pt x="42734" y="572221"/>
                        <a:pt x="41724" y="619532"/>
                        <a:pt x="38256" y="628675"/>
                      </a:cubicBezTo>
                      <a:cubicBezTo>
                        <a:pt x="17385" y="683966"/>
                        <a:pt x="16880" y="616629"/>
                        <a:pt x="13702" y="593047"/>
                      </a:cubicBezTo>
                      <a:cubicBezTo>
                        <a:pt x="10741" y="570770"/>
                        <a:pt x="-3631" y="578462"/>
                        <a:pt x="24607" y="560176"/>
                      </a:cubicBezTo>
                      <a:cubicBezTo>
                        <a:pt x="22657" y="555387"/>
                        <a:pt x="-39886" y="581655"/>
                        <a:pt x="42301" y="520485"/>
                      </a:cubicBezTo>
                      <a:cubicBezTo>
                        <a:pt x="24174" y="569391"/>
                        <a:pt x="31323" y="578244"/>
                        <a:pt x="75017" y="599940"/>
                      </a:cubicBezTo>
                      <a:cubicBezTo>
                        <a:pt x="75017" y="560321"/>
                        <a:pt x="96178" y="525564"/>
                        <a:pt x="124055" y="498571"/>
                      </a:cubicBezTo>
                      <a:cubicBezTo>
                        <a:pt x="130916" y="497991"/>
                        <a:pt x="107517" y="543487"/>
                        <a:pt x="134960" y="550598"/>
                      </a:cubicBezTo>
                      <a:cubicBezTo>
                        <a:pt x="152655" y="555169"/>
                        <a:pt x="120950" y="540657"/>
                        <a:pt x="128172" y="508149"/>
                      </a:cubicBezTo>
                      <a:cubicBezTo>
                        <a:pt x="176415" y="457356"/>
                        <a:pt x="102822" y="492766"/>
                        <a:pt x="76389" y="541020"/>
                      </a:cubicBezTo>
                      <a:cubicBezTo>
                        <a:pt x="67578" y="557056"/>
                        <a:pt x="54145" y="609228"/>
                        <a:pt x="62740" y="541020"/>
                      </a:cubicBezTo>
                      <a:cubicBezTo>
                        <a:pt x="69528" y="487179"/>
                        <a:pt x="129544" y="462508"/>
                        <a:pt x="165004" y="430073"/>
                      </a:cubicBezTo>
                      <a:cubicBezTo>
                        <a:pt x="239608" y="361865"/>
                        <a:pt x="248852" y="304469"/>
                        <a:pt x="317678" y="241050"/>
                      </a:cubicBezTo>
                      <a:cubicBezTo>
                        <a:pt x="276080" y="297575"/>
                        <a:pt x="255352" y="363969"/>
                        <a:pt x="218158" y="423180"/>
                      </a:cubicBezTo>
                      <a:cubicBezTo>
                        <a:pt x="247625" y="428332"/>
                        <a:pt x="265608" y="349529"/>
                        <a:pt x="302656" y="299897"/>
                      </a:cubicBezTo>
                      <a:cubicBezTo>
                        <a:pt x="343750" y="268623"/>
                        <a:pt x="360939" y="219862"/>
                        <a:pt x="396688" y="188950"/>
                      </a:cubicBezTo>
                      <a:cubicBezTo>
                        <a:pt x="398854" y="187064"/>
                        <a:pt x="417126" y="192071"/>
                        <a:pt x="438937" y="154701"/>
                      </a:cubicBezTo>
                      <a:lnTo>
                        <a:pt x="434820" y="150566"/>
                      </a:lnTo>
                      <a:cubicBezTo>
                        <a:pt x="408315" y="175091"/>
                        <a:pt x="380582" y="151654"/>
                        <a:pt x="361227" y="194393"/>
                      </a:cubicBezTo>
                      <a:cubicBezTo>
                        <a:pt x="360217" y="143817"/>
                        <a:pt x="406004" y="150347"/>
                        <a:pt x="434820" y="131409"/>
                      </a:cubicBezTo>
                      <a:cubicBezTo>
                        <a:pt x="445509" y="124371"/>
                        <a:pt x="470786" y="91718"/>
                        <a:pt x="483858" y="82140"/>
                      </a:cubicBezTo>
                      <a:cubicBezTo>
                        <a:pt x="551958" y="32145"/>
                        <a:pt x="448542" y="124806"/>
                        <a:pt x="472953" y="134166"/>
                      </a:cubicBezTo>
                      <a:cubicBezTo>
                        <a:pt x="528707" y="96434"/>
                        <a:pt x="556368" y="72706"/>
                        <a:pt x="474325" y="121830"/>
                      </a:cubicBezTo>
                      <a:cubicBezTo>
                        <a:pt x="486458" y="94548"/>
                        <a:pt x="539471" y="68933"/>
                        <a:pt x="568360" y="60226"/>
                      </a:cubicBezTo>
                      <a:cubicBezTo>
                        <a:pt x="495919" y="117840"/>
                        <a:pt x="596382" y="45569"/>
                        <a:pt x="626996" y="45133"/>
                      </a:cubicBezTo>
                      <a:cubicBezTo>
                        <a:pt x="598907" y="33596"/>
                        <a:pt x="563731" y="45061"/>
                        <a:pt x="571103" y="30040"/>
                      </a:cubicBezTo>
                      <a:cubicBezTo>
                        <a:pt x="533184" y="49341"/>
                        <a:pt x="557597" y="27283"/>
                        <a:pt x="552034" y="24598"/>
                      </a:cubicBezTo>
                      <a:cubicBezTo>
                        <a:pt x="543804" y="20535"/>
                        <a:pt x="529936" y="62838"/>
                        <a:pt x="535708" y="19156"/>
                      </a:cubicBezTo>
                      <a:cubicBezTo>
                        <a:pt x="513035" y="53841"/>
                        <a:pt x="529357" y="9143"/>
                        <a:pt x="527551" y="8199"/>
                      </a:cubicBezTo>
                      <a:cubicBezTo>
                        <a:pt x="506752" y="-2395"/>
                        <a:pt x="415248" y="44335"/>
                        <a:pt x="492091" y="0"/>
                      </a:cubicBezTo>
                      <a:lnTo>
                        <a:pt x="492308" y="145"/>
                      </a:lnTo>
                      <a:close/>
                    </a:path>
                  </a:pathLst>
                </a:custGeom>
                <a:solidFill>
                  <a:srgbClr val="F2F5F7">
                    <a:alpha val="100000"/>
                  </a:srgbClr>
                </a:solidFill>
              </p:spPr>
              <p:txBody>
                <a:bodyPr rtlCol="0" anchor="ctr">
                  <a:noAutofit/>
                </a:bodyPr>
                <a:lstStyle/>
                <a:p>
                  <a:pPr algn="ctr"/>
                  <a:endParaRPr lang="en-US" dirty="0"/>
                </a:p>
              </p:txBody>
            </p:sp>
            <p:sp>
              <p:nvSpPr>
                <p:cNvPr id="138" name="shape-4B58">
                  <a:extLst>
                    <a:ext uri="{13F056F7-0F11-4727-B055-7C502749B75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F5BB853-B5C8-4046-86B1-81D1555AA747}"/>
                    </a:ext>
                  </a:extLst>
                </p:cNvPr>
                <p:cNvSpPr/>
                <p:nvPr/>
              </p:nvSpPr>
              <p:spPr>
                <a:xfrm>
                  <a:off x="976350" y="421421"/>
                  <a:ext cx="324502" cy="135616"/>
                </a:xfrm>
                <a:custGeom>
                  <a:avLst/>
                  <a:gdLst/>
                  <a:ahLst/>
                  <a:cxnLst/>
                  <a:rect l="0" t="0" r="r" b="b"/>
                  <a:pathLst>
                    <a:path w="324502" h="135617">
                      <a:moveTo>
                        <a:pt x="279349" y="217"/>
                      </a:moveTo>
                      <a:cubicBezTo>
                        <a:pt x="285998" y="145"/>
                        <a:pt x="306724" y="3410"/>
                        <a:pt x="312068" y="5660"/>
                      </a:cubicBezTo>
                      <a:cubicBezTo>
                        <a:pt x="351349" y="22204"/>
                        <a:pt x="289246" y="13641"/>
                        <a:pt x="241221" y="33016"/>
                      </a:cubicBezTo>
                      <a:cubicBezTo>
                        <a:pt x="191167" y="53188"/>
                        <a:pt x="195139" y="57179"/>
                        <a:pt x="245335" y="45350"/>
                      </a:cubicBezTo>
                      <a:cubicBezTo>
                        <a:pt x="230886" y="56742"/>
                        <a:pt x="144590" y="75971"/>
                        <a:pt x="140399" y="79600"/>
                      </a:cubicBezTo>
                      <a:cubicBezTo>
                        <a:pt x="134398" y="84752"/>
                        <a:pt x="146828" y="85114"/>
                        <a:pt x="143142" y="87800"/>
                      </a:cubicBezTo>
                      <a:cubicBezTo>
                        <a:pt x="105518" y="115445"/>
                        <a:pt x="32642" y="167545"/>
                        <a:pt x="117215" y="94620"/>
                      </a:cubicBezTo>
                      <a:cubicBezTo>
                        <a:pt x="112738" y="86131"/>
                        <a:pt x="57417" y="129957"/>
                        <a:pt x="54531" y="121976"/>
                      </a:cubicBezTo>
                      <a:cubicBezTo>
                        <a:pt x="84715" y="104053"/>
                        <a:pt x="115405" y="68426"/>
                        <a:pt x="143142" y="52099"/>
                      </a:cubicBezTo>
                      <a:cubicBezTo>
                        <a:pt x="224971" y="3990"/>
                        <a:pt x="137360" y="64435"/>
                        <a:pt x="134979" y="68498"/>
                      </a:cubicBezTo>
                      <a:cubicBezTo>
                        <a:pt x="126025" y="83518"/>
                        <a:pt x="186109" y="43537"/>
                        <a:pt x="209941" y="28806"/>
                      </a:cubicBezTo>
                      <a:cubicBezTo>
                        <a:pt x="127111" y="27791"/>
                        <a:pt x="62979" y="89541"/>
                        <a:pt x="0" y="135617"/>
                      </a:cubicBezTo>
                      <a:cubicBezTo>
                        <a:pt x="14297" y="90629"/>
                        <a:pt x="123501" y="6530"/>
                        <a:pt x="167621" y="2757"/>
                      </a:cubicBezTo>
                      <a:cubicBezTo>
                        <a:pt x="196948" y="290"/>
                        <a:pt x="223018" y="11392"/>
                        <a:pt x="235801" y="10957"/>
                      </a:cubicBezTo>
                      <a:cubicBezTo>
                        <a:pt x="243526" y="10739"/>
                        <a:pt x="267653" y="217"/>
                        <a:pt x="279425" y="0"/>
                      </a:cubicBezTo>
                      <a:lnTo>
                        <a:pt x="279349" y="217"/>
                      </a:lnTo>
                      <a:close/>
                    </a:path>
                  </a:pathLst>
                </a:custGeom>
                <a:solidFill>
                  <a:srgbClr val="0A090A">
                    <a:alpha val="100000"/>
                  </a:srgbClr>
                </a:solidFill>
              </p:spPr>
              <p:txBody>
                <a:bodyPr rtlCol="0" anchor="ctr">
                  <a:noAutofit/>
                </a:bodyPr>
                <a:lstStyle/>
                <a:p>
                  <a:pPr algn="ctr"/>
                  <a:endParaRPr lang="en-US" dirty="0"/>
                </a:p>
              </p:txBody>
            </p:sp>
            <p:sp>
              <p:nvSpPr>
                <p:cNvPr id="139" name="shape-D4D4">
                  <a:extLst>
                    <a:ext uri="{181A053D-587E-4F07-9DCA-F57C747444B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0AF6278-091E-4F20-A287-248B52216B72}"/>
                    </a:ext>
                  </a:extLst>
                </p:cNvPr>
                <p:cNvSpPr/>
                <p:nvPr/>
              </p:nvSpPr>
              <p:spPr>
                <a:xfrm>
                  <a:off x="918303" y="561319"/>
                  <a:ext cx="137076" cy="87278"/>
                </a:xfrm>
                <a:custGeom>
                  <a:avLst/>
                  <a:gdLst/>
                  <a:ahLst/>
                  <a:cxnLst/>
                  <a:rect l="0" t="0" r="r" b="b"/>
                  <a:pathLst>
                    <a:path w="137076" h="87278">
                      <a:moveTo>
                        <a:pt x="135686" y="0"/>
                      </a:moveTo>
                      <a:cubicBezTo>
                        <a:pt x="145220" y="798"/>
                        <a:pt x="103043" y="55799"/>
                        <a:pt x="90690" y="58920"/>
                      </a:cubicBezTo>
                      <a:cubicBezTo>
                        <a:pt x="182558" y="38748"/>
                        <a:pt x="73068" y="78075"/>
                        <a:pt x="48446" y="82212"/>
                      </a:cubicBezTo>
                      <a:cubicBezTo>
                        <a:pt x="-52523" y="99191"/>
                        <a:pt x="27281" y="70675"/>
                        <a:pt x="81155" y="38385"/>
                      </a:cubicBezTo>
                      <a:cubicBezTo>
                        <a:pt x="89461" y="33378"/>
                        <a:pt x="131066" y="-363"/>
                        <a:pt x="135686" y="72"/>
                      </a:cubicBezTo>
                      <a:lnTo>
                        <a:pt x="135686" y="0"/>
                      </a:lnTo>
                      <a:close/>
                    </a:path>
                  </a:pathLst>
                </a:custGeom>
                <a:solidFill>
                  <a:srgbClr val="0A090A">
                    <a:alpha val="100000"/>
                  </a:srgbClr>
                </a:solidFill>
              </p:spPr>
              <p:txBody>
                <a:bodyPr rtlCol="0" anchor="ctr">
                  <a:noAutofit/>
                </a:bodyPr>
                <a:lstStyle/>
                <a:p>
                  <a:pPr algn="ctr"/>
                  <a:endParaRPr lang="en-US" dirty="0"/>
                </a:p>
              </p:txBody>
            </p:sp>
            <p:sp>
              <p:nvSpPr>
                <p:cNvPr id="140" name="shape-0693">
                  <a:extLst>
                    <a:ext uri="{59505241-D5C7-49B2-833A-EEDD2B11E45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9E66EFA-767E-4578-9F7F-784F7B5D8063}"/>
                    </a:ext>
                  </a:extLst>
                </p:cNvPr>
                <p:cNvSpPr/>
                <p:nvPr/>
              </p:nvSpPr>
              <p:spPr>
                <a:xfrm>
                  <a:off x="564618" y="733816"/>
                  <a:ext cx="62689" cy="54910"/>
                </a:xfrm>
                <a:custGeom>
                  <a:avLst/>
                  <a:gdLst/>
                  <a:ahLst/>
                  <a:cxnLst/>
                  <a:rect l="0" t="0" r="r" b="b"/>
                  <a:pathLst>
                    <a:path w="62690" h="54910">
                      <a:moveTo>
                        <a:pt x="36763" y="126"/>
                      </a:moveTo>
                      <a:cubicBezTo>
                        <a:pt x="41962" y="-818"/>
                        <a:pt x="54023" y="3827"/>
                        <a:pt x="62690" y="4262"/>
                      </a:cubicBezTo>
                      <a:lnTo>
                        <a:pt x="9536" y="54910"/>
                      </a:lnTo>
                      <a:cubicBezTo>
                        <a:pt x="8091" y="37858"/>
                        <a:pt x="74" y="38148"/>
                        <a:pt x="2" y="37132"/>
                      </a:cubicBezTo>
                      <a:cubicBezTo>
                        <a:pt x="-287" y="33577"/>
                        <a:pt x="31491" y="1142"/>
                        <a:pt x="36835" y="126"/>
                      </a:cubicBezTo>
                      <a:lnTo>
                        <a:pt x="36763" y="126"/>
                      </a:lnTo>
                      <a:close/>
                    </a:path>
                  </a:pathLst>
                </a:custGeom>
                <a:solidFill>
                  <a:srgbClr val="0A090A">
                    <a:alpha val="100000"/>
                  </a:srgbClr>
                </a:solidFill>
              </p:spPr>
              <p:txBody>
                <a:bodyPr rtlCol="0" anchor="ctr">
                  <a:noAutofit/>
                </a:bodyPr>
                <a:lstStyle/>
                <a:p>
                  <a:pPr algn="ctr"/>
                  <a:endParaRPr lang="en-US" dirty="0"/>
                </a:p>
              </p:txBody>
            </p:sp>
            <p:sp>
              <p:nvSpPr>
                <p:cNvPr id="141" name="shape-560C">
                  <a:extLst>
                    <a:ext uri="{60CC59B2-304C-4CF2-A4EB-1045874485F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3D454B1-3E1A-4829-83DF-76FF47597248}"/>
                    </a:ext>
                  </a:extLst>
                </p:cNvPr>
                <p:cNvSpPr/>
                <p:nvPr/>
              </p:nvSpPr>
              <p:spPr>
                <a:xfrm>
                  <a:off x="750686" y="668177"/>
                  <a:ext cx="68998" cy="37430"/>
                </a:xfrm>
                <a:custGeom>
                  <a:avLst/>
                  <a:gdLst/>
                  <a:ahLst/>
                  <a:cxnLst/>
                  <a:rect l="0" t="0" r="r" b="b"/>
                  <a:pathLst>
                    <a:path w="68999" h="37431">
                      <a:moveTo>
                        <a:pt x="63384" y="23"/>
                      </a:moveTo>
                      <a:cubicBezTo>
                        <a:pt x="85629" y="2273"/>
                        <a:pt x="35868" y="31588"/>
                        <a:pt x="17019" y="35651"/>
                      </a:cubicBezTo>
                      <a:cubicBezTo>
                        <a:pt x="-36208" y="47189"/>
                        <a:pt x="51323" y="-1210"/>
                        <a:pt x="63384" y="23"/>
                      </a:cubicBezTo>
                      <a:close/>
                    </a:path>
                  </a:pathLst>
                </a:custGeom>
                <a:solidFill>
                  <a:srgbClr val="0A090A">
                    <a:alpha val="100000"/>
                  </a:srgbClr>
                </a:solidFill>
              </p:spPr>
              <p:txBody>
                <a:bodyPr rtlCol="0" anchor="ctr">
                  <a:noAutofit/>
                </a:bodyPr>
                <a:lstStyle/>
                <a:p>
                  <a:pPr algn="ctr"/>
                  <a:endParaRPr lang="en-US" dirty="0"/>
                </a:p>
              </p:txBody>
            </p:sp>
            <p:sp>
              <p:nvSpPr>
                <p:cNvPr id="142" name="shape-E0EA">
                  <a:extLst>
                    <a:ext uri="{463078CE-F014-4A7B-982D-E9A40FDABBC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B0215D9-131E-4080-99C6-FF6F329ABFB8}"/>
                    </a:ext>
                  </a:extLst>
                </p:cNvPr>
                <p:cNvSpPr/>
                <p:nvPr/>
              </p:nvSpPr>
              <p:spPr>
                <a:xfrm>
                  <a:off x="989678" y="443466"/>
                  <a:ext cx="71407" cy="45582"/>
                </a:xfrm>
                <a:custGeom>
                  <a:avLst/>
                  <a:gdLst/>
                  <a:ahLst/>
                  <a:cxnLst/>
                  <a:rect l="0" t="0" r="r" b="b"/>
                  <a:pathLst>
                    <a:path w="71408" h="45582">
                      <a:moveTo>
                        <a:pt x="66977" y="85"/>
                      </a:moveTo>
                      <a:cubicBezTo>
                        <a:pt x="90095" y="-2382"/>
                        <a:pt x="15990" y="49935"/>
                        <a:pt x="179" y="45290"/>
                      </a:cubicBezTo>
                      <a:cubicBezTo>
                        <a:pt x="-3870" y="37308"/>
                        <a:pt x="62215" y="592"/>
                        <a:pt x="66977" y="85"/>
                      </a:cubicBezTo>
                      <a:close/>
                    </a:path>
                  </a:pathLst>
                </a:custGeom>
                <a:solidFill>
                  <a:srgbClr val="0A090A">
                    <a:alpha val="100000"/>
                  </a:srgbClr>
                </a:solidFill>
              </p:spPr>
              <p:txBody>
                <a:bodyPr rtlCol="0" anchor="ctr">
                  <a:noAutofit/>
                </a:bodyPr>
                <a:lstStyle/>
                <a:p>
                  <a:pPr algn="ctr"/>
                  <a:endParaRPr lang="en-US" dirty="0"/>
                </a:p>
              </p:txBody>
            </p:sp>
            <p:sp>
              <p:nvSpPr>
                <p:cNvPr id="143" name="shape-7AA7">
                  <a:extLst>
                    <a:ext uri="{C01C9E94-021F-46C7-B038-31D0304C3A5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41C7F01-F5FA-441E-B99B-3701671A77C2}"/>
                    </a:ext>
                  </a:extLst>
                </p:cNvPr>
                <p:cNvSpPr/>
                <p:nvPr/>
              </p:nvSpPr>
              <p:spPr>
                <a:xfrm>
                  <a:off x="651790" y="761200"/>
                  <a:ext cx="90694" cy="17877"/>
                </a:xfrm>
                <a:custGeom>
                  <a:avLst/>
                  <a:gdLst/>
                  <a:ahLst/>
                  <a:cxnLst/>
                  <a:rect l="0" t="0" r="r" b="b"/>
                  <a:pathLst>
                    <a:path w="90694" h="17877">
                      <a:moveTo>
                        <a:pt x="50483" y="100"/>
                      </a:moveTo>
                      <a:cubicBezTo>
                        <a:pt x="57126" y="-408"/>
                        <a:pt x="100603" y="826"/>
                        <a:pt x="88615" y="8300"/>
                      </a:cubicBezTo>
                      <a:cubicBezTo>
                        <a:pt x="72799" y="18313"/>
                        <a:pt x="24194" y="10113"/>
                        <a:pt x="0" y="17877"/>
                      </a:cubicBezTo>
                      <a:cubicBezTo>
                        <a:pt x="14661" y="10113"/>
                        <a:pt x="33943" y="1406"/>
                        <a:pt x="50410" y="100"/>
                      </a:cubicBezTo>
                      <a:lnTo>
                        <a:pt x="50483" y="100"/>
                      </a:lnTo>
                      <a:close/>
                    </a:path>
                  </a:pathLst>
                </a:custGeom>
                <a:solidFill>
                  <a:srgbClr val="0A090A">
                    <a:alpha val="100000"/>
                  </a:srgbClr>
                </a:solidFill>
              </p:spPr>
              <p:txBody>
                <a:bodyPr rtlCol="0" anchor="ctr">
                  <a:noAutofit/>
                </a:bodyPr>
                <a:lstStyle/>
                <a:p>
                  <a:pPr algn="ctr"/>
                  <a:endParaRPr lang="en-US" dirty="0"/>
                </a:p>
              </p:txBody>
            </p:sp>
            <p:sp>
              <p:nvSpPr>
                <p:cNvPr id="144" name="shape-70FF">
                  <a:extLst>
                    <a:ext uri="{E542F69D-E900-4C1F-BA6A-5BF2B43AFD7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932ED45-AB95-48D0-86AA-133912DEBD4A}"/>
                    </a:ext>
                  </a:extLst>
                </p:cNvPr>
                <p:cNvSpPr/>
                <p:nvPr/>
              </p:nvSpPr>
              <p:spPr>
                <a:xfrm>
                  <a:off x="812698" y="699431"/>
                  <a:ext cx="79862" cy="31420"/>
                </a:xfrm>
                <a:custGeom>
                  <a:avLst/>
                  <a:gdLst/>
                  <a:ahLst/>
                  <a:cxnLst/>
                  <a:rect l="0" t="0" r="r" b="b"/>
                  <a:pathLst>
                    <a:path w="79862" h="31420">
                      <a:moveTo>
                        <a:pt x="42249" y="1642"/>
                      </a:moveTo>
                      <a:cubicBezTo>
                        <a:pt x="58860" y="-2131"/>
                        <a:pt x="101109" y="-462"/>
                        <a:pt x="66804" y="18041"/>
                      </a:cubicBezTo>
                      <a:cubicBezTo>
                        <a:pt x="45138" y="29723"/>
                        <a:pt x="88831" y="-390"/>
                        <a:pt x="42249" y="9842"/>
                      </a:cubicBezTo>
                      <a:cubicBezTo>
                        <a:pt x="28022" y="12961"/>
                        <a:pt x="15961" y="36616"/>
                        <a:pt x="0" y="30377"/>
                      </a:cubicBezTo>
                      <a:cubicBezTo>
                        <a:pt x="13216" y="25877"/>
                        <a:pt x="29899" y="4399"/>
                        <a:pt x="42249" y="1642"/>
                      </a:cubicBezTo>
                      <a:close/>
                    </a:path>
                  </a:pathLst>
                </a:custGeom>
                <a:solidFill>
                  <a:srgbClr val="0A090A">
                    <a:alpha val="100000"/>
                  </a:srgbClr>
                </a:solidFill>
              </p:spPr>
              <p:txBody>
                <a:bodyPr rtlCol="0" anchor="ctr">
                  <a:noAutofit/>
                </a:bodyPr>
                <a:lstStyle/>
                <a:p>
                  <a:pPr algn="ctr"/>
                  <a:endParaRPr lang="en-US" dirty="0"/>
                </a:p>
              </p:txBody>
            </p:sp>
            <p:sp>
              <p:nvSpPr>
                <p:cNvPr id="145" name="shape-BB18">
                  <a:extLst>
                    <a:ext uri="{BF56033E-103C-4097-BF62-6F34E7F3BA1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C3704AE-B472-461E-AB9D-D969B8CE917F}"/>
                    </a:ext>
                  </a:extLst>
                </p:cNvPr>
                <p:cNvSpPr/>
                <p:nvPr/>
              </p:nvSpPr>
              <p:spPr>
                <a:xfrm>
                  <a:off x="613658" y="676400"/>
                  <a:ext cx="53494" cy="48369"/>
                </a:xfrm>
                <a:custGeom>
                  <a:avLst/>
                  <a:gdLst/>
                  <a:ahLst/>
                  <a:cxnLst/>
                  <a:rect l="0" t="0" r="r" b="b"/>
                  <a:pathLst>
                    <a:path w="53495" h="48370">
                      <a:moveTo>
                        <a:pt x="53154" y="0"/>
                      </a:moveTo>
                      <a:cubicBezTo>
                        <a:pt x="56477" y="36353"/>
                        <a:pt x="35243" y="51084"/>
                        <a:pt x="0" y="47963"/>
                      </a:cubicBezTo>
                      <a:cubicBezTo>
                        <a:pt x="25421" y="39546"/>
                        <a:pt x="41599" y="24815"/>
                        <a:pt x="53154" y="0"/>
                      </a:cubicBezTo>
                      <a:close/>
                    </a:path>
                  </a:pathLst>
                </a:custGeom>
                <a:solidFill>
                  <a:srgbClr val="0A090A">
                    <a:alpha val="100000"/>
                  </a:srgbClr>
                </a:solidFill>
              </p:spPr>
              <p:txBody>
                <a:bodyPr rtlCol="0" anchor="ctr">
                  <a:noAutofit/>
                </a:bodyPr>
                <a:lstStyle/>
                <a:p>
                  <a:pPr algn="ctr"/>
                  <a:endParaRPr lang="en-US" dirty="0"/>
                </a:p>
              </p:txBody>
            </p:sp>
            <p:sp>
              <p:nvSpPr>
                <p:cNvPr id="146" name="shape-7C24">
                  <a:extLst>
                    <a:ext uri="{8D0DC8FF-C928-4BBF-AB64-C2654885D6F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562C676-5728-497C-8BA7-2F974AD0BE79}"/>
                    </a:ext>
                  </a:extLst>
                </p:cNvPr>
                <p:cNvSpPr/>
                <p:nvPr/>
              </p:nvSpPr>
              <p:spPr>
                <a:xfrm>
                  <a:off x="977646" y="481919"/>
                  <a:ext cx="48530" cy="49288"/>
                </a:xfrm>
                <a:custGeom>
                  <a:avLst/>
                  <a:gdLst/>
                  <a:ahLst/>
                  <a:cxnLst/>
                  <a:rect l="0" t="0" r="r" b="b"/>
                  <a:pathLst>
                    <a:path w="48530" h="49288">
                      <a:moveTo>
                        <a:pt x="43625" y="18"/>
                      </a:moveTo>
                      <a:cubicBezTo>
                        <a:pt x="64570" y="1542"/>
                        <a:pt x="12430" y="32454"/>
                        <a:pt x="0" y="49288"/>
                      </a:cubicBezTo>
                      <a:cubicBezTo>
                        <a:pt x="867" y="35138"/>
                        <a:pt x="31280" y="-925"/>
                        <a:pt x="43625" y="18"/>
                      </a:cubicBezTo>
                      <a:close/>
                    </a:path>
                  </a:pathLst>
                </a:custGeom>
                <a:solidFill>
                  <a:srgbClr val="0A090A">
                    <a:alpha val="100000"/>
                  </a:srgbClr>
                </a:solidFill>
              </p:spPr>
              <p:txBody>
                <a:bodyPr rtlCol="0" anchor="ctr">
                  <a:noAutofit/>
                </a:bodyPr>
                <a:lstStyle/>
                <a:p>
                  <a:pPr algn="ctr"/>
                  <a:endParaRPr lang="en-US" dirty="0"/>
                </a:p>
              </p:txBody>
            </p:sp>
            <p:sp>
              <p:nvSpPr>
                <p:cNvPr id="147" name="shape-2D89">
                  <a:extLst>
                    <a:ext uri="{17B4D41C-80F4-44E5-9813-DFE3A471D36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23649F8-314F-4DAB-98DB-704D72FA682E}"/>
                    </a:ext>
                  </a:extLst>
                </p:cNvPr>
                <p:cNvSpPr/>
                <p:nvPr/>
              </p:nvSpPr>
              <p:spPr>
                <a:xfrm>
                  <a:off x="929738" y="492895"/>
                  <a:ext cx="32322" cy="51917"/>
                </a:xfrm>
                <a:custGeom>
                  <a:avLst/>
                  <a:gdLst/>
                  <a:ahLst/>
                  <a:cxnLst/>
                  <a:rect l="0" t="0" r="r" b="b"/>
                  <a:pathLst>
                    <a:path w="32322" h="51918">
                      <a:moveTo>
                        <a:pt x="31515" y="0"/>
                      </a:moveTo>
                      <a:cubicBezTo>
                        <a:pt x="34983" y="943"/>
                        <a:pt x="26248" y="23219"/>
                        <a:pt x="24734" y="26049"/>
                      </a:cubicBezTo>
                      <a:cubicBezTo>
                        <a:pt x="5158" y="61605"/>
                        <a:pt x="-22503" y="67119"/>
                        <a:pt x="31515" y="0"/>
                      </a:cubicBezTo>
                      <a:close/>
                    </a:path>
                  </a:pathLst>
                </a:custGeom>
                <a:solidFill>
                  <a:srgbClr val="0A090A">
                    <a:alpha val="100000"/>
                  </a:srgbClr>
                </a:solidFill>
              </p:spPr>
              <p:txBody>
                <a:bodyPr rtlCol="0" anchor="ctr">
                  <a:noAutofit/>
                </a:bodyPr>
                <a:lstStyle/>
                <a:p>
                  <a:pPr algn="ctr"/>
                  <a:endParaRPr lang="en-US" dirty="0"/>
                </a:p>
              </p:txBody>
            </p:sp>
            <p:sp>
              <p:nvSpPr>
                <p:cNvPr id="148" name="shape-6EA9">
                  <a:extLst>
                    <a:ext uri="{662E4014-50E0-4169-882C-92CA839C252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8BA1F52-E5CE-4AF4-8458-C301C7294B87}"/>
                    </a:ext>
                  </a:extLst>
                </p:cNvPr>
                <p:cNvSpPr/>
                <p:nvPr/>
              </p:nvSpPr>
              <p:spPr>
                <a:xfrm>
                  <a:off x="666885" y="643532"/>
                  <a:ext cx="19690" cy="71236"/>
                </a:xfrm>
                <a:custGeom>
                  <a:avLst/>
                  <a:gdLst/>
                  <a:ahLst/>
                  <a:cxnLst/>
                  <a:rect l="0" t="0" r="r" b="b"/>
                  <a:pathLst>
                    <a:path w="19691" h="71236">
                      <a:moveTo>
                        <a:pt x="19066" y="0"/>
                      </a:moveTo>
                      <a:cubicBezTo>
                        <a:pt x="23111" y="7691"/>
                        <a:pt x="6428" y="73360"/>
                        <a:pt x="0" y="71183"/>
                      </a:cubicBezTo>
                      <a:lnTo>
                        <a:pt x="19066" y="0"/>
                      </a:lnTo>
                      <a:close/>
                    </a:path>
                  </a:pathLst>
                </a:custGeom>
                <a:solidFill>
                  <a:srgbClr val="0A090A">
                    <a:alpha val="100000"/>
                  </a:srgbClr>
                </a:solidFill>
              </p:spPr>
              <p:txBody>
                <a:bodyPr rtlCol="0" anchor="ctr">
                  <a:noAutofit/>
                </a:bodyPr>
                <a:lstStyle/>
                <a:p>
                  <a:pPr algn="ctr"/>
                  <a:endParaRPr lang="en-US" dirty="0"/>
                </a:p>
              </p:txBody>
            </p:sp>
            <p:sp>
              <p:nvSpPr>
                <p:cNvPr id="149" name="shape-FD44">
                  <a:extLst>
                    <a:ext uri="{7F23DD20-53CA-4654-8767-D882D986CB2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E25C0EE-183B-48FE-9AB3-E274E2C98307}"/>
                    </a:ext>
                  </a:extLst>
                </p:cNvPr>
                <p:cNvSpPr/>
                <p:nvPr/>
              </p:nvSpPr>
              <p:spPr>
                <a:xfrm>
                  <a:off x="807209" y="730988"/>
                  <a:ext cx="69652" cy="35359"/>
                </a:xfrm>
                <a:custGeom>
                  <a:avLst/>
                  <a:gdLst/>
                  <a:ahLst/>
                  <a:cxnLst/>
                  <a:rect l="0" t="0" r="r" b="b"/>
                  <a:pathLst>
                    <a:path w="69652" h="35360">
                      <a:moveTo>
                        <a:pt x="66804" y="197"/>
                      </a:moveTo>
                      <a:cubicBezTo>
                        <a:pt x="76121" y="-1762"/>
                        <a:pt x="59943" y="11445"/>
                        <a:pt x="55898" y="13911"/>
                      </a:cubicBezTo>
                      <a:cubicBezTo>
                        <a:pt x="50483" y="17177"/>
                        <a:pt x="1083" y="40179"/>
                        <a:pt x="0" y="34446"/>
                      </a:cubicBezTo>
                      <a:lnTo>
                        <a:pt x="66804" y="197"/>
                      </a:lnTo>
                      <a:close/>
                    </a:path>
                  </a:pathLst>
                </a:custGeom>
                <a:solidFill>
                  <a:srgbClr val="29292D">
                    <a:alpha val="100000"/>
                  </a:srgbClr>
                </a:solidFill>
              </p:spPr>
              <p:txBody>
                <a:bodyPr rtlCol="0" anchor="ctr">
                  <a:noAutofit/>
                </a:bodyPr>
                <a:lstStyle/>
                <a:p>
                  <a:pPr algn="ctr"/>
                  <a:endParaRPr lang="en-US" dirty="0"/>
                </a:p>
              </p:txBody>
            </p:sp>
            <p:sp>
              <p:nvSpPr>
                <p:cNvPr id="150" name="shape-F2EA">
                  <a:extLst>
                    <a:ext uri="{274C50F0-FE42-4A8C-B128-F4A953AB470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2BF4A97-56B8-49D1-B1C3-72E1405206CC}"/>
                    </a:ext>
                  </a:extLst>
                </p:cNvPr>
                <p:cNvSpPr/>
                <p:nvPr/>
              </p:nvSpPr>
              <p:spPr>
                <a:xfrm>
                  <a:off x="879727" y="383325"/>
                  <a:ext cx="37907" cy="49373"/>
                </a:xfrm>
                <a:custGeom>
                  <a:avLst/>
                  <a:gdLst/>
                  <a:ahLst/>
                  <a:cxnLst/>
                  <a:rect l="0" t="0" r="r" b="b"/>
                  <a:pathLst>
                    <a:path w="37907" h="49373">
                      <a:moveTo>
                        <a:pt x="37907" y="0"/>
                      </a:moveTo>
                      <a:lnTo>
                        <a:pt x="2447" y="49270"/>
                      </a:lnTo>
                      <a:cubicBezTo>
                        <a:pt x="-10120" y="51954"/>
                        <a:pt x="29385" y="1379"/>
                        <a:pt x="37907" y="0"/>
                      </a:cubicBezTo>
                      <a:close/>
                    </a:path>
                  </a:pathLst>
                </a:custGeom>
                <a:solidFill>
                  <a:srgbClr val="0A090A">
                    <a:alpha val="100000"/>
                  </a:srgbClr>
                </a:solidFill>
              </p:spPr>
              <p:txBody>
                <a:bodyPr rtlCol="0" anchor="ctr">
                  <a:noAutofit/>
                </a:bodyPr>
                <a:lstStyle/>
                <a:p>
                  <a:pPr algn="ctr"/>
                  <a:endParaRPr lang="en-US" dirty="0"/>
                </a:p>
              </p:txBody>
            </p:sp>
            <p:sp>
              <p:nvSpPr>
                <p:cNvPr id="151" name="shape-8F50">
                  <a:extLst>
                    <a:ext uri="{1802876E-DAEB-4965-8862-89EB166F913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79469F7-C8C6-4A25-BD9E-61EA57540F56}"/>
                    </a:ext>
                  </a:extLst>
                </p:cNvPr>
                <p:cNvSpPr/>
                <p:nvPr/>
              </p:nvSpPr>
              <p:spPr>
                <a:xfrm>
                  <a:off x="919369" y="542038"/>
                  <a:ext cx="29681" cy="43952"/>
                </a:xfrm>
                <a:custGeom>
                  <a:avLst/>
                  <a:gdLst/>
                  <a:ahLst/>
                  <a:cxnLst/>
                  <a:rect l="0" t="0" r="r" b="b"/>
                  <a:pathLst>
                    <a:path w="29681" h="43953">
                      <a:moveTo>
                        <a:pt x="25565" y="125"/>
                      </a:moveTo>
                      <a:cubicBezTo>
                        <a:pt x="27226" y="-92"/>
                        <a:pt x="29032" y="-238"/>
                        <a:pt x="29681" y="1505"/>
                      </a:cubicBezTo>
                      <a:cubicBezTo>
                        <a:pt x="20148" y="15678"/>
                        <a:pt x="10615" y="29827"/>
                        <a:pt x="1082" y="43953"/>
                      </a:cubicBezTo>
                      <a:cubicBezTo>
                        <a:pt x="-5057" y="31109"/>
                        <a:pt x="16537" y="1431"/>
                        <a:pt x="25637" y="125"/>
                      </a:cubicBezTo>
                      <a:lnTo>
                        <a:pt x="25565" y="125"/>
                      </a:lnTo>
                      <a:close/>
                    </a:path>
                  </a:pathLst>
                </a:custGeom>
                <a:solidFill>
                  <a:srgbClr val="0A090A">
                    <a:alpha val="100000"/>
                  </a:srgbClr>
                </a:solidFill>
              </p:spPr>
              <p:txBody>
                <a:bodyPr rtlCol="0" anchor="ctr">
                  <a:noAutofit/>
                </a:bodyPr>
                <a:lstStyle/>
                <a:p>
                  <a:pPr algn="ctr"/>
                  <a:endParaRPr lang="en-US" dirty="0"/>
                </a:p>
              </p:txBody>
            </p:sp>
            <p:sp>
              <p:nvSpPr>
                <p:cNvPr id="152" name="shape-5680">
                  <a:extLst>
                    <a:ext uri="{8A67EA9F-CDA1-4D5B-A661-D1C1D5A9C57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E1F880F-5843-4DD6-AB20-47872B7564FE}"/>
                    </a:ext>
                  </a:extLst>
                </p:cNvPr>
                <p:cNvSpPr/>
                <p:nvPr/>
              </p:nvSpPr>
              <p:spPr>
                <a:xfrm>
                  <a:off x="880874" y="624376"/>
                  <a:ext cx="42249" cy="24918"/>
                </a:xfrm>
                <a:custGeom>
                  <a:avLst/>
                  <a:gdLst/>
                  <a:ahLst/>
                  <a:cxnLst/>
                  <a:rect l="0" t="0" r="r" b="b"/>
                  <a:pathLst>
                    <a:path w="42249" h="24919">
                      <a:moveTo>
                        <a:pt x="42249" y="0"/>
                      </a:moveTo>
                      <a:cubicBezTo>
                        <a:pt x="41021" y="15600"/>
                        <a:pt x="14805" y="29823"/>
                        <a:pt x="0" y="23292"/>
                      </a:cubicBezTo>
                      <a:lnTo>
                        <a:pt x="42249" y="0"/>
                      </a:lnTo>
                      <a:close/>
                    </a:path>
                  </a:pathLst>
                </a:custGeom>
                <a:solidFill>
                  <a:srgbClr val="0A090A">
                    <a:alpha val="100000"/>
                  </a:srgbClr>
                </a:solidFill>
              </p:spPr>
              <p:txBody>
                <a:bodyPr rtlCol="0" anchor="ctr">
                  <a:noAutofit/>
                </a:bodyPr>
                <a:lstStyle/>
                <a:p>
                  <a:pPr algn="ctr"/>
                  <a:endParaRPr lang="en-US" dirty="0"/>
                </a:p>
              </p:txBody>
            </p:sp>
            <p:sp>
              <p:nvSpPr>
                <p:cNvPr id="153" name="shape-ABDA">
                  <a:extLst>
                    <a:ext uri="{A22198DB-DF87-4909-8B59-6665F87C361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A185F03-24D2-4FA6-A022-07A18B3A9C0F}"/>
                    </a:ext>
                  </a:extLst>
                </p:cNvPr>
                <p:cNvSpPr/>
                <p:nvPr/>
              </p:nvSpPr>
              <p:spPr>
                <a:xfrm>
                  <a:off x="940817" y="659932"/>
                  <a:ext cx="51482" cy="16853"/>
                </a:xfrm>
                <a:custGeom>
                  <a:avLst/>
                  <a:gdLst/>
                  <a:ahLst/>
                  <a:cxnLst/>
                  <a:rect l="0" t="0" r="r" b="b"/>
                  <a:pathLst>
                    <a:path w="51482" h="16854">
                      <a:moveTo>
                        <a:pt x="47735" y="0"/>
                      </a:moveTo>
                      <a:cubicBezTo>
                        <a:pt x="63194" y="217"/>
                        <a:pt x="27589" y="23292"/>
                        <a:pt x="0" y="15092"/>
                      </a:cubicBezTo>
                      <a:cubicBezTo>
                        <a:pt x="9534" y="15818"/>
                        <a:pt x="45210" y="0"/>
                        <a:pt x="47735" y="0"/>
                      </a:cubicBezTo>
                      <a:close/>
                    </a:path>
                  </a:pathLst>
                </a:custGeom>
                <a:solidFill>
                  <a:srgbClr val="0A090A">
                    <a:alpha val="100000"/>
                  </a:srgbClr>
                </a:solidFill>
              </p:spPr>
              <p:txBody>
                <a:bodyPr rtlCol="0" anchor="ctr">
                  <a:noAutofit/>
                </a:bodyPr>
                <a:lstStyle/>
                <a:p>
                  <a:pPr algn="ctr"/>
                  <a:endParaRPr lang="en-US" dirty="0"/>
                </a:p>
              </p:txBody>
            </p:sp>
            <p:sp>
              <p:nvSpPr>
                <p:cNvPr id="154" name="shape-B73D">
                  <a:extLst>
                    <a:ext uri="{E6ED57E1-F06B-4C8F-8BC6-26C97AB2D8D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A391E55-AF0A-42A4-93AE-BA3F352BE6C5}"/>
                    </a:ext>
                  </a:extLst>
                </p:cNvPr>
                <p:cNvSpPr/>
                <p:nvPr/>
              </p:nvSpPr>
              <p:spPr>
                <a:xfrm>
                  <a:off x="750010" y="725671"/>
                  <a:ext cx="47011" cy="17990"/>
                </a:xfrm>
                <a:custGeom>
                  <a:avLst/>
                  <a:gdLst/>
                  <a:ahLst/>
                  <a:cxnLst/>
                  <a:rect l="0" t="0" r="r" b="b"/>
                  <a:pathLst>
                    <a:path w="47011" h="17990">
                      <a:moveTo>
                        <a:pt x="44994" y="0"/>
                      </a:moveTo>
                      <a:cubicBezTo>
                        <a:pt x="55755" y="5806"/>
                        <a:pt x="20945" y="19883"/>
                        <a:pt x="0" y="17777"/>
                      </a:cubicBezTo>
                      <a:lnTo>
                        <a:pt x="44994" y="0"/>
                      </a:lnTo>
                      <a:close/>
                    </a:path>
                  </a:pathLst>
                </a:custGeom>
                <a:solidFill>
                  <a:srgbClr val="0A090A">
                    <a:alpha val="100000"/>
                  </a:srgbClr>
                </a:solidFill>
              </p:spPr>
              <p:txBody>
                <a:bodyPr rtlCol="0" anchor="ctr">
                  <a:noAutofit/>
                </a:bodyPr>
                <a:lstStyle/>
                <a:p>
                  <a:pPr algn="ctr"/>
                  <a:endParaRPr lang="en-US" dirty="0"/>
                </a:p>
              </p:txBody>
            </p:sp>
            <p:sp>
              <p:nvSpPr>
                <p:cNvPr id="155" name="shape-8931">
                  <a:extLst>
                    <a:ext uri="{90E812B6-1526-4574-97DE-5CC4D7412E6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D80825E-A955-4A08-B99A-2E858AAF2229}"/>
                    </a:ext>
                  </a:extLst>
                </p:cNvPr>
                <p:cNvSpPr/>
                <p:nvPr/>
              </p:nvSpPr>
              <p:spPr>
                <a:xfrm>
                  <a:off x="900263" y="550436"/>
                  <a:ext cx="17370" cy="37355"/>
                </a:xfrm>
                <a:custGeom>
                  <a:avLst/>
                  <a:gdLst/>
                  <a:ahLst/>
                  <a:cxnLst/>
                  <a:rect l="0" t="0" r="r" b="b"/>
                  <a:pathLst>
                    <a:path w="17371" h="37356">
                      <a:moveTo>
                        <a:pt x="17371" y="0"/>
                      </a:moveTo>
                      <a:cubicBezTo>
                        <a:pt x="14050" y="37950"/>
                        <a:pt x="-14117" y="53623"/>
                        <a:pt x="10582" y="15092"/>
                      </a:cubicBezTo>
                      <a:cubicBezTo>
                        <a:pt x="-12383" y="29605"/>
                        <a:pt x="7766" y="8997"/>
                        <a:pt x="17371" y="0"/>
                      </a:cubicBezTo>
                      <a:close/>
                    </a:path>
                  </a:pathLst>
                </a:custGeom>
                <a:solidFill>
                  <a:srgbClr val="29292D">
                    <a:alpha val="100000"/>
                  </a:srgbClr>
                </a:solidFill>
              </p:spPr>
              <p:txBody>
                <a:bodyPr rtlCol="0" anchor="ctr">
                  <a:noAutofit/>
                </a:bodyPr>
                <a:lstStyle/>
                <a:p>
                  <a:pPr algn="ctr"/>
                  <a:endParaRPr lang="en-US" dirty="0"/>
                </a:p>
              </p:txBody>
            </p:sp>
            <p:sp>
              <p:nvSpPr>
                <p:cNvPr id="156" name="shape-31C9">
                  <a:extLst>
                    <a:ext uri="{A622967B-6972-419F-AECD-06E838A74C7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9A687CD-8A2A-481F-A230-BE5D128DEAE8}"/>
                    </a:ext>
                  </a:extLst>
                </p:cNvPr>
                <p:cNvSpPr/>
                <p:nvPr/>
              </p:nvSpPr>
              <p:spPr>
                <a:xfrm>
                  <a:off x="782528" y="739383"/>
                  <a:ext cx="48404" cy="14846"/>
                </a:xfrm>
                <a:custGeom>
                  <a:avLst/>
                  <a:gdLst/>
                  <a:ahLst/>
                  <a:cxnLst/>
                  <a:rect l="0" t="0" r="r" b="b"/>
                  <a:pathLst>
                    <a:path w="48404" h="14846">
                      <a:moveTo>
                        <a:pt x="45120" y="3"/>
                      </a:moveTo>
                      <a:cubicBezTo>
                        <a:pt x="55086" y="365"/>
                        <a:pt x="39991" y="8855"/>
                        <a:pt x="31469" y="10959"/>
                      </a:cubicBezTo>
                      <a:cubicBezTo>
                        <a:pt x="-43279" y="24092"/>
                        <a:pt x="37608" y="-288"/>
                        <a:pt x="45120" y="3"/>
                      </a:cubicBezTo>
                      <a:close/>
                    </a:path>
                  </a:pathLst>
                </a:custGeom>
                <a:solidFill>
                  <a:srgbClr val="29292D">
                    <a:alpha val="100000"/>
                  </a:srgbClr>
                </a:solidFill>
              </p:spPr>
              <p:txBody>
                <a:bodyPr rtlCol="0" anchor="ctr">
                  <a:noAutofit/>
                </a:bodyPr>
                <a:lstStyle/>
                <a:p>
                  <a:pPr algn="ctr"/>
                  <a:endParaRPr lang="en-US" dirty="0"/>
                </a:p>
              </p:txBody>
            </p:sp>
            <p:sp>
              <p:nvSpPr>
                <p:cNvPr id="157" name="shape-F804">
                  <a:extLst>
                    <a:ext uri="{C091EFE0-D375-447F-BB84-099284FA78BC}">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8F0DBF4-A6BC-423A-BFDA-A878FA13592A}"/>
                    </a:ext>
                  </a:extLst>
                </p:cNvPr>
                <p:cNvSpPr/>
                <p:nvPr/>
              </p:nvSpPr>
              <p:spPr>
                <a:xfrm>
                  <a:off x="861736" y="610660"/>
                  <a:ext cx="35199" cy="21706"/>
                </a:xfrm>
                <a:custGeom>
                  <a:avLst/>
                  <a:gdLst/>
                  <a:ahLst/>
                  <a:cxnLst/>
                  <a:rect l="0" t="0" r="r" b="b"/>
                  <a:pathLst>
                    <a:path w="35199" h="21707">
                      <a:moveTo>
                        <a:pt x="31344" y="0"/>
                      </a:moveTo>
                      <a:cubicBezTo>
                        <a:pt x="48604" y="72"/>
                        <a:pt x="2456" y="27646"/>
                        <a:pt x="0" y="20535"/>
                      </a:cubicBezTo>
                      <a:lnTo>
                        <a:pt x="31344" y="0"/>
                      </a:lnTo>
                      <a:close/>
                    </a:path>
                  </a:pathLst>
                </a:custGeom>
                <a:solidFill>
                  <a:srgbClr val="0A090A">
                    <a:alpha val="100000"/>
                  </a:srgbClr>
                </a:solidFill>
              </p:spPr>
              <p:txBody>
                <a:bodyPr rtlCol="0" anchor="ctr">
                  <a:noAutofit/>
                </a:bodyPr>
                <a:lstStyle/>
                <a:p>
                  <a:pPr algn="ctr"/>
                  <a:endParaRPr lang="en-US" dirty="0"/>
                </a:p>
              </p:txBody>
            </p:sp>
            <p:sp>
              <p:nvSpPr>
                <p:cNvPr id="158" name="shape-1A91">
                  <a:extLst>
                    <a:ext uri="{1D676AA1-1A03-46B6-9292-934DA7682DA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952F30D-F32E-4671-A19B-17E535AB3322}"/>
                    </a:ext>
                  </a:extLst>
                </p:cNvPr>
                <p:cNvSpPr/>
                <p:nvPr/>
              </p:nvSpPr>
              <p:spPr>
                <a:xfrm>
                  <a:off x="742043" y="531125"/>
                  <a:ext cx="26371" cy="30823"/>
                </a:xfrm>
                <a:custGeom>
                  <a:avLst/>
                  <a:gdLst/>
                  <a:ahLst/>
                  <a:cxnLst/>
                  <a:rect l="0" t="0" r="r" b="b"/>
                  <a:pathLst>
                    <a:path w="26372" h="30824">
                      <a:moveTo>
                        <a:pt x="22917" y="82"/>
                      </a:moveTo>
                      <a:cubicBezTo>
                        <a:pt x="28334" y="-571"/>
                        <a:pt x="26239" y="2767"/>
                        <a:pt x="24290" y="6903"/>
                      </a:cubicBezTo>
                      <a:cubicBezTo>
                        <a:pt x="13024" y="30413"/>
                        <a:pt x="-23448" y="48989"/>
                        <a:pt x="22917" y="82"/>
                      </a:cubicBezTo>
                      <a:close/>
                    </a:path>
                  </a:pathLst>
                </a:custGeom>
                <a:solidFill>
                  <a:srgbClr val="29292D">
                    <a:alpha val="100000"/>
                  </a:srgbClr>
                </a:solidFill>
              </p:spPr>
              <p:txBody>
                <a:bodyPr rtlCol="0" anchor="ctr">
                  <a:noAutofit/>
                </a:bodyPr>
                <a:lstStyle/>
                <a:p>
                  <a:pPr algn="ctr"/>
                  <a:endParaRPr lang="en-US" dirty="0"/>
                </a:p>
              </p:txBody>
            </p:sp>
            <p:sp>
              <p:nvSpPr>
                <p:cNvPr id="159" name="shape-A26A">
                  <a:extLst>
                    <a:ext uri="{42EA54E0-67E1-42A7-885C-FEC1AC2A4E4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DF359AF-9113-4728-B3EE-05989482886D}"/>
                    </a:ext>
                  </a:extLst>
                </p:cNvPr>
                <p:cNvSpPr/>
                <p:nvPr/>
              </p:nvSpPr>
              <p:spPr>
                <a:xfrm>
                  <a:off x="1045020" y="397041"/>
                  <a:ext cx="40314" cy="29175"/>
                </a:xfrm>
                <a:custGeom>
                  <a:avLst/>
                  <a:gdLst/>
                  <a:ahLst/>
                  <a:cxnLst/>
                  <a:rect l="0" t="0" r="r" b="b"/>
                  <a:pathLst>
                    <a:path w="40315" h="29175">
                      <a:moveTo>
                        <a:pt x="36191" y="0"/>
                      </a:moveTo>
                      <a:lnTo>
                        <a:pt x="40315" y="1378"/>
                      </a:lnTo>
                      <a:cubicBezTo>
                        <a:pt x="-7720" y="41142"/>
                        <a:pt x="-17321" y="36063"/>
                        <a:pt x="36191" y="0"/>
                      </a:cubicBezTo>
                      <a:close/>
                    </a:path>
                  </a:pathLst>
                </a:custGeom>
                <a:solidFill>
                  <a:srgbClr val="393B3E">
                    <a:alpha val="100000"/>
                  </a:srgbClr>
                </a:solidFill>
              </p:spPr>
              <p:txBody>
                <a:bodyPr rtlCol="0" anchor="ctr">
                  <a:noAutofit/>
                </a:bodyPr>
                <a:lstStyle/>
                <a:p>
                  <a:pPr algn="ctr"/>
                  <a:endParaRPr lang="en-US" dirty="0"/>
                </a:p>
              </p:txBody>
            </p:sp>
            <p:sp>
              <p:nvSpPr>
                <p:cNvPr id="160" name="shape-9AF0">
                  <a:extLst>
                    <a:ext uri="{9A06204F-8266-4F1D-96DC-735DDB5938B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CC1AE43-691D-4EC1-96FA-274DCEA57569}"/>
                    </a:ext>
                  </a:extLst>
                </p:cNvPr>
                <p:cNvSpPr/>
                <p:nvPr/>
              </p:nvSpPr>
              <p:spPr>
                <a:xfrm>
                  <a:off x="722522" y="591412"/>
                  <a:ext cx="38394" cy="22077"/>
                </a:xfrm>
                <a:custGeom>
                  <a:avLst/>
                  <a:gdLst/>
                  <a:ahLst/>
                  <a:cxnLst/>
                  <a:rect l="0" t="0" r="r" b="b"/>
                  <a:pathLst>
                    <a:path w="38394" h="22077">
                      <a:moveTo>
                        <a:pt x="34277" y="92"/>
                      </a:moveTo>
                      <a:cubicBezTo>
                        <a:pt x="35794" y="19"/>
                        <a:pt x="37672" y="-416"/>
                        <a:pt x="38394" y="1471"/>
                      </a:cubicBezTo>
                      <a:cubicBezTo>
                        <a:pt x="-35705" y="48201"/>
                        <a:pt x="17233" y="963"/>
                        <a:pt x="34277" y="92"/>
                      </a:cubicBezTo>
                      <a:close/>
                    </a:path>
                  </a:pathLst>
                </a:custGeom>
                <a:solidFill>
                  <a:srgbClr val="29292D">
                    <a:alpha val="100000"/>
                  </a:srgbClr>
                </a:solidFill>
              </p:spPr>
              <p:txBody>
                <a:bodyPr rtlCol="0" anchor="ctr">
                  <a:noAutofit/>
                </a:bodyPr>
                <a:lstStyle/>
                <a:p>
                  <a:pPr algn="ctr"/>
                  <a:endParaRPr lang="en-US" dirty="0"/>
                </a:p>
              </p:txBody>
            </p:sp>
            <p:sp>
              <p:nvSpPr>
                <p:cNvPr id="161" name="shape-C147">
                  <a:extLst>
                    <a:ext uri="{F1C8457D-DE7E-4A74-AF6B-5BAD893B29A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D696176-E580-4C10-9861-7C1FB8F16508}"/>
                    </a:ext>
                  </a:extLst>
                </p:cNvPr>
                <p:cNvSpPr/>
                <p:nvPr/>
              </p:nvSpPr>
              <p:spPr>
                <a:xfrm>
                  <a:off x="732179" y="569376"/>
                  <a:ext cx="34153" cy="18649"/>
                </a:xfrm>
                <a:custGeom>
                  <a:avLst/>
                  <a:gdLst/>
                  <a:ahLst/>
                  <a:cxnLst/>
                  <a:rect l="0" t="0" r="r" b="b"/>
                  <a:pathLst>
                    <a:path w="34153" h="18649">
                      <a:moveTo>
                        <a:pt x="27364" y="213"/>
                      </a:moveTo>
                      <a:cubicBezTo>
                        <a:pt x="29531" y="-4"/>
                        <a:pt x="33431" y="-513"/>
                        <a:pt x="34153" y="1592"/>
                      </a:cubicBezTo>
                      <a:cubicBezTo>
                        <a:pt x="-27957" y="39977"/>
                        <a:pt x="10320" y="1809"/>
                        <a:pt x="27364" y="213"/>
                      </a:cubicBezTo>
                      <a:close/>
                    </a:path>
                  </a:pathLst>
                </a:custGeom>
                <a:solidFill>
                  <a:srgbClr val="29292D">
                    <a:alpha val="100000"/>
                  </a:srgbClr>
                </a:solidFill>
              </p:spPr>
              <p:txBody>
                <a:bodyPr rtlCol="0" anchor="ctr">
                  <a:noAutofit/>
                </a:bodyPr>
                <a:lstStyle/>
                <a:p>
                  <a:pPr algn="ctr"/>
                  <a:endParaRPr lang="en-US" dirty="0"/>
                </a:p>
              </p:txBody>
            </p:sp>
            <p:sp>
              <p:nvSpPr>
                <p:cNvPr id="162" name="shape-3679">
                  <a:extLst>
                    <a:ext uri="{58A2ED7E-9AD9-4B3A-9ADF-CD1D4058782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83F9DC6-CC72-45BB-9A17-39162DD571EE}"/>
                    </a:ext>
                  </a:extLst>
                </p:cNvPr>
                <p:cNvSpPr/>
                <p:nvPr/>
              </p:nvSpPr>
              <p:spPr>
                <a:xfrm>
                  <a:off x="527453" y="821582"/>
                  <a:ext cx="38494" cy="19983"/>
                </a:xfrm>
                <a:custGeom>
                  <a:avLst/>
                  <a:gdLst/>
                  <a:ahLst/>
                  <a:cxnLst/>
                  <a:rect l="0" t="0" r="r" b="b"/>
                  <a:pathLst>
                    <a:path w="38494" h="19983">
                      <a:moveTo>
                        <a:pt x="35795" y="16"/>
                      </a:moveTo>
                      <a:cubicBezTo>
                        <a:pt x="48867" y="-637"/>
                        <a:pt x="10302" y="18881"/>
                        <a:pt x="8568" y="19172"/>
                      </a:cubicBezTo>
                      <a:cubicBezTo>
                        <a:pt x="-14254" y="23308"/>
                        <a:pt x="13262" y="10827"/>
                        <a:pt x="35795" y="16"/>
                      </a:cubicBezTo>
                      <a:close/>
                    </a:path>
                  </a:pathLst>
                </a:custGeom>
                <a:solidFill>
                  <a:srgbClr val="29292D">
                    <a:alpha val="100000"/>
                  </a:srgbClr>
                </a:solidFill>
              </p:spPr>
              <p:txBody>
                <a:bodyPr rtlCol="0" anchor="ctr">
                  <a:noAutofit/>
                </a:bodyPr>
                <a:lstStyle/>
                <a:p>
                  <a:pPr algn="ctr"/>
                  <a:endParaRPr lang="en-US" dirty="0"/>
                </a:p>
              </p:txBody>
            </p:sp>
            <p:sp>
              <p:nvSpPr>
                <p:cNvPr id="163" name="shape-996B">
                  <a:extLst>
                    <a:ext uri="{20E37065-C19C-421D-BDBE-61C240B2BC0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6C317DF-CA0D-4320-BFC6-149D94BCEE32}"/>
                    </a:ext>
                  </a:extLst>
                </p:cNvPr>
                <p:cNvSpPr/>
                <p:nvPr/>
              </p:nvSpPr>
              <p:spPr>
                <a:xfrm>
                  <a:off x="602391" y="687358"/>
                  <a:ext cx="20991" cy="38297"/>
                </a:xfrm>
                <a:custGeom>
                  <a:avLst/>
                  <a:gdLst/>
                  <a:ahLst/>
                  <a:cxnLst/>
                  <a:rect l="0" t="0" r="r" b="b"/>
                  <a:pathLst>
                    <a:path w="20992" h="38298">
                      <a:moveTo>
                        <a:pt x="20800" y="0"/>
                      </a:moveTo>
                      <a:cubicBezTo>
                        <a:pt x="21956" y="2612"/>
                        <a:pt x="17550" y="16181"/>
                        <a:pt x="16683" y="17777"/>
                      </a:cubicBezTo>
                      <a:cubicBezTo>
                        <a:pt x="3250" y="45133"/>
                        <a:pt x="-14804" y="50575"/>
                        <a:pt x="20800" y="0"/>
                      </a:cubicBezTo>
                      <a:close/>
                    </a:path>
                  </a:pathLst>
                </a:custGeom>
                <a:solidFill>
                  <a:srgbClr val="29292D">
                    <a:alpha val="100000"/>
                  </a:srgbClr>
                </a:solidFill>
              </p:spPr>
              <p:txBody>
                <a:bodyPr rtlCol="0" anchor="ctr">
                  <a:noAutofit/>
                </a:bodyPr>
                <a:lstStyle/>
                <a:p>
                  <a:pPr algn="ctr"/>
                  <a:endParaRPr lang="en-US" dirty="0"/>
                </a:p>
              </p:txBody>
            </p:sp>
            <p:sp>
              <p:nvSpPr>
                <p:cNvPr id="164" name="shape-9132">
                  <a:extLst>
                    <a:ext uri="{ACF70431-D8D2-4143-B898-F5A78D8F47E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4C3C8E7-9D79-430B-B820-D4F974A86A5E}"/>
                    </a:ext>
                  </a:extLst>
                </p:cNvPr>
                <p:cNvSpPr/>
                <p:nvPr/>
              </p:nvSpPr>
              <p:spPr>
                <a:xfrm>
                  <a:off x="984437" y="372367"/>
                  <a:ext cx="39227" cy="20535"/>
                </a:xfrm>
                <a:custGeom>
                  <a:avLst/>
                  <a:gdLst/>
                  <a:ahLst/>
                  <a:cxnLst/>
                  <a:rect l="0" t="0" r="r" b="b"/>
                  <a:pathLst>
                    <a:path w="39228" h="20536">
                      <a:moveTo>
                        <a:pt x="36833" y="1"/>
                      </a:moveTo>
                      <a:cubicBezTo>
                        <a:pt x="48463" y="291"/>
                        <a:pt x="14735" y="18940"/>
                        <a:pt x="0" y="20536"/>
                      </a:cubicBezTo>
                      <a:cubicBezTo>
                        <a:pt x="8020" y="16618"/>
                        <a:pt x="31413" y="-144"/>
                        <a:pt x="36833" y="1"/>
                      </a:cubicBezTo>
                      <a:close/>
                    </a:path>
                  </a:pathLst>
                </a:custGeom>
                <a:solidFill>
                  <a:srgbClr val="393B3E">
                    <a:alpha val="100000"/>
                  </a:srgbClr>
                </a:solidFill>
              </p:spPr>
              <p:txBody>
                <a:bodyPr rtlCol="0" anchor="ctr">
                  <a:noAutofit/>
                </a:bodyPr>
                <a:lstStyle/>
                <a:p>
                  <a:pPr algn="ctr"/>
                  <a:endParaRPr lang="en-US" dirty="0"/>
                </a:p>
              </p:txBody>
            </p:sp>
            <p:sp>
              <p:nvSpPr>
                <p:cNvPr id="165" name="shape-5BEE">
                  <a:extLst>
                    <a:ext uri="{F56D2BA8-D952-406A-A0F4-5A7304B94CF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F43B0AD-9E40-4C30-87E2-E500C7BC9DDC}"/>
                    </a:ext>
                  </a:extLst>
                </p:cNvPr>
                <p:cNvSpPr/>
                <p:nvPr/>
              </p:nvSpPr>
              <p:spPr>
                <a:xfrm>
                  <a:off x="1001927" y="632321"/>
                  <a:ext cx="34296" cy="11165"/>
                </a:xfrm>
                <a:custGeom>
                  <a:avLst/>
                  <a:gdLst/>
                  <a:ahLst/>
                  <a:cxnLst/>
                  <a:rect l="0" t="0" r="r" b="b"/>
                  <a:pathLst>
                    <a:path w="34297" h="11165">
                      <a:moveTo>
                        <a:pt x="24762" y="256"/>
                      </a:moveTo>
                      <a:cubicBezTo>
                        <a:pt x="27001" y="38"/>
                        <a:pt x="33211" y="-615"/>
                        <a:pt x="34297" y="1634"/>
                      </a:cubicBezTo>
                      <a:cubicBezTo>
                        <a:pt x="-13300" y="22460"/>
                        <a:pt x="-6365" y="3086"/>
                        <a:pt x="24762" y="256"/>
                      </a:cubicBezTo>
                      <a:close/>
                    </a:path>
                  </a:pathLst>
                </a:custGeom>
                <a:solidFill>
                  <a:srgbClr val="393B3E">
                    <a:alpha val="100000"/>
                  </a:srgbClr>
                </a:solidFill>
              </p:spPr>
              <p:txBody>
                <a:bodyPr rtlCol="0" anchor="ctr">
                  <a:noAutofit/>
                </a:bodyPr>
                <a:lstStyle/>
                <a:p>
                  <a:pPr algn="ctr"/>
                  <a:endParaRPr lang="en-US" dirty="0"/>
                </a:p>
              </p:txBody>
            </p:sp>
            <p:sp>
              <p:nvSpPr>
                <p:cNvPr id="166" name="shape-E5DC">
                  <a:extLst>
                    <a:ext uri="{C135D8D2-8E26-4588-B7F7-35449DAF22F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3D9DAA5-A875-4A33-9683-9B0B8D5826BF}"/>
                    </a:ext>
                  </a:extLst>
                </p:cNvPr>
                <p:cNvSpPr/>
                <p:nvPr/>
              </p:nvSpPr>
              <p:spPr>
                <a:xfrm>
                  <a:off x="984437" y="558495"/>
                  <a:ext cx="28915" cy="13701"/>
                </a:xfrm>
                <a:custGeom>
                  <a:avLst/>
                  <a:gdLst/>
                  <a:ahLst/>
                  <a:cxnLst/>
                  <a:rect l="0" t="0" r="r" b="b"/>
                  <a:pathLst>
                    <a:path w="28915" h="13702">
                      <a:moveTo>
                        <a:pt x="23184" y="141"/>
                      </a:moveTo>
                      <a:cubicBezTo>
                        <a:pt x="43844" y="-1891"/>
                        <a:pt x="2172" y="18862"/>
                        <a:pt x="0" y="12476"/>
                      </a:cubicBezTo>
                      <a:cubicBezTo>
                        <a:pt x="2886" y="9574"/>
                        <a:pt x="21888" y="286"/>
                        <a:pt x="23184" y="141"/>
                      </a:cubicBezTo>
                      <a:close/>
                    </a:path>
                  </a:pathLst>
                </a:custGeom>
                <a:solidFill>
                  <a:srgbClr val="29292D">
                    <a:alpha val="100000"/>
                  </a:srgbClr>
                </a:solidFill>
              </p:spPr>
              <p:txBody>
                <a:bodyPr rtlCol="0" anchor="ctr">
                  <a:noAutofit/>
                </a:bodyPr>
                <a:lstStyle/>
                <a:p>
                  <a:pPr algn="ctr"/>
                  <a:endParaRPr lang="en-US" dirty="0"/>
                </a:p>
              </p:txBody>
            </p:sp>
            <p:sp>
              <p:nvSpPr>
                <p:cNvPr id="167" name="shape-31C5">
                  <a:extLst>
                    <a:ext uri="{582FA04A-CD8A-4816-AE0C-33FE777B247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AFCC901-F1D1-4C7F-989F-34F129304134}"/>
                    </a:ext>
                  </a:extLst>
                </p:cNvPr>
                <p:cNvSpPr/>
                <p:nvPr/>
              </p:nvSpPr>
              <p:spPr>
                <a:xfrm>
                  <a:off x="825818" y="454331"/>
                  <a:ext cx="27757" cy="22015"/>
                </a:xfrm>
                <a:custGeom>
                  <a:avLst/>
                  <a:gdLst/>
                  <a:ahLst/>
                  <a:cxnLst/>
                  <a:rect l="0" t="0" r="r" b="b"/>
                  <a:pathLst>
                    <a:path w="27757" h="22015">
                      <a:moveTo>
                        <a:pt x="23640" y="176"/>
                      </a:moveTo>
                      <a:cubicBezTo>
                        <a:pt x="25302" y="-187"/>
                        <a:pt x="27180" y="-114"/>
                        <a:pt x="27757" y="1555"/>
                      </a:cubicBezTo>
                      <a:cubicBezTo>
                        <a:pt x="-25325" y="47196"/>
                        <a:pt x="11941" y="2571"/>
                        <a:pt x="23640" y="176"/>
                      </a:cubicBezTo>
                      <a:close/>
                    </a:path>
                  </a:pathLst>
                </a:custGeom>
                <a:solidFill>
                  <a:srgbClr val="4C4B4A">
                    <a:alpha val="100000"/>
                  </a:srgbClr>
                </a:solidFill>
              </p:spPr>
              <p:txBody>
                <a:bodyPr rtlCol="0" anchor="ctr">
                  <a:noAutofit/>
                </a:bodyPr>
                <a:lstStyle/>
                <a:p>
                  <a:pPr algn="ctr"/>
                  <a:endParaRPr lang="en-US" dirty="0"/>
                </a:p>
              </p:txBody>
            </p:sp>
            <p:sp>
              <p:nvSpPr>
                <p:cNvPr id="168" name="shape-1829">
                  <a:extLst>
                    <a:ext uri="{F6ABE26E-D795-4A48-9644-B193AE06917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3D2E29E-0323-461F-89AD-F1D6E9FC5B1B}"/>
                    </a:ext>
                  </a:extLst>
                </p:cNvPr>
                <p:cNvSpPr/>
                <p:nvPr/>
              </p:nvSpPr>
              <p:spPr>
                <a:xfrm>
                  <a:off x="568682" y="701073"/>
                  <a:ext cx="19120" cy="21815"/>
                </a:xfrm>
                <a:custGeom>
                  <a:avLst/>
                  <a:gdLst/>
                  <a:ahLst/>
                  <a:cxnLst/>
                  <a:rect l="0" t="0" r="r" b="b"/>
                  <a:pathLst>
                    <a:path w="19121" h="21815">
                      <a:moveTo>
                        <a:pt x="19121" y="0"/>
                      </a:moveTo>
                      <a:cubicBezTo>
                        <a:pt x="5327" y="30767"/>
                        <a:pt x="-15256" y="26921"/>
                        <a:pt x="17749" y="1379"/>
                      </a:cubicBezTo>
                      <a:lnTo>
                        <a:pt x="19121" y="0"/>
                      </a:lnTo>
                      <a:close/>
                    </a:path>
                  </a:pathLst>
                </a:custGeom>
                <a:solidFill>
                  <a:srgbClr val="4C4B4A">
                    <a:alpha val="100000"/>
                  </a:srgbClr>
                </a:solidFill>
              </p:spPr>
              <p:txBody>
                <a:bodyPr rtlCol="0" anchor="ctr">
                  <a:noAutofit/>
                </a:bodyPr>
                <a:lstStyle/>
                <a:p>
                  <a:pPr algn="ctr"/>
                  <a:endParaRPr lang="en-US" dirty="0"/>
                </a:p>
              </p:txBody>
            </p:sp>
            <p:sp>
              <p:nvSpPr>
                <p:cNvPr id="169" name="shape-4DD4">
                  <a:extLst>
                    <a:ext uri="{A04B4883-4D4D-41CC-B3A7-2ADB26BA6D8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04D37E2-DE33-43DA-8C43-C745CAE351BC}"/>
                    </a:ext>
                  </a:extLst>
                </p:cNvPr>
                <p:cNvSpPr/>
                <p:nvPr/>
              </p:nvSpPr>
              <p:spPr>
                <a:xfrm>
                  <a:off x="533277" y="780454"/>
                  <a:ext cx="6788" cy="30113"/>
                </a:xfrm>
                <a:custGeom>
                  <a:avLst/>
                  <a:gdLst/>
                  <a:ahLst/>
                  <a:cxnLst/>
                  <a:rect l="0" t="0" r="r" b="b"/>
                  <a:pathLst>
                    <a:path w="6788" h="30113">
                      <a:moveTo>
                        <a:pt x="2672" y="0"/>
                      </a:moveTo>
                      <a:lnTo>
                        <a:pt x="6788" y="1378"/>
                      </a:lnTo>
                      <a:lnTo>
                        <a:pt x="0" y="30113"/>
                      </a:lnTo>
                      <a:lnTo>
                        <a:pt x="2744" y="0"/>
                      </a:lnTo>
                      <a:lnTo>
                        <a:pt x="2672" y="0"/>
                      </a:lnTo>
                      <a:close/>
                    </a:path>
                  </a:pathLst>
                </a:custGeom>
                <a:solidFill>
                  <a:srgbClr val="1E171B">
                    <a:alpha val="100000"/>
                  </a:srgbClr>
                </a:solidFill>
              </p:spPr>
              <p:txBody>
                <a:bodyPr rtlCol="0" anchor="ctr">
                  <a:noAutofit/>
                </a:bodyPr>
                <a:lstStyle/>
                <a:p>
                  <a:pPr algn="ctr"/>
                  <a:endParaRPr lang="en-US" dirty="0"/>
                </a:p>
              </p:txBody>
            </p:sp>
            <p:sp>
              <p:nvSpPr>
                <p:cNvPr id="170" name="shape-51C2">
                  <a:extLst>
                    <a:ext uri="{E6C1E60D-F67B-4598-A34D-56A8A074C3C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3EE9507-A0C2-41F2-82EA-67086FB0327B}"/>
                    </a:ext>
                  </a:extLst>
                </p:cNvPr>
                <p:cNvSpPr/>
                <p:nvPr/>
              </p:nvSpPr>
              <p:spPr>
                <a:xfrm>
                  <a:off x="1041711" y="284712"/>
                  <a:ext cx="26320" cy="13019"/>
                </a:xfrm>
                <a:custGeom>
                  <a:avLst/>
                  <a:gdLst/>
                  <a:ahLst/>
                  <a:cxnLst/>
                  <a:rect l="0" t="0" r="r" b="b"/>
                  <a:pathLst>
                    <a:path w="26320" h="13020">
                      <a:moveTo>
                        <a:pt x="1372" y="0"/>
                      </a:moveTo>
                      <a:cubicBezTo>
                        <a:pt x="35319" y="9796"/>
                        <a:pt x="33947" y="22204"/>
                        <a:pt x="1372" y="2757"/>
                      </a:cubicBezTo>
                      <a:lnTo>
                        <a:pt x="0" y="1379"/>
                      </a:lnTo>
                      <a:lnTo>
                        <a:pt x="1372" y="0"/>
                      </a:lnTo>
                      <a:close/>
                    </a:path>
                  </a:pathLst>
                </a:custGeom>
                <a:solidFill>
                  <a:srgbClr val="0A090A">
                    <a:alpha val="100000"/>
                  </a:srgbClr>
                </a:solidFill>
              </p:spPr>
              <p:txBody>
                <a:bodyPr rtlCol="0" anchor="ctr">
                  <a:noAutofit/>
                </a:bodyPr>
                <a:lstStyle/>
                <a:p>
                  <a:pPr algn="ctr"/>
                  <a:endParaRPr lang="en-US" dirty="0"/>
                </a:p>
              </p:txBody>
            </p:sp>
            <p:sp>
              <p:nvSpPr>
                <p:cNvPr id="171" name="shape-5CEF">
                  <a:extLst>
                    <a:ext uri="{B164A6D9-77B6-4960-83B6-A6E9C68D57B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EE203F3-F98B-44B1-88CA-5EBD4FE26329}"/>
                    </a:ext>
                  </a:extLst>
                </p:cNvPr>
                <p:cNvSpPr/>
                <p:nvPr/>
              </p:nvSpPr>
              <p:spPr>
                <a:xfrm>
                  <a:off x="772147" y="533962"/>
                  <a:ext cx="21812" cy="15103"/>
                </a:xfrm>
                <a:custGeom>
                  <a:avLst/>
                  <a:gdLst/>
                  <a:ahLst/>
                  <a:cxnLst/>
                  <a:rect l="0" t="0" r="r" b="b"/>
                  <a:pathLst>
                    <a:path w="21812" h="15103">
                      <a:moveTo>
                        <a:pt x="20113" y="0"/>
                      </a:moveTo>
                      <a:cubicBezTo>
                        <a:pt x="22857" y="2176"/>
                        <a:pt x="21847" y="3120"/>
                        <a:pt x="20113" y="5442"/>
                      </a:cubicBezTo>
                      <a:cubicBezTo>
                        <a:pt x="11735" y="16834"/>
                        <a:pt x="-20620" y="21624"/>
                        <a:pt x="20113" y="0"/>
                      </a:cubicBezTo>
                      <a:close/>
                    </a:path>
                  </a:pathLst>
                </a:custGeom>
                <a:solidFill>
                  <a:srgbClr val="4C4B4A">
                    <a:alpha val="100000"/>
                  </a:srgbClr>
                </a:solidFill>
              </p:spPr>
              <p:txBody>
                <a:bodyPr rtlCol="0" anchor="ctr">
                  <a:noAutofit/>
                </a:bodyPr>
                <a:lstStyle/>
                <a:p>
                  <a:pPr algn="ctr"/>
                  <a:endParaRPr lang="en-US" dirty="0"/>
                </a:p>
              </p:txBody>
            </p:sp>
            <p:sp>
              <p:nvSpPr>
                <p:cNvPr id="172" name="shape-0B91">
                  <a:extLst>
                    <a:ext uri="{DDC17218-9B47-430E-8CAE-E4F6404A5B0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61A8BDB-A727-43A4-8CAB-AB073C57E62A}"/>
                    </a:ext>
                  </a:extLst>
                </p:cNvPr>
                <p:cNvSpPr/>
                <p:nvPr/>
              </p:nvSpPr>
              <p:spPr>
                <a:xfrm>
                  <a:off x="943561" y="679154"/>
                  <a:ext cx="27334" cy="8205"/>
                </a:xfrm>
                <a:custGeom>
                  <a:avLst/>
                  <a:gdLst/>
                  <a:ahLst/>
                  <a:cxnLst/>
                  <a:rect l="0" t="0" r="r" b="b"/>
                  <a:pathLst>
                    <a:path w="27335" h="8206">
                      <a:moveTo>
                        <a:pt x="23188" y="5"/>
                      </a:moveTo>
                      <a:cubicBezTo>
                        <a:pt x="35675" y="2036"/>
                        <a:pt x="17625" y="11760"/>
                        <a:pt x="0" y="6825"/>
                      </a:cubicBezTo>
                      <a:cubicBezTo>
                        <a:pt x="4695" y="7043"/>
                        <a:pt x="21959" y="-213"/>
                        <a:pt x="23188" y="5"/>
                      </a:cubicBezTo>
                      <a:close/>
                    </a:path>
                  </a:pathLst>
                </a:custGeom>
                <a:solidFill>
                  <a:srgbClr val="393B3E">
                    <a:alpha val="100000"/>
                  </a:srgbClr>
                </a:solidFill>
              </p:spPr>
              <p:txBody>
                <a:bodyPr rtlCol="0" anchor="ctr">
                  <a:noAutofit/>
                </a:bodyPr>
                <a:lstStyle/>
                <a:p>
                  <a:pPr algn="ctr"/>
                  <a:endParaRPr lang="en-US" dirty="0"/>
                </a:p>
              </p:txBody>
            </p:sp>
            <p:sp>
              <p:nvSpPr>
                <p:cNvPr id="173" name="shape-A4B3">
                  <a:extLst>
                    <a:ext uri="{3F408A34-CF6A-46FA-843F-DF06095CD95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196CF11-8FB0-42FE-8273-10FB25F45875}"/>
                    </a:ext>
                  </a:extLst>
                </p:cNvPr>
                <p:cNvSpPr/>
                <p:nvPr/>
              </p:nvSpPr>
              <p:spPr>
                <a:xfrm>
                  <a:off x="795004" y="498336"/>
                  <a:ext cx="20446" cy="16194"/>
                </a:xfrm>
                <a:custGeom>
                  <a:avLst/>
                  <a:gdLst/>
                  <a:ahLst/>
                  <a:cxnLst/>
                  <a:rect l="0" t="0" r="r" b="b"/>
                  <a:pathLst>
                    <a:path w="20447" h="16195">
                      <a:moveTo>
                        <a:pt x="0" y="0"/>
                      </a:moveTo>
                      <a:cubicBezTo>
                        <a:pt x="3900" y="0"/>
                        <a:pt x="20872" y="13787"/>
                        <a:pt x="20439" y="15093"/>
                      </a:cubicBezTo>
                      <a:cubicBezTo>
                        <a:pt x="18995" y="19882"/>
                        <a:pt x="722" y="7982"/>
                        <a:pt x="0" y="0"/>
                      </a:cubicBezTo>
                      <a:close/>
                    </a:path>
                  </a:pathLst>
                </a:custGeom>
                <a:solidFill>
                  <a:srgbClr val="0A090A">
                    <a:alpha val="100000"/>
                  </a:srgbClr>
                </a:solidFill>
              </p:spPr>
              <p:txBody>
                <a:bodyPr rtlCol="0" anchor="ctr">
                  <a:noAutofit/>
                </a:bodyPr>
                <a:lstStyle/>
                <a:p>
                  <a:pPr algn="ctr"/>
                  <a:endParaRPr lang="en-US" dirty="0"/>
                </a:p>
              </p:txBody>
            </p:sp>
            <p:sp>
              <p:nvSpPr>
                <p:cNvPr id="174" name="shape-EBD3">
                  <a:extLst>
                    <a:ext uri="{DAB287AD-372A-4286-B83C-8001363F0D1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156757B-13ED-4ABF-AF39-1D9AC93E3F06}"/>
                    </a:ext>
                  </a:extLst>
                </p:cNvPr>
                <p:cNvSpPr/>
                <p:nvPr/>
              </p:nvSpPr>
              <p:spPr>
                <a:xfrm>
                  <a:off x="707624" y="783213"/>
                  <a:ext cx="26064" cy="10355"/>
                </a:xfrm>
                <a:custGeom>
                  <a:avLst/>
                  <a:gdLst/>
                  <a:ahLst/>
                  <a:cxnLst/>
                  <a:rect l="0" t="0" r="r" b="b"/>
                  <a:pathLst>
                    <a:path w="26065" h="10355">
                      <a:moveTo>
                        <a:pt x="138" y="0"/>
                      </a:moveTo>
                      <a:lnTo>
                        <a:pt x="26065" y="9577"/>
                      </a:lnTo>
                      <a:cubicBezTo>
                        <a:pt x="25343" y="12698"/>
                        <a:pt x="-2173" y="5805"/>
                        <a:pt x="138" y="0"/>
                      </a:cubicBezTo>
                      <a:close/>
                    </a:path>
                  </a:pathLst>
                </a:custGeom>
                <a:solidFill>
                  <a:srgbClr val="393B3E">
                    <a:alpha val="100000"/>
                  </a:srgbClr>
                </a:solidFill>
              </p:spPr>
              <p:txBody>
                <a:bodyPr rtlCol="0" anchor="ctr">
                  <a:noAutofit/>
                </a:bodyPr>
                <a:lstStyle/>
                <a:p>
                  <a:pPr algn="ctr"/>
                  <a:endParaRPr lang="en-US" dirty="0"/>
                </a:p>
              </p:txBody>
            </p:sp>
            <p:sp>
              <p:nvSpPr>
                <p:cNvPr id="175" name="shape-5658">
                  <a:extLst>
                    <a:ext uri="{2AC203AE-B2A7-4EE4-843C-94CC46F1942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66696FD-93C7-49D6-ADB9-F4A95D43C91D}"/>
                    </a:ext>
                  </a:extLst>
                </p:cNvPr>
                <p:cNvSpPr/>
                <p:nvPr/>
              </p:nvSpPr>
              <p:spPr>
                <a:xfrm>
                  <a:off x="528077" y="813327"/>
                  <a:ext cx="17393" cy="16625"/>
                </a:xfrm>
                <a:custGeom>
                  <a:avLst/>
                  <a:gdLst/>
                  <a:ahLst/>
                  <a:cxnLst/>
                  <a:rect l="0" t="0" r="r" b="b"/>
                  <a:pathLst>
                    <a:path w="17393" h="16626">
                      <a:moveTo>
                        <a:pt x="16105" y="0"/>
                      </a:moveTo>
                      <a:cubicBezTo>
                        <a:pt x="19861" y="2975"/>
                        <a:pt x="14589" y="7764"/>
                        <a:pt x="10688" y="10957"/>
                      </a:cubicBezTo>
                      <a:cubicBezTo>
                        <a:pt x="-8017" y="25904"/>
                        <a:pt x="434" y="7401"/>
                        <a:pt x="16105" y="0"/>
                      </a:cubicBezTo>
                      <a:close/>
                    </a:path>
                  </a:pathLst>
                </a:custGeom>
                <a:solidFill>
                  <a:srgbClr val="393B3E">
                    <a:alpha val="100000"/>
                  </a:srgbClr>
                </a:solidFill>
              </p:spPr>
              <p:txBody>
                <a:bodyPr rtlCol="0" anchor="ctr">
                  <a:noAutofit/>
                </a:bodyPr>
                <a:lstStyle/>
                <a:p>
                  <a:pPr algn="ctr"/>
                  <a:endParaRPr lang="en-US" dirty="0"/>
                </a:p>
              </p:txBody>
            </p:sp>
            <p:sp>
              <p:nvSpPr>
                <p:cNvPr id="176" name="shape-CD51">
                  <a:extLst>
                    <a:ext uri="{8C2B296B-8876-4461-A235-AF57687363F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AEBB941-B65A-4304-BE33-C8393B4EE0A1}"/>
                    </a:ext>
                  </a:extLst>
                </p:cNvPr>
                <p:cNvSpPr/>
                <p:nvPr/>
              </p:nvSpPr>
              <p:spPr>
                <a:xfrm>
                  <a:off x="786124" y="517489"/>
                  <a:ext cx="17536" cy="8057"/>
                </a:xfrm>
                <a:custGeom>
                  <a:avLst/>
                  <a:gdLst/>
                  <a:ahLst/>
                  <a:cxnLst/>
                  <a:rect l="0" t="0" r="r" b="b"/>
                  <a:pathLst>
                    <a:path w="17536" h="8058">
                      <a:moveTo>
                        <a:pt x="646" y="77"/>
                      </a:moveTo>
                      <a:cubicBezTo>
                        <a:pt x="2597" y="-576"/>
                        <a:pt x="14658" y="3125"/>
                        <a:pt x="15668" y="4213"/>
                      </a:cubicBezTo>
                      <a:cubicBezTo>
                        <a:pt x="25129" y="14154"/>
                        <a:pt x="-4697" y="1891"/>
                        <a:pt x="646" y="77"/>
                      </a:cubicBezTo>
                      <a:close/>
                    </a:path>
                  </a:pathLst>
                </a:custGeom>
                <a:solidFill>
                  <a:srgbClr val="29292D">
                    <a:alpha val="100000"/>
                  </a:srgbClr>
                </a:solidFill>
              </p:spPr>
              <p:txBody>
                <a:bodyPr rtlCol="0" anchor="ctr">
                  <a:noAutofit/>
                </a:bodyPr>
                <a:lstStyle/>
                <a:p>
                  <a:pPr algn="ctr"/>
                  <a:endParaRPr lang="en-US" dirty="0"/>
                </a:p>
              </p:txBody>
            </p:sp>
            <p:sp>
              <p:nvSpPr>
                <p:cNvPr id="177" name="shape-6696">
                  <a:extLst>
                    <a:ext uri="{7018F7E2-08D5-49FB-A767-2610A329324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2E6D75C-990D-48C3-A8F8-B60218A1E435}"/>
                    </a:ext>
                  </a:extLst>
                </p:cNvPr>
                <p:cNvSpPr/>
                <p:nvPr/>
              </p:nvSpPr>
              <p:spPr>
                <a:xfrm>
                  <a:off x="807797" y="489714"/>
                  <a:ext cx="12420" cy="8684"/>
                </a:xfrm>
                <a:custGeom>
                  <a:avLst/>
                  <a:gdLst/>
                  <a:ahLst/>
                  <a:cxnLst/>
                  <a:rect l="0" t="0" r="r" b="b"/>
                  <a:pathLst>
                    <a:path w="12421" h="8684">
                      <a:moveTo>
                        <a:pt x="784" y="421"/>
                      </a:moveTo>
                      <a:cubicBezTo>
                        <a:pt x="5840" y="-2118"/>
                        <a:pt x="15084" y="7605"/>
                        <a:pt x="11689" y="8621"/>
                      </a:cubicBezTo>
                      <a:cubicBezTo>
                        <a:pt x="9090" y="9420"/>
                        <a:pt x="-3188" y="2381"/>
                        <a:pt x="784" y="421"/>
                      </a:cubicBezTo>
                      <a:close/>
                    </a:path>
                  </a:pathLst>
                </a:custGeom>
                <a:solidFill>
                  <a:srgbClr val="393B3E">
                    <a:alpha val="100000"/>
                  </a:srgbClr>
                </a:solidFill>
              </p:spPr>
              <p:txBody>
                <a:bodyPr rtlCol="0" anchor="ctr">
                  <a:noAutofit/>
                </a:bodyPr>
                <a:lstStyle/>
                <a:p>
                  <a:pPr algn="ctr"/>
                  <a:endParaRPr lang="en-US" dirty="0"/>
                </a:p>
              </p:txBody>
            </p:sp>
            <p:sp>
              <p:nvSpPr>
                <p:cNvPr id="178" name="shape-031C">
                  <a:extLst>
                    <a:ext uri="{4851B278-C143-4FDE-A50C-02F18AAC22B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C6BE9F2-B55F-404E-8120-9CC2D323D56D}"/>
                    </a:ext>
                  </a:extLst>
                </p:cNvPr>
                <p:cNvSpPr/>
                <p:nvPr/>
              </p:nvSpPr>
              <p:spPr>
                <a:xfrm>
                  <a:off x="1276064" y="722867"/>
                  <a:ext cx="154742" cy="74057"/>
                </a:xfrm>
                <a:custGeom>
                  <a:avLst/>
                  <a:gdLst/>
                  <a:ahLst/>
                  <a:cxnLst/>
                  <a:rect l="0" t="0" r="r" b="b"/>
                  <a:pathLst>
                    <a:path w="154742" h="74057">
                      <a:moveTo>
                        <a:pt x="115919" y="118"/>
                      </a:moveTo>
                      <a:cubicBezTo>
                        <a:pt x="122196" y="-463"/>
                        <a:pt x="143942" y="1206"/>
                        <a:pt x="148628" y="2874"/>
                      </a:cubicBezTo>
                      <a:cubicBezTo>
                        <a:pt x="172974" y="11365"/>
                        <a:pt x="118662" y="1133"/>
                        <a:pt x="89992" y="20653"/>
                      </a:cubicBezTo>
                      <a:cubicBezTo>
                        <a:pt x="197882" y="100035"/>
                        <a:pt x="149285" y="31246"/>
                        <a:pt x="74962" y="74057"/>
                      </a:cubicBezTo>
                      <a:lnTo>
                        <a:pt x="0" y="12453"/>
                      </a:lnTo>
                      <a:cubicBezTo>
                        <a:pt x="23546" y="11727"/>
                        <a:pt x="62475" y="4109"/>
                        <a:pt x="19069" y="23410"/>
                      </a:cubicBezTo>
                      <a:cubicBezTo>
                        <a:pt x="44053" y="27255"/>
                        <a:pt x="96850" y="1787"/>
                        <a:pt x="115843" y="118"/>
                      </a:cubicBezTo>
                      <a:lnTo>
                        <a:pt x="115919" y="118"/>
                      </a:lnTo>
                      <a:close/>
                    </a:path>
                  </a:pathLst>
                </a:custGeom>
                <a:solidFill>
                  <a:srgbClr val="F2F5F7">
                    <a:alpha val="100000"/>
                  </a:srgbClr>
                </a:solidFill>
              </p:spPr>
              <p:txBody>
                <a:bodyPr rtlCol="0" anchor="ctr">
                  <a:noAutofit/>
                </a:bodyPr>
                <a:lstStyle/>
                <a:p>
                  <a:pPr algn="ctr"/>
                  <a:endParaRPr lang="en-US" dirty="0"/>
                </a:p>
              </p:txBody>
            </p:sp>
            <p:sp>
              <p:nvSpPr>
                <p:cNvPr id="179" name="shape-710F">
                  <a:extLst>
                    <a:ext uri="{48D18ACB-0394-4BC6-9130-3799CA26B23F}">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CC7C03C-7D2F-4581-B534-F95B4B37BC83}"/>
                    </a:ext>
                  </a:extLst>
                </p:cNvPr>
                <p:cNvSpPr/>
                <p:nvPr/>
              </p:nvSpPr>
              <p:spPr>
                <a:xfrm>
                  <a:off x="1341693" y="752764"/>
                  <a:ext cx="18943" cy="12225"/>
                </a:xfrm>
                <a:custGeom>
                  <a:avLst/>
                  <a:gdLst/>
                  <a:ahLst/>
                  <a:cxnLst/>
                  <a:rect l="0" t="0" r="r" b="b"/>
                  <a:pathLst>
                    <a:path w="18943" h="12225">
                      <a:moveTo>
                        <a:pt x="9409" y="336"/>
                      </a:moveTo>
                      <a:cubicBezTo>
                        <a:pt x="11285" y="-245"/>
                        <a:pt x="18000" y="-245"/>
                        <a:pt x="18943" y="1715"/>
                      </a:cubicBezTo>
                      <a:cubicBezTo>
                        <a:pt x="-12042" y="25152"/>
                        <a:pt x="2770" y="2368"/>
                        <a:pt x="9409" y="336"/>
                      </a:cubicBezTo>
                      <a:close/>
                    </a:path>
                  </a:pathLst>
                </a:custGeom>
                <a:solidFill>
                  <a:srgbClr val="6A686B">
                    <a:alpha val="100000"/>
                  </a:srgbClr>
                </a:solidFill>
              </p:spPr>
              <p:txBody>
                <a:bodyPr rtlCol="0" anchor="ctr">
                  <a:noAutofit/>
                </a:bodyPr>
                <a:lstStyle/>
                <a:p>
                  <a:pPr algn="ctr"/>
                  <a:endParaRPr lang="en-US" dirty="0"/>
                </a:p>
              </p:txBody>
            </p:sp>
          </p:grpSp>
        </p:grpSp>
        <p:sp>
          <p:nvSpPr>
            <p:cNvPr id="180" name="shape-5578">
              <a:extLst>
                <a:ext uri="{2EDD1130-EEAC-4F9E-A2FF-9E0FD5DAA0D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1CFFF33-89E6-42F5-83FC-3775162BA885}"/>
                </a:ext>
              </a:extLst>
            </p:cNvPr>
            <p:cNvSpPr/>
            <p:nvPr/>
          </p:nvSpPr>
          <p:spPr>
            <a:xfrm>
              <a:off x="1108976" y="187067"/>
              <a:ext cx="14973" cy="21100"/>
            </a:xfrm>
            <a:custGeom>
              <a:avLst/>
              <a:gdLst/>
              <a:ahLst/>
              <a:cxnLst/>
              <a:rect l="0" t="0" r="r" b="b"/>
              <a:pathLst>
                <a:path w="14973" h="21101">
                  <a:moveTo>
                    <a:pt x="0" y="21101"/>
                  </a:moveTo>
                  <a:cubicBezTo>
                    <a:pt x="6868" y="13476"/>
                    <a:pt x="10192" y="9090"/>
                    <a:pt x="14973" y="0"/>
                  </a:cubicBezTo>
                </a:path>
              </a:pathLst>
            </a:custGeom>
            <a:ln w="14288" cap="rnd">
              <a:solidFill>
                <a:srgbClr val="D56653">
                  <a:alpha val="100000"/>
                </a:srgbClr>
              </a:solidFill>
              <a:prstDash val="solid"/>
            </a:ln>
          </p:spPr>
          <p:txBody>
            <a:bodyPr rtlCol="0" anchor="ctr">
              <a:noAutofit/>
            </a:bodyPr>
            <a:lstStyle/>
            <a:p>
              <a:pPr algn="ctr"/>
              <a:endParaRPr lang="en-US" dirty="0"/>
            </a:p>
          </p:txBody>
        </p:sp>
        <p:sp>
          <p:nvSpPr>
            <p:cNvPr id="181" name="shape-67AA">
              <a:extLst>
                <a:ext uri="{8F4F2747-BBC2-43F1-A488-5CF3BBADC10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024BB23-D7BD-4E16-9188-C0DA4736B959}"/>
                </a:ext>
              </a:extLst>
            </p:cNvPr>
            <p:cNvSpPr/>
            <p:nvPr/>
          </p:nvSpPr>
          <p:spPr>
            <a:xfrm>
              <a:off x="506993" y="154981"/>
              <a:ext cx="26593" cy="77363"/>
            </a:xfrm>
            <a:custGeom>
              <a:avLst/>
              <a:gdLst/>
              <a:ahLst/>
              <a:cxnLst/>
              <a:rect l="0" t="0" r="r" b="b"/>
              <a:pathLst>
                <a:path w="26594" h="77364">
                  <a:moveTo>
                    <a:pt x="26594" y="77364"/>
                  </a:moveTo>
                  <a:cubicBezTo>
                    <a:pt x="21074" y="52524"/>
                    <a:pt x="11265" y="22530"/>
                    <a:pt x="0" y="0"/>
                  </a:cubicBezTo>
                </a:path>
              </a:pathLst>
            </a:custGeom>
            <a:ln w="14288" cap="rnd">
              <a:solidFill>
                <a:srgbClr val="D56653">
                  <a:alpha val="100000"/>
                </a:srgbClr>
              </a:solidFill>
              <a:prstDash val="solid"/>
            </a:ln>
          </p:spPr>
          <p:txBody>
            <a:bodyPr rtlCol="0" anchor="ctr">
              <a:noAutofit/>
            </a:bodyPr>
            <a:lstStyle/>
            <a:p>
              <a:pPr algn="ctr"/>
              <a:endParaRPr lang="en-US" dirty="0"/>
            </a:p>
          </p:txBody>
        </p:sp>
        <p:sp>
          <p:nvSpPr>
            <p:cNvPr id="182" name="shape-A512">
              <a:extLst>
                <a:ext uri="{B685FB49-B736-4856-A99A-5AD58093E03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91D6B14-7BB0-4119-889F-40FC63E7D2D0}"/>
                </a:ext>
              </a:extLst>
            </p:cNvPr>
            <p:cNvSpPr/>
            <p:nvPr/>
          </p:nvSpPr>
          <p:spPr>
            <a:xfrm>
              <a:off x="792272" y="53438"/>
              <a:ext cx="9670" cy="118462"/>
            </a:xfrm>
            <a:custGeom>
              <a:avLst/>
              <a:gdLst/>
              <a:ahLst/>
              <a:cxnLst/>
              <a:rect l="0" t="0" r="r" b="b"/>
              <a:pathLst>
                <a:path w="9671" h="118463">
                  <a:moveTo>
                    <a:pt x="9671" y="118463"/>
                  </a:moveTo>
                  <a:cubicBezTo>
                    <a:pt x="5846" y="79362"/>
                    <a:pt x="0" y="39319"/>
                    <a:pt x="0" y="0"/>
                  </a:cubicBezTo>
                </a:path>
              </a:pathLst>
            </a:custGeom>
            <a:ln w="14288" cap="rnd">
              <a:solidFill>
                <a:srgbClr val="D56653">
                  <a:alpha val="100000"/>
                </a:srgbClr>
              </a:solidFill>
              <a:prstDash val="solid"/>
            </a:ln>
          </p:spPr>
          <p:txBody>
            <a:bodyPr rtlCol="0" anchor="ctr">
              <a:noAutofit/>
            </a:bodyPr>
            <a:lstStyle/>
            <a:p>
              <a:pPr algn="ctr"/>
              <a:endParaRPr lang="en-US" dirty="0"/>
            </a:p>
          </p:txBody>
        </p:sp>
        <p:sp>
          <p:nvSpPr>
            <p:cNvPr id="183" name="shape-0D74">
              <a:extLst>
                <a:ext uri="{6EA43158-4D76-48A2-98B6-4E34A6A8C2B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71F5083-B17E-4769-AD46-7DDAC61D1928}"/>
                </a:ext>
              </a:extLst>
            </p:cNvPr>
            <p:cNvSpPr/>
            <p:nvPr/>
          </p:nvSpPr>
          <p:spPr>
            <a:xfrm>
              <a:off x="945612" y="9525"/>
              <a:ext cx="31557" cy="169946"/>
            </a:xfrm>
            <a:custGeom>
              <a:avLst/>
              <a:gdLst/>
              <a:ahLst/>
              <a:cxnLst/>
              <a:rect l="0" t="0" r="r" b="b"/>
              <a:pathLst>
                <a:path w="31557" h="169947">
                  <a:moveTo>
                    <a:pt x="0" y="169947"/>
                  </a:moveTo>
                  <a:cubicBezTo>
                    <a:pt x="4979" y="164346"/>
                    <a:pt x="4642" y="153570"/>
                    <a:pt x="6205" y="146614"/>
                  </a:cubicBezTo>
                  <a:cubicBezTo>
                    <a:pt x="10374" y="128041"/>
                    <a:pt x="14393" y="109403"/>
                    <a:pt x="18880" y="90909"/>
                  </a:cubicBezTo>
                  <a:cubicBezTo>
                    <a:pt x="22280" y="76927"/>
                    <a:pt x="26709" y="61806"/>
                    <a:pt x="26709" y="47342"/>
                  </a:cubicBezTo>
                  <a:cubicBezTo>
                    <a:pt x="26709" y="31221"/>
                    <a:pt x="31557" y="15953"/>
                    <a:pt x="31557" y="0"/>
                  </a:cubicBezTo>
                </a:path>
              </a:pathLst>
            </a:custGeom>
            <a:ln w="14288" cap="rnd">
              <a:solidFill>
                <a:srgbClr val="D56653">
                  <a:alpha val="100000"/>
                </a:srgbClr>
              </a:solidFill>
              <a:prstDash val="solid"/>
            </a:ln>
          </p:spPr>
          <p:txBody>
            <a:bodyPr rtlCol="0" anchor="ctr">
              <a:noAutofit/>
            </a:bodyPr>
            <a:lstStyle/>
            <a:p>
              <a:pPr algn="ctr"/>
              <a:endParaRPr lang="en-US" dirty="0"/>
            </a:p>
          </p:txBody>
        </p:sp>
      </p:grpSp>
    </p:spTree>
    <p:extLst>
      <p:ext uri="{438A52E0-0DAF-42DF-9D4B-038A4C8709AD}">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Master1">
    <p:bg>
      <p:bgPr>
        <a:blipFill dpi="0"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a:extLst>
              <a:ext uri="{F8FE65DC-19B9-476D-AD98-DAE37ED1658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6AD3E5D-F317-4DB6-8843-6E790CA335B6}"/>
              </a:ext>
            </a:extLst>
          </p:cNvPr>
          <p:cNvSpPr>
            <a:spLocks noGrp="1"/>
          </p:cNvSpPr>
          <p:nvPr>
            <p:ph type="title"/>
          </p:nvPr>
        </p:nvSpPr>
        <p:spPr>
          <a:xfrm>
            <a:off x="762000" y="349045"/>
            <a:ext cx="7620000" cy="857250"/>
          </a:xfrm>
          <a:prstGeom prst="rect">
            <a:avLst/>
          </a:prstGeom>
        </p:spPr>
        <p:txBody>
          <a:bodyPr lIns="91440" tIns="45720" rIns="91440" bIns="45720" rtlCol="0" anchor="b">
            <a:noAutofit/>
          </a:bodyPr>
          <a:lstStyle/>
          <a:p>
            <a:r>
              <a:rPr lang="en-US" dirty="0"/>
              <a:t>Click to edit Master title style</a:t>
            </a:r>
          </a:p>
        </p:txBody>
      </p:sp>
      <p:sp>
        <p:nvSpPr>
          <p:cNvPr id="3" name="Text Placeholder 2">
            <a:extLst>
              <a:ext uri="{E6C8AD7A-FEE8-4D3A-AC5F-1D3744BF45D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BC014EC-6C98-4601-8861-0306C2554734}"/>
              </a:ext>
            </a:extLst>
          </p:cNvPr>
          <p:cNvSpPr>
            <a:spLocks noGrp="1"/>
          </p:cNvSpPr>
          <p:nvPr>
            <p:ph type="body" idx="1"/>
          </p:nvPr>
        </p:nvSpPr>
        <p:spPr>
          <a:xfrm>
            <a:off x="762000" y="1428750"/>
            <a:ext cx="7620000" cy="3048000"/>
          </a:xfrm>
          <a:prstGeom prst="rect">
            <a:avLst/>
          </a:prstGeom>
        </p:spPr>
        <p:txBody>
          <a:bodyPr lIns="91440" tIns="9360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8F86D892-3477-4713-9797-61AA8514FF1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A0E9E63-7D87-4E31-8F3E-36E23A56F7C6}"/>
              </a:ext>
            </a:extLst>
          </p:cNvPr>
          <p:cNvSpPr>
            <a:spLocks noGrp="1"/>
          </p:cNvSpPr>
          <p:nvPr>
            <p:ph type="sldNum" sz="quarter" idx="4"/>
          </p:nvPr>
        </p:nvSpPr>
        <p:spPr>
          <a:xfrm>
            <a:off x="7767815" y="4695033"/>
            <a:ext cx="613018" cy="285750"/>
          </a:xfrm>
          <a:prstGeom prst="rect">
            <a:avLst/>
          </a:prstGeom>
        </p:spPr>
        <p:txBody>
          <a:bodyPr lIns="91440" tIns="45720" rIns="91440" bIns="45720" rtlCol="0" anchor="ctr"/>
          <a:lstStyle>
            <a:lvl1pPr lvl="0" algn="r">
              <a:defRPr lang="en-US" sz="600" b="0" i="0" dirty="0">
                <a:solidFill>
                  <a:schemeClr val="bg1">
                    <a:lumMod val="50000"/>
                  </a:schemeClr>
                </a:solidFill>
                <a:latin typeface="+mn-lt"/>
              </a:defRPr>
            </a:lvl1pPr>
          </a:lstStyle>
          <a:p>
            <a:r>
              <a:rPr lang="en-US" dirty="0"/>
              <a:t>&lt;#&gt;</a:t>
            </a:r>
          </a:p>
        </p:txBody>
      </p:sp>
      <p:sp>
        <p:nvSpPr>
          <p:cNvPr id="5" name="Footer Placeholder 4">
            <a:extLst>
              <a:ext uri="{E76D2BFF-4965-4172-9E1A-7C1F4B16BAC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5CBF1A7-2090-409A-BD41-015CDA1BE009}"/>
              </a:ext>
            </a:extLst>
          </p:cNvPr>
          <p:cNvSpPr>
            <a:spLocks noGrp="1"/>
          </p:cNvSpPr>
          <p:nvPr>
            <p:ph type="ftr" sz="quarter" idx="3"/>
          </p:nvPr>
        </p:nvSpPr>
        <p:spPr>
          <a:xfrm>
            <a:off x="2495550" y="4686300"/>
            <a:ext cx="5181600" cy="285750"/>
          </a:xfrm>
          <a:prstGeom prst="rect">
            <a:avLst/>
          </a:prstGeom>
        </p:spPr>
        <p:txBody>
          <a:bodyPr lIns="91440" tIns="45720" rIns="91440" bIns="45720" rtlCol="0" anchor="ctr"/>
          <a:lstStyle>
            <a:lvl1pPr lvl="0" algn="ctr">
              <a:defRPr lang="en-US" sz="600" b="0" i="0" dirty="0">
                <a:solidFill>
                  <a:schemeClr val="bg1">
                    <a:lumMod val="50000"/>
                  </a:schemeClr>
                </a:solidFill>
                <a:latin typeface="+mn-lt"/>
              </a:defRPr>
            </a:lvl1pPr>
          </a:lstStyle>
          <a:p>
            <a:r>
              <a:rPr lang="en-US" dirty="0"/>
              <a:t>Footer</a:t>
            </a:r>
          </a:p>
        </p:txBody>
      </p:sp>
      <p:sp>
        <p:nvSpPr>
          <p:cNvPr id="6" name="Date Placeholder 3">
            <a:extLst>
              <a:ext uri="{D0A83EB3-F6E2-4725-9BBD-BDAD1B6BFBD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4F70B5C4-F05F-4601-9BF7-FD538CC1CAA2}"/>
              </a:ext>
            </a:extLst>
          </p:cNvPr>
          <p:cNvSpPr>
            <a:spLocks noGrp="1"/>
          </p:cNvSpPr>
          <p:nvPr>
            <p:ph type="dt" sz="half" idx="2"/>
          </p:nvPr>
        </p:nvSpPr>
        <p:spPr>
          <a:xfrm>
            <a:off x="762000" y="4695033"/>
            <a:ext cx="1639570" cy="285750"/>
          </a:xfrm>
          <a:prstGeom prst="rect">
            <a:avLst/>
          </a:prstGeom>
        </p:spPr>
        <p:txBody>
          <a:bodyPr lIns="91440" tIns="45720" rIns="91440" bIns="45720" rtlCol="0" anchor="ctr"/>
          <a:lstStyle>
            <a:lvl1pPr lvl="0" algn="l">
              <a:defRPr lang="en-US" sz="600" b="0" i="0" dirty="0">
                <a:solidFill>
                  <a:schemeClr val="bg1">
                    <a:lumMod val="50000"/>
                  </a:schemeClr>
                </a:solidFill>
                <a:latin typeface="+mn-lt"/>
              </a:defRPr>
            </a:lvl1pPr>
          </a:lstStyle>
          <a:p>
            <a:r>
              <a:rPr lang="en-US" dirty="0"/>
              <a:t>Date</a:t>
            </a:r>
          </a:p>
        </p:txBody>
      </p:sp>
      <p:pic>
        <p:nvPicPr>
          <p:cNvPr id="7" name="Image 6">
            <a:extLst>
              <a:ext uri="{F381DF74-9C6F-428D-AF3C-8C6E5496F4F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80FDC00-6A80-4936-80D3-D8C421E2FF89}"/>
              </a:ext>
            </a:extLst>
          </p:cNvPr>
          <p:cNvPicPr>
            <a:picLocks noChangeAspect="1"/>
          </p:cNvPicPr>
          <p:nvPr userDrawn="1"/>
        </p:nvPicPr>
        <p:blipFill>
          <a:blip r:embed="rId13"/>
          <a:stretch>
            <a:fillRect/>
          </a:stretch>
        </p:blipFill>
        <p:spPr>
          <a:xfrm>
            <a:off x="204606" y="4799809"/>
            <a:ext cx="2124075" cy="228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ftr="0" dt="0"/>
  <p:txStyles>
    <p:titleStyle>
      <a:lvl1pPr lvl="0" algn="l" rtl="0">
        <a:lnSpc>
          <a:spcPct val="100000"/>
        </a:lnSpc>
        <a:spcBef>
          <a:spcPct val="0"/>
        </a:spcBef>
        <a:buNone/>
        <a:defRPr lang="en-US" sz="3200" b="1" i="0" dirty="0">
          <a:solidFill>
            <a:srgbClr val="16517E"/>
          </a:solidFill>
          <a:latin typeface="Playfair Display"/>
        </a:defRPr>
      </a:lvl1pPr>
    </p:titleStyle>
    <p:bodyStyle>
      <a:lvl1pPr marL="342900" lvl="0" indent="-342900" algn="l" rtl="0">
        <a:spcBef>
          <a:spcPts val="1200"/>
        </a:spcBef>
        <a:buClr>
          <a:schemeClr val="accent1"/>
        </a:buClr>
        <a:buFont typeface="Arial"/>
        <a:buChar char="•"/>
        <a:defRPr lang="en-US" sz="1000" b="0" i="0" dirty="0">
          <a:solidFill>
            <a:schemeClr val="tx1"/>
          </a:solidFill>
          <a:latin typeface="Montserrat"/>
        </a:defRPr>
      </a:lvl1pPr>
      <a:lvl2pPr marL="742950" lvl="1" indent="-285750" algn="l" rtl="0">
        <a:spcBef>
          <a:spcPts val="300"/>
        </a:spcBef>
        <a:buClr>
          <a:schemeClr val="tx1">
            <a:lumMod val="50000"/>
            <a:lumOff val="50000"/>
          </a:schemeClr>
        </a:buClr>
        <a:buFont typeface="Arial"/>
        <a:buChar char="-"/>
        <a:defRPr lang="en-US" sz="900" b="0" i="0" dirty="0">
          <a:solidFill>
            <a:schemeClr val="bg1">
              <a:lumMod val="50000"/>
            </a:schemeClr>
          </a:solidFill>
          <a:latin typeface="Montserrat"/>
        </a:defRPr>
      </a:lvl2pPr>
      <a:lvl3pPr marL="1143000" lvl="2" indent="-228600" algn="l" rtl="0">
        <a:spcBef>
          <a:spcPts val="300"/>
        </a:spcBef>
        <a:buClr>
          <a:schemeClr val="tx1">
            <a:lumMod val="50000"/>
            <a:lumOff val="50000"/>
          </a:schemeClr>
        </a:buClr>
        <a:buFont typeface="Arial"/>
        <a:buChar char="-"/>
        <a:defRPr lang="en-US" sz="800" b="0" i="0" dirty="0">
          <a:solidFill>
            <a:schemeClr val="bg1">
              <a:lumMod val="50000"/>
            </a:schemeClr>
          </a:solidFill>
          <a:latin typeface="Montserrat"/>
        </a:defRPr>
      </a:lvl3pPr>
      <a:lvl4pPr marL="1600200" lvl="3" indent="-228600" algn="l" rtl="0">
        <a:spcBef>
          <a:spcPts val="300"/>
        </a:spcBef>
        <a:buClr>
          <a:schemeClr val="tx1">
            <a:lumMod val="50000"/>
            <a:lumOff val="50000"/>
          </a:schemeClr>
        </a:buClr>
        <a:buFont typeface="Arial"/>
        <a:buChar char="-"/>
        <a:defRPr lang="en-US" sz="700" b="0" i="0" dirty="0">
          <a:solidFill>
            <a:schemeClr val="bg1">
              <a:lumMod val="50000"/>
            </a:schemeClr>
          </a:solidFill>
          <a:latin typeface="Montserrat"/>
        </a:defRPr>
      </a:lvl4pPr>
      <a:lvl5pPr marL="2057400" lvl="4" indent="-228600" algn="l" rtl="0">
        <a:spcBef>
          <a:spcPts val="300"/>
        </a:spcBef>
        <a:buClr>
          <a:schemeClr val="tx1">
            <a:lumMod val="50000"/>
            <a:lumOff val="50000"/>
          </a:schemeClr>
        </a:buClr>
        <a:buFont typeface="Arial"/>
        <a:buChar char="-"/>
        <a:defRPr lang="en-US" sz="600" b="0" i="0" dirty="0">
          <a:solidFill>
            <a:schemeClr val="bg1">
              <a:lumMod val="50000"/>
            </a:schemeClr>
          </a:solidFill>
          <a:latin typeface="Montserrat"/>
        </a:defRPr>
      </a:lvl5pPr>
      <a:lvl6pPr marL="2514600" lvl="5" indent="-228600" algn="l" rtl="0">
        <a:spcBef>
          <a:spcPct val="20000"/>
        </a:spcBef>
        <a:buFont typeface="Arial"/>
        <a:buChar char="-"/>
        <a:defRPr lang="en-US" sz="900" b="0" i="0" dirty="0">
          <a:solidFill>
            <a:schemeClr val="bg1">
              <a:lumMod val="50000"/>
            </a:schemeClr>
          </a:solidFill>
          <a:latin typeface="+mn-lt"/>
        </a:defRPr>
      </a:lvl6pPr>
      <a:lvl7pPr marL="2971800" lvl="6" indent="-228600" algn="l" rtl="0">
        <a:spcBef>
          <a:spcPct val="20000"/>
        </a:spcBef>
        <a:buFont typeface="Arial"/>
        <a:buChar char="-"/>
        <a:defRPr lang="en-US" sz="900" b="0" i="0" dirty="0">
          <a:solidFill>
            <a:schemeClr val="bg1">
              <a:lumMod val="50000"/>
            </a:schemeClr>
          </a:solidFill>
          <a:latin typeface="+mn-lt"/>
        </a:defRPr>
      </a:lvl7pPr>
      <a:lvl8pPr marL="3429000" lvl="7" indent="-228600" algn="l" rtl="0">
        <a:spcBef>
          <a:spcPct val="20000"/>
        </a:spcBef>
        <a:buFont typeface="Arial"/>
        <a:buChar char="-"/>
        <a:defRPr lang="en-US" sz="900" b="0" i="0" dirty="0">
          <a:solidFill>
            <a:schemeClr val="bg1">
              <a:lumMod val="50000"/>
            </a:schemeClr>
          </a:solidFill>
          <a:latin typeface="+mn-lt"/>
        </a:defRPr>
      </a:lvl8pPr>
      <a:lvl9pPr marL="3886200" lvl="8" indent="-228600" algn="l" rtl="0">
        <a:spcBef>
          <a:spcPct val="20000"/>
        </a:spcBef>
        <a:buFont typeface="Arial"/>
        <a:buChar char="-"/>
        <a:defRPr lang="en-US" sz="900" b="0" i="0" dirty="0">
          <a:solidFill>
            <a:schemeClr val="bg1">
              <a:lumMod val="50000"/>
            </a:schemeClr>
          </a:solidFill>
          <a:latin typeface="+mn-lt"/>
        </a:defRPr>
      </a:lvl9pPr>
    </p:bodyStyle>
    <p:otherStyle>
      <a:lvl1pPr marL="0" lvl="0" algn="l" rtl="0">
        <a:defRPr lang="en-US" sz="1800" dirty="0">
          <a:solidFill>
            <a:schemeClr val="tx1"/>
          </a:solidFill>
          <a:latin typeface="+mn-lt"/>
        </a:defRPr>
      </a:lvl1pPr>
      <a:lvl2pPr marL="457200" lvl="1" algn="l" rtl="0">
        <a:defRPr lang="en-US" sz="1800" dirty="0">
          <a:solidFill>
            <a:schemeClr val="tx1"/>
          </a:solidFill>
          <a:latin typeface="+mn-lt"/>
        </a:defRPr>
      </a:lvl2pPr>
      <a:lvl3pPr marL="914400" lvl="2" algn="l" rtl="0">
        <a:defRPr lang="en-US" sz="1800" dirty="0">
          <a:solidFill>
            <a:schemeClr val="tx1"/>
          </a:solidFill>
          <a:latin typeface="+mn-lt"/>
        </a:defRPr>
      </a:lvl3pPr>
      <a:lvl4pPr marL="1371600" lvl="3" algn="l" rtl="0">
        <a:defRPr lang="en-US" sz="1800" dirty="0">
          <a:solidFill>
            <a:schemeClr val="tx1"/>
          </a:solidFill>
          <a:latin typeface="+mn-lt"/>
        </a:defRPr>
      </a:lvl4pPr>
      <a:lvl5pPr marL="1828800" lvl="4" algn="l" rtl="0">
        <a:defRPr lang="en-US" sz="1800" dirty="0">
          <a:solidFill>
            <a:schemeClr val="tx1"/>
          </a:solidFill>
          <a:latin typeface="+mn-lt"/>
        </a:defRPr>
      </a:lvl5pPr>
      <a:lvl6pPr marL="2286000" lvl="5" algn="l" rtl="0">
        <a:defRPr lang="en-US" sz="1800" dirty="0">
          <a:solidFill>
            <a:schemeClr val="tx1"/>
          </a:solidFill>
          <a:latin typeface="+mn-lt"/>
        </a:defRPr>
      </a:lvl6pPr>
      <a:lvl7pPr marL="2743200" lvl="6" algn="l" rtl="0">
        <a:defRPr lang="en-US" sz="1800" dirty="0">
          <a:solidFill>
            <a:schemeClr val="tx1"/>
          </a:solidFill>
          <a:latin typeface="+mn-lt"/>
        </a:defRPr>
      </a:lvl7pPr>
      <a:lvl8pPr marL="3200400" lvl="7" algn="l" rtl="0">
        <a:defRPr lang="en-US" sz="1800" dirty="0">
          <a:solidFill>
            <a:schemeClr val="tx1"/>
          </a:solidFill>
          <a:latin typeface="+mn-lt"/>
        </a:defRPr>
      </a:lvl8pPr>
      <a:lvl9pPr marL="3657600" lvl="8" algn="l" rtl="0">
        <a:defRPr lang="en-US" sz="1800" dirty="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ar.wikipedia.org/wiki/%D8%AC%D8%A7%D9%85%D8%B9%D8%A9_%D9%87%D8%A7%D8%B1%D9%81%D8%A7%D8%B1%D8%AF" TargetMode="External"/><Relationship Id="rId3" Type="http://schemas.openxmlformats.org/officeDocument/2006/relationships/hyperlink" Target="https://ar.wikipedia.org/wiki/%D8%A7%D9%84%D9%84%D8%BA%D8%A9_%D8%A7%D9%84%D8%A5%D9%86%D8%AC%D9%84%D9%8A%D8%B2%D9%8A%D8%A9" TargetMode="External"/><Relationship Id="rId7" Type="http://schemas.openxmlformats.org/officeDocument/2006/relationships/hyperlink" Target="https://ar.wikipedia.org/wiki/%D8%AC%D8%A7%D9%85%D8%B9%D8%A9_%D9%88%D9%8A%D8%B3%D9%84%D9%8A%D8%A7%D9%86" TargetMode="External"/><Relationship Id="rId12" Type="http://schemas.openxmlformats.org/officeDocument/2006/relationships/hyperlink" Target="https://ar.wikipedia.org/wiki/%D8%A5%D8%AF%D9%88%D8%A7%D8%B1%D8%AF_%D9%84%D9%8A_%D8%AB%D9%88%D8%B1%D9%86%D8%AF%D8%A7%D9%8A%D9%83#cite_note-5"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ar.wikipedia.org/wiki/%D8%A7%D9%84%D9%88%D9%84%D8%A7%D9%8A%D8%A7%D8%AA_%D8%A7%D9%84%D9%85%D8%AA%D8%AD%D8%AF%D8%A9" TargetMode="External"/><Relationship Id="rId11" Type="http://schemas.openxmlformats.org/officeDocument/2006/relationships/hyperlink" Target="https://ar.wikipedia.org/wiki/%D8%B9%D9%84%D9%85_%D8%A7%D9%84%D9%86%D9%81%D8%B3" TargetMode="External"/><Relationship Id="rId5" Type="http://schemas.openxmlformats.org/officeDocument/2006/relationships/hyperlink" Target="https://ar.wikipedia.org/wiki/%D9%85%D8%A7%D8%B3%D8%A7%D8%AA%D8%B4%D9%88%D8%B3%D8%AA%D8%B3" TargetMode="External"/><Relationship Id="rId10" Type="http://schemas.openxmlformats.org/officeDocument/2006/relationships/hyperlink" Target="https://ar.wikipedia.org/wiki/%D8%AF%D9%83%D8%AA%D9%88%D8%B1%D8%A7%D9%87" TargetMode="External"/><Relationship Id="rId4" Type="http://schemas.openxmlformats.org/officeDocument/2006/relationships/hyperlink" Target="https://ar.wikipedia.org/w/index.php?title=%D9%88%D9%8A%D9%84%D9%8A%D9%85%D8%B2%D8%A8%D8%B1%D8%AC&amp;action=edit&amp;redlink=1" TargetMode="External"/><Relationship Id="rId9" Type="http://schemas.openxmlformats.org/officeDocument/2006/relationships/hyperlink" Target="https://ar.wikipedia.org/wiki/%D8%AC%D8%A7%D9%85%D8%B9%D8%A9_%D9%83%D9%88%D9%84%D9%88%D9%85%D8%A8%D9%8A%D8%A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EC2B38F9-5E34-4B02-A656-B9E178FAAEA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E9197F1-317D-4111-BDD0-1C61048D50D1}"/>
              </a:ext>
            </a:extLst>
          </p:cNvPr>
          <p:cNvSpPr>
            <a:spLocks noGrp="1"/>
          </p:cNvSpPr>
          <p:nvPr>
            <p:ph type="title" idx="10"/>
          </p:nvPr>
        </p:nvSpPr>
        <p:spPr/>
        <p:txBody>
          <a:bodyPr rtlCol="0"/>
          <a:lstStyle/>
          <a:p>
            <a:pPr algn="ctr" rtl="1"/>
            <a:r>
              <a:rPr lang="fr-FR" b="1" dirty="0">
                <a:latin typeface="+mj-lt"/>
              </a:rPr>
              <a:t>نظرية المحاولة والخطأ لتورندايك</a:t>
            </a:r>
          </a:p>
        </p:txBody>
      </p:sp>
      <p:cxnSp>
        <p:nvCxnSpPr>
          <p:cNvPr id="3" name="Connecteur droit 2">
            <a:extLst>
              <a:ext uri="{55EB0A8F-A1AE-4552-8D73-B824A2B587A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47AE1B4-94FC-4D8B-AF67-954BB3B0117C}"/>
              </a:ext>
            </a:extLst>
          </p:cNvPr>
          <p:cNvCxnSpPr/>
          <p:nvPr/>
        </p:nvCxnSpPr>
        <p:spPr>
          <a:xfrm rot="10800000" flipH="1" flipV="1">
            <a:off x="4657401" y="3765127"/>
            <a:ext cx="867451" cy="0"/>
          </a:xfrm>
          <a:prstGeom prst="line">
            <a:avLst/>
          </a:prstGeom>
          <a:ln w="9525" cap="flat">
            <a:solidFill>
              <a:srgbClr val="D66653"/>
            </a:solidFill>
            <a:prstDash val="solid"/>
            <a:round/>
          </a:ln>
        </p:spPr>
        <p:style>
          <a:lnRef idx="1">
            <a:schemeClr val="accent1"/>
          </a:lnRef>
          <a:fillRef idx="1">
            <a:schemeClr val="accent1"/>
          </a:fillRef>
          <a:effectRef idx="0">
            <a:schemeClr val="accent1"/>
          </a:effectRef>
          <a:fontRef idx="minor">
            <a:srgbClr val="FFFFFF"/>
          </a:fontRef>
        </p:style>
      </p:cxnSp>
      <p:sp>
        <p:nvSpPr>
          <p:cNvPr id="4" name="Boîte de texte 5">
            <a:extLst>
              <a:ext uri="{389F05D6-F9FE-429E-8A07-1E842DC017D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88B8EAB-4F3E-4998-8CB2-BD3F1A9F55B4}"/>
              </a:ext>
            </a:extLst>
          </p:cNvPr>
          <p:cNvSpPr txBox="1"/>
          <p:nvPr/>
        </p:nvSpPr>
        <p:spPr>
          <a:xfrm>
            <a:off x="1424538" y="2388496"/>
            <a:ext cx="1905000" cy="308552"/>
          </a:xfrm>
          <a:prstGeom prst="rect">
            <a:avLst/>
          </a:prstGeom>
        </p:spPr>
        <p:txBody>
          <a:bodyPr lIns="95250" tIns="47625" rIns="95250" bIns="47625" rtlCol="0" anchor="t">
            <a:spAutoFit/>
          </a:bodyPr>
          <a:lstStyle/>
          <a:p>
            <a:pPr>
              <a:defRPr lang="en-US" sz="1400" dirty="0"/>
            </a:pPr>
            <a:r>
              <a:rPr lang="fr-FR" dirty="0" err="1"/>
              <a:t>Text</a:t>
            </a:r>
          </a:p>
        </p:txBody>
      </p:sp>
      <p:sp>
        <p:nvSpPr>
          <p:cNvPr id="5" name="Boîte de texte 4">
            <a:extLst>
              <a:ext uri="{E3B87CCB-4CE4-483B-9751-78FB91093EC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A7A80AE-C8CF-4C05-A22B-B3857289A3A0}"/>
              </a:ext>
            </a:extLst>
          </p:cNvPr>
          <p:cNvSpPr txBox="1"/>
          <p:nvPr/>
        </p:nvSpPr>
        <p:spPr>
          <a:xfrm>
            <a:off x="1341303" y="3208958"/>
            <a:ext cx="1905000" cy="308552"/>
          </a:xfrm>
          <a:prstGeom prst="rect">
            <a:avLst/>
          </a:prstGeom>
        </p:spPr>
        <p:txBody>
          <a:bodyPr lIns="95250" tIns="47625" rIns="95250" bIns="47625" rtlCol="0" anchor="t">
            <a:spAutoFit/>
          </a:bodyPr>
          <a:lstStyle/>
          <a:p>
            <a:pPr>
              <a:defRPr lang="en-US" sz="1400" dirty="0"/>
            </a:pPr>
            <a:r>
              <a:rPr lang="fr-FR" dirty="0" err="1"/>
              <a:t>Text</a:t>
            </a:r>
          </a:p>
        </p:txBody>
      </p:sp>
    </p:spTree>
    <p:extLst>
      <p:ext uri="{091D3559-6707-4566-8D26-6524EFF55343}">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Image 6">
            <a:extLst>
              <a:ext uri="{A56DCBE8-2306-44F1-A625-9E1C0CD4189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CAE6FB1-211A-4A34-B76C-62CDF9D6B5C7}"/>
              </a:ext>
            </a:extLst>
          </p:cNvPr>
          <p:cNvPicPr>
            <a:picLocks noChangeAspect="1"/>
          </p:cNvPicPr>
          <p:nvPr/>
        </p:nvPicPr>
        <p:blipFill>
          <a:blip r:embed="rId2"/>
          <a:stretch>
            <a:fillRect/>
          </a:stretch>
        </p:blipFill>
        <p:spPr>
          <a:xfrm>
            <a:off x="7085780" y="120081"/>
            <a:ext cx="1712271" cy="2647016"/>
          </a:xfrm>
          <a:prstGeom prst="rect">
            <a:avLst/>
          </a:prstGeom>
          <a:noFill/>
        </p:spPr>
      </p:pic>
      <p:sp>
        <p:nvSpPr>
          <p:cNvPr id="3" name="Boîte de texte 5">
            <a:extLst>
              <a:ext uri="{6F5A011C-C700-4B78-9019-ECF5800BB8C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4EECBCF-A67C-439B-A9F6-66BED2CC6866}"/>
              </a:ext>
            </a:extLst>
          </p:cNvPr>
          <p:cNvSpPr txBox="1"/>
          <p:nvPr/>
        </p:nvSpPr>
        <p:spPr>
          <a:xfrm>
            <a:off x="592184" y="4707195"/>
            <a:ext cx="1905000" cy="308552"/>
          </a:xfrm>
          <a:prstGeom prst="rect">
            <a:avLst/>
          </a:prstGeom>
        </p:spPr>
        <p:txBody>
          <a:bodyPr lIns="95250" tIns="47625" rIns="95250" bIns="47625" rtlCol="0" anchor="t">
            <a:spAutoFit/>
          </a:bodyPr>
          <a:lstStyle/>
          <a:p>
            <a:pPr>
              <a:defRPr lang="en-US" sz="1400" dirty="0"/>
            </a:pPr>
            <a:r>
              <a:rPr lang="fr-FR" dirty="0" err="1"/>
              <a:t>Text</a:t>
            </a:r>
          </a:p>
        </p:txBody>
      </p:sp>
      <p:sp>
        <p:nvSpPr>
          <p:cNvPr id="4" name="Boîte de texte 8">
            <a:extLst>
              <a:ext uri="{C3A391F6-CC82-44F5-885C-DE0E666BB95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DC54038-8F86-4FFF-89FE-CA127791638D}"/>
              </a:ext>
            </a:extLst>
          </p:cNvPr>
          <p:cNvSpPr txBox="1"/>
          <p:nvPr/>
        </p:nvSpPr>
        <p:spPr>
          <a:xfrm>
            <a:off x="1449562" y="236515"/>
            <a:ext cx="4696853" cy="460914"/>
          </a:xfrm>
          <a:prstGeom prst="rect">
            <a:avLst/>
          </a:prstGeom>
        </p:spPr>
        <p:txBody>
          <a:bodyPr lIns="95250" tIns="47625" rIns="95250" bIns="47625" rtlCol="0" anchor="t">
            <a:spAutoFit/>
          </a:bodyPr>
          <a:lstStyle/>
          <a:p>
            <a:pPr algn="ctr" rtl="1">
              <a:defRPr lang="en-US" sz="1400" dirty="0"/>
            </a:pPr>
            <a:r>
              <a:rPr lang="fr-FR" sz="2400" b="1" dirty="0">
                <a:latin typeface="+mj-lt"/>
              </a:rPr>
              <a:t>التعريف بصاحب النظرية</a:t>
            </a:r>
          </a:p>
        </p:txBody>
      </p:sp>
      <p:sp>
        <p:nvSpPr>
          <p:cNvPr id="6" name="Rectangle 5"/>
          <p:cNvSpPr/>
          <p:nvPr/>
        </p:nvSpPr>
        <p:spPr>
          <a:xfrm>
            <a:off x="457200" y="725091"/>
            <a:ext cx="6477000" cy="2862322"/>
          </a:xfrm>
          <a:prstGeom prst="rect">
            <a:avLst/>
          </a:prstGeom>
        </p:spPr>
        <p:txBody>
          <a:bodyPr wrap="square">
            <a:spAutoFit/>
          </a:bodyPr>
          <a:lstStyle/>
          <a:p>
            <a:pPr algn="r"/>
            <a:endParaRPr lang="ar-DZ" b="1" smtClean="0">
              <a:solidFill>
                <a:srgbClr val="202122"/>
              </a:solidFill>
              <a:ea typeface="Calibri" panose="020F0502020204030204" pitchFamily="34" charset="0"/>
              <a:cs typeface="Simplified Arabic" panose="02020603050405020304" pitchFamily="18" charset="-78"/>
            </a:endParaRPr>
          </a:p>
          <a:p>
            <a:pPr algn="r" rtl="1"/>
            <a:r>
              <a:rPr lang="ar-SA" b="1" smtClean="0">
                <a:solidFill>
                  <a:srgbClr val="202122"/>
                </a:solidFill>
                <a:ea typeface="Calibri" panose="020F0502020204030204" pitchFamily="34" charset="0"/>
                <a:cs typeface="Simplified Arabic" panose="02020603050405020304" pitchFamily="18" charset="-78"/>
              </a:rPr>
              <a:t>إدوارد </a:t>
            </a:r>
            <a:r>
              <a:rPr lang="ar-SA" b="1" dirty="0">
                <a:solidFill>
                  <a:srgbClr val="202122"/>
                </a:solidFill>
                <a:ea typeface="Calibri" panose="020F0502020204030204" pitchFamily="34" charset="0"/>
                <a:cs typeface="Simplified Arabic" panose="02020603050405020304" pitchFamily="18" charset="-78"/>
              </a:rPr>
              <a:t>لي </a:t>
            </a:r>
            <a:r>
              <a:rPr lang="ar-SA" b="1" dirty="0" err="1">
                <a:solidFill>
                  <a:srgbClr val="202122"/>
                </a:solidFill>
                <a:ea typeface="Calibri" panose="020F0502020204030204" pitchFamily="34" charset="0"/>
                <a:cs typeface="Simplified Arabic" panose="02020603050405020304" pitchFamily="18" charset="-78"/>
              </a:rPr>
              <a:t>ثورندايك</a:t>
            </a:r>
            <a:r>
              <a:rPr lang="ar-SA" dirty="0">
                <a:solidFill>
                  <a:srgbClr val="202122"/>
                </a:solidFill>
                <a:ea typeface="Calibri" panose="020F0502020204030204" pitchFamily="34" charset="0"/>
                <a:cs typeface="Simplified Arabic" panose="02020603050405020304" pitchFamily="18" charset="-78"/>
              </a:rPr>
              <a:t> </a:t>
            </a:r>
            <a:r>
              <a:rPr lang="fr-FR" dirty="0">
                <a:solidFill>
                  <a:srgbClr val="202122"/>
                </a:solidFill>
                <a:latin typeface="Simplified Arabic" panose="02020603050405020304" pitchFamily="18" charset="-78"/>
                <a:ea typeface="Calibri" panose="020F0502020204030204" pitchFamily="34" charset="0"/>
              </a:rPr>
              <a:t>(31 </a:t>
            </a:r>
            <a:r>
              <a:rPr lang="ar-SA" dirty="0">
                <a:solidFill>
                  <a:srgbClr val="202122"/>
                </a:solidFill>
                <a:latin typeface="Simplified Arabic" panose="02020603050405020304" pitchFamily="18" charset="-78"/>
                <a:ea typeface="Calibri" panose="020F0502020204030204" pitchFamily="34" charset="0"/>
              </a:rPr>
              <a:t>أغسطس 1874 - 9 أغسطس 1949</a:t>
            </a:r>
            <a:r>
              <a:rPr lang="fr-FR" dirty="0">
                <a:solidFill>
                  <a:srgbClr val="202122"/>
                </a:solidFill>
                <a:latin typeface="Simplified Arabic" panose="02020603050405020304" pitchFamily="18" charset="-78"/>
                <a:ea typeface="Calibri" panose="020F0502020204030204" pitchFamily="34" charset="0"/>
              </a:rPr>
              <a:t>) (</a:t>
            </a:r>
            <a:r>
              <a:rPr lang="ar-SA" u="sng" dirty="0">
                <a:solidFill>
                  <a:srgbClr val="3366CC"/>
                </a:solidFill>
                <a:latin typeface="Simplified Arabic" panose="02020603050405020304" pitchFamily="18" charset="-78"/>
                <a:ea typeface="Calibri" panose="020F0502020204030204" pitchFamily="34" charset="0"/>
                <a:hlinkClick r:id="rId3" tooltip="اللغة الإنجليزية"/>
              </a:rPr>
              <a:t>بالإنجليزية</a:t>
            </a:r>
            <a:r>
              <a:rPr lang="fr-FR" dirty="0">
                <a:solidFill>
                  <a:srgbClr val="202122"/>
                </a:solidFill>
                <a:latin typeface="Simplified Arabic" panose="02020603050405020304" pitchFamily="18" charset="-78"/>
                <a:ea typeface="Calibri" panose="020F0502020204030204" pitchFamily="34" charset="0"/>
              </a:rPr>
              <a:t>: Edward Lee Thorndike)</a:t>
            </a:r>
            <a:r>
              <a:rPr lang="ar-SA" dirty="0">
                <a:solidFill>
                  <a:srgbClr val="202122"/>
                </a:solidFill>
                <a:latin typeface="Simplified Arabic" panose="02020603050405020304" pitchFamily="18" charset="-78"/>
                <a:ea typeface="Calibri" panose="020F0502020204030204" pitchFamily="34" charset="0"/>
              </a:rPr>
              <a:t>‏ هو عالم نفس أمريكي من مواليد </a:t>
            </a:r>
            <a:r>
              <a:rPr lang="ar-SA" u="sng" dirty="0" err="1">
                <a:solidFill>
                  <a:srgbClr val="BF3C2C"/>
                </a:solidFill>
                <a:latin typeface="Simplified Arabic" panose="02020603050405020304" pitchFamily="18" charset="-78"/>
                <a:ea typeface="Calibri" panose="020F0502020204030204" pitchFamily="34" charset="0"/>
                <a:hlinkClick r:id="rId4" tooltip="ويليمزبرج (الصفحة غير موجودة)"/>
              </a:rPr>
              <a:t>ويليمزبرج</a:t>
            </a:r>
            <a:r>
              <a:rPr lang="fr-FR" dirty="0">
                <a:solidFill>
                  <a:srgbClr val="202122"/>
                </a:solidFill>
                <a:latin typeface="Simplified Arabic" panose="02020603050405020304" pitchFamily="18" charset="-78"/>
                <a:ea typeface="Calibri" panose="020F0502020204030204" pitchFamily="34" charset="0"/>
              </a:rPr>
              <a:t> </a:t>
            </a:r>
            <a:r>
              <a:rPr lang="ar-SA" u="sng" dirty="0">
                <a:solidFill>
                  <a:srgbClr val="3366CC"/>
                </a:solidFill>
                <a:latin typeface="Simplified Arabic" panose="02020603050405020304" pitchFamily="18" charset="-78"/>
                <a:ea typeface="Calibri" panose="020F0502020204030204" pitchFamily="34" charset="0"/>
                <a:hlinkClick r:id="rId5" tooltip="ماساتشوستس"/>
              </a:rPr>
              <a:t>بولاية ماساشوستس</a:t>
            </a:r>
            <a:r>
              <a:rPr lang="ar-SA" dirty="0">
                <a:solidFill>
                  <a:srgbClr val="202122"/>
                </a:solidFill>
                <a:latin typeface="Simplified Arabic" panose="02020603050405020304" pitchFamily="18" charset="-78"/>
                <a:ea typeface="Calibri" panose="020F0502020204030204" pitchFamily="34" charset="0"/>
              </a:rPr>
              <a:t>، </a:t>
            </a:r>
            <a:r>
              <a:rPr lang="ar-SA" u="sng" dirty="0">
                <a:solidFill>
                  <a:srgbClr val="3366CC"/>
                </a:solidFill>
                <a:latin typeface="Simplified Arabic" panose="02020603050405020304" pitchFamily="18" charset="-78"/>
                <a:ea typeface="Calibri" panose="020F0502020204030204" pitchFamily="34" charset="0"/>
                <a:hlinkClick r:id="rId6" tooltip="الولايات المتحدة"/>
              </a:rPr>
              <a:t>الولايات المتحدة</a:t>
            </a:r>
            <a:r>
              <a:rPr lang="ar-SA" dirty="0">
                <a:solidFill>
                  <a:srgbClr val="202122"/>
                </a:solidFill>
                <a:latin typeface="Simplified Arabic" panose="02020603050405020304" pitchFamily="18" charset="-78"/>
                <a:ea typeface="Calibri" panose="020F0502020204030204" pitchFamily="34" charset="0"/>
              </a:rPr>
              <a:t>، والدته ربة منزل ووالده كان وزيرا، بعد انهاء </a:t>
            </a:r>
            <a:r>
              <a:rPr lang="ar-SA" dirty="0" err="1">
                <a:solidFill>
                  <a:srgbClr val="202122"/>
                </a:solidFill>
                <a:latin typeface="Simplified Arabic" panose="02020603050405020304" pitchFamily="18" charset="-78"/>
                <a:ea typeface="Calibri" panose="020F0502020204030204" pitchFamily="34" charset="0"/>
              </a:rPr>
              <a:t>ثورندايك</a:t>
            </a:r>
            <a:r>
              <a:rPr lang="ar-SA" dirty="0">
                <a:solidFill>
                  <a:srgbClr val="202122"/>
                </a:solidFill>
                <a:latin typeface="Simplified Arabic" panose="02020603050405020304" pitchFamily="18" charset="-78"/>
                <a:ea typeface="Calibri" panose="020F0502020204030204" pitchFamily="34" charset="0"/>
              </a:rPr>
              <a:t> لدراسته الثانوية في عام 1891، التحق </a:t>
            </a:r>
            <a:r>
              <a:rPr lang="ar-SA" u="sng" dirty="0">
                <a:solidFill>
                  <a:srgbClr val="3366CC"/>
                </a:solidFill>
                <a:latin typeface="Simplified Arabic" panose="02020603050405020304" pitchFamily="18" charset="-78"/>
                <a:ea typeface="Calibri" panose="020F0502020204030204" pitchFamily="34" charset="0"/>
                <a:hlinkClick r:id="rId7" tooltip="جامعة ويسليان"/>
              </a:rPr>
              <a:t>بجامعة ويسليان</a:t>
            </a:r>
            <a:r>
              <a:rPr lang="fr-FR" dirty="0">
                <a:solidFill>
                  <a:srgbClr val="202122"/>
                </a:solidFill>
                <a:latin typeface="Simplified Arabic" panose="02020603050405020304" pitchFamily="18" charset="-78"/>
                <a:ea typeface="Calibri" panose="020F0502020204030204" pitchFamily="34" charset="0"/>
              </a:rPr>
              <a:t> </a:t>
            </a:r>
            <a:r>
              <a:rPr lang="ar-SA" dirty="0">
                <a:solidFill>
                  <a:srgbClr val="202122"/>
                </a:solidFill>
                <a:latin typeface="Simplified Arabic" panose="02020603050405020304" pitchFamily="18" charset="-78"/>
                <a:ea typeface="Calibri" panose="020F0502020204030204" pitchFamily="34" charset="0"/>
              </a:rPr>
              <a:t>وتخرج منها عام 1895. ثم واصل تعليمه في </a:t>
            </a:r>
            <a:r>
              <a:rPr lang="ar-SA" u="sng" dirty="0">
                <a:solidFill>
                  <a:srgbClr val="3366CC"/>
                </a:solidFill>
                <a:latin typeface="Simplified Arabic" panose="02020603050405020304" pitchFamily="18" charset="-78"/>
                <a:ea typeface="Calibri" panose="020F0502020204030204" pitchFamily="34" charset="0"/>
                <a:hlinkClick r:id="rId8" tooltip="جامعة هارفارد"/>
              </a:rPr>
              <a:t>جامعة هارفارد</a:t>
            </a:r>
            <a:r>
              <a:rPr lang="ar-SA" dirty="0">
                <a:solidFill>
                  <a:srgbClr val="202122"/>
                </a:solidFill>
                <a:latin typeface="Simplified Arabic" panose="02020603050405020304" pitchFamily="18" charset="-78"/>
                <a:ea typeface="Calibri" panose="020F0502020204030204" pitchFamily="34" charset="0"/>
              </a:rPr>
              <a:t>، وفي عام 1897 ترك هارفارد وبدأ العمل في </a:t>
            </a:r>
            <a:r>
              <a:rPr lang="ar-SA" u="sng" dirty="0">
                <a:solidFill>
                  <a:srgbClr val="3366CC"/>
                </a:solidFill>
                <a:latin typeface="Simplified Arabic" panose="02020603050405020304" pitchFamily="18" charset="-78"/>
                <a:ea typeface="Calibri" panose="020F0502020204030204" pitchFamily="34" charset="0"/>
                <a:hlinkClick r:id="rId9" tooltip="جامعة كولومبيا"/>
              </a:rPr>
              <a:t>جامعة كولومبيا</a:t>
            </a:r>
            <a:r>
              <a:rPr lang="ar-SA" dirty="0">
                <a:solidFill>
                  <a:srgbClr val="202122"/>
                </a:solidFill>
                <a:latin typeface="Simplified Arabic" panose="02020603050405020304" pitchFamily="18" charset="-78"/>
                <a:ea typeface="Calibri" panose="020F0502020204030204" pitchFamily="34" charset="0"/>
              </a:rPr>
              <a:t>، حصل على درجة </a:t>
            </a:r>
            <a:r>
              <a:rPr lang="ar-SA" u="sng" dirty="0">
                <a:solidFill>
                  <a:srgbClr val="3366CC"/>
                </a:solidFill>
                <a:latin typeface="Simplified Arabic" panose="02020603050405020304" pitchFamily="18" charset="-78"/>
                <a:ea typeface="Calibri" panose="020F0502020204030204" pitchFamily="34" charset="0"/>
                <a:hlinkClick r:id="rId10" tooltip="دكتوراه"/>
              </a:rPr>
              <a:t>الدكتوراه</a:t>
            </a:r>
            <a:r>
              <a:rPr lang="fr-FR" dirty="0">
                <a:solidFill>
                  <a:srgbClr val="202122"/>
                </a:solidFill>
                <a:latin typeface="Simplified Arabic" panose="02020603050405020304" pitchFamily="18" charset="-78"/>
                <a:ea typeface="Calibri" panose="020F0502020204030204" pitchFamily="34" charset="0"/>
              </a:rPr>
              <a:t> </a:t>
            </a:r>
            <a:r>
              <a:rPr lang="ar-SA" dirty="0">
                <a:solidFill>
                  <a:srgbClr val="202122"/>
                </a:solidFill>
                <a:latin typeface="Simplified Arabic" panose="02020603050405020304" pitchFamily="18" charset="-78"/>
                <a:ea typeface="Calibri" panose="020F0502020204030204" pitchFamily="34" charset="0"/>
              </a:rPr>
              <a:t>في </a:t>
            </a:r>
            <a:r>
              <a:rPr lang="ar-SA" u="sng" dirty="0">
                <a:solidFill>
                  <a:srgbClr val="3366CC"/>
                </a:solidFill>
                <a:latin typeface="Simplified Arabic" panose="02020603050405020304" pitchFamily="18" charset="-78"/>
                <a:ea typeface="Calibri" panose="020F0502020204030204" pitchFamily="34" charset="0"/>
                <a:hlinkClick r:id="rId11" tooltip="علم النفس"/>
              </a:rPr>
              <a:t>علم النفس</a:t>
            </a:r>
            <a:r>
              <a:rPr lang="fr-FR" dirty="0">
                <a:solidFill>
                  <a:srgbClr val="202122"/>
                </a:solidFill>
                <a:latin typeface="Simplified Arabic" panose="02020603050405020304" pitchFamily="18" charset="-78"/>
                <a:ea typeface="Calibri" panose="020F0502020204030204" pitchFamily="34" charset="0"/>
              </a:rPr>
              <a:t> </a:t>
            </a:r>
            <a:r>
              <a:rPr lang="ar-SA" dirty="0">
                <a:solidFill>
                  <a:srgbClr val="202122"/>
                </a:solidFill>
                <a:latin typeface="Simplified Arabic" panose="02020603050405020304" pitchFamily="18" charset="-78"/>
                <a:ea typeface="Calibri" panose="020F0502020204030204" pitchFamily="34" charset="0"/>
              </a:rPr>
              <a:t>عام 1898 صرف تقريبا كامل حياته المهنية في كلية المعلمين </a:t>
            </a:r>
            <a:r>
              <a:rPr lang="ar-SA" u="sng" dirty="0">
                <a:solidFill>
                  <a:srgbClr val="3366CC"/>
                </a:solidFill>
                <a:latin typeface="Simplified Arabic" panose="02020603050405020304" pitchFamily="18" charset="-78"/>
                <a:ea typeface="Calibri" panose="020F0502020204030204" pitchFamily="34" charset="0"/>
                <a:hlinkClick r:id="rId9" tooltip="جامعة كولومبيا"/>
              </a:rPr>
              <a:t>بجامعة كولومبيا</a:t>
            </a:r>
            <a:r>
              <a:rPr lang="ar-SA" dirty="0">
                <a:solidFill>
                  <a:srgbClr val="202122"/>
                </a:solidFill>
                <a:latin typeface="Simplified Arabic" panose="02020603050405020304" pitchFamily="18" charset="-78"/>
                <a:ea typeface="Calibri" panose="020F0502020204030204" pitchFamily="34" charset="0"/>
              </a:rPr>
              <a:t>، </a:t>
            </a:r>
            <a:r>
              <a:rPr lang="fr-FR" baseline="30000" dirty="0">
                <a:solidFill>
                  <a:srgbClr val="3366CC"/>
                </a:solidFill>
                <a:latin typeface="Simplified Arabic" panose="02020603050405020304" pitchFamily="18" charset="-78"/>
                <a:ea typeface="Calibri" panose="020F0502020204030204" pitchFamily="34" charset="0"/>
                <a:hlinkClick r:id="rId12"/>
              </a:rPr>
              <a:t>[</a:t>
            </a:r>
            <a:r>
              <a:rPr lang="fr-FR" u="sng" baseline="30000" dirty="0">
                <a:solidFill>
                  <a:srgbClr val="3366CC"/>
                </a:solidFill>
                <a:latin typeface="Simplified Arabic" panose="02020603050405020304" pitchFamily="18" charset="-78"/>
                <a:ea typeface="Calibri" panose="020F0502020204030204" pitchFamily="34" charset="0"/>
                <a:hlinkClick r:id="rId12"/>
              </a:rPr>
              <a:t>5</a:t>
            </a:r>
            <a:r>
              <a:rPr lang="fr-FR" baseline="30000" dirty="0">
                <a:solidFill>
                  <a:srgbClr val="3366CC"/>
                </a:solidFill>
                <a:latin typeface="Simplified Arabic" panose="02020603050405020304" pitchFamily="18" charset="-78"/>
                <a:ea typeface="Calibri" panose="020F0502020204030204" pitchFamily="34" charset="0"/>
                <a:hlinkClick r:id="rId12"/>
              </a:rPr>
              <a:t>]</a:t>
            </a:r>
            <a:r>
              <a:rPr lang="fr-FR" dirty="0">
                <a:solidFill>
                  <a:srgbClr val="202122"/>
                </a:solidFill>
                <a:latin typeface="Simplified Arabic" panose="02020603050405020304" pitchFamily="18" charset="-78"/>
                <a:ea typeface="Calibri" panose="020F0502020204030204" pitchFamily="34" charset="0"/>
              </a:rPr>
              <a:t> </a:t>
            </a:r>
            <a:r>
              <a:rPr lang="ar-SA" dirty="0">
                <a:solidFill>
                  <a:srgbClr val="202122"/>
                </a:solidFill>
                <a:latin typeface="Simplified Arabic" panose="02020603050405020304" pitchFamily="18" charset="-78"/>
                <a:ea typeface="Calibri" panose="020F0502020204030204" pitchFamily="34" charset="0"/>
              </a:rPr>
              <a:t>وقد بدأ تأثير أبحاثه على موضوع التعلم والتعليم بالظهور منذ مطلع القرن العشرين</a:t>
            </a:r>
            <a:r>
              <a:rPr lang="fr-FR" dirty="0">
                <a:solidFill>
                  <a:srgbClr val="202122"/>
                </a:solidFill>
                <a:latin typeface="Simplified Arabic" panose="02020603050405020304" pitchFamily="18" charset="-78"/>
                <a:ea typeface="Calibri" panose="020F0502020204030204" pitchFamily="34" charset="0"/>
              </a:rPr>
              <a:t>.</a:t>
            </a:r>
            <a:endParaRPr lang="fr-FR" dirty="0"/>
          </a:p>
        </p:txBody>
      </p:sp>
    </p:spTree>
    <p:extLst>
      <p:ext uri="{1DAEAC94-D182-4F42-9559-616AB2DCA445}">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750" fill="hold">
                                          <p:stCondLst>
                                            <p:cond delay="0"/>
                                          </p:stCondLst>
                                        </p:cTn>
                                        <p:tgtEl>
                                          <p:spTgt spid="2"/>
                                        </p:tgtEl>
                                        <p:attrNameLst>
                                          <p:attrName>style.visibility</p:attrName>
                                        </p:attrNameLst>
                                      </p:cBhvr>
                                      <p:to>
                                        <p:strVal val="visible"/>
                                      </p:to>
                                    </p:set>
                                    <p:animEffect transition="in" filter="barn(inVertical)">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0AD0F77B-80CD-43BA-A272-EB318B8FEE8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3E9AE9F-43CC-44C1-9573-70896645E001}"/>
              </a:ext>
            </a:extLst>
          </p:cNvPr>
          <p:cNvSpPr>
            <a:spLocks noGrp="1"/>
          </p:cNvSpPr>
          <p:nvPr>
            <p:ph type="title" idx="10"/>
          </p:nvPr>
        </p:nvSpPr>
        <p:spPr/>
        <p:txBody>
          <a:bodyPr rtlCol="0"/>
          <a:lstStyle/>
          <a:p>
            <a:endParaRPr lang="en-US" dirty="0"/>
          </a:p>
        </p:txBody>
      </p:sp>
      <p:sp>
        <p:nvSpPr>
          <p:cNvPr id="3" name="Content Placeholder 2">
            <a:extLst>
              <a:ext uri="{F4703FB3-711C-408D-96BC-C8E542F5F96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5F46838-10C2-4F01-8039-14769E5C1829}"/>
              </a:ext>
            </a:extLst>
          </p:cNvPr>
          <p:cNvSpPr>
            <a:spLocks noGrp="1"/>
          </p:cNvSpPr>
          <p:nvPr>
            <p:ph idx="11"/>
          </p:nvPr>
        </p:nvSpPr>
        <p:spPr/>
        <p:txBody>
          <a:bodyPr rtlCol="0"/>
          <a:lstStyle/>
          <a:p>
            <a:endParaRPr lang="en-US" dirty="0"/>
          </a:p>
        </p:txBody>
      </p:sp>
      <p:sp>
        <p:nvSpPr>
          <p:cNvPr id="4" name="Espace réservé pour une image  3">
            <a:extLst>
              <a:ext uri="{D5B3FCAF-3237-4BAE-9F63-3267D88B746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AA12596-52F9-4A20-A71B-2B6E7A5A4C40}"/>
              </a:ext>
            </a:extLst>
          </p:cNvPr>
          <p:cNvSpPr>
            <a:spLocks noGrp="1"/>
          </p:cNvSpPr>
          <p:nvPr>
            <p:ph type="pic" idx="15"/>
          </p:nvPr>
        </p:nvSpPr>
        <p:spPr/>
        <p:txBody>
          <a:bodyPr rtlCol="0"/>
          <a:lstStyle/>
          <a:p>
            <a:endParaRPr lang="en-US" dirty="0"/>
          </a:p>
        </p:txBody>
      </p:sp>
      <p:sp>
        <p:nvSpPr>
          <p:cNvPr id="5" name="ZoneTexte 4">
            <a:extLst>
              <a:ext uri="{A6060CB7-C0C7-4F24-A223-9391A770B46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CD850AC-65AB-4B56-B985-111B77FFF0C9}"/>
              </a:ext>
            </a:extLst>
          </p:cNvPr>
          <p:cNvSpPr txBox="1">
            <a:spLocks noGrp="1"/>
          </p:cNvSpPr>
          <p:nvPr/>
        </p:nvSpPr>
        <p:spPr>
          <a:xfrm>
            <a:off x="762000" y="204073"/>
            <a:ext cx="3870988" cy="457200"/>
          </a:xfrm>
          <a:prstGeom prst="rect">
            <a:avLst/>
          </a:prstGeom>
          <a:ln w="0">
            <a:noFill/>
            <a:round/>
          </a:ln>
          <a:effectLst/>
        </p:spPr>
        <p:txBody>
          <a:bodyPr lIns="91440" tIns="45720" rIns="91440" bIns="45720" numCol="1" spcCol="0" rtlCol="0" anchor="b">
            <a:noAutofit/>
          </a:bodyPr>
          <a:lstStyle>
            <a:lvl1pPr marL="0" lvl="0" algn="l" rtl="0">
              <a:lnSpc>
                <a:spcPct val="100000"/>
              </a:lnSpc>
              <a:spcBef>
                <a:spcPct val="0"/>
              </a:spcBef>
              <a:spcAft>
                <a:spcPts val="0"/>
              </a:spcAft>
              <a:buNone/>
              <a:defRPr lang="en-US" sz="2800" b="0" i="0" dirty="0">
                <a:solidFill>
                  <a:srgbClr val="16517E"/>
                </a:solidFill>
                <a:latin typeface="Playfair Display"/>
              </a:defRPr>
            </a:lvl1pPr>
            <a:lvl2pPr marL="457200" lvl="1" algn="l" rtl="0">
              <a:lnSpc>
                <a:spcPct val="100000"/>
              </a:lnSpc>
              <a:spcBef>
                <a:spcPts val="0"/>
              </a:spcBef>
              <a:spcAft>
                <a:spcPts val="0"/>
              </a:spcAft>
              <a:defRPr lang="en-US" sz="1800" dirty="0">
                <a:solidFill>
                  <a:schemeClr val="tx1"/>
                </a:solidFill>
                <a:latin typeface="Montserrat"/>
              </a:defRPr>
            </a:lvl2pPr>
            <a:lvl3pPr marL="914400" lvl="2" algn="l" rtl="0">
              <a:lnSpc>
                <a:spcPct val="100000"/>
              </a:lnSpc>
              <a:spcBef>
                <a:spcPts val="0"/>
              </a:spcBef>
              <a:spcAft>
                <a:spcPts val="0"/>
              </a:spcAft>
              <a:defRPr lang="en-US" sz="1800" dirty="0">
                <a:solidFill>
                  <a:schemeClr val="tx1"/>
                </a:solidFill>
                <a:latin typeface="Montserrat"/>
              </a:defRPr>
            </a:lvl3pPr>
            <a:lvl4pPr marL="1371600" lvl="3" algn="l" rtl="0">
              <a:lnSpc>
                <a:spcPct val="100000"/>
              </a:lnSpc>
              <a:spcBef>
                <a:spcPts val="0"/>
              </a:spcBef>
              <a:spcAft>
                <a:spcPts val="0"/>
              </a:spcAft>
              <a:defRPr lang="en-US" sz="1800" dirty="0">
                <a:solidFill>
                  <a:schemeClr val="tx1"/>
                </a:solidFill>
                <a:latin typeface="Montserrat"/>
              </a:defRPr>
            </a:lvl4pPr>
            <a:lvl5pPr marL="1828800" lvl="4" algn="l" rtl="0">
              <a:lnSpc>
                <a:spcPct val="100000"/>
              </a:lnSpc>
              <a:spcBef>
                <a:spcPts val="0"/>
              </a:spcBef>
              <a:spcAft>
                <a:spcPts val="0"/>
              </a:spcAft>
              <a:defRPr lang="en-US" sz="1800" dirty="0">
                <a:solidFill>
                  <a:schemeClr val="tx1"/>
                </a:solidFill>
                <a:latin typeface="Montserrat"/>
              </a:defRPr>
            </a:lvl5pPr>
            <a:lvl6pPr marL="2286000" lvl="5" algn="l" rtl="0">
              <a:lnSpc>
                <a:spcPct val="100000"/>
              </a:lnSpc>
              <a:spcBef>
                <a:spcPts val="0"/>
              </a:spcBef>
              <a:spcAft>
                <a:spcPts val="0"/>
              </a:spcAft>
              <a:defRPr lang="en-US" sz="1800" dirty="0">
                <a:solidFill>
                  <a:schemeClr val="tx1"/>
                </a:solidFill>
                <a:latin typeface="Montserrat"/>
              </a:defRPr>
            </a:lvl6pPr>
            <a:lvl7pPr marL="2743200" lvl="6" algn="l" rtl="0">
              <a:lnSpc>
                <a:spcPct val="100000"/>
              </a:lnSpc>
              <a:spcBef>
                <a:spcPts val="0"/>
              </a:spcBef>
              <a:spcAft>
                <a:spcPts val="0"/>
              </a:spcAft>
              <a:defRPr lang="en-US" sz="1800" dirty="0">
                <a:solidFill>
                  <a:schemeClr val="tx1"/>
                </a:solidFill>
                <a:latin typeface="Montserrat"/>
              </a:defRPr>
            </a:lvl7pPr>
            <a:lvl8pPr marL="3200400" lvl="7" algn="l" rtl="0">
              <a:lnSpc>
                <a:spcPct val="100000"/>
              </a:lnSpc>
              <a:spcBef>
                <a:spcPts val="0"/>
              </a:spcBef>
              <a:spcAft>
                <a:spcPts val="0"/>
              </a:spcAft>
              <a:defRPr lang="en-US" sz="1800" dirty="0">
                <a:solidFill>
                  <a:schemeClr val="tx1"/>
                </a:solidFill>
                <a:latin typeface="Montserrat"/>
              </a:defRPr>
            </a:lvl8pPr>
            <a:lvl9pPr marL="3657600" lvl="8" algn="l" rtl="0">
              <a:lnSpc>
                <a:spcPct val="100000"/>
              </a:lnSpc>
              <a:spcBef>
                <a:spcPts val="0"/>
              </a:spcBef>
              <a:spcAft>
                <a:spcPts val="0"/>
              </a:spcAft>
              <a:defRPr lang="en-US" sz="1800" dirty="0">
                <a:solidFill>
                  <a:schemeClr val="tx1"/>
                </a:solidFill>
                <a:latin typeface="Montserrat"/>
              </a:defRPr>
            </a:lvl9pPr>
          </a:lstStyle>
          <a:p>
            <a:pPr marL="0" lvl="0" algn="r" rtl="1">
              <a:lnSpc>
                <a:spcPct val="100000"/>
              </a:lnSpc>
              <a:spcBef>
                <a:spcPct val="0"/>
              </a:spcBef>
              <a:spcAft>
                <a:spcPts val="0"/>
              </a:spcAft>
              <a:buNone/>
            </a:pPr>
            <a:r>
              <a:rPr lang="fr-FR" sz="2800" b="1" i="0" dirty="0">
                <a:solidFill>
                  <a:srgbClr val="16517E"/>
                </a:solidFill>
                <a:latin typeface="Playfair Display"/>
              </a:rPr>
              <a:t>تقديم</a:t>
            </a:r>
          </a:p>
        </p:txBody>
      </p:sp>
      <p:sp>
        <p:nvSpPr>
          <p:cNvPr id="6" name="ZoneTexte 5">
            <a:extLst>
              <a:ext uri="{93358EF7-4CDF-471A-89DA-388144385AC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9D89A600-E009-4858-B51C-868E552DE2BE}"/>
              </a:ext>
            </a:extLst>
          </p:cNvPr>
          <p:cNvSpPr txBox="1">
            <a:spLocks noGrp="1"/>
          </p:cNvSpPr>
          <p:nvPr/>
        </p:nvSpPr>
        <p:spPr>
          <a:xfrm>
            <a:off x="0" y="521893"/>
            <a:ext cx="8726710" cy="4493856"/>
          </a:xfrm>
          <a:prstGeom prst="rect">
            <a:avLst/>
          </a:prstGeom>
          <a:ln w="0">
            <a:noFill/>
            <a:round/>
          </a:ln>
          <a:effectLst/>
        </p:spPr>
        <p:txBody>
          <a:bodyPr lIns="91440" tIns="93600" rIns="91440" bIns="45720" numCol="1" spcCol="0" rtlCol="0" anchor="t">
            <a:normAutofit/>
          </a:bodyPr>
          <a:lstStyle>
            <a:lvl1pPr marL="0" lvl="0" indent="0" algn="l" rtl="0">
              <a:lnSpc>
                <a:spcPct val="100000"/>
              </a:lnSpc>
              <a:spcBef>
                <a:spcPts val="1200"/>
              </a:spcBef>
              <a:spcAft>
                <a:spcPts val="0"/>
              </a:spcAft>
              <a:buClr>
                <a:schemeClr val="accent1"/>
              </a:buClr>
              <a:buFont typeface="Arial"/>
              <a:buNone/>
              <a:defRPr lang="en-US" sz="1000" b="0" i="0" dirty="0">
                <a:solidFill>
                  <a:schemeClr val="tx1"/>
                </a:solidFill>
                <a:latin typeface="Montserrat"/>
              </a:defRPr>
            </a:lvl1pPr>
            <a:lvl2pPr marL="0" lvl="1" indent="0" algn="l" rtl="0">
              <a:lnSpc>
                <a:spcPct val="100000"/>
              </a:lnSpc>
              <a:spcBef>
                <a:spcPts val="300"/>
              </a:spcBef>
              <a:spcAft>
                <a:spcPts val="0"/>
              </a:spcAft>
              <a:buClr>
                <a:schemeClr val="tx1">
                  <a:lumMod val="50000"/>
                  <a:lumOff val="50000"/>
                </a:schemeClr>
              </a:buClr>
              <a:buFont typeface="Arial"/>
              <a:buNone/>
              <a:defRPr lang="en-US" sz="900" b="0" i="0" dirty="0">
                <a:solidFill>
                  <a:schemeClr val="bg1">
                    <a:lumMod val="50000"/>
                  </a:schemeClr>
                </a:solidFill>
                <a:latin typeface="Montserrat"/>
              </a:defRPr>
            </a:lvl2pPr>
            <a:lvl3pPr marL="0" lvl="2" indent="0" algn="l" rtl="0">
              <a:lnSpc>
                <a:spcPct val="100000"/>
              </a:lnSpc>
              <a:spcBef>
                <a:spcPts val="300"/>
              </a:spcBef>
              <a:spcAft>
                <a:spcPts val="0"/>
              </a:spcAft>
              <a:buClr>
                <a:schemeClr val="tx1">
                  <a:lumMod val="50000"/>
                  <a:lumOff val="50000"/>
                </a:schemeClr>
              </a:buClr>
              <a:buFont typeface="Arial"/>
              <a:buNone/>
              <a:defRPr lang="en-US" sz="800" b="0" i="0" dirty="0">
                <a:solidFill>
                  <a:schemeClr val="bg1">
                    <a:lumMod val="50000"/>
                  </a:schemeClr>
                </a:solidFill>
                <a:latin typeface="Montserrat"/>
              </a:defRPr>
            </a:lvl3pPr>
            <a:lvl4pPr marL="0" lvl="3" indent="0" algn="l" rtl="0">
              <a:lnSpc>
                <a:spcPct val="100000"/>
              </a:lnSpc>
              <a:spcBef>
                <a:spcPts val="300"/>
              </a:spcBef>
              <a:spcAft>
                <a:spcPts val="0"/>
              </a:spcAft>
              <a:buClr>
                <a:schemeClr val="tx1">
                  <a:lumMod val="50000"/>
                  <a:lumOff val="50000"/>
                </a:schemeClr>
              </a:buClr>
              <a:buFont typeface="Arial"/>
              <a:buNone/>
              <a:defRPr lang="en-US" sz="700" b="0" i="0" dirty="0">
                <a:solidFill>
                  <a:schemeClr val="bg1">
                    <a:lumMod val="50000"/>
                  </a:schemeClr>
                </a:solidFill>
                <a:latin typeface="Montserrat"/>
              </a:defRPr>
            </a:lvl4pPr>
            <a:lvl5pPr marL="0" lvl="4" indent="0" algn="l" rtl="0">
              <a:lnSpc>
                <a:spcPct val="100000"/>
              </a:lnSpc>
              <a:spcBef>
                <a:spcPts val="300"/>
              </a:spcBef>
              <a:spcAft>
                <a:spcPts val="0"/>
              </a:spcAft>
              <a:buClr>
                <a:schemeClr val="tx1">
                  <a:lumMod val="50000"/>
                  <a:lumOff val="50000"/>
                </a:schemeClr>
              </a:buClr>
              <a:buFont typeface="Arial"/>
              <a:buNone/>
              <a:defRPr lang="en-US" sz="600" b="0" i="0" dirty="0">
                <a:solidFill>
                  <a:schemeClr val="bg1">
                    <a:lumMod val="50000"/>
                  </a:schemeClr>
                </a:solidFill>
                <a:latin typeface="Montserrat"/>
              </a:defRPr>
            </a:lvl5pPr>
            <a:lvl6pPr marL="2514600" lvl="5" indent="-228600" algn="l" rtl="0">
              <a:lnSpc>
                <a:spcPct val="100000"/>
              </a:lnSpc>
              <a:spcBef>
                <a:spcPct val="20000"/>
              </a:spcBef>
              <a:spcAft>
                <a:spcPts val="0"/>
              </a:spcAft>
              <a:buFont typeface="Arial"/>
              <a:buChar char="-"/>
              <a:defRPr lang="en-US" sz="900" b="0" i="0" dirty="0">
                <a:solidFill>
                  <a:schemeClr val="bg1">
                    <a:lumMod val="50000"/>
                  </a:schemeClr>
                </a:solidFill>
                <a:latin typeface="Montserrat"/>
              </a:defRPr>
            </a:lvl6pPr>
            <a:lvl7pPr marL="2971800" lvl="6" indent="-228600" algn="l" rtl="0">
              <a:lnSpc>
                <a:spcPct val="100000"/>
              </a:lnSpc>
              <a:spcBef>
                <a:spcPct val="20000"/>
              </a:spcBef>
              <a:spcAft>
                <a:spcPts val="0"/>
              </a:spcAft>
              <a:buFont typeface="Arial"/>
              <a:buChar char="-"/>
              <a:defRPr lang="en-US" sz="900" b="0" i="0" dirty="0">
                <a:solidFill>
                  <a:schemeClr val="bg1">
                    <a:lumMod val="50000"/>
                  </a:schemeClr>
                </a:solidFill>
                <a:latin typeface="Montserrat"/>
              </a:defRPr>
            </a:lvl7pPr>
            <a:lvl8pPr marL="3429000" lvl="7" indent="-228600" algn="l" rtl="0">
              <a:lnSpc>
                <a:spcPct val="100000"/>
              </a:lnSpc>
              <a:spcBef>
                <a:spcPct val="20000"/>
              </a:spcBef>
              <a:spcAft>
                <a:spcPts val="0"/>
              </a:spcAft>
              <a:buFont typeface="Arial"/>
              <a:buChar char="-"/>
              <a:defRPr lang="en-US" sz="900" b="0" i="0" dirty="0">
                <a:solidFill>
                  <a:schemeClr val="bg1">
                    <a:lumMod val="50000"/>
                  </a:schemeClr>
                </a:solidFill>
                <a:latin typeface="Montserrat"/>
              </a:defRPr>
            </a:lvl8pPr>
            <a:lvl9pPr marL="3886200" lvl="8" indent="-228600" algn="l" rtl="0">
              <a:lnSpc>
                <a:spcPct val="100000"/>
              </a:lnSpc>
              <a:spcBef>
                <a:spcPct val="20000"/>
              </a:spcBef>
              <a:spcAft>
                <a:spcPts val="0"/>
              </a:spcAft>
              <a:buFont typeface="Arial"/>
              <a:buChar char="-"/>
              <a:defRPr lang="en-US" sz="900" b="0" i="0" dirty="0">
                <a:solidFill>
                  <a:schemeClr val="bg1">
                    <a:lumMod val="50000"/>
                  </a:schemeClr>
                </a:solidFill>
                <a:latin typeface="Montserrat"/>
              </a:defRPr>
            </a:lvl9pPr>
          </a:lstStyle>
          <a:p>
            <a:pPr marL="0" lvl="0" indent="0" algn="r" rtl="1">
              <a:lnSpc>
                <a:spcPct val="100000"/>
              </a:lnSpc>
              <a:spcBef>
                <a:spcPts val="1200"/>
              </a:spcBef>
              <a:spcAft>
                <a:spcPts val="0"/>
              </a:spcAft>
              <a:buClr>
                <a:schemeClr val="accent1"/>
              </a:buClr>
              <a:buFont typeface="Arial"/>
              <a:buNone/>
            </a:pPr>
            <a:r>
              <a:rPr lang="fr-FR" sz="1600" b="1" i="0" dirty="0">
                <a:solidFill>
                  <a:schemeClr val="tx1"/>
                </a:solidFill>
                <a:latin typeface="Montserrat"/>
              </a:rPr>
              <a:t>تحتل نظريات التعلم مكانة كبيرة بين النظريات السلوكية، فهي الأساس في فهم سلوك الكائن الحي، وجاءت نتيجة لتجارب رائدة فرواد المدرسة السلوكية يرون أن المعرفة الصادقة تنبع من التجربة والتطبيق.</a:t>
            </a:r>
          </a:p>
          <a:p>
            <a:pPr marL="0" lvl="0" indent="0" algn="r" rtl="1">
              <a:lnSpc>
                <a:spcPct val="100000"/>
              </a:lnSpc>
              <a:spcBef>
                <a:spcPts val="1200"/>
              </a:spcBef>
              <a:spcAft>
                <a:spcPts val="0"/>
              </a:spcAft>
              <a:buClr>
                <a:schemeClr val="accent1"/>
              </a:buClr>
              <a:buFont typeface="Arial"/>
              <a:buNone/>
            </a:pPr>
            <a:r>
              <a:rPr lang="fr-FR" sz="1600" b="1" i="0" dirty="0">
                <a:solidFill>
                  <a:schemeClr val="tx1"/>
                </a:solidFill>
                <a:latin typeface="Montserrat"/>
              </a:rPr>
              <a:t>صاحب نظرية التعلم بالمحاولة والخطأ هو العالم النفسي الأمريكي إدوارد تورندايك، وعرف التعلم بأنه</a:t>
            </a:r>
            <a:r>
              <a:rPr lang="fr-FR" sz="1600" b="0" i="0" dirty="0">
                <a:solidFill>
                  <a:schemeClr val="tx1"/>
                </a:solidFill>
                <a:latin typeface="Montserrat"/>
              </a:rPr>
              <a:t> </a:t>
            </a:r>
            <a:r>
              <a:rPr lang="fr-FR" sz="1600" b="1" i="0" dirty="0">
                <a:solidFill>
                  <a:srgbClr val="7030A0"/>
                </a:solidFill>
                <a:latin typeface="Montserrat"/>
              </a:rPr>
              <a:t>سلسلة من التغيرات في سلوك الإنسان</a:t>
            </a:r>
            <a:r>
              <a:rPr lang="fr-FR" sz="1600" b="1" i="0" dirty="0">
                <a:solidFill>
                  <a:schemeClr val="tx1"/>
                </a:solidFill>
                <a:latin typeface="Montserrat"/>
              </a:rPr>
              <a:t> ، وفسر عملية التعلم بمبدأ </a:t>
            </a:r>
            <a:r>
              <a:rPr lang="fr-FR" sz="1600" b="1" i="0" dirty="0">
                <a:solidFill>
                  <a:srgbClr val="C00000"/>
                </a:solidFill>
                <a:latin typeface="Montserrat"/>
              </a:rPr>
              <a:t>المحاولة والخطأ </a:t>
            </a:r>
            <a:r>
              <a:rPr lang="fr-FR" sz="1600" b="1" i="0" dirty="0">
                <a:solidFill>
                  <a:schemeClr val="tx1"/>
                </a:solidFill>
                <a:latin typeface="Montserrat"/>
              </a:rPr>
              <a:t>بمعنى أن إستجابة الفرد للمثيرات التي يتعرض لها ترتكز على الخبرات السابقة، وتعتمد على نتائج المحاولات السلوكية إتجاه المواقف المثيرة، بحيث يتم تعلم الإستجابة عن طريق المحاولة والخطأ.</a:t>
            </a:r>
          </a:p>
          <a:p>
            <a:pPr marL="0" lvl="0" indent="0" algn="r" rtl="1">
              <a:lnSpc>
                <a:spcPct val="100000"/>
              </a:lnSpc>
              <a:spcBef>
                <a:spcPts val="1200"/>
              </a:spcBef>
              <a:spcAft>
                <a:spcPts val="0"/>
              </a:spcAft>
              <a:buClr>
                <a:schemeClr val="accent1"/>
              </a:buClr>
              <a:buFont typeface="Arial"/>
              <a:buNone/>
            </a:pPr>
            <a:r>
              <a:rPr lang="fr-FR" sz="1600" b="1" i="0" dirty="0">
                <a:solidFill>
                  <a:schemeClr val="tx1"/>
                </a:solidFill>
                <a:latin typeface="Montserrat"/>
              </a:rPr>
              <a:t>فحين يواجه المتعلم موقفا يتضمن مشكلة ويريد أن يصل إلى هدف معين، فإنه نتيجة لمحاولاته المتكرة يبقى على إستجابات معينة، ويتخلص من الأخرى، وبعل التعزيز تصبح الإستجابات الصحيحة أكثر ظهورا من الإستجابات الفاشلة التي لا تؤدي إلى حل المشكلة. </a:t>
            </a:r>
          </a:p>
        </p:txBody>
      </p:sp>
    </p:spTree>
    <p:extLst>
      <p:ext uri="{2AED1252-9AEF-4C50-80BA-247C30043FF2}">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4F73D382-0C5B-4766-ABA9-01EDDE929EF3}">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A9AD019-68B6-484E-AFDE-1FA67D505A3E}"/>
              </a:ext>
            </a:extLst>
          </p:cNvPr>
          <p:cNvSpPr>
            <a:spLocks noGrp="1"/>
          </p:cNvSpPr>
          <p:nvPr>
            <p:ph type="title" idx="10"/>
          </p:nvPr>
        </p:nvSpPr>
        <p:spPr>
          <a:xfrm>
            <a:off x="880910" y="323954"/>
            <a:ext cx="3546376" cy="457200"/>
          </a:xfrm>
        </p:spPr>
        <p:txBody>
          <a:bodyPr rtlCol="0" anchor="t"/>
          <a:lstStyle/>
          <a:p>
            <a:pPr algn="r" rtl="1"/>
            <a:r>
              <a:rPr lang="fr-FR" b="1" dirty="0">
                <a:latin typeface="+mj-lt"/>
              </a:rPr>
              <a:t>تجربة تورندايك</a:t>
            </a:r>
          </a:p>
        </p:txBody>
      </p:sp>
      <p:pic>
        <p:nvPicPr>
          <p:cNvPr id="3" name="Espace réservé pour une image  2">
            <a:extLst>
              <a:ext uri="{C6BBE9BE-4F56-46AE-997D-DEB1E3799E2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1568BDC-39FA-4155-AF6F-927523E18507}"/>
              </a:ext>
            </a:extLst>
          </p:cNvPr>
          <p:cNvPicPr>
            <a:picLocks noGrp="1" noChangeAspect="1"/>
          </p:cNvPicPr>
          <p:nvPr>
            <p:ph type="pic" idx="15"/>
          </p:nvPr>
        </p:nvPicPr>
        <p:blipFill>
          <a:blip r:embed="rId2"/>
          <a:srcRect l="5972" r="5972"/>
          <a:stretch>
            <a:fillRect/>
          </a:stretch>
        </p:blipFill>
        <p:spPr>
          <a:xfrm>
            <a:off x="5178028" y="923782"/>
            <a:ext cx="3869731" cy="3295935"/>
          </a:xfrm>
          <a:noFill/>
        </p:spPr>
      </p:pic>
      <p:sp>
        <p:nvSpPr>
          <p:cNvPr id="4" name="Boîte de texte 3">
            <a:extLst>
              <a:ext uri="{F223D6F8-8E65-4ED9-80FD-ED926F5E2CF6}">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E1F98A7D-EB4D-4245-B66A-C04CF5A35D01}"/>
              </a:ext>
            </a:extLst>
          </p:cNvPr>
          <p:cNvSpPr txBox="1"/>
          <p:nvPr/>
        </p:nvSpPr>
        <p:spPr>
          <a:xfrm>
            <a:off x="4480465" y="-631758"/>
            <a:ext cx="1905000" cy="308552"/>
          </a:xfrm>
          <a:prstGeom prst="rect">
            <a:avLst/>
          </a:prstGeom>
        </p:spPr>
        <p:txBody>
          <a:bodyPr lIns="95250" tIns="47625" rIns="95250" bIns="47625" rtlCol="0" anchor="t">
            <a:spAutoFit/>
          </a:bodyPr>
          <a:lstStyle/>
          <a:p>
            <a:pPr>
              <a:defRPr lang="en-US" sz="1400" dirty="0"/>
            </a:pPr>
            <a:r>
              <a:rPr lang="en-US" dirty="0"/>
              <a:t>Text</a:t>
            </a:r>
          </a:p>
        </p:txBody>
      </p:sp>
      <p:sp>
        <p:nvSpPr>
          <p:cNvPr id="5" name="Boîte de texte 6">
            <a:extLst>
              <a:ext uri="{EC00226C-35EE-468B-ACAF-67C84DC700C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0896608-C089-4E62-B9F1-662EC2992F5A}"/>
              </a:ext>
            </a:extLst>
          </p:cNvPr>
          <p:cNvSpPr txBox="1"/>
          <p:nvPr/>
        </p:nvSpPr>
        <p:spPr>
          <a:xfrm>
            <a:off x="0" y="1092650"/>
            <a:ext cx="4909775" cy="3519668"/>
          </a:xfrm>
          <a:prstGeom prst="rect">
            <a:avLst/>
          </a:prstGeom>
        </p:spPr>
        <p:txBody>
          <a:bodyPr lIns="95250" tIns="47625" rIns="95250" bIns="47625" rtlCol="0" anchor="ctr">
            <a:noAutofit/>
          </a:bodyPr>
          <a:lstStyle/>
          <a:p>
            <a:pPr algn="r">
              <a:defRPr lang="en-US" sz="1400" dirty="0"/>
            </a:pPr>
            <a:r>
              <a:rPr lang="en-US" sz="1600" b="1" dirty="0">
                <a:solidFill>
                  <a:schemeClr val="tx1"/>
                </a:solidFill>
                <a:latin typeface="Montserrat"/>
              </a:rPr>
              <a:t>وضع ثرونديك قطه جائعه فى قفص مغلق ووضع خارج القفص وعاء به طعام</a:t>
            </a:r>
            <a:br>
              <a:rPr lang="en-US" sz="1600" b="1" dirty="0">
                <a:solidFill>
                  <a:schemeClr val="tx1"/>
                </a:solidFill>
                <a:latin typeface="Montserrat"/>
              </a:rPr>
            </a:br>
            <a:r>
              <a:rPr lang="en-US" sz="1600" b="1" dirty="0">
                <a:solidFill>
                  <a:schemeClr val="tx1"/>
                </a:solidFill>
                <a:latin typeface="Montserrat"/>
              </a:rPr>
              <a:t>بحيث ترى القطه الطعام ولا تستطيع الوصول اليه الا اذا خرجت من</a:t>
            </a:r>
            <a:br>
              <a:rPr lang="en-US" sz="1600" b="1" dirty="0">
                <a:solidFill>
                  <a:schemeClr val="tx1"/>
                </a:solidFill>
                <a:latin typeface="Montserrat"/>
              </a:rPr>
            </a:br>
            <a:r>
              <a:rPr lang="en-US" sz="1600" b="1" dirty="0">
                <a:solidFill>
                  <a:schemeClr val="tx1"/>
                </a:solidFill>
                <a:latin typeface="Montserrat"/>
              </a:rPr>
              <a:t>القفص</a:t>
            </a:r>
            <a:br>
              <a:rPr lang="en-US" sz="1600" b="1" dirty="0">
                <a:solidFill>
                  <a:schemeClr val="tx1"/>
                </a:solidFill>
                <a:latin typeface="Montserrat"/>
              </a:rPr>
            </a:br>
            <a:r>
              <a:rPr lang="en-US" sz="1600" b="1" dirty="0">
                <a:solidFill>
                  <a:schemeClr val="tx1"/>
                </a:solidFill>
                <a:latin typeface="Montserrat"/>
              </a:rPr>
              <a:t>ولايمكن ان تخرج من القفص الا اذا جذبت ساقطه او رافعه موجوده</a:t>
            </a:r>
            <a:br>
              <a:rPr lang="en-US" sz="1600" b="1" dirty="0">
                <a:solidFill>
                  <a:schemeClr val="tx1"/>
                </a:solidFill>
                <a:latin typeface="Montserrat"/>
              </a:rPr>
            </a:br>
            <a:r>
              <a:rPr lang="en-US" sz="1600" b="1" dirty="0">
                <a:solidFill>
                  <a:schemeClr val="tx1"/>
                </a:solidFill>
                <a:latin typeface="Montserrat"/>
              </a:rPr>
              <a:t>بداخل القفص</a:t>
            </a:r>
            <a:br>
              <a:rPr lang="en-US" sz="1600" b="1" dirty="0">
                <a:solidFill>
                  <a:schemeClr val="tx1"/>
                </a:solidFill>
                <a:latin typeface="Montserrat"/>
              </a:rPr>
            </a:br>
            <a:r>
              <a:rPr lang="en-US" sz="1600" b="1" dirty="0">
                <a:solidFill>
                  <a:schemeClr val="tx1"/>
                </a:solidFill>
                <a:latin typeface="Montserrat"/>
              </a:rPr>
              <a:t>راقب ثرونديك القطه وهى تحاول الوصول الى الهدف وهو (الطعام)</a:t>
            </a:r>
            <a:br>
              <a:rPr lang="en-US" sz="1600" b="1" dirty="0">
                <a:solidFill>
                  <a:schemeClr val="tx1"/>
                </a:solidFill>
                <a:latin typeface="Montserrat"/>
              </a:rPr>
            </a:br>
            <a:r>
              <a:rPr lang="en-US" sz="1600" b="1" dirty="0">
                <a:solidFill>
                  <a:schemeClr val="tx1"/>
                </a:solidFill>
                <a:latin typeface="Montserrat"/>
              </a:rPr>
              <a:t>ووجد ان القطه تقوم ببعض المحاولات الخاطئه والعشوائيه</a:t>
            </a:r>
            <a:br>
              <a:rPr lang="en-US" sz="1600" b="1" dirty="0">
                <a:solidFill>
                  <a:schemeClr val="tx1"/>
                </a:solidFill>
                <a:latin typeface="Montserrat"/>
              </a:rPr>
            </a:br>
            <a:r>
              <a:rPr lang="en-US" sz="1600" b="1" dirty="0">
                <a:solidFill>
                  <a:schemeClr val="tx1"/>
                </a:solidFill>
                <a:latin typeface="Montserrat"/>
              </a:rPr>
              <a:t>مثل</a:t>
            </a:r>
            <a:br>
              <a:rPr lang="en-US" sz="1600" b="1" dirty="0">
                <a:solidFill>
                  <a:schemeClr val="tx1"/>
                </a:solidFill>
                <a:latin typeface="Montserrat"/>
              </a:rPr>
            </a:br>
            <a:r>
              <a:rPr lang="en-US" sz="1600" b="1" dirty="0">
                <a:solidFill>
                  <a:schemeClr val="tx1"/>
                </a:solidFill>
                <a:latin typeface="Montserrat"/>
              </a:rPr>
              <a:t>( تدور بداخل القفص – تعض القفص – تمد يديها من القفص )</a:t>
            </a:r>
            <a:br>
              <a:rPr lang="en-US" sz="1600" b="1" dirty="0">
                <a:solidFill>
                  <a:schemeClr val="tx1"/>
                </a:solidFill>
                <a:latin typeface="Montserrat"/>
              </a:rPr>
            </a:br>
            <a:r>
              <a:rPr lang="en-US" sz="1600" b="1" dirty="0">
                <a:solidFill>
                  <a:schemeClr val="tx1"/>
                </a:solidFill>
                <a:latin typeface="Montserrat"/>
              </a:rPr>
              <a:t>واستمرت محاولات القطه الا ان قامت بجذب الرافعه فأنفتح الباب</a:t>
            </a:r>
            <a:br>
              <a:rPr lang="en-US" sz="1600" b="1" dirty="0">
                <a:solidFill>
                  <a:schemeClr val="tx1"/>
                </a:solidFill>
                <a:latin typeface="Montserrat"/>
              </a:rPr>
            </a:br>
            <a:r>
              <a:rPr lang="en-US" sz="1600" b="1" dirty="0">
                <a:solidFill>
                  <a:schemeClr val="tx1"/>
                </a:solidFill>
                <a:latin typeface="Montserrat"/>
              </a:rPr>
              <a:t>وخرجت من القفص ووصلت الى الهدف وتناولت الطعام.</a:t>
            </a:r>
            <a:br>
              <a:rPr lang="en-US" sz="1600" b="1" dirty="0">
                <a:solidFill>
                  <a:schemeClr val="tx1"/>
                </a:solidFill>
                <a:latin typeface="Montserrat"/>
              </a:rPr>
            </a:br>
            <a:r>
              <a:rPr lang="en-US" sz="1600" b="1" dirty="0">
                <a:solidFill>
                  <a:schemeClr val="tx1"/>
                </a:solidFill>
                <a:latin typeface="Montserrat"/>
              </a:rPr>
              <a:t> </a:t>
            </a:r>
            <a:br>
              <a:rPr lang="en-US" sz="1600" b="1" dirty="0">
                <a:solidFill>
                  <a:schemeClr val="tx1"/>
                </a:solidFill>
                <a:latin typeface="Montserrat"/>
              </a:rPr>
            </a:br>
            <a:r>
              <a:rPr lang="en-US" sz="1600" b="1" dirty="0">
                <a:solidFill>
                  <a:schemeClr val="tx1"/>
                </a:solidFill>
                <a:latin typeface="Montserrat"/>
              </a:rPr>
              <a:t>وصف ثرونديك سلوك القطه وهى تحاول الوصول الى الطعام بأنها تقوم</a:t>
            </a:r>
            <a:br>
              <a:rPr lang="en-US" sz="1600" b="1" dirty="0">
                <a:solidFill>
                  <a:schemeClr val="tx1"/>
                </a:solidFill>
                <a:latin typeface="Montserrat"/>
              </a:rPr>
            </a:br>
            <a:r>
              <a:rPr lang="en-US" sz="1600" b="1" dirty="0">
                <a:solidFill>
                  <a:schemeClr val="tx1"/>
                </a:solidFill>
                <a:latin typeface="Montserrat"/>
              </a:rPr>
              <a:t>بمحاوله لحل المشكله والوصول الى الهدف وهو (الطعام).</a:t>
            </a:r>
          </a:p>
        </p:txBody>
      </p:sp>
    </p:spTree>
    <p:extLst>
      <p:ext uri="{EBA77BD6-F95C-413A-A4FC-489372CA423F}">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B7649B34-8CFB-4F04-BC1E-999B4AFB249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781305AF-72DB-4E8A-B8F3-7FDDF13AE4A8}"/>
              </a:ext>
            </a:extLst>
          </p:cNvPr>
          <p:cNvSpPr>
            <a:spLocks noGrp="1"/>
          </p:cNvSpPr>
          <p:nvPr>
            <p:ph type="title" idx="10"/>
          </p:nvPr>
        </p:nvSpPr>
        <p:spPr/>
        <p:txBody>
          <a:bodyPr rtlCol="0"/>
          <a:lstStyle/>
          <a:p>
            <a:pPr algn="ctr" rtl="1"/>
            <a:r>
              <a:rPr lang="fr-FR" dirty="0"/>
              <a:t>قوانين التعلم عند تورندايك</a:t>
            </a:r>
          </a:p>
        </p:txBody>
      </p:sp>
      <p:grpSp>
        <p:nvGrpSpPr>
          <p:cNvPr id="3" name="List Diagram 2">
            <a:extLst>
              <a:ext uri="{CE29F967-ACE7-4EDF-9C98-DF8E7E2944C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4DB481E-4732-42E6-8F79-1F536537CF84}"/>
              </a:ext>
            </a:extLst>
          </p:cNvPr>
          <p:cNvGrpSpPr>
            <a:grpSpLocks noChangeAspect="1"/>
          </p:cNvGrpSpPr>
          <p:nvPr/>
        </p:nvGrpSpPr>
        <p:grpSpPr>
          <a:xfrm>
            <a:off x="485484" y="1444599"/>
            <a:ext cx="8173030" cy="2254300"/>
            <a:chOff x="647700" y="342900"/>
            <a:chExt cx="7873574" cy="2171701"/>
          </a:xfrm>
        </p:grpSpPr>
        <p:grpSp>
          <p:nvGrpSpPr>
            <p:cNvPr id="4" name="Groupe 3">
              <a:extLst>
                <a:ext uri="{2B8F37AF-E922-4E3E-83ED-2FE369A81E0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1E3BCD2-8A06-427B-A5C0-CFE88376B4A5}"/>
                </a:ext>
              </a:extLst>
            </p:cNvPr>
            <p:cNvGrpSpPr>
              <a:grpSpLocks noUngrp="1" noChangeAspect="1"/>
            </p:cNvGrpSpPr>
            <p:nvPr/>
          </p:nvGrpSpPr>
          <p:grpSpPr>
            <a:xfrm>
              <a:off x="3943350" y="342900"/>
              <a:ext cx="4577924" cy="647700"/>
              <a:chOff x="3943350" y="342900"/>
              <a:chExt cx="4577924" cy="647700"/>
            </a:xfrm>
          </p:grpSpPr>
          <p:sp>
            <p:nvSpPr>
              <p:cNvPr id="5" name="Ellipse 4">
                <a:extLst>
                  <a:ext uri="{61784B5E-0794-479B-982E-F88481428E00}">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BB31CCB-44B1-4F5B-AF9E-37DF54D68129}"/>
                  </a:ext>
                </a:extLst>
              </p:cNvPr>
              <p:cNvSpPr>
                <a:spLocks noSelect="1" noRot="1" noChangeAspect="1" noMove="1" noResize="1"/>
              </p:cNvSpPr>
              <p:nvPr/>
            </p:nvSpPr>
            <p:spPr>
              <a:xfrm>
                <a:off x="3943350" y="342900"/>
                <a:ext cx="647700" cy="647700"/>
              </a:xfrm>
              <a:prstGeom prst="ellipse">
                <a:avLst/>
              </a:prstGeom>
              <a:gradFill rotWithShape="1">
                <a:gsLst>
                  <a:gs pos="100000">
                    <a:schemeClr val="accent1">
                      <a:lumMod val="20000"/>
                      <a:lumOff val="40000"/>
                    </a:schemeClr>
                  </a:gs>
                  <a:gs pos="75000">
                    <a:schemeClr val="accent1">
                      <a:lumMod val="20000"/>
                      <a:lumOff val="40000"/>
                    </a:schemeClr>
                  </a:gs>
                  <a:gs pos="0">
                    <a:schemeClr val="accent1">
                      <a:lumMod val="20000"/>
                      <a:lumOff val="70000"/>
                    </a:schemeClr>
                  </a:gs>
                </a:gsLst>
                <a:lin ang="16200000" scaled="0"/>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lIns="0" tIns="0" rIns="0" bIns="0" rtlCol="0" anchor="ctr">
                <a:noAutofit/>
              </a:bodyPr>
              <a:lstStyle/>
              <a:p>
                <a:pPr algn="ctr" rtl="1"/>
                <a:r>
                  <a:rPr lang="en-US" sz="1600" b="0" i="0" u="none" strike="noStrike" cap="none" baseline="0" dirty="0">
                    <a:solidFill>
                      <a:schemeClr val="bg1"/>
                    </a:solidFill>
                    <a:latin typeface="Montserrat"/>
                  </a:rPr>
                  <a:t>قانون الأثر</a:t>
                </a:r>
              </a:p>
            </p:txBody>
          </p:sp>
          <p:cxnSp>
            <p:nvCxnSpPr>
              <p:cNvPr id="6" name="Connecteur droit 5">
                <a:extLst>
                  <a:ext uri="{43578E99-26BE-4079-8587-3929D0E5382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5A5F8334-B5AB-4843-9F3F-8521F1F0BD3D}"/>
                  </a:ext>
                </a:extLst>
              </p:cNvPr>
              <p:cNvCxnSpPr>
                <a:cxnSpLocks noSelect="1" noRot="1" noChangeAspect="1" noMove="1" noResize="1"/>
              </p:cNvCxnSpPr>
              <p:nvPr/>
            </p:nvCxnSpPr>
            <p:spPr>
              <a:xfrm>
                <a:off x="4656306" y="666750"/>
                <a:ext cx="381000" cy="0"/>
              </a:xfrm>
              <a:prstGeom prst="line">
                <a:avLst/>
              </a:prstGeom>
              <a:ln w="19050" cap="flat">
                <a:solidFill>
                  <a:schemeClr val="accent1"/>
                </a:solidFill>
                <a:prstDash val="solid"/>
                <a:miter lim="800000"/>
                <a:headEnd type="none" w="lg" len="sm"/>
                <a:tailEnd type="stealth" w="lg" len="lg"/>
              </a:ln>
              <a:effectLst>
                <a:outerShdw dir="2700000">
                  <a:srgbClr val="3F3F3F">
                    <a:alpha val="39999"/>
                  </a:srgbClr>
                </a:outerShdw>
              </a:effectLst>
            </p:spPr>
            <p:style>
              <a:lnRef idx="1">
                <a:schemeClr val="accent1"/>
              </a:lnRef>
              <a:fillRef idx="1">
                <a:schemeClr val="accent1"/>
              </a:fillRef>
              <a:effectRef idx="0">
                <a:schemeClr val="accent1"/>
              </a:effectRef>
              <a:fontRef idx="minor">
                <a:srgbClr val="FFFFFF"/>
              </a:fontRef>
            </p:style>
          </p:cxnSp>
          <p:sp>
            <p:nvSpPr>
              <p:cNvPr id="7" name="Rectangle à coins arrondis 6">
                <a:extLst>
                  <a:ext uri="{C16D60A9-9711-4423-B6D6-DBE8C74E2AC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30ABF93-2F48-4ACB-9081-C4340C096B82}"/>
                  </a:ext>
                </a:extLst>
              </p:cNvPr>
              <p:cNvSpPr>
                <a:spLocks noSelect="1" noRot="1" noChangeAspect="1" noMove="1" noResize="1"/>
              </p:cNvSpPr>
              <p:nvPr/>
            </p:nvSpPr>
            <p:spPr>
              <a:xfrm>
                <a:off x="5095875" y="342900"/>
                <a:ext cx="3425399" cy="647700"/>
              </a:xfrm>
              <a:prstGeom prst="roundRect">
                <a:avLst>
                  <a:gd name="adj" fmla="val 50000"/>
                </a:avLst>
              </a:prstGeom>
              <a:solidFill>
                <a:schemeClr val="bg1"/>
              </a:solidFill>
              <a:ln w="9525" cap="flat">
                <a:noFill/>
                <a:prstDash val="solid"/>
                <a:round/>
              </a:ln>
              <a:effectLst>
                <a:outerShdw blurRad="254000" dir="2700000">
                  <a:srgbClr val="3F3F3F">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lIns="95250" tIns="0" rIns="95250" bIns="0" rtlCol="0" anchor="ctr">
                <a:normAutofit fontScale="77500" lnSpcReduction="20000"/>
              </a:bodyPr>
              <a:lstStyle/>
              <a:p>
                <a:pPr algn="ctr" rtl="0">
                  <a:lnSpc>
                    <a:spcPct val="100000"/>
                  </a:lnSpc>
                  <a:spcBef>
                    <a:spcPts val="0"/>
                  </a:spcBef>
                  <a:spcAft>
                    <a:spcPts val="0"/>
                  </a:spcAft>
                </a:pPr>
                <a:r>
                  <a:rPr lang="en-US" sz="1000" dirty="0">
                    <a:solidFill>
                      <a:schemeClr val="tx1"/>
                    </a:solidFill>
                    <a:latin typeface="+mn-lt"/>
                  </a:rPr>
                  <a:t> </a:t>
                </a:r>
                <a:r>
                  <a:rPr lang="en-US" sz="1600" b="1" dirty="0">
                    <a:solidFill>
                      <a:schemeClr val="tx1"/>
                    </a:solidFill>
                    <a:latin typeface="+mn-lt"/>
                  </a:rPr>
                  <a:t>بتكرار المحاولات الناجحة يؤدي للشعور بالرضى والإرتياح ويقوي الترابطات العصبية شرط أن تتبعها المكأفأة</a:t>
                </a:r>
                <a:r>
                  <a:rPr lang="en-US" sz="2400" b="1" dirty="0">
                    <a:solidFill>
                      <a:schemeClr val="tx1"/>
                    </a:solidFill>
                    <a:latin typeface="+mn-lt"/>
                  </a:rPr>
                  <a:t>  </a:t>
                </a:r>
              </a:p>
            </p:txBody>
          </p:sp>
        </p:grpSp>
        <p:grpSp>
          <p:nvGrpSpPr>
            <p:cNvPr id="8" name="Groupe 7">
              <a:extLst>
                <a:ext uri="{1D17C4B4-1A46-4949-868D-C62D4958507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0396403-A23E-4E05-B43D-15EC88E042D8}"/>
                </a:ext>
              </a:extLst>
            </p:cNvPr>
            <p:cNvGrpSpPr>
              <a:grpSpLocks noUngrp="1" noChangeAspect="1"/>
            </p:cNvGrpSpPr>
            <p:nvPr/>
          </p:nvGrpSpPr>
          <p:grpSpPr>
            <a:xfrm>
              <a:off x="647700" y="1104881"/>
              <a:ext cx="4595498" cy="647738"/>
              <a:chOff x="647700" y="1104881"/>
              <a:chExt cx="4595498" cy="647738"/>
            </a:xfrm>
          </p:grpSpPr>
          <p:sp>
            <p:nvSpPr>
              <p:cNvPr id="9" name="Ellipse 8">
                <a:extLst>
                  <a:ext uri="{75119860-D744-4161-86C2-4FC57DDE9C5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DD0103A1-A8D0-4D5C-B228-3E0BBBA77B61}"/>
                  </a:ext>
                </a:extLst>
              </p:cNvPr>
              <p:cNvSpPr>
                <a:spLocks noSelect="1" noRot="1" noChangeAspect="1" noMove="1" noResize="1"/>
              </p:cNvSpPr>
              <p:nvPr/>
            </p:nvSpPr>
            <p:spPr>
              <a:xfrm>
                <a:off x="4595498" y="1104881"/>
                <a:ext cx="647700" cy="647700"/>
              </a:xfrm>
              <a:prstGeom prst="ellipse">
                <a:avLst/>
              </a:prstGeom>
              <a:gradFill rotWithShape="1">
                <a:gsLst>
                  <a:gs pos="100000">
                    <a:schemeClr val="accent2">
                      <a:lumMod val="20000"/>
                      <a:lumOff val="40000"/>
                    </a:schemeClr>
                  </a:gs>
                  <a:gs pos="75000">
                    <a:schemeClr val="accent2">
                      <a:lumMod val="20000"/>
                      <a:lumOff val="40000"/>
                    </a:schemeClr>
                  </a:gs>
                  <a:gs pos="0">
                    <a:schemeClr val="accent2">
                      <a:lumMod val="20000"/>
                      <a:lumOff val="70000"/>
                    </a:schemeClr>
                  </a:gs>
                </a:gsLst>
                <a:lin ang="16200000" scaled="0"/>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lIns="0" tIns="0" rIns="0" bIns="0" rtlCol="0" anchor="ctr">
                <a:normAutofit/>
              </a:bodyPr>
              <a:lstStyle/>
              <a:p>
                <a:pPr algn="r" rtl="1"/>
                <a:r>
                  <a:rPr lang="en-US" sz="1400" b="0" i="0" u="none" strike="noStrike" cap="none" baseline="0" dirty="0">
                    <a:solidFill>
                      <a:schemeClr val="bg1"/>
                    </a:solidFill>
                    <a:latin typeface="Montserrat"/>
                  </a:rPr>
                  <a:t>قانون التكرار</a:t>
                </a:r>
              </a:p>
            </p:txBody>
          </p:sp>
          <p:cxnSp>
            <p:nvCxnSpPr>
              <p:cNvPr id="10" name="Connecteur droit 9">
                <a:extLst>
                  <a:ext uri="{C3DB3C28-A546-4CFC-B69B-DF8CCFD19A8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AF17492-DE97-49B3-8DD3-395B62C4A8FC}"/>
                  </a:ext>
                </a:extLst>
              </p:cNvPr>
              <p:cNvCxnSpPr>
                <a:cxnSpLocks noSelect="1" noRot="1" noChangeAspect="1" noMove="1" noResize="1"/>
              </p:cNvCxnSpPr>
              <p:nvPr/>
            </p:nvCxnSpPr>
            <p:spPr>
              <a:xfrm flipH="1">
                <a:off x="4149299" y="1429007"/>
                <a:ext cx="381000" cy="0"/>
              </a:xfrm>
              <a:prstGeom prst="line">
                <a:avLst/>
              </a:prstGeom>
              <a:ln w="19050" cap="flat">
                <a:solidFill>
                  <a:schemeClr val="accent2"/>
                </a:solidFill>
                <a:prstDash val="solid"/>
                <a:miter lim="800000"/>
                <a:headEnd type="none" w="lg" len="sm"/>
                <a:tailEnd type="stealth" w="lg" len="lg"/>
              </a:ln>
              <a:effectLst>
                <a:outerShdw dir="2700000">
                  <a:srgbClr val="3F3F3F">
                    <a:alpha val="39999"/>
                  </a:srgbClr>
                </a:outerShdw>
              </a:effectLst>
            </p:spPr>
            <p:style>
              <a:lnRef idx="1">
                <a:schemeClr val="accent1"/>
              </a:lnRef>
              <a:fillRef idx="1">
                <a:schemeClr val="accent1"/>
              </a:fillRef>
              <a:effectRef idx="0">
                <a:schemeClr val="accent1"/>
              </a:effectRef>
              <a:fontRef idx="minor">
                <a:srgbClr val="FFFFFF"/>
              </a:fontRef>
            </p:style>
          </p:cxnSp>
          <p:sp>
            <p:nvSpPr>
              <p:cNvPr id="11" name="Rectangle à coins arrondis 10">
                <a:extLst>
                  <a:ext uri="{A3D8980D-1C55-46F4-B644-4202B8DCFAA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35011BD-BDBE-48B4-B248-8D0770F81BF7}"/>
                  </a:ext>
                </a:extLst>
              </p:cNvPr>
              <p:cNvSpPr>
                <a:spLocks noSelect="1" noRot="1" noChangeAspect="1" noMove="1" noResize="1"/>
              </p:cNvSpPr>
              <p:nvPr/>
            </p:nvSpPr>
            <p:spPr>
              <a:xfrm>
                <a:off x="647700" y="1104919"/>
                <a:ext cx="3425399" cy="647700"/>
              </a:xfrm>
              <a:prstGeom prst="roundRect">
                <a:avLst>
                  <a:gd name="adj" fmla="val 50000"/>
                </a:avLst>
              </a:prstGeom>
              <a:solidFill>
                <a:schemeClr val="bg1"/>
              </a:solidFill>
              <a:ln w="9525" cap="flat">
                <a:noFill/>
                <a:prstDash val="solid"/>
                <a:round/>
              </a:ln>
              <a:effectLst>
                <a:outerShdw blurRad="254000" dir="2700000">
                  <a:srgbClr val="3F3F3F">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lIns="95250" tIns="0" rIns="95250" bIns="0" rtlCol="0" anchor="ctr">
                <a:noAutofit/>
              </a:bodyPr>
              <a:lstStyle/>
              <a:p>
                <a:pPr algn="ctr" rtl="0">
                  <a:lnSpc>
                    <a:spcPct val="100000"/>
                  </a:lnSpc>
                  <a:spcBef>
                    <a:spcPts val="0"/>
                  </a:spcBef>
                  <a:spcAft>
                    <a:spcPts val="0"/>
                  </a:spcAft>
                </a:pPr>
                <a:r>
                  <a:rPr lang="en-US" sz="1600" b="1" dirty="0">
                    <a:solidFill>
                      <a:schemeClr val="tx1"/>
                    </a:solidFill>
                    <a:latin typeface="+mn-lt"/>
                  </a:rPr>
                  <a:t>ويكون بالمارسة التي تعز التعلم وعدم الإهمال الطي يؤدي إلى نسيان المادة المتعلمة</a:t>
                </a:r>
              </a:p>
            </p:txBody>
          </p:sp>
        </p:grpSp>
        <p:grpSp>
          <p:nvGrpSpPr>
            <p:cNvPr id="12" name="Groupe 11">
              <a:extLst>
                <a:ext uri="{23A26619-BC04-4EEC-9A95-F059B8E0FC8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03B5D55-BB90-4855-BBB6-188F8F4E303B}"/>
                </a:ext>
              </a:extLst>
            </p:cNvPr>
            <p:cNvGrpSpPr>
              <a:grpSpLocks noUngrp="1" noChangeAspect="1"/>
            </p:cNvGrpSpPr>
            <p:nvPr/>
          </p:nvGrpSpPr>
          <p:grpSpPr>
            <a:xfrm>
              <a:off x="3943350" y="1866900"/>
              <a:ext cx="4577924" cy="647700"/>
              <a:chOff x="3943350" y="1866900"/>
              <a:chExt cx="4577924" cy="647700"/>
            </a:xfrm>
          </p:grpSpPr>
          <p:sp>
            <p:nvSpPr>
              <p:cNvPr id="13" name="Ellipse 12">
                <a:extLst>
                  <a:ext uri="{ED425D6F-AFB5-4F62-991C-C5F981CCA08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76D96C9-305F-43E7-936C-99D366A4D77E}"/>
                  </a:ext>
                </a:extLst>
              </p:cNvPr>
              <p:cNvSpPr>
                <a:spLocks noSelect="1" noRot="1" noChangeAspect="1" noMove="1" noResize="1"/>
              </p:cNvSpPr>
              <p:nvPr/>
            </p:nvSpPr>
            <p:spPr>
              <a:xfrm>
                <a:off x="3943350" y="1866900"/>
                <a:ext cx="647700" cy="647700"/>
              </a:xfrm>
              <a:prstGeom prst="ellipse">
                <a:avLst/>
              </a:prstGeom>
              <a:gradFill rotWithShape="1">
                <a:gsLst>
                  <a:gs pos="100000">
                    <a:schemeClr val="accent3">
                      <a:lumMod val="20000"/>
                      <a:lumOff val="40000"/>
                    </a:schemeClr>
                  </a:gs>
                  <a:gs pos="75000">
                    <a:schemeClr val="accent3">
                      <a:lumMod val="20000"/>
                      <a:lumOff val="40000"/>
                    </a:schemeClr>
                  </a:gs>
                  <a:gs pos="0">
                    <a:schemeClr val="accent3">
                      <a:lumMod val="20000"/>
                      <a:lumOff val="70000"/>
                    </a:schemeClr>
                  </a:gs>
                </a:gsLst>
                <a:lin ang="16200000" scaled="0"/>
              </a:gradFill>
              <a:ln w="9525" cap="flat">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lIns="0" tIns="0" rIns="0" bIns="0" rtlCol="0" anchor="ctr">
                <a:noAutofit/>
              </a:bodyPr>
              <a:lstStyle/>
              <a:p>
                <a:pPr algn="ctr" rtl="1"/>
                <a:r>
                  <a:rPr lang="en-US" sz="1400" b="0" i="0" u="none" strike="noStrike" cap="none" baseline="0" dirty="0">
                    <a:solidFill>
                      <a:schemeClr val="bg1"/>
                    </a:solidFill>
                    <a:latin typeface="Montserrat-demi_bold"/>
                  </a:rPr>
                  <a:t>قانون الإستعداد</a:t>
                </a:r>
              </a:p>
            </p:txBody>
          </p:sp>
          <p:cxnSp>
            <p:nvCxnSpPr>
              <p:cNvPr id="14" name="Connecteur droit 13">
                <a:extLst>
                  <a:ext uri="{FE2ACD24-5B77-4D92-B53C-F096970E472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1B8BA54-C1AE-4627-BC34-BCE2CA48C57D}"/>
                  </a:ext>
                </a:extLst>
              </p:cNvPr>
              <p:cNvCxnSpPr>
                <a:cxnSpLocks noSelect="1" noRot="1" noChangeAspect="1" noMove="1" noResize="1"/>
              </p:cNvCxnSpPr>
              <p:nvPr/>
            </p:nvCxnSpPr>
            <p:spPr>
              <a:xfrm>
                <a:off x="4656306" y="2190750"/>
                <a:ext cx="381000" cy="0"/>
              </a:xfrm>
              <a:prstGeom prst="line">
                <a:avLst/>
              </a:prstGeom>
              <a:ln w="19050" cap="flat">
                <a:solidFill>
                  <a:schemeClr val="accent3"/>
                </a:solidFill>
                <a:prstDash val="solid"/>
                <a:miter lim="800000"/>
                <a:headEnd type="none" w="lg" len="sm"/>
                <a:tailEnd type="stealth" w="lg" len="lg"/>
              </a:ln>
              <a:effectLst>
                <a:outerShdw dir="2700000">
                  <a:srgbClr val="3F3F3F">
                    <a:alpha val="39999"/>
                  </a:srgbClr>
                </a:outerShdw>
              </a:effectLst>
            </p:spPr>
            <p:style>
              <a:lnRef idx="1">
                <a:schemeClr val="accent1"/>
              </a:lnRef>
              <a:fillRef idx="1">
                <a:schemeClr val="accent1"/>
              </a:fillRef>
              <a:effectRef idx="0">
                <a:schemeClr val="accent1"/>
              </a:effectRef>
              <a:fontRef idx="minor">
                <a:srgbClr val="FFFFFF"/>
              </a:fontRef>
            </p:style>
          </p:cxnSp>
          <p:sp>
            <p:nvSpPr>
              <p:cNvPr id="15" name="Rectangle à coins arrondis 14">
                <a:extLst>
                  <a:ext uri="{FB4858DE-B745-46CB-A613-5B4219EFD4A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E8FE20A-B4A3-4FDB-9AC6-BCF66082E527}"/>
                  </a:ext>
                </a:extLst>
              </p:cNvPr>
              <p:cNvSpPr>
                <a:spLocks noSelect="1" noRot="1" noChangeAspect="1" noMove="1" noResize="1"/>
              </p:cNvSpPr>
              <p:nvPr/>
            </p:nvSpPr>
            <p:spPr>
              <a:xfrm>
                <a:off x="5095875" y="1866901"/>
                <a:ext cx="3425399" cy="647700"/>
              </a:xfrm>
              <a:prstGeom prst="roundRect">
                <a:avLst>
                  <a:gd name="adj" fmla="val 50000"/>
                </a:avLst>
              </a:prstGeom>
              <a:solidFill>
                <a:schemeClr val="bg1"/>
              </a:solidFill>
              <a:ln w="9525" cap="flat">
                <a:noFill/>
                <a:prstDash val="solid"/>
                <a:round/>
              </a:ln>
              <a:effectLst>
                <a:outerShdw blurRad="254000" dir="2700000">
                  <a:srgbClr val="3F3F3F">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lIns="95250" tIns="0" rIns="95250" bIns="0" rtlCol="0" anchor="ctr">
                <a:noAutofit/>
              </a:bodyPr>
              <a:lstStyle/>
              <a:p>
                <a:pPr algn="ctr" rtl="0">
                  <a:lnSpc>
                    <a:spcPct val="100000"/>
                  </a:lnSpc>
                  <a:spcBef>
                    <a:spcPts val="0"/>
                  </a:spcBef>
                  <a:spcAft>
                    <a:spcPts val="0"/>
                  </a:spcAft>
                </a:pPr>
                <a:r>
                  <a:rPr lang="en-US" sz="1600" b="1" dirty="0">
                    <a:solidFill>
                      <a:schemeClr val="tx1"/>
                    </a:solidFill>
                    <a:latin typeface="+mn-lt"/>
                  </a:rPr>
                  <a:t>وهو مرتبط بمدى إستعداد ودافعية الفرد لتعلم فإذا حقق الفرد التعلم شعر بالرضى</a:t>
                </a:r>
              </a:p>
            </p:txBody>
          </p:sp>
        </p:grpSp>
      </p:grpSp>
    </p:spTree>
    <p:extLst>
      <p:ext uri="{5FCAB8B4-E4AE-4E0A-8BB0-D15557F8FD3B}">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3B1C4DAA-0A50-42A1-81E6-E4D1DC56978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375DE32-668D-4AC6-ABC1-0DEDE3C4D690}"/>
              </a:ext>
            </a:extLst>
          </p:cNvPr>
          <p:cNvSpPr>
            <a:spLocks noGrp="1"/>
          </p:cNvSpPr>
          <p:nvPr>
            <p:ph type="title" idx="10"/>
          </p:nvPr>
        </p:nvSpPr>
        <p:spPr/>
        <p:txBody>
          <a:bodyPr rtlCol="0"/>
          <a:lstStyle/>
          <a:p>
            <a:pPr algn="ctr" rtl="1"/>
            <a:r>
              <a:rPr lang="en-US" dirty="0"/>
              <a:t>بعض التطبيقات التربوية لنظرية تورندايك</a:t>
            </a:r>
          </a:p>
        </p:txBody>
      </p:sp>
      <p:sp>
        <p:nvSpPr>
          <p:cNvPr id="3" name="Espace réservé du contenu 2">
            <a:extLst>
              <a:ext uri="{591B30BF-1F47-4E19-B152-D2F5E28C8778}">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9065E82-3F1C-42E4-B9B4-6691B966A0AE}"/>
              </a:ext>
            </a:extLst>
          </p:cNvPr>
          <p:cNvSpPr>
            <a:spLocks noGrp="1"/>
          </p:cNvSpPr>
          <p:nvPr>
            <p:ph idx="14"/>
          </p:nvPr>
        </p:nvSpPr>
        <p:spPr>
          <a:xfrm>
            <a:off x="1733550" y="1710966"/>
            <a:ext cx="1647082" cy="741149"/>
          </a:xfrm>
        </p:spPr>
        <p:txBody>
          <a:bodyPr rtlCol="0"/>
          <a:lstStyle/>
          <a:p>
            <a:pPr algn="ctr" rtl="1"/>
            <a:r>
              <a:rPr lang="fr-FR" sz="1400" b="1" cap="all" dirty="0">
                <a:solidFill>
                  <a:schemeClr val="tx1"/>
                </a:solidFill>
                <a:latin typeface="+mn-lt"/>
              </a:rPr>
              <a:t>التدرج في التعلم من السهل إلى الصعب ومن الوحدات البسيطة إلى الأكثر تعقيدا</a:t>
            </a:r>
          </a:p>
        </p:txBody>
      </p:sp>
      <p:sp>
        <p:nvSpPr>
          <p:cNvPr id="4" name="Espace réservé du contenu 3">
            <a:extLst>
              <a:ext uri="{B5E17D9A-C311-4D41-B9AA-39D08D7790B2}">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9E79E93-01B2-4E11-A0B8-7493D71EEF77}"/>
              </a:ext>
            </a:extLst>
          </p:cNvPr>
          <p:cNvSpPr>
            <a:spLocks noGrp="1"/>
          </p:cNvSpPr>
          <p:nvPr>
            <p:ph idx="15"/>
          </p:nvPr>
        </p:nvSpPr>
        <p:spPr>
          <a:xfrm>
            <a:off x="3699338" y="1627736"/>
            <a:ext cx="1762125" cy="975036"/>
          </a:xfrm>
        </p:spPr>
        <p:txBody>
          <a:bodyPr rtlCol="0"/>
          <a:lstStyle/>
          <a:p>
            <a:pPr algn="ctr" rtl="1"/>
            <a:r>
              <a:rPr lang="fr-FR" sz="1400" b="1" cap="all" dirty="0">
                <a:solidFill>
                  <a:schemeClr val="tx1"/>
                </a:solidFill>
                <a:latin typeface="+mn-lt"/>
              </a:rPr>
              <a:t>إعطاء فرص كافية لمتعلم في شكل مارسة المحاولة والخطأ ليتمكن من تحقيق التعلم</a:t>
            </a:r>
          </a:p>
        </p:txBody>
      </p:sp>
      <p:sp>
        <p:nvSpPr>
          <p:cNvPr id="5" name="Espace réservé du contenu 4">
            <a:extLst>
              <a:ext uri="{2D1A5E32-7043-4F6E-925D-4C1C408A1FA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B7FB056D-521C-474E-A28F-43EE61CF2090}"/>
              </a:ext>
            </a:extLst>
          </p:cNvPr>
          <p:cNvSpPr>
            <a:spLocks noGrp="1"/>
          </p:cNvSpPr>
          <p:nvPr>
            <p:ph idx="16"/>
          </p:nvPr>
        </p:nvSpPr>
        <p:spPr/>
        <p:txBody>
          <a:bodyPr rtlCol="0"/>
          <a:lstStyle/>
          <a:p>
            <a:pPr algn="r" rtl="1"/>
            <a:r>
              <a:rPr lang="en-US" b="1" cap="all" dirty="0">
                <a:latin typeface="+mn-lt"/>
              </a:rPr>
              <a:t>تحديد الظروف التي تؤدي إلى الرضى وعدم الرضى لدى التلاميذ</a:t>
            </a:r>
          </a:p>
        </p:txBody>
      </p:sp>
      <p:sp>
        <p:nvSpPr>
          <p:cNvPr id="6" name="Espace réservé du contenu 5">
            <a:extLst>
              <a:ext uri="{448FD31B-B8A1-4DE0-8B7E-61DA1F74C30B}">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DB10BCC-B7D8-425F-93BB-CB149EED7ECE}"/>
              </a:ext>
            </a:extLst>
          </p:cNvPr>
          <p:cNvSpPr>
            <a:spLocks noGrp="1"/>
          </p:cNvSpPr>
          <p:nvPr>
            <p:ph idx="17"/>
          </p:nvPr>
        </p:nvSpPr>
        <p:spPr>
          <a:xfrm>
            <a:off x="2691202" y="3363734"/>
            <a:ext cx="1762125" cy="891863"/>
          </a:xfrm>
        </p:spPr>
        <p:txBody>
          <a:bodyPr rtlCol="0"/>
          <a:lstStyle/>
          <a:p>
            <a:pPr algn="ctr" rtl="1"/>
            <a:r>
              <a:rPr lang="en-US" sz="1400" b="1" cap="all" dirty="0">
                <a:solidFill>
                  <a:schemeClr val="tx1"/>
                </a:solidFill>
                <a:latin typeface="+mn-lt"/>
              </a:rPr>
              <a:t>التركيز على التعلم القائم على الاداء وليس على الإلقاء</a:t>
            </a:r>
          </a:p>
        </p:txBody>
      </p:sp>
      <p:sp>
        <p:nvSpPr>
          <p:cNvPr id="7" name="Espace réservé du contenu 6">
            <a:extLst>
              <a:ext uri="{2316BBE7-4CBF-4D4D-848A-A77A858E2D49}">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0CF00520-0C3F-4A56-99CE-280236076F8B}"/>
              </a:ext>
            </a:extLst>
          </p:cNvPr>
          <p:cNvSpPr>
            <a:spLocks noGrp="1"/>
          </p:cNvSpPr>
          <p:nvPr>
            <p:ph idx="18"/>
          </p:nvPr>
        </p:nvSpPr>
        <p:spPr>
          <a:xfrm>
            <a:off x="4701416" y="3530260"/>
            <a:ext cx="1762125" cy="638517"/>
          </a:xfrm>
        </p:spPr>
        <p:txBody>
          <a:bodyPr rtlCol="0"/>
          <a:lstStyle/>
          <a:p>
            <a:r>
              <a:rPr lang="en-US" sz="1400" b="1" cap="all" dirty="0">
                <a:solidFill>
                  <a:schemeClr val="tx1"/>
                </a:solidFill>
                <a:latin typeface="+mn-lt"/>
              </a:rPr>
              <a:t>لتركيز على الثواب أكثر من العقاب</a:t>
            </a:r>
          </a:p>
        </p:txBody>
      </p:sp>
      <p:sp>
        <p:nvSpPr>
          <p:cNvPr id="8" name="Titre 7">
            <a:extLst>
              <a:ext uri="{E595CC2E-DF34-4254-8E9F-DB58F78A61A4}">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33AA6619-6A46-4561-8951-45CD0E9B77C9}"/>
              </a:ext>
            </a:extLst>
          </p:cNvPr>
          <p:cNvSpPr>
            <a:spLocks noGrp="1"/>
          </p:cNvSpPr>
          <p:nvPr>
            <p:ph type="title" idx="19"/>
          </p:nvPr>
        </p:nvSpPr>
        <p:spPr>
          <a:xfrm>
            <a:off x="2286000" y="1304925"/>
            <a:ext cx="507215" cy="322811"/>
          </a:xfrm>
        </p:spPr>
        <p:txBody>
          <a:bodyPr rtlCol="0"/>
          <a:lstStyle/>
          <a:p>
            <a:r>
              <a:rPr lang="en-US" sz="2000" dirty="0"/>
              <a:t>01</a:t>
            </a:r>
          </a:p>
        </p:txBody>
      </p:sp>
      <p:sp>
        <p:nvSpPr>
          <p:cNvPr id="9" name="Titre 8">
            <a:extLst>
              <a:ext uri="{48B43ED7-BDE9-4EF4-B1C5-A952E0DF72B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1B08F70E-3F73-4AFF-8488-7152C888583E}"/>
              </a:ext>
            </a:extLst>
          </p:cNvPr>
          <p:cNvSpPr>
            <a:spLocks noGrp="1"/>
          </p:cNvSpPr>
          <p:nvPr>
            <p:ph type="title" idx="20"/>
          </p:nvPr>
        </p:nvSpPr>
        <p:spPr>
          <a:xfrm>
            <a:off x="4208221" y="1304925"/>
            <a:ext cx="630202" cy="322811"/>
          </a:xfrm>
        </p:spPr>
        <p:txBody>
          <a:bodyPr rtlCol="0"/>
          <a:lstStyle/>
          <a:p>
            <a:r>
              <a:rPr lang="en-US" sz="2000" dirty="0"/>
              <a:t>02</a:t>
            </a:r>
          </a:p>
        </p:txBody>
      </p:sp>
      <p:sp>
        <p:nvSpPr>
          <p:cNvPr id="10" name="Titre 9">
            <a:extLst>
              <a:ext uri="{B3A19A8B-6C3D-4D45-982D-68F3FBA5866A}">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CCF1FFF0-21A6-453A-BE98-E8DE691D7CE1}"/>
              </a:ext>
            </a:extLst>
          </p:cNvPr>
          <p:cNvSpPr>
            <a:spLocks noGrp="1"/>
          </p:cNvSpPr>
          <p:nvPr>
            <p:ph type="title" idx="21"/>
          </p:nvPr>
        </p:nvSpPr>
        <p:spPr/>
        <p:txBody>
          <a:bodyPr rtlCol="0"/>
          <a:lstStyle/>
          <a:p>
            <a:r>
              <a:rPr lang="en-US" dirty="0"/>
              <a:t>03</a:t>
            </a:r>
          </a:p>
        </p:txBody>
      </p:sp>
      <p:sp>
        <p:nvSpPr>
          <p:cNvPr id="11" name="Titre 10">
            <a:extLst>
              <a:ext uri="{626455A4-2A96-4414-B9D6-BC1E56A0F39E}">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89AB4213-37D6-45B3-8239-EDE54CB04759}"/>
              </a:ext>
            </a:extLst>
          </p:cNvPr>
          <p:cNvSpPr>
            <a:spLocks noGrp="1"/>
          </p:cNvSpPr>
          <p:nvPr>
            <p:ph type="title" idx="22"/>
          </p:nvPr>
        </p:nvSpPr>
        <p:spPr>
          <a:xfrm>
            <a:off x="3380632" y="2849861"/>
            <a:ext cx="565985" cy="490146"/>
          </a:xfrm>
        </p:spPr>
        <p:txBody>
          <a:bodyPr rtlCol="0"/>
          <a:lstStyle/>
          <a:p>
            <a:r>
              <a:rPr lang="en-US" sz="1800" dirty="0"/>
              <a:t>04</a:t>
            </a:r>
          </a:p>
        </p:txBody>
      </p:sp>
      <p:sp>
        <p:nvSpPr>
          <p:cNvPr id="12" name="Titre 11">
            <a:extLst>
              <a:ext uri="{DB9FAAD7-5187-4550-AF2B-38C1579C2465}">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6A2ECA21-54BA-4494-AE78-5AFB0E8EF09E}"/>
              </a:ext>
            </a:extLst>
          </p:cNvPr>
          <p:cNvSpPr>
            <a:spLocks noGrp="1"/>
          </p:cNvSpPr>
          <p:nvPr>
            <p:ph type="title" idx="23"/>
          </p:nvPr>
        </p:nvSpPr>
        <p:spPr>
          <a:xfrm>
            <a:off x="5277345" y="2971390"/>
            <a:ext cx="571500" cy="392344"/>
          </a:xfrm>
        </p:spPr>
        <p:txBody>
          <a:bodyPr rtlCol="0"/>
          <a:lstStyle/>
          <a:p>
            <a:pPr algn="ctr"/>
            <a:r>
              <a:rPr lang="en-US" sz="2000" dirty="0"/>
              <a:t>05</a:t>
            </a:r>
          </a:p>
        </p:txBody>
      </p:sp>
    </p:spTree>
    <p:extLst>
      <p:ext uri="{9B931A82-4243-4573-91E2-0DC08E44DDD2}">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2259AAEE-3328-48AB-8B05-61B5DA490517}">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2AA59CEE-C487-471C-B936-D68FDBCB9059}"/>
              </a:ext>
            </a:extLst>
          </p:cNvPr>
          <p:cNvSpPr>
            <a:spLocks noGrp="1"/>
          </p:cNvSpPr>
          <p:nvPr>
            <p:ph type="title" idx="10"/>
          </p:nvPr>
        </p:nvSpPr>
        <p:spPr/>
        <p:txBody>
          <a:bodyPr rtlCol="0"/>
          <a:lstStyle/>
          <a:p>
            <a:r>
              <a:rPr lang="en-US" sz="6600" dirty="0"/>
              <a:t>Thank you</a:t>
            </a:r>
            <a:r>
              <a:rPr lang="en-US" sz="6600" dirty="0">
                <a:solidFill>
                  <a:srgbClr val="D66653"/>
                </a:solidFill>
              </a:rPr>
              <a:t>!</a:t>
            </a:r>
          </a:p>
        </p:txBody>
      </p:sp>
      <p:sp>
        <p:nvSpPr>
          <p:cNvPr id="3" name="Titre 2">
            <a:extLst>
              <a:ext uri="{8BF6C3BD-334A-4407-B4A4-53C6AC81A9CD}">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F05D7599-DC29-496E-8804-69552E39CC72}"/>
              </a:ext>
            </a:extLst>
          </p:cNvPr>
          <p:cNvSpPr>
            <a:spLocks noGrp="1"/>
          </p:cNvSpPr>
          <p:nvPr>
            <p:ph type="title" idx="15"/>
          </p:nvPr>
        </p:nvSpPr>
        <p:spPr/>
        <p:txBody>
          <a:bodyPr rtlCol="0">
            <a:normAutofit fontScale="90000"/>
          </a:bodyPr>
          <a:lstStyle/>
          <a:p>
            <a:endParaRPr lang="en-US" dirty="0"/>
          </a:p>
        </p:txBody>
      </p:sp>
      <p:sp>
        <p:nvSpPr>
          <p:cNvPr id="4" name="Titre 3">
            <a:extLst>
              <a:ext uri="{4B1CA8BC-A564-45AA-9ABA-CCB04B593491}">
                <a16:creationId xmlns:a16="http://schemas.microsoft.com/office/drawing/2010/main" xmlns:vt="http://schemas.openxmlformats.org/officeDocument/2006/docPropsVTypes" xmlns:ns1="http://schemas.openxmlformats.org/officeDocument/2006/extended-properties" xmlns:cs="http://schemas.microsoft.com/office/drawing/2012/chartStyle" xmlns:c="http://schemas.openxmlformats.org/drawingml/2006/chart" xmlns="" id="{AFF61899-CADC-4912-A53A-23F51E0D4427}"/>
              </a:ext>
            </a:extLst>
          </p:cNvPr>
          <p:cNvSpPr>
            <a:spLocks noGrp="1"/>
          </p:cNvSpPr>
          <p:nvPr>
            <p:ph type="title" idx="16"/>
          </p:nvPr>
        </p:nvSpPr>
        <p:spPr/>
        <p:txBody>
          <a:bodyPr rtlCol="0">
            <a:normAutofit fontScale="90000"/>
          </a:bodyPr>
          <a:lstStyle/>
          <a:p>
            <a:endParaRPr lang="en-US" dirty="0"/>
          </a:p>
        </p:txBody>
      </p:sp>
    </p:spTree>
    <p:extLst>
      <p:ext uri="{52B85A06-F39C-434E-A3F9-B9584FD3CD7A}">
        <p14:creationId xmlns:p14="http://schemas.microsoft.com/office/powerpoint/2010/main" xmlns:vt="http://schemas.openxmlformats.org/officeDocument/2006/docPropsVTypes" xmlns:ns1="http://schemas.openxmlformats.org/officeDocument/2006/extended-properties" xmlns:cs="http://schemas.microsoft.com/office/drawing/2012/chartStyle" xmlns:c="http://schemas.openxmlformats.org/drawingml/2006/chart" xmlns="" val="1744236113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EBFONT4" val="Montserrat-demi_bol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paper">
  <a:themeElements>
    <a:clrScheme name="Psychology">
      <a:dk1>
        <a:srgbClr val="000000"/>
      </a:dk1>
      <a:lt1>
        <a:srgbClr val="FFFFFF"/>
      </a:lt1>
      <a:dk2>
        <a:srgbClr val="171C23"/>
      </a:dk2>
      <a:lt2>
        <a:srgbClr val="F7FCFC"/>
      </a:lt2>
      <a:accent1>
        <a:srgbClr val="D56653"/>
      </a:accent1>
      <a:accent2>
        <a:srgbClr val="C15474"/>
      </a:accent2>
      <a:accent3>
        <a:srgbClr val="96528B"/>
      </a:accent3>
      <a:accent4>
        <a:srgbClr val="5C548F"/>
      </a:accent4>
      <a:accent5>
        <a:srgbClr val="167C7E"/>
      </a:accent5>
      <a:accent6>
        <a:srgbClr val="16517E"/>
      </a:accent6>
      <a:hlink>
        <a:srgbClr val="2D83D8"/>
      </a:hlink>
      <a:folHlink>
        <a:srgbClr val="C1408A"/>
      </a:folHlink>
    </a:clrScheme>
    <a:fontScheme name="Psychology">
      <a:majorFont>
        <a:latin typeface="Playfair Display"/>
        <a:ea typeface=""/>
        <a:cs typeface=""/>
      </a:majorFont>
      <a:minorFont>
        <a:latin typeface="Montserrat"/>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no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spDef>
      <a:spPr/>
      <a:bodyPr rtlCol="0" anchor="ctr"/>
      <a:lstStyle>
        <a:lvl1pPr lvl="0" algn="ctr"/>
      </a:lstStyle>
      <a:style>
        <a:lnRef idx="0">
          <a:scrgbClr r="0" g="0" b="0"/>
        </a:lnRef>
        <a:fillRef idx="1">
          <a:schemeClr val="accent1"/>
        </a:fillRef>
        <a:effectRef idx="0">
          <a:schemeClr val="accent1"/>
        </a:effectRef>
        <a:fontRef idx="none"/>
      </a:style>
    </a:spDef>
    <a:lnDef>
      <a:spPr>
        <a:ln w="19050" cap="flat">
          <a:solidFill>
            <a:schemeClr val="accent1">
              <a:lumMod val="75000"/>
            </a:schemeClr>
          </a:solidFill>
          <a:prstDash val="solid"/>
          <a:round/>
        </a:ln>
      </a:spPr>
      <a:bodyPr rtlCol="0" anchor="ctr"/>
      <a:lstStyle>
        <a:lvl1pPr lvl="0" algn="ctr"/>
      </a:lstStyle>
    </a:lnDef>
  </a:objectDefaults>
  <a:extraClrSchemeLst/>
</a:theme>
</file>

<file path=ppt/theme/theme2.xml><?xml version="1.0" encoding="utf-8"?>
<a:theme xmlns:a="http://schemas.openxmlformats.org/drawingml/2006/main" name="Whitepaper">
  <a:themeElements>
    <a:clrScheme name="Psychology">
      <a:dk1>
        <a:srgbClr val="000000"/>
      </a:dk1>
      <a:lt1>
        <a:srgbClr val="FFFFFF"/>
      </a:lt1>
      <a:dk2>
        <a:srgbClr val="171C23"/>
      </a:dk2>
      <a:lt2>
        <a:srgbClr val="F7FCFC"/>
      </a:lt2>
      <a:accent1>
        <a:srgbClr val="D56653"/>
      </a:accent1>
      <a:accent2>
        <a:srgbClr val="C15474"/>
      </a:accent2>
      <a:accent3>
        <a:srgbClr val="96528B"/>
      </a:accent3>
      <a:accent4>
        <a:srgbClr val="5C548F"/>
      </a:accent4>
      <a:accent5>
        <a:srgbClr val="167C7E"/>
      </a:accent5>
      <a:accent6>
        <a:srgbClr val="16517E"/>
      </a:accent6>
      <a:hlink>
        <a:srgbClr val="2D83D8"/>
      </a:hlink>
      <a:folHlink>
        <a:srgbClr val="C1408A"/>
      </a:folHlink>
    </a:clrScheme>
    <a:fontScheme name="Psychology">
      <a:majorFont>
        <a:latin typeface="Playfair Display"/>
        <a:ea typeface=""/>
        <a:cs typeface=""/>
      </a:majorFont>
      <a:minorFont>
        <a:latin typeface="Montserrat"/>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a:noFill/>
          <a:prstDash val="solid"/>
        </a:ln>
        <a:ln w="25400" cap="flat">
          <a:solidFill>
            <a:schemeClr val="phClr"/>
          </a:solidFill>
          <a:prstDash val="solid"/>
        </a:ln>
        <a:ln w="38100" cap="flat">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dpi="0" rotWithShape="1">
          <a:blip xmlns:r="http://schemas.openxmlformats.org/officeDocument/2006/relationships" r:embed="rId1">
            <a:duotone>
              <a:schemeClr val="phClr">
                <a:shade val="10000"/>
                <a:satMod val="400000"/>
              </a:schemeClr>
              <a:schemeClr val="phClr">
                <a:tint val="90000"/>
                <a:satMod val="200000"/>
              </a:schemeClr>
            </a:duotone>
          </a:blip>
          <a:tile tx="0" ty="0" sx="100000" sy="100000" algn="tl"/>
        </a:blipFill>
        <a:gradFill rotWithShape="1">
          <a:gsLst>
            <a:gs pos="0">
              <a:schemeClr val="phClr">
                <a:tint val="80000"/>
                <a:satMod val="300000"/>
              </a:schemeClr>
            </a:gs>
            <a:gs pos="100000">
              <a:schemeClr val="phClr">
                <a:shade val="60000"/>
                <a:satMod val="200000"/>
              </a:schemeClr>
            </a:gs>
          </a:gsLst>
          <a:path path="circle">
            <a:fillToRect l="50000" t="50000" r="50000" b="50000"/>
          </a:path>
        </a:gradFill>
      </a:bgFillStyleLst>
    </a:fmtScheme>
  </a:themeElements>
  <a:objectDefaults>
    <a:spDef>
      <a:spPr/>
      <a:bodyPr rtlCol="0" anchor="ctr"/>
      <a:lstStyle>
        <a:lvl1pPr lvl="0" algn="ctr"/>
      </a:lstStyle>
      <a:style>
        <a:lnRef idx="0">
          <a:scrgbClr r="0" g="0" b="0"/>
        </a:lnRef>
        <a:fillRef idx="1">
          <a:schemeClr val="accent1"/>
        </a:fillRef>
        <a:effectRef idx="0">
          <a:schemeClr val="accent1"/>
        </a:effectRef>
        <a:fontRef idx="none"/>
      </a:style>
    </a:spDef>
    <a:lnDef>
      <a:spPr>
        <a:ln w="19050" cap="flat">
          <a:solidFill>
            <a:schemeClr val="accent1">
              <a:lumMod val="75000"/>
            </a:schemeClr>
          </a:solidFill>
          <a:prstDash val="solid"/>
          <a:round/>
        </a:ln>
      </a:spPr>
      <a:bodyPr rtlCol="0" anchor="ctr"/>
      <a:lstStyle>
        <a:lvl1pPr lvl="0" algn="ctr"/>
      </a:lst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268</Words>
  <Application>Microsoft Office PowerPoint</Application>
  <PresentationFormat>Affichage à l'écran (16:9)</PresentationFormat>
  <Paragraphs>33</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Montserrat</vt:lpstr>
      <vt:lpstr>Montserrat-demi_bold</vt:lpstr>
      <vt:lpstr>Playfair Display</vt:lpstr>
      <vt:lpstr>Calibri</vt:lpstr>
      <vt:lpstr>Simplified Arabic</vt:lpstr>
      <vt:lpstr>Whitepaper</vt:lpstr>
      <vt:lpstr>نظرية المحاولة والخطأ لتورندايك</vt:lpstr>
      <vt:lpstr>Présentation PowerPoint</vt:lpstr>
      <vt:lpstr>Présentation PowerPoint</vt:lpstr>
      <vt:lpstr>تجربة تورندايك</vt:lpstr>
      <vt:lpstr>قوانين التعلم عند تورندايك</vt:lpstr>
      <vt:lpstr>بعض التطبيقات التربوية لنظرية تورندايك</vt:lpstr>
      <vt:lpstr>Thank you!</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cp:revision>
  <dcterms:created xsi:type="dcterms:W3CDTF">2025-04-09T10:45:05Z</dcterms:created>
  <dcterms:modified xsi:type="dcterms:W3CDTF">2025-04-09T22:04:39Z</dcterms:modified>
</cp:coreProperties>
</file>