
<file path=[Content_Types].xml><?xml version="1.0" encoding="utf-8"?>
<Types xmlns="http://schemas.openxmlformats.org/package/2006/content-types">
  <Override PartName="/ppt/slides/slide47.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notesSlides/notesSlide38.xml" ContentType="application/vnd.openxmlformats-officedocument.presentationml.notesSlide+xml"/>
  <Override PartName="/ppt/diagrams/data71.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quickStyle75.xml" ContentType="application/vnd.openxmlformats-officedocument.drawingml.diagramStyle+xml"/>
  <Override PartName="/ppt/diagrams/drawing29.xml" ContentType="application/vnd.ms-office.drawingml.diagramDrawing+xml"/>
  <Override PartName="/ppt/diagrams/drawing76.xml" ContentType="application/vnd.ms-office.drawingml.diagramDrawing+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diagrams/layout39.xml" ContentType="application/vnd.openxmlformats-officedocument.drawingml.diagramLayout+xml"/>
  <Override PartName="/ppt/diagrams/layout17.xml" ContentType="application/vnd.openxmlformats-officedocument.drawingml.diagramLayout+xml"/>
  <Override PartName="/ppt/diagrams/colors49.xml" ContentType="application/vnd.openxmlformats-officedocument.drawingml.diagramColors+xml"/>
  <Override PartName="/ppt/diagrams/quickStyle53.xml" ContentType="application/vnd.openxmlformats-officedocument.drawingml.diagramStyle+xml"/>
  <Override PartName="/ppt/notesSlides/notesSlide41.xml" ContentType="application/vnd.openxmlformats-officedocument.presentationml.notesSlide+xml"/>
  <Override PartName="/ppt/diagrams/layout64.xml" ContentType="application/vnd.openxmlformats-officedocument.drawingml.diagramLayout+xml"/>
  <Override PartName="/ppt/diagrams/drawing54.xml" ContentType="application/vnd.ms-office.drawingml.diagramDrawing+xml"/>
  <Override PartName="/ppt/diagrams/quickStyle31.xml" ContentType="application/vnd.openxmlformats-officedocument.drawingml.diagramStyle+xml"/>
  <Override PartName="/ppt/diagrams/drawing32.xml" ContentType="application/vnd.ms-office.drawingml.diagramDrawing+xml"/>
  <Override PartName="/ppt/diagrams/data2.xml" ContentType="application/vnd.openxmlformats-officedocument.drawingml.diagramData+xml"/>
  <Override PartName="/ppt/notesSlides/notesSlide7.xml" ContentType="application/vnd.openxmlformats-officedocument.presentationml.notesSlide+xml"/>
  <Override PartName="/ppt/diagrams/colors27.xml" ContentType="application/vnd.openxmlformats-officedocument.drawingml.diagramColors+xml"/>
  <Override PartName="/ppt/diagrams/layout42.xml" ContentType="application/vnd.openxmlformats-officedocument.drawingml.diagramLayout+xml"/>
  <Override PartName="/ppt/diagrams/colors74.xml" ContentType="application/vnd.openxmlformats-officedocument.drawingml.diagramColors+xml"/>
  <Override PartName="/ppt/diagrams/colors4.xml" ContentType="application/vnd.openxmlformats-officedocument.drawingml.diagramColors+xml"/>
  <Override PartName="/ppt/diagrams/data18.xml" ContentType="application/vnd.openxmlformats-officedocument.drawingml.diagramData+xml"/>
  <Override PartName="/ppt/diagrams/colors52.xml" ContentType="application/vnd.openxmlformats-officedocument.drawingml.diagramColors+xml"/>
  <Override PartName="/ppt/diagrams/data65.xml" ContentType="application/vnd.openxmlformats-officedocument.drawingml.diagramData+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diagrams/layout20.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43.xml" ContentType="application/vnd.openxmlformats-officedocument.drawingml.diagramData+xml"/>
  <Override PartName="/ppt/diagrams/quickStyle69.xml" ContentType="application/vnd.openxmlformats-officedocument.drawingml.diagramStyle+xml"/>
  <Override PartName="/ppt/slides/slide44.xml" ContentType="application/vnd.openxmlformats-officedocument.presentationml.slide+xml"/>
  <Override PartName="/ppt/diagrams/data21.xml" ContentType="application/vnd.openxmlformats-officedocument.drawingml.diagramData+xml"/>
  <Override PartName="/ppt/diagrams/quickStyle47.xml" ContentType="application/vnd.openxmlformats-officedocument.drawingml.diagramStyle+xml"/>
  <Override PartName="/ppt/diagrams/drawing48.xml" ContentType="application/vnd.ms-office.drawingml.diagramDrawing+xml"/>
  <Override PartName="/ppt/slides/slide22.xml" ContentType="application/vnd.openxmlformats-officedocument.presentationml.slide+xml"/>
  <Override PartName="/ppt/diagrams/layout6.xml" ContentType="application/vnd.openxmlformats-officedocument.drawingml.diagramLayout+xml"/>
  <Override PartName="/ppt/notesSlides/notesSlide35.xml" ContentType="application/vnd.openxmlformats-officedocument.presentationml.notesSlide+xml"/>
  <Override PartName="/ppt/diagrams/layout58.xml" ContentType="application/vnd.openxmlformats-officedocument.drawingml.diagramLayout+xml"/>
  <Override PartName="/ppt/diagrams/quickStyle25.xml" ContentType="application/vnd.openxmlformats-officedocument.drawingml.diagramStyle+xml"/>
  <Override PartName="/ppt/notesSlides/notesSlide13.xml" ContentType="application/vnd.openxmlformats-officedocument.presentationml.notesSlide+xml"/>
  <Override PartName="/ppt/diagrams/layout36.xml" ContentType="application/vnd.openxmlformats-officedocument.drawingml.diagramLayout+xml"/>
  <Override PartName="/ppt/diagrams/colors68.xml" ContentType="application/vnd.openxmlformats-officedocument.drawingml.diagramColors+xml"/>
  <Override PartName="/ppt/diagrams/quickStyle72.xml" ContentType="application/vnd.openxmlformats-officedocument.drawingml.diagramStyle+xml"/>
  <Override PartName="/ppt/diagrams/layout83.xml" ContentType="application/vnd.openxmlformats-officedocument.drawingml.diagramLayout+xml"/>
  <Override PartName="/ppt/diagrams/drawing26.xml" ContentType="application/vnd.ms-office.drawingml.diagramDrawing+xml"/>
  <Override PartName="/ppt/diagrams/drawing73.xml" ContentType="application/vnd.ms-office.drawingml.diagramDrawing+xml"/>
  <Override PartName="/ppt/diagrams/quickStyle50.xml" ContentType="application/vnd.openxmlformats-officedocument.drawingml.diagramStyle+xml"/>
  <Override PartName="/ppt/diagrams/drawing8.xml" ContentType="application/vnd.ms-office.drawingml.diagramDrawing+xml"/>
  <Override PartName="/ppt/diagrams/drawing51.xml" ContentType="application/vnd.ms-office.drawingml.diagramDrawing+xml"/>
  <Override PartName="/ppt/diagrams/layout14.xml" ContentType="application/vnd.openxmlformats-officedocument.drawingml.diagramLayout+xml"/>
  <Override PartName="/ppt/diagrams/colors46.xml" ContentType="application/vnd.openxmlformats-officedocument.drawingml.diagramColors+xml"/>
  <Override PartName="/ppt/diagrams/data59.xml" ContentType="application/vnd.openxmlformats-officedocument.drawingml.diagramData+xml"/>
  <Override PartName="/ppt/diagrams/layout61.xml" ContentType="application/vnd.openxmlformats-officedocument.drawingml.diagramLayout+xml"/>
  <Override PartName="/ppt/notesSlides/notesSlide4.xml" ContentType="application/vnd.openxmlformats-officedocument.presentationml.notesSlide+xml"/>
  <Override PartName="/ppt/diagrams/colors24.xml" ContentType="application/vnd.openxmlformats-officedocument.drawingml.diagramColors+xml"/>
  <Override PartName="/ppt/diagrams/data37.xml" ContentType="application/vnd.openxmlformats-officedocument.drawingml.diagramData+xml"/>
  <Override PartName="/ppt/diagrams/colors71.xml" ContentType="application/vnd.openxmlformats-officedocument.drawingml.diagramColors+xml"/>
  <Override PartName="/ppt/diagrams/data84.xml" ContentType="application/vnd.openxmlformats-officedocument.drawingml.diagramData+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data15.xml" ContentType="application/vnd.openxmlformats-officedocument.drawingml.diagramData+xml"/>
  <Override PartName="/ppt/notesSlides/notesSlide29.xml" ContentType="application/vnd.openxmlformats-officedocument.presentationml.notesSlide+xml"/>
  <Override PartName="/ppt/diagrams/data62.xml" ContentType="application/vnd.openxmlformats-officedocument.drawingml.diagramData+xml"/>
  <Override PartName="/ppt/slides/slide16.xml" ContentType="application/vnd.openxmlformats-officedocument.presentationml.slide+xml"/>
  <Override PartName="/ppt/slides/slide63.xml" ContentType="application/vnd.openxmlformats-officedocument.presentationml.slide+xml"/>
  <Override PartName="/ppt/diagrams/quickStyle19.xml" ContentType="application/vnd.openxmlformats-officedocument.drawingml.diagramStyle+xml"/>
  <Override PartName="/ppt/diagrams/data40.xml" ContentType="application/vnd.openxmlformats-officedocument.drawingml.diagramData+xml"/>
  <Override PartName="/ppt/diagrams/quickStyle66.xml" ContentType="application/vnd.openxmlformats-officedocument.drawingml.diagramStyle+xml"/>
  <Override PartName="/ppt/diagrams/drawing67.xml" ContentType="application/vnd.ms-office.drawingml.diagramDrawing+xml"/>
  <Override PartName="/ppt/slides/slide41.xml" ContentType="application/vnd.openxmlformats-officedocument.presentationml.slide+xml"/>
  <Override PartName="/ppt/diagrams/layout77.xml" ContentType="application/vnd.openxmlformats-officedocument.drawingml.diagramLayout+xml"/>
  <Override PartName="/ppt/diagrams/quickStyle44.xml" ContentType="application/vnd.openxmlformats-officedocument.drawingml.diagramStyle+xml"/>
  <Override PartName="/ppt/notesSlides/notesSlide32.xml" ContentType="application/vnd.openxmlformats-officedocument.presentationml.notesSlide+xml"/>
  <Override PartName="/ppt/diagrams/layout55.xml" ContentType="application/vnd.openxmlformats-officedocument.drawingml.diagramLayout+xml"/>
  <Override PartName="/ppt/diagrams/drawing45.xml" ContentType="application/vnd.ms-office.drawingml.diagramDrawing+xml"/>
  <Override PartName="/ppt/diagrams/layout3.xml" ContentType="application/vnd.openxmlformats-officedocument.drawingml.diagramLayout+xml"/>
  <Override PartName="/ppt/diagrams/quickStyle22.xml" ContentType="application/vnd.openxmlformats-officedocument.drawingml.diagramStyle+xml"/>
  <Override PartName="/ppt/diagrams/data78.xml" ContentType="application/vnd.openxmlformats-officedocument.drawingml.diagramData+xml"/>
  <Override PartName="/ppt/diagrams/drawing23.xml" ContentType="application/vnd.ms-office.drawingml.diagramDrawing+xml"/>
  <Override PartName="/ppt/diagrams/drawing70.xml" ContentType="application/vnd.ms-office.drawingml.diagramDrawing+xml"/>
  <Override PartName="/ppt/slides/slide79.xml" ContentType="application/vnd.openxmlformats-officedocument.presentationml.slide+xml"/>
  <Override PartName="/ppt/diagrams/colors18.xml" ContentType="application/vnd.openxmlformats-officedocument.drawingml.diagramColors+xml"/>
  <Override PartName="/ppt/notesSlides/notesSlide10.xml" ContentType="application/vnd.openxmlformats-officedocument.presentationml.notesSlide+xml"/>
  <Override PartName="/ppt/diagrams/layout33.xml" ContentType="application/vnd.openxmlformats-officedocument.drawingml.diagramLayout+xml"/>
  <Override PartName="/ppt/diagrams/colors65.xml" ContentType="application/vnd.openxmlformats-officedocument.drawingml.diagramColors+xml"/>
  <Override PartName="/ppt/diagrams/layout80.xml" ContentType="application/vnd.openxmlformats-officedocument.drawingml.diagramLayout+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43.xml" ContentType="application/vnd.openxmlformats-officedocument.drawingml.diagramColors+xml"/>
  <Override PartName="/ppt/diagrams/data56.xml" ContentType="application/vnd.openxmlformats-officedocument.drawingml.diagramData+xml"/>
  <Override PartName="/ppt/diagrams/drawing5.xml" ContentType="application/vnd.ms-office.drawingml.diagramDrawing+xml"/>
  <Override PartName="/ppt/slides/slide57.xml" ContentType="application/vnd.openxmlformats-officedocument.presentationml.slide+xml"/>
  <Override PartName="/ppt/notesSlides/notesSlide1.xml" ContentType="application/vnd.openxmlformats-officedocument.presentationml.notesSlide+xml"/>
  <Override PartName="/ppt/diagrams/data34.xml" ContentType="application/vnd.openxmlformats-officedocument.drawingml.diagramData+xml"/>
  <Override PartName="/ppt/diagrams/data81.xml" ContentType="application/vnd.openxmlformats-officedocument.drawingml.diagramData+xml"/>
  <Override PartName="/ppt/diagrams/colors21.xml" ContentType="application/vnd.openxmlformats-officedocument.drawingml.diagramColors+xml"/>
  <Override PartName="/ppt/notesSlides/notesSlide48.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diagrams/data12.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s/slide60.xml" ContentType="application/vnd.openxmlformats-officedocument.presentationml.slide+xml"/>
  <Override PartName="/ppt/diagrams/data9.xml" ContentType="application/vnd.openxmlformats-officedocument.drawingml.diagramData+xml"/>
  <Override PartName="/ppt/diagrams/quickStyle16.xml" ContentType="application/vnd.openxmlformats-officedocument.drawingml.diagramStyle+xml"/>
  <Override PartName="/ppt/notesSlides/notesSlide26.xml" ContentType="application/vnd.openxmlformats-officedocument.presentationml.notesSlide+xml"/>
  <Override PartName="/ppt/diagrams/layout49.xml" ContentType="application/vnd.openxmlformats-officedocument.drawingml.diagramLayout+xml"/>
  <Override PartName="/ppt/diagrams/drawing17.xml" ContentType="application/vnd.ms-office.drawingml.diagramDrawing+xml"/>
  <Override PartName="/ppt/diagrams/drawing64.xml" ContentType="application/vnd.ms-office.drawingml.diagramDrawing+xml"/>
  <Override PartName="/ppt/diagrams/layout27.xml" ContentType="application/vnd.openxmlformats-officedocument.drawingml.diagramLayout+xml"/>
  <Override PartName="/ppt/diagrams/colors59.xml" ContentType="application/vnd.openxmlformats-officedocument.drawingml.diagramColors+xml"/>
  <Override PartName="/ppt/diagrams/quickStyle63.xml" ContentType="application/vnd.openxmlformats-officedocument.drawingml.diagramStyle+xml"/>
  <Override PartName="/ppt/diagrams/layout74.xml" ContentType="application/vnd.openxmlformats-officedocument.drawingml.diagramLayout+xml"/>
  <Override PartName="/ppt/notesSlides/notesSlide51.xml" ContentType="application/vnd.openxmlformats-officedocument.presentationml.notesSlide+xml"/>
  <Override PartName="/ppt/diagrams/colors37.xml" ContentType="application/vnd.openxmlformats-officedocument.drawingml.diagramColors+xml"/>
  <Override PartName="/ppt/diagrams/quickStyle41.xml" ContentType="application/vnd.openxmlformats-officedocument.drawingml.diagramStyle+xml"/>
  <Override PartName="/ppt/diagrams/colors84.xml" ContentType="application/vnd.openxmlformats-officedocument.drawingml.diagramColors+xml"/>
  <Override PartName="/ppt/diagrams/drawing42.xml" ContentType="application/vnd.ms-office.drawingml.diagramDrawing+xml"/>
  <Override PartName="/ppt/diagrams/layout52.xml" ContentType="application/vnd.openxmlformats-officedocument.drawingml.diagramLayout+xml"/>
  <Override PartName="/ppt/diagrams/drawing20.xml" ContentType="application/vnd.ms-office.drawingml.diagramDrawing+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62.xml" ContentType="application/vnd.openxmlformats-officedocument.drawingml.diagramColors+xml"/>
  <Override PartName="/ppt/diagrams/data75.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diagrams/data53.xml" ContentType="application/vnd.openxmlformats-officedocument.drawingml.diagramData+xml"/>
  <Override PartName="/ppt/diagrams/quickStyle79.xml" ContentType="application/vnd.openxmlformats-officedocument.drawingml.diagramStyl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diagrams/quickStyle68.xml" ContentType="application/vnd.openxmlformats-officedocument.drawingml.diagramStyle+xml"/>
  <Override PartName="/ppt/diagrams/drawing69.xml" ContentType="application/vnd.ms-office.drawingml.diagramDrawing+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diagrams/quickStyle57.xml" ContentType="application/vnd.openxmlformats-officedocument.drawingml.diagramStyle+xml"/>
  <Override PartName="/ppt/notesSlides/notesSlide45.xml" ContentType="application/vnd.openxmlformats-officedocument.presentationml.notesSlide+xml"/>
  <Override PartName="/ppt/diagrams/layout79.xml" ContentType="application/vnd.openxmlformats-officedocument.drawingml.diagramLayout+xml"/>
  <Override PartName="/ppt/diagrams/drawing58.xml" ContentType="application/vnd.ms-office.drawingml.diagramDrawing+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quickStyle46.xml" ContentType="application/vnd.openxmlformats-officedocument.drawingml.diagramStyle+xml"/>
  <Override PartName="/ppt/notesSlides/notesSlide34.xml" ContentType="application/vnd.openxmlformats-officedocument.presentationml.notesSlide+xml"/>
  <Override PartName="/ppt/diagrams/layout57.xml" ContentType="application/vnd.openxmlformats-officedocument.drawingml.diagramLayout+xml"/>
  <Override PartName="/ppt/diagrams/layout68.xml" ContentType="application/vnd.openxmlformats-officedocument.drawingml.diagramLayout+xml"/>
  <Override PartName="/ppt/diagrams/quickStyle82.xml" ContentType="application/vnd.openxmlformats-officedocument.drawingml.diagramStyle+xml"/>
  <Override PartName="/ppt/diagrams/drawing36.xml" ContentType="application/vnd.ms-office.drawingml.diagramDrawing+xml"/>
  <Override PartName="/ppt/diagrams/drawing83.xml" ContentType="application/vnd.ms-office.drawingml.diagramDrawing+xml"/>
  <Override PartName="/ppt/diagrams/drawing47.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notesSlides/notesSlide23.xml" ContentType="application/vnd.openxmlformats-officedocument.presentationml.notesSlide+xml"/>
  <Override PartName="/ppt/diagrams/layout46.xml" ContentType="application/vnd.openxmlformats-officedocument.drawingml.diagramLayout+xml"/>
  <Override PartName="/ppt/diagrams/quickStyle71.xml" ContentType="application/vnd.openxmlformats-officedocument.drawingml.diagramStyle+xml"/>
  <Override PartName="/ppt/diagrams/colors78.xml" ContentType="application/vnd.openxmlformats-officedocument.drawingml.diagramColors+xml"/>
  <Override PartName="/ppt/diagrams/drawing72.xml" ContentType="application/vnd.ms-office.drawingml.diagramDrawing+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12.xml" ContentType="application/vnd.openxmlformats-officedocument.presentationml.notesSlide+xml"/>
  <Override PartName="/ppt/diagrams/layout35.xml" ContentType="application/vnd.openxmlformats-officedocument.drawingml.diagramLayout+xml"/>
  <Override PartName="/ppt/diagrams/colors56.xml" ContentType="application/vnd.openxmlformats-officedocument.drawingml.diagramColors+xml"/>
  <Override PartName="/ppt/diagrams/quickStyle60.xml" ContentType="application/vnd.openxmlformats-officedocument.drawingml.diagramStyle+xml"/>
  <Override PartName="/ppt/diagrams/colors67.xml" ContentType="application/vnd.openxmlformats-officedocument.drawingml.diagramColors+xml"/>
  <Override PartName="/ppt/diagrams/data69.xml" ContentType="application/vnd.openxmlformats-officedocument.drawingml.diagramData+xml"/>
  <Override PartName="/ppt/diagrams/layout82.xml" ContentType="application/vnd.openxmlformats-officedocument.drawingml.diagramLayout+xml"/>
  <Override PartName="/ppt/diagrams/drawing61.xml" ContentType="application/vnd.ms-office.drawingml.diagramDrawing+xml"/>
  <Override PartName="/ppt/diagrams/drawing14.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diagrams/data58.xml" ContentType="application/vnd.openxmlformats-officedocument.drawingml.diagramData+xml"/>
  <Override PartName="/ppt/diagrams/layout60.xml" ContentType="application/vnd.openxmlformats-officedocument.drawingml.diagramLayout+xml"/>
  <Override PartName="/ppt/diagrams/layout71.xml" ContentType="application/vnd.openxmlformats-officedocument.drawingml.diagramLayout+xml"/>
  <Override PartName="/ppt/diagrams/drawing7.xml" ContentType="application/vnd.ms-office.drawingml.diagramDrawing+xml"/>
  <Override PartName="/ppt/diagrams/drawing50.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diagrams/colors81.xml" ContentType="application/vnd.openxmlformats-officedocument.drawingml.diagramColors+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diagrams/colors70.xml" ContentType="application/vnd.openxmlformats-officedocument.drawingml.diagramColors+xml"/>
  <Override PartName="/ppt/diagrams/data72.xml" ContentType="application/vnd.openxmlformats-officedocument.drawingml.diagramData+xml"/>
  <Override PartName="/ppt/diagrams/data83.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diagrams/data61.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data50.xml" ContentType="application/vnd.openxmlformats-officedocument.drawingml.diagramData+xml"/>
  <Override PartName="/ppt/diagrams/quickStyle76.xml" ContentType="application/vnd.openxmlformats-officedocument.drawingml.diagramStyle+xml"/>
  <Override PartName="/ppt/diagrams/drawing77.xml" ContentType="application/vnd.ms-office.drawingml.diagramDrawing+xml"/>
  <Override PartName="/ppt/diagrams/drawing66.xml" ContentType="application/vnd.ms-office.drawingml.diagramDrawing+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54.xml" ContentType="application/vnd.openxmlformats-officedocument.drawingml.diagramStyle+xml"/>
  <Override PartName="/ppt/diagrams/quickStyle65.xml" ContentType="application/vnd.openxmlformats-officedocument.drawingml.diagramStyle+xml"/>
  <Override PartName="/ppt/diagrams/layout76.xml" ContentType="application/vnd.openxmlformats-officedocument.drawingml.diagramLayout+xml"/>
  <Override PartName="/ppt/diagrams/drawing55.xml" ContentType="application/vnd.ms-office.drawingml.diagramDrawing+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notesSlides/notesSlide42.xml" ContentType="application/vnd.openxmlformats-officedocument.presentationml.notesSlide+xml"/>
  <Override PartName="/ppt/diagrams/layout65.xml" ContentType="application/vnd.openxmlformats-officedocument.drawingml.diagramLayout+xml"/>
  <Override PartName="/ppt/diagrams/drawing44.xml" ContentType="application/vnd.ms-office.drawingml.diagramDrawing+xml"/>
  <Override PartName="/ppt/diagrams/layout2.xml" ContentType="application/vnd.openxmlformats-officedocument.drawingml.diagramLayout+xml"/>
  <Override PartName="/ppt/notesSlides/notesSlide8.xml" ContentType="application/vnd.openxmlformats-officedocument.presentationml.notesSlide+xml"/>
  <Override PartName="/ppt/diagrams/colors28.xml" ContentType="application/vnd.openxmlformats-officedocument.drawingml.diagramColors+xml"/>
  <Override PartName="/ppt/diagrams/quickStyle32.xml" ContentType="application/vnd.openxmlformats-officedocument.drawingml.diagramStyle+xml"/>
  <Override PartName="/ppt/diagrams/colors39.xml" ContentType="application/vnd.openxmlformats-officedocument.drawingml.diagramColors+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54.xml" ContentType="application/vnd.openxmlformats-officedocument.drawingml.diagramLayout+xml"/>
  <Override PartName="/ppt/diagrams/colors75.xml" ContentType="application/vnd.openxmlformats-officedocument.drawingml.diagramColors+xml"/>
  <Override PartName="/ppt/diagrams/drawing33.xml" ContentType="application/vnd.ms-office.drawingml.diagramDrawing+xml"/>
  <Override PartName="/ppt/diagrams/drawing80.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layout43.xml" ContentType="application/vnd.openxmlformats-officedocument.drawingml.diagramLayout+xml"/>
  <Override PartName="/ppt/diagrams/colors64.xml" ContentType="application/vnd.openxmlformats-officedocument.drawingml.diagramColors+xml"/>
  <Override PartName="/ppt/diagrams/data77.xml" ContentType="application/vnd.openxmlformats-officedocument.drawingml.diagramData+xml"/>
  <Override PartName="/ppt/diagrams/drawing11.xml" ContentType="application/vnd.ms-office.drawingml.diagramDrawing+xml"/>
  <Override PartName="/ppt/diagrams/drawing22.xml" ContentType="application/vnd.ms-office.drawingml.diagramDrawing+xml"/>
  <Override PartName="/ppt/slides/slide78.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diagrams/data55.xml" ContentType="application/vnd.openxmlformats-officedocument.drawingml.diagramData+xml"/>
  <Override PartName="/ppt/diagrams/data66.xml" ContentType="application/vnd.openxmlformats-officedocument.drawingml.diagramData+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diagrams/quickStyle59.xml" ContentType="application/vnd.openxmlformats-officedocument.drawingml.diagramStyle+xml"/>
  <Override PartName="/ppt/notesSlides/notesSlide47.xml" ContentType="application/vnd.openxmlformats-officedocument.presentationml.notesSlide+xml"/>
  <Override PartName="/ppt/diagrams/data80.xml" ContentType="application/vnd.openxmlformats-officedocument.drawingml.diagramData+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quickStyle48.xml" ContentType="application/vnd.openxmlformats-officedocument.drawingml.diagramStyle+xml"/>
  <Override PartName="/ppt/notesSlides/notesSlide36.xml" ContentType="application/vnd.openxmlformats-officedocument.presentationml.notesSlide+xml"/>
  <Override PartName="/ppt/diagrams/layout59.xml" ContentType="application/vnd.openxmlformats-officedocument.drawingml.diagramLayout+xml"/>
  <Override PartName="/ppt/diagrams/quickStyle84.xml" ContentType="application/vnd.openxmlformats-officedocument.drawingml.diagramStyle+xml"/>
  <Override PartName="/ppt/diagrams/drawing49.xml" ContentType="application/vnd.ms-office.drawingml.diagramDrawing+xml"/>
  <Override PartName="/ppt/diagrams/drawing38.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notesSlides/notesSlide25.xml" ContentType="application/vnd.openxmlformats-officedocument.presentationml.notesSlide+xml"/>
  <Override PartName="/ppt/diagrams/layout48.xml" ContentType="application/vnd.openxmlformats-officedocument.drawingml.diagramLayout+xml"/>
  <Override PartName="/ppt/diagrams/quickStyle73.xml" ContentType="application/vnd.openxmlformats-officedocument.drawingml.diagramStyle+xml"/>
  <Override PartName="/ppt/diagrams/drawing27.xml" ContentType="application/vnd.ms-office.drawingml.diagramDrawing+xml"/>
  <Override PartName="/ppt/diagrams/drawing74.xml" ContentType="application/vnd.ms-office.drawingml.diagramDrawing+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notesSlides/notesSlide14.xml" ContentType="application/vnd.openxmlformats-officedocument.presentationml.notesSlide+xml"/>
  <Override PartName="/ppt/diagrams/layout37.xml" ContentType="application/vnd.openxmlformats-officedocument.drawingml.diagramLayout+xml"/>
  <Override PartName="/ppt/diagrams/colors58.xml" ContentType="application/vnd.openxmlformats-officedocument.drawingml.diagramColors+xml"/>
  <Override PartName="/ppt/diagrams/quickStyle62.xml" ContentType="application/vnd.openxmlformats-officedocument.drawingml.diagramStyle+xml"/>
  <Override PartName="/ppt/diagrams/colors69.xml" ContentType="application/vnd.openxmlformats-officedocument.drawingml.diagramColors+xml"/>
  <Override PartName="/ppt/diagrams/layout84.xml" ContentType="application/vnd.openxmlformats-officedocument.drawingml.diagramLayout+xml"/>
  <Override PartName="/ppt/diagrams/drawing16.xml" ContentType="application/vnd.ms-office.drawingml.diagramDrawing+xml"/>
  <Override PartName="/ppt/diagrams/drawing63.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colors47.xml" ContentType="application/vnd.openxmlformats-officedocument.drawingml.diagramColors+xml"/>
  <Override PartName="/ppt/diagrams/quickStyle51.xml" ContentType="application/vnd.openxmlformats-officedocument.drawingml.diagramStyle+xml"/>
  <Override PartName="/ppt/diagrams/layout62.xml" ContentType="application/vnd.openxmlformats-officedocument.drawingml.diagramLayout+xml"/>
  <Override PartName="/ppt/diagrams/layout73.xml" ContentType="application/vnd.openxmlformats-officedocument.drawingml.diagramLayout+xml"/>
  <Override PartName="/ppt/notesSlides/notesSlide50.xml" ContentType="application/vnd.openxmlformats-officedocument.presentationml.notesSlide+xml"/>
  <Override PartName="/ppt/diagrams/drawing41.xml" ContentType="application/vnd.ms-office.drawingml.diagramDrawing+xml"/>
  <Override PartName="/ppt/diagrams/drawing52.xml" ContentType="application/vnd.ms-office.drawingml.diagramDrawing+xml"/>
  <Override PartName="/ppt/diagrams/drawing9.xml" ContentType="application/vnd.ms-office.drawingml.diagramDrawing+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diagrams/colors83.xml" ContentType="application/vnd.openxmlformats-officedocument.drawingml.diagramColors+xml"/>
  <Override PartName="/ppt/diagrams/drawing30.xml" ContentType="application/vnd.ms-office.drawingml.diagramDrawing+xml"/>
  <Override PartName="/ppt/notesSlides/notesSlide5.xml" ContentType="application/vnd.openxmlformats-officedocument.presentationml.notes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diagrams/colors61.xml" ContentType="application/vnd.openxmlformats-officedocument.drawingml.diagramColors+xml"/>
  <Override PartName="/ppt/diagrams/colors72.xml" ContentType="application/vnd.openxmlformats-officedocument.drawingml.diagramColors+xml"/>
  <Override PartName="/ppt/diagrams/data74.xml" ContentType="application/vnd.openxmlformats-officedocument.drawingml.diagramData+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diagrams/data63.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ata52.xml" ContentType="application/vnd.openxmlformats-officedocument.drawingml.diagramData+xml"/>
  <Override PartName="/ppt/diagrams/quickStyle78.xml" ContentType="application/vnd.openxmlformats-officedocument.drawingml.diagramStyle+xml"/>
  <Override PartName="/ppt/diagrams/drawing1.xml" ContentType="application/vnd.ms-office.drawingml.diagramDrawing+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diagrams/quickStyle56.xml" ContentType="application/vnd.openxmlformats-officedocument.drawingml.diagramStyle+xml"/>
  <Override PartName="/ppt/diagrams/quickStyle67.xml" ContentType="application/vnd.openxmlformats-officedocument.drawingml.diagramStyle+xml"/>
  <Override PartName="/ppt/diagrams/layout78.xml" ContentType="application/vnd.openxmlformats-officedocument.drawingml.diagramLayout+xml"/>
  <Override PartName="/ppt/diagrams/drawing57.xml" ContentType="application/vnd.ms-office.drawingml.diagramDrawing+xml"/>
  <Override PartName="/ppt/diagrams/drawing68.xml" ContentType="application/vnd.ms-office.drawingml.diagramDrawing+xml"/>
  <Override PartName="/ppt/slides/slide31.xml" ContentType="application/vnd.openxmlformats-officedocument.presentationml.slide+xml"/>
  <Override PartName="/ppt/slides/slide42.xml" ContentType="application/vnd.openxmlformats-officedocument.presentationml.slide+xml"/>
  <Override PartName="/ppt/diagrams/quickStyle45.xml" ContentType="application/vnd.openxmlformats-officedocument.drawingml.diagramStyle+xml"/>
  <Override PartName="/ppt/notesSlides/notesSlide44.xml" ContentType="application/vnd.openxmlformats-officedocument.presentationml.notesSlide+xml"/>
  <Override PartName="/ppt/diagrams/layout67.xml" ContentType="application/vnd.openxmlformats-officedocument.drawingml.diagramLayout+xml"/>
  <Override PartName="/ppt/diagrams/drawing46.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quickStyle34.xml" ContentType="application/vnd.openxmlformats-officedocument.drawingml.diagramStyl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56.xml" ContentType="application/vnd.openxmlformats-officedocument.drawingml.diagramLayout+xml"/>
  <Override PartName="/ppt/diagrams/colors77.xml" ContentType="application/vnd.openxmlformats-officedocument.drawingml.diagramColors+xml"/>
  <Override PartName="/ppt/diagrams/quickStyle81.xml" ContentType="application/vnd.openxmlformats-officedocument.drawingml.diagramStyle+xml"/>
  <Override PartName="/ppt/diagrams/drawing82.xml" ContentType="application/vnd.ms-office.drawingml.diagramDrawing+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colors19.xml" ContentType="application/vnd.openxmlformats-officedocument.drawingml.diagramColors+xml"/>
  <Override PartName="/ppt/diagrams/quickStyle23.xml" ContentType="application/vnd.openxmlformats-officedocument.drawingml.diagramStyle+xml"/>
  <Override PartName="/ppt/notesSlides/notesSlide11.xml" ContentType="application/vnd.openxmlformats-officedocument.presentationml.notesSlide+xml"/>
  <Override PartName="/ppt/diagrams/layout34.xml" ContentType="application/vnd.openxmlformats-officedocument.drawingml.diagramLayout+xml"/>
  <Override PartName="/ppt/diagrams/layout45.xml" ContentType="application/vnd.openxmlformats-officedocument.drawingml.diagramLayout+xml"/>
  <Override PartName="/ppt/diagrams/colors66.xml" ContentType="application/vnd.openxmlformats-officedocument.drawingml.diagramColors+xml"/>
  <Override PartName="/ppt/diagrams/quickStyle70.xml" ContentType="application/vnd.openxmlformats-officedocument.drawingml.diagramStyle+xml"/>
  <Override PartName="/ppt/diagrams/data79.xml" ContentType="application/vnd.openxmlformats-officedocument.drawingml.diagramData+xml"/>
  <Override PartName="/ppt/diagrams/layout81.xml" ContentType="application/vnd.openxmlformats-officedocument.drawingml.diagramLayout+xml"/>
  <Override PartName="/ppt/diagrams/drawing13.xml" ContentType="application/vnd.ms-office.drawingml.diagramDrawing+xml"/>
  <Override PartName="/ppt/diagrams/drawing60.xml" ContentType="application/vnd.ms-office.drawingml.diagramDrawing+xml"/>
  <Override PartName="/ppt/diagrams/drawing24.xml" ContentType="application/vnd.ms-office.drawingml.diagramDrawing+xml"/>
  <Override PartName="/ppt/diagrams/drawing71.xml" ContentType="application/vnd.ms-office.drawingml.diagramDrawing+xml"/>
  <Override PartName="/ppt/diagrams/layout23.xml" ContentType="application/vnd.openxmlformats-officedocument.drawingml.diagramLayout+xml"/>
  <Override PartName="/ppt/diagrams/colors55.xml" ContentType="application/vnd.openxmlformats-officedocument.drawingml.diagramColors+xml"/>
  <Override PartName="/ppt/diagrams/data57.xml" ContentType="application/vnd.openxmlformats-officedocument.drawingml.diagramData+xml"/>
  <Override PartName="/ppt/diagrams/data68.xml" ContentType="application/vnd.openxmlformats-officedocument.drawingml.diagramData+xml"/>
  <Override PartName="/ppt/diagrams/layout70.xml" ContentType="application/vnd.openxmlformats-officedocument.drawingml.diagramLayout+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diagrams/colors80.xml" ContentType="application/vnd.openxmlformats-officedocument.drawingml.diagramColors+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diagrams/data82.xml" ContentType="application/vnd.openxmlformats-officedocument.drawingml.diagramData+xml"/>
  <Override PartName="/ppt/slides/slide36.xml" ContentType="application/vnd.openxmlformats-officedocument.presentationml.slide+xml"/>
  <Override PartName="/ppt/slides/slide83.xml" ContentType="application/vnd.openxmlformats-officedocument.presentationml.slide+xml"/>
  <Override PartName="/ppt/diagrams/quickStyle39.xml" ContentType="application/vnd.openxmlformats-officedocument.drawingml.diagramStyle+xml"/>
  <Override PartName="/ppt/notesSlides/notesSlide49.xml" ContentType="application/vnd.openxmlformats-officedocument.presentationml.notesSlide+xml"/>
  <Override PartName="/ppt/diagrams/data13.xml" ContentType="application/vnd.openxmlformats-officedocument.drawingml.diagramData+xml"/>
  <Override PartName="/ppt/notesSlides/notesSlide27.xml" ContentType="application/vnd.openxmlformats-officedocument.presentationml.notesSlide+xml"/>
  <Override PartName="/ppt/diagrams/data60.xml" ContentType="application/vnd.openxmlformats-officedocument.drawingml.diagramData+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quickStyle64.xml" ContentType="application/vnd.openxmlformats-officedocument.drawingml.diagramStyle+xml"/>
  <Override PartName="/ppt/diagrams/drawing18.xml" ContentType="application/vnd.ms-office.drawingml.diagramDrawing+xml"/>
  <Override PartName="/ppt/diagrams/drawing65.xml" ContentType="application/vnd.ms-office.drawingml.diagramDrawing+xml"/>
  <Override PartName="/ppt/tableStyles.xml" ContentType="application/vnd.openxmlformats-officedocument.presentationml.tableStyles+xml"/>
  <Override PartName="/ppt/diagrams/layout28.xml" ContentType="application/vnd.openxmlformats-officedocument.drawingml.diagramLayout+xml"/>
  <Override PartName="/ppt/diagrams/layout75.xml" ContentType="application/vnd.openxmlformats-officedocument.drawingml.diagramLayout+xml"/>
  <Override PartName="/ppt/notesSlides/notesSlide52.xml" ContentType="application/vnd.openxmlformats-officedocument.presentationml.notesSlide+xml"/>
  <Override PartName="/ppt/diagrams/drawing43.xml" ContentType="application/vnd.ms-office.drawingml.diagramDrawing+xml"/>
  <Override PartName="/ppt/diagrams/colors38.xml" ContentType="application/vnd.openxmlformats-officedocument.drawingml.diagramColors+xml"/>
  <Override PartName="/ppt/diagrams/quickStyle42.xml" ContentType="application/vnd.openxmlformats-officedocument.drawingml.diagramStyle+xml"/>
  <Override PartName="/ppt/notesSlides/notesSlide30.xml" ContentType="application/vnd.openxmlformats-officedocument.presentationml.notesSlide+xml"/>
  <Override PartName="/ppt/diagrams/layout53.xml" ContentType="application/vnd.openxmlformats-officedocument.drawingml.diagramLayout+xml"/>
  <Override PartName="/ppt/diagrams/layout1.xml" ContentType="application/vnd.openxmlformats-officedocument.drawingml.diagramLayout+xml"/>
  <Override PartName="/ppt/diagrams/quickStyle20.xml" ContentType="application/vnd.openxmlformats-officedocument.drawingml.diagramStyle+xml"/>
  <Override PartName="/ppt/diagrams/data29.xml" ContentType="application/vnd.openxmlformats-officedocument.drawingml.diagramData+xml"/>
  <Override PartName="/ppt/diagrams/data76.xml" ContentType="application/vnd.openxmlformats-officedocument.drawingml.diagramData+xml"/>
  <Override PartName="/ppt/diagrams/drawing21.xml" ContentType="application/vnd.ms-office.drawingml.diagramDrawing+xml"/>
  <Override PartName="/ppt/slides/slide77.xml" ContentType="application/vnd.openxmlformats-officedocument.presentationml.slide+xml"/>
  <Override PartName="/ppt/diagrams/colors16.xml" ContentType="application/vnd.openxmlformats-officedocument.drawingml.diagramColors+xml"/>
  <Override PartName="/ppt/diagrams/layout31.xml" ContentType="application/vnd.openxmlformats-officedocument.drawingml.diagramLayout+xml"/>
  <Override PartName="/ppt/diagrams/colors63.xml" ContentType="application/vnd.openxmlformats-officedocument.drawingml.diagramColor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41.xml" ContentType="application/vnd.openxmlformats-officedocument.drawingml.diagramColors+xml"/>
  <Override PartName="/ppt/diagrams/data54.xml" ContentType="application/vnd.openxmlformats-officedocument.drawingml.diagramData+xml"/>
  <Override PartName="/ppt/diagrams/drawing3.xml" ContentType="application/vnd.ms-office.drawingml.diagramDrawing+xml"/>
  <Override PartName="/ppt/slides/slide55.xml" ContentType="application/vnd.openxmlformats-officedocument.presentationml.slide+xml"/>
  <Override PartName="/ppt/diagrams/data32.xml" ContentType="application/vnd.openxmlformats-officedocument.drawingml.diagramData+xml"/>
  <Override PartName="/ppt/diagrams/quickStyle58.xml" ContentType="application/vnd.openxmlformats-officedocument.drawingml.diagramStyle+xml"/>
  <Override PartName="/ppt/diagrams/drawing59.xml" ContentType="application/vnd.ms-office.drawingml.diagramDrawing+xml"/>
  <Override PartName="/ppt/slides/slide33.xml" ContentType="application/vnd.openxmlformats-officedocument.presentationml.slide+xml"/>
  <Override PartName="/ppt/slides/slide80.xml" ContentType="application/vnd.openxmlformats-officedocument.presentationml.slide+xml"/>
  <Override PartName="/ppt/diagrams/layout69.xml" ContentType="application/vnd.openxmlformats-officedocument.drawingml.diagram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diagrams/data10.xml" ContentType="application/vnd.openxmlformats-officedocument.drawingml.diagramData+xml"/>
  <Override PartName="/ppt/diagrams/quickStyle36.xml" ContentType="application/vnd.openxmlformats-officedocument.drawingml.diagramStyle+xml"/>
  <Override PartName="/ppt/notesSlides/notesSlide24.xml" ContentType="application/vnd.openxmlformats-officedocument.presentationml.notesSlide+xml"/>
  <Override PartName="/ppt/diagrams/colors79.xml" ContentType="application/vnd.openxmlformats-officedocument.drawingml.diagramColors+xml"/>
  <Override PartName="/ppt/diagrams/quickStyle83.xml" ContentType="application/vnd.openxmlformats-officedocument.drawingml.diagramStyle+xml"/>
  <Override PartName="/docProps/app.xml" ContentType="application/vnd.openxmlformats-officedocument.extended-properties+xml"/>
  <Override PartName="/ppt/diagrams/drawing84.xml" ContentType="application/vnd.ms-office.drawingml.diagramDrawing+xml"/>
  <Override PartName="/ppt/diagrams/drawing37.xml" ContentType="application/vnd.ms-office.drawingml.diagramDrawing+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47.xml" ContentType="application/vnd.openxmlformats-officedocument.drawingml.diagramLayout+xml"/>
  <Override PartName="/ppt/diagrams/quickStyle61.xml" ContentType="application/vnd.openxmlformats-officedocument.drawingml.diagramStyle+xml"/>
  <Override PartName="/ppt/diagrams/drawing15.xml" ContentType="application/vnd.ms-office.drawingml.diagramDrawing+xml"/>
  <Override PartName="/ppt/diagrams/drawing62.xml" ContentType="application/vnd.ms-office.drawingml.diagramDrawing+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colors57.xml" ContentType="application/vnd.openxmlformats-officedocument.drawingml.diagramColors+xml"/>
  <Override PartName="/ppt/diagrams/layout72.xml" ContentType="application/vnd.openxmlformats-officedocument.drawingml.diagramLayout+xml"/>
  <Override PartName="/ppt/diagrams/quickStyle8.xml" ContentType="application/vnd.openxmlformats-officedocument.drawingml.diagramStyle+xml"/>
  <Override PartName="/ppt/diagrams/colors35.xml" ContentType="application/vnd.openxmlformats-officedocument.drawingml.diagramColors+xml"/>
  <Override PartName="/ppt/diagrams/data48.xml" ContentType="application/vnd.openxmlformats-officedocument.drawingml.diagramData+xml"/>
  <Override PartName="/ppt/diagrams/colors82.xml" ContentType="application/vnd.openxmlformats-officedocument.drawingml.diagramColors+xml"/>
  <Override PartName="/ppt/diagrams/drawing40.xml" ContentType="application/vnd.ms-office.drawingml.diagramDrawing+xml"/>
  <Override PartName="/ppt/slides/slide49.xml" ContentType="application/vnd.openxmlformats-officedocument.presentationml.slide+xml"/>
  <Override PartName="/ppt/diagrams/layout5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diagrams/data73.xml" ContentType="application/vnd.openxmlformats-officedocument.drawingml.diagramData+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diagrams/data51.xml" ContentType="application/vnd.openxmlformats-officedocument.drawingml.diagramData+xml"/>
  <Override PartName="/ppt/diagrams/quickStyle77.xml" ContentType="application/vnd.openxmlformats-officedocument.drawingml.diagramStyle+xml"/>
  <Override PartName="/ppt/diagrams/drawing78.xml" ContentType="application/vnd.ms-office.drawingml.diagramDrawing+xml"/>
  <Override PartName="/ppt/slides/slide2.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diagrams/quickStyle55.xml" ContentType="application/vnd.openxmlformats-officedocument.drawingml.diagramStyle+xml"/>
  <Override PartName="/ppt/notesSlides/notesSlide43.xml" ContentType="application/vnd.openxmlformats-officedocument.presentationml.notesSlide+xml"/>
  <Override PartName="/ppt/diagrams/drawing56.xml" ContentType="application/vnd.ms-office.drawingml.diagramDrawing+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layout66.xml" ContentType="application/vnd.openxmlformats-officedocument.drawingml.diagramLayout+xml"/>
  <Override PartName="/ppt/diagrams/quickStyle80.xml" ContentType="application/vnd.openxmlformats-officedocument.drawingml.diagramStyle+xml"/>
  <Override PartName="/ppt/diagrams/drawing81.xml" ContentType="application/vnd.ms-office.drawingml.diagramDrawing+xml"/>
  <Override PartName="/ppt/diagrams/drawing34.xml" ContentType="application/vnd.ms-office.drawingml.diagramDrawing+xml"/>
  <Override PartName="/ppt/diagrams/data4.xml" ContentType="application/vnd.openxmlformats-officedocument.drawingml.diagramData+xml"/>
  <Override PartName="/ppt/notesSlides/notesSlide9.xml" ContentType="application/vnd.openxmlformats-officedocument.presentationml.notesSlide+xml"/>
  <Override PartName="/ppt/diagrams/colors29.xml" ContentType="application/vnd.openxmlformats-officedocument.drawingml.diagramColors+xml"/>
  <Override PartName="/ppt/notesSlides/notesSlide21.xml" ContentType="application/vnd.openxmlformats-officedocument.presentationml.notesSlide+xml"/>
  <Override PartName="/ppt/diagrams/layout44.xml" ContentType="application/vnd.openxmlformats-officedocument.drawingml.diagramLayout+xml"/>
  <Override PartName="/ppt/diagrams/colors76.xml" ContentType="application/vnd.openxmlformats-officedocument.drawingml.diagramColors+xml"/>
  <Override PartName="/ppt/diagrams/colors6.xml" ContentType="application/vnd.openxmlformats-officedocument.drawingml.diagramColors+xml"/>
  <Override PartName="/ppt/diagrams/quickStyle11.xml" ContentType="application/vnd.openxmlformats-officedocument.drawingml.diagramStyle+xml"/>
  <Override PartName="/ppt/diagrams/colors54.xml" ContentType="application/vnd.openxmlformats-officedocument.drawingml.diagramColors+xml"/>
  <Override PartName="/ppt/diagrams/data67.xml" ContentType="application/vnd.openxmlformats-officedocument.drawingml.diagramData+xml"/>
  <Override PartName="/ppt/diagrams/drawing12.xml" ContentType="application/vnd.ms-office.drawingml.diagramDrawing+xml"/>
  <Override PartName="/ppt/slides/slide68.xml" ContentType="application/vnd.openxmlformats-officedocument.presentationml.slide+xml"/>
  <Override PartName="/ppt/diagrams/layout22.xml" ContentType="application/vnd.openxmlformats-officedocument.drawingml.diagramLayout+xml"/>
  <Override PartName="/ppt/diagrams/quickStyle5.xml" ContentType="application/vnd.openxmlformats-officedocument.drawingml.diagramStyle+xml"/>
  <Override PartName="/ppt/diagrams/colors32.xml" ContentType="application/vnd.openxmlformats-officedocument.drawingml.diagramColors+xml"/>
  <Override PartName="/ppt/diagrams/data45.xml" ContentType="application/vnd.openxmlformats-officedocument.drawingml.diagramData+xml"/>
  <Override PartName="/ppt/slides/slide46.xml" ContentType="application/vnd.openxmlformats-officedocument.presentationml.slide+xml"/>
  <Override PartName="/ppt/diagrams/colors10.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diagrams/data70.xml" ContentType="application/vnd.openxmlformats-officedocument.drawingml.diagramData+xml"/>
  <Override PartName="/ppt/slides/slide24.xml" ContentType="application/vnd.openxmlformats-officedocument.presentationml.slide+xml"/>
  <Override PartName="/ppt/slides/slide71.xml" ContentType="application/vnd.openxmlformats-officedocument.presentationml.slide+xml"/>
  <Override PartName="/ppt/diagrams/layout8.xml" ContentType="application/vnd.openxmlformats-officedocument.drawingml.diagramLayout+xml"/>
  <Override PartName="/ppt/notesSlides/notesSlide37.xml" ContentType="application/vnd.openxmlformats-officedocument.presentationml.notesSlide+xml"/>
  <Override PartName="/ppt/slideLayouts/slideLayout1.xml" ContentType="application/vnd.openxmlformats-officedocument.presentationml.slideLayout+xml"/>
  <Override PartName="/ppt/diagrams/quickStyle27.xml" ContentType="application/vnd.openxmlformats-officedocument.drawingml.diagramStyle+xml"/>
  <Override PartName="/ppt/notesSlides/notesSlide15.xml" ContentType="application/vnd.openxmlformats-officedocument.presentationml.notesSlide+xml"/>
  <Override PartName="/ppt/diagrams/layout38.xml" ContentType="application/vnd.openxmlformats-officedocument.drawingml.diagramLayout+xml"/>
  <Override PartName="/ppt/diagrams/quickStyle74.xml" ContentType="application/vnd.openxmlformats-officedocument.drawingml.diagramStyle+xml"/>
  <Override PartName="/ppt/diagrams/drawing28.xml" ContentType="application/vnd.ms-office.drawingml.diagramDrawing+xml"/>
  <Override PartName="/ppt/diagrams/drawing75.xml" ContentType="application/vnd.ms-office.drawingml.diagramDrawing+xml"/>
  <Override PartName="/ppt/diagrams/quickStyle52.xml" ContentType="application/vnd.openxmlformats-officedocument.drawingml.diagramStyle+xml"/>
  <Override PartName="/ppt/diagrams/drawing53.xml" ContentType="application/vnd.ms-office.drawingml.diagramDrawing+xml"/>
  <Override PartName="/ppt/diagrams/layout16.xml" ContentType="application/vnd.openxmlformats-officedocument.drawingml.diagramLayout+xml"/>
  <Override PartName="/ppt/diagrams/colors48.xml" ContentType="application/vnd.openxmlformats-officedocument.drawingml.diagramColors+xml"/>
  <Override PartName="/ppt/notesSlides/notesSlide40.xml" ContentType="application/vnd.openxmlformats-officedocument.presentationml.notesSlide+xml"/>
  <Override PartName="/ppt/diagrams/layout63.xml" ContentType="application/vnd.openxmlformats-officedocument.drawingml.diagramLayout+xml"/>
  <Override PartName="/ppt/notesSlides/notesSlide6.xml" ContentType="application/vnd.openxmlformats-officedocument.presentationml.notesSlide+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layout41.xml" ContentType="application/vnd.openxmlformats-officedocument.drawingml.diagramLayout+xml"/>
  <Override PartName="/ppt/diagrams/colors73.xml" ContentType="application/vnd.openxmlformats-officedocument.drawingml.diagramColors+xml"/>
  <Override PartName="/ppt/diagrams/drawing31.xml" ContentType="application/vnd.ms-office.drawingml.diagramDrawing+xml"/>
  <Override PartName="/ppt/diagrams/data1.xml" ContentType="application/vnd.openxmlformats-officedocument.drawingml.diagramData+xml"/>
  <Override PartName="/ppt/diagrams/colors3.xml" ContentType="application/vnd.openxmlformats-officedocument.drawingml.diagramColors+xml"/>
  <Override PartName="/ppt/diagrams/data17.xml" ContentType="application/vnd.openxmlformats-officedocument.drawingml.diagramData+xml"/>
  <Override PartName="/ppt/diagrams/colors51.xml" ContentType="application/vnd.openxmlformats-officedocument.drawingml.diagramColors+xml"/>
  <Override PartName="/ppt/diagrams/data6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7" r:id="rId2"/>
    <p:sldId id="352" r:id="rId3"/>
    <p:sldId id="259" r:id="rId4"/>
    <p:sldId id="260" r:id="rId5"/>
    <p:sldId id="261" r:id="rId6"/>
    <p:sldId id="262" r:id="rId7"/>
    <p:sldId id="263" r:id="rId8"/>
    <p:sldId id="361" r:id="rId9"/>
    <p:sldId id="354" r:id="rId10"/>
    <p:sldId id="355" r:id="rId11"/>
    <p:sldId id="266" r:id="rId12"/>
    <p:sldId id="265" r:id="rId13"/>
    <p:sldId id="267" r:id="rId14"/>
    <p:sldId id="268" r:id="rId15"/>
    <p:sldId id="362" r:id="rId16"/>
    <p:sldId id="363" r:id="rId17"/>
    <p:sldId id="356" r:id="rId18"/>
    <p:sldId id="271" r:id="rId19"/>
    <p:sldId id="366" r:id="rId20"/>
    <p:sldId id="364" r:id="rId21"/>
    <p:sldId id="365" r:id="rId22"/>
    <p:sldId id="280" r:id="rId23"/>
    <p:sldId id="282" r:id="rId24"/>
    <p:sldId id="284" r:id="rId25"/>
    <p:sldId id="285" r:id="rId26"/>
    <p:sldId id="359" r:id="rId27"/>
    <p:sldId id="286" r:id="rId28"/>
    <p:sldId id="288" r:id="rId29"/>
    <p:sldId id="289" r:id="rId30"/>
    <p:sldId id="290" r:id="rId31"/>
    <p:sldId id="292" r:id="rId32"/>
    <p:sldId id="293" r:id="rId33"/>
    <p:sldId id="360" r:id="rId34"/>
    <p:sldId id="294" r:id="rId35"/>
    <p:sldId id="295" r:id="rId36"/>
    <p:sldId id="296" r:id="rId37"/>
    <p:sldId id="297" r:id="rId38"/>
    <p:sldId id="298"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4" r:id="rId53"/>
    <p:sldId id="318" r:id="rId54"/>
    <p:sldId id="319" r:id="rId55"/>
    <p:sldId id="320" r:id="rId56"/>
    <p:sldId id="321" r:id="rId57"/>
    <p:sldId id="322" r:id="rId58"/>
    <p:sldId id="323" r:id="rId59"/>
    <p:sldId id="324" r:id="rId60"/>
    <p:sldId id="325" r:id="rId61"/>
    <p:sldId id="326" r:id="rId62"/>
    <p:sldId id="327" r:id="rId63"/>
    <p:sldId id="328" r:id="rId64"/>
    <p:sldId id="330" r:id="rId65"/>
    <p:sldId id="331" r:id="rId66"/>
    <p:sldId id="332" r:id="rId67"/>
    <p:sldId id="334" r:id="rId68"/>
    <p:sldId id="335" r:id="rId69"/>
    <p:sldId id="336" r:id="rId70"/>
    <p:sldId id="337" r:id="rId71"/>
    <p:sldId id="338" r:id="rId72"/>
    <p:sldId id="339" r:id="rId73"/>
    <p:sldId id="340" r:id="rId74"/>
    <p:sldId id="341" r:id="rId75"/>
    <p:sldId id="342" r:id="rId76"/>
    <p:sldId id="345" r:id="rId77"/>
    <p:sldId id="346" r:id="rId78"/>
    <p:sldId id="347" r:id="rId79"/>
    <p:sldId id="348" r:id="rId80"/>
    <p:sldId id="343" r:id="rId81"/>
    <p:sldId id="349" r:id="rId82"/>
    <p:sldId id="370" r:id="rId83"/>
    <p:sldId id="369" r:id="rId84"/>
    <p:sldId id="368" r:id="rId85"/>
    <p:sldId id="351" r:id="rId8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00FF00"/>
    <a:srgbClr val="00FF99"/>
    <a:srgbClr val="00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831" autoAdjust="0"/>
    <p:restoredTop sz="81594" autoAdjust="0"/>
  </p:normalViewPr>
  <p:slideViewPr>
    <p:cSldViewPr>
      <p:cViewPr varScale="1">
        <p:scale>
          <a:sx n="74" d="100"/>
          <a:sy n="74" d="100"/>
        </p:scale>
        <p:origin x="-99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84C7FB-6E1A-4934-9014-A28D301E28CE}" type="doc">
      <dgm:prSet loTypeId="urn:microsoft.com/office/officeart/2005/8/layout/chevron2" loCatId="list" qsTypeId="urn:microsoft.com/office/officeart/2005/8/quickstyle/3d3" qsCatId="3D" csTypeId="urn:microsoft.com/office/officeart/2005/8/colors/colorful2" csCatId="colorful" phldr="1"/>
      <dgm:spPr/>
      <dgm:t>
        <a:bodyPr/>
        <a:lstStyle/>
        <a:p>
          <a:endParaRPr lang="fr-FR"/>
        </a:p>
      </dgm:t>
    </dgm:pt>
    <dgm:pt modelId="{726D97B2-F5ED-48BB-AF46-4B0DCD3B00DE}">
      <dgm:prSet phldrT="[Texte]"/>
      <dgm:spPr/>
      <dgm:t>
        <a:bodyPr/>
        <a:lstStyle/>
        <a:p>
          <a:r>
            <a:rPr lang="fr-FR" dirty="0" smtClean="0">
              <a:latin typeface="Times New Roman" pitchFamily="18" charset="0"/>
              <a:cs typeface="Times New Roman" pitchFamily="18" charset="0"/>
            </a:rPr>
            <a:t> I</a:t>
          </a:r>
          <a:endParaRPr lang="fr-FR" dirty="0">
            <a:latin typeface="Times New Roman" pitchFamily="18" charset="0"/>
            <a:cs typeface="Times New Roman" pitchFamily="18" charset="0"/>
          </a:endParaRPr>
        </a:p>
      </dgm:t>
    </dgm:pt>
    <dgm:pt modelId="{2A38C64E-6EA2-4711-A972-5E5B57A2FD4A}" type="parTrans" cxnId="{16D8E4CA-2C78-4677-84F8-831E5D99B476}">
      <dgm:prSet/>
      <dgm:spPr/>
      <dgm:t>
        <a:bodyPr/>
        <a:lstStyle/>
        <a:p>
          <a:endParaRPr lang="fr-FR">
            <a:latin typeface="Times New Roman" pitchFamily="18" charset="0"/>
            <a:cs typeface="Times New Roman" pitchFamily="18" charset="0"/>
          </a:endParaRPr>
        </a:p>
      </dgm:t>
    </dgm:pt>
    <dgm:pt modelId="{60BC51D7-7455-44CB-85C5-49634D03E436}" type="sibTrans" cxnId="{16D8E4CA-2C78-4677-84F8-831E5D99B476}">
      <dgm:prSet/>
      <dgm:spPr/>
      <dgm:t>
        <a:bodyPr/>
        <a:lstStyle/>
        <a:p>
          <a:endParaRPr lang="fr-FR">
            <a:latin typeface="Times New Roman" pitchFamily="18" charset="0"/>
            <a:cs typeface="Times New Roman" pitchFamily="18" charset="0"/>
          </a:endParaRPr>
        </a:p>
      </dgm:t>
    </dgm:pt>
    <dgm:pt modelId="{F7653EF2-4152-4A29-9173-B47AABE81B2C}">
      <dgm:prSet phldrT="[Texte]"/>
      <dgm:spPr>
        <a:solidFill>
          <a:srgbClr val="6600FF"/>
        </a:solidFill>
      </dgm:spPr>
      <dgm:t>
        <a:bodyPr/>
        <a:lstStyle/>
        <a:p>
          <a:r>
            <a:rPr lang="fr-FR" dirty="0" smtClean="0">
              <a:latin typeface="Times New Roman" pitchFamily="18" charset="0"/>
              <a:cs typeface="Times New Roman" pitchFamily="18" charset="0"/>
            </a:rPr>
            <a:t> II</a:t>
          </a:r>
          <a:endParaRPr lang="fr-FR" dirty="0">
            <a:latin typeface="Times New Roman" pitchFamily="18" charset="0"/>
            <a:cs typeface="Times New Roman" pitchFamily="18" charset="0"/>
          </a:endParaRPr>
        </a:p>
      </dgm:t>
    </dgm:pt>
    <dgm:pt modelId="{CF44DF13-F408-48D3-91BC-D072F0457430}" type="parTrans" cxnId="{FDC1E574-0731-4199-ADE6-9A41A0DF4957}">
      <dgm:prSet/>
      <dgm:spPr/>
      <dgm:t>
        <a:bodyPr/>
        <a:lstStyle/>
        <a:p>
          <a:endParaRPr lang="fr-FR">
            <a:latin typeface="Times New Roman" pitchFamily="18" charset="0"/>
            <a:cs typeface="Times New Roman" pitchFamily="18" charset="0"/>
          </a:endParaRPr>
        </a:p>
      </dgm:t>
    </dgm:pt>
    <dgm:pt modelId="{7A3E83BC-B1F7-4DF0-A70A-9BCC10590DCD}" type="sibTrans" cxnId="{FDC1E574-0731-4199-ADE6-9A41A0DF4957}">
      <dgm:prSet/>
      <dgm:spPr/>
      <dgm:t>
        <a:bodyPr/>
        <a:lstStyle/>
        <a:p>
          <a:endParaRPr lang="fr-FR">
            <a:latin typeface="Times New Roman" pitchFamily="18" charset="0"/>
            <a:cs typeface="Times New Roman" pitchFamily="18" charset="0"/>
          </a:endParaRPr>
        </a:p>
      </dgm:t>
    </dgm:pt>
    <dgm:pt modelId="{5F604390-5E57-490D-AEF5-B59518332F99}">
      <dgm:prSet phldrT="[Texte]"/>
      <dgm:spPr/>
      <dgm:t>
        <a:bodyPr/>
        <a:lstStyle/>
        <a:p>
          <a:r>
            <a:rPr lang="fr-FR" b="1" dirty="0" smtClean="0">
              <a:solidFill>
                <a:schemeClr val="tx2">
                  <a:lumMod val="60000"/>
                  <a:lumOff val="40000"/>
                </a:schemeClr>
              </a:solidFill>
              <a:latin typeface="Times New Roman" pitchFamily="18" charset="0"/>
              <a:cs typeface="Times New Roman" pitchFamily="18" charset="0"/>
            </a:rPr>
            <a:t>Historique </a:t>
          </a:r>
          <a:endParaRPr lang="fr-FR" dirty="0">
            <a:latin typeface="Times New Roman" pitchFamily="18" charset="0"/>
            <a:cs typeface="Times New Roman" pitchFamily="18" charset="0"/>
          </a:endParaRPr>
        </a:p>
      </dgm:t>
    </dgm:pt>
    <dgm:pt modelId="{8EBA22E8-4556-4801-BF76-4AD2683C4A87}" type="parTrans" cxnId="{1F7255B7-AA74-4D9F-BEF6-1DD8097DC683}">
      <dgm:prSet/>
      <dgm:spPr/>
      <dgm:t>
        <a:bodyPr/>
        <a:lstStyle/>
        <a:p>
          <a:endParaRPr lang="fr-FR">
            <a:latin typeface="Times New Roman" pitchFamily="18" charset="0"/>
            <a:cs typeface="Times New Roman" pitchFamily="18" charset="0"/>
          </a:endParaRPr>
        </a:p>
      </dgm:t>
    </dgm:pt>
    <dgm:pt modelId="{82F14F32-E7D9-4F9B-B1C0-1D29970036D9}" type="sibTrans" cxnId="{1F7255B7-AA74-4D9F-BEF6-1DD8097DC683}">
      <dgm:prSet/>
      <dgm:spPr/>
      <dgm:t>
        <a:bodyPr/>
        <a:lstStyle/>
        <a:p>
          <a:endParaRPr lang="fr-FR">
            <a:latin typeface="Times New Roman" pitchFamily="18" charset="0"/>
            <a:cs typeface="Times New Roman" pitchFamily="18" charset="0"/>
          </a:endParaRPr>
        </a:p>
      </dgm:t>
    </dgm:pt>
    <dgm:pt modelId="{1499CBA1-78D8-4312-B761-7742A3BC6F6C}">
      <dgm:prSet phldrT="[Texte]"/>
      <dgm:spPr>
        <a:solidFill>
          <a:srgbClr val="0066FF"/>
        </a:solidFill>
      </dgm:spPr>
      <dgm:t>
        <a:bodyPr/>
        <a:lstStyle/>
        <a:p>
          <a:r>
            <a:rPr lang="fr-FR" dirty="0" smtClean="0">
              <a:latin typeface="Times New Roman" pitchFamily="18" charset="0"/>
              <a:cs typeface="Times New Roman" pitchFamily="18" charset="0"/>
            </a:rPr>
            <a:t> III</a:t>
          </a:r>
          <a:endParaRPr lang="fr-FR" dirty="0">
            <a:latin typeface="Times New Roman" pitchFamily="18" charset="0"/>
            <a:cs typeface="Times New Roman" pitchFamily="18" charset="0"/>
          </a:endParaRPr>
        </a:p>
      </dgm:t>
    </dgm:pt>
    <dgm:pt modelId="{E70529FA-B3CF-4C72-B8FD-EEB9760A7227}" type="parTrans" cxnId="{8D9937D6-6C06-452B-8B95-E1F16258D219}">
      <dgm:prSet/>
      <dgm:spPr/>
      <dgm:t>
        <a:bodyPr/>
        <a:lstStyle/>
        <a:p>
          <a:endParaRPr lang="fr-FR">
            <a:latin typeface="Times New Roman" pitchFamily="18" charset="0"/>
            <a:cs typeface="Times New Roman" pitchFamily="18" charset="0"/>
          </a:endParaRPr>
        </a:p>
      </dgm:t>
    </dgm:pt>
    <dgm:pt modelId="{A7676737-EB44-4611-BDB6-DF4F54A6C0E0}" type="sibTrans" cxnId="{8D9937D6-6C06-452B-8B95-E1F16258D219}">
      <dgm:prSet/>
      <dgm:spPr/>
      <dgm:t>
        <a:bodyPr/>
        <a:lstStyle/>
        <a:p>
          <a:endParaRPr lang="fr-FR">
            <a:latin typeface="Times New Roman" pitchFamily="18" charset="0"/>
            <a:cs typeface="Times New Roman" pitchFamily="18" charset="0"/>
          </a:endParaRPr>
        </a:p>
      </dgm:t>
    </dgm:pt>
    <dgm:pt modelId="{B7EC5AD9-4502-49BB-8015-0079DEB68B72}">
      <dgm:prSet phldrT="[Texte]"/>
      <dgm:spPr/>
      <dgm:t>
        <a:bodyPr/>
        <a:lstStyle/>
        <a:p>
          <a:r>
            <a:rPr lang="fr-FR" b="1" dirty="0" smtClean="0">
              <a:solidFill>
                <a:schemeClr val="tx2">
                  <a:lumMod val="60000"/>
                  <a:lumOff val="40000"/>
                </a:schemeClr>
              </a:solidFill>
              <a:latin typeface="Times New Roman" pitchFamily="18" charset="0"/>
              <a:cs typeface="Times New Roman" pitchFamily="18" charset="0"/>
            </a:rPr>
            <a:t>Contexte éthique</a:t>
          </a:r>
          <a:endParaRPr lang="fr-FR" dirty="0">
            <a:latin typeface="Times New Roman" pitchFamily="18" charset="0"/>
            <a:cs typeface="Times New Roman" pitchFamily="18" charset="0"/>
          </a:endParaRPr>
        </a:p>
      </dgm:t>
    </dgm:pt>
    <dgm:pt modelId="{1A7BAF97-B164-40BD-82AB-F793F00E4346}" type="parTrans" cxnId="{EFEB022C-5728-485F-B538-DAF3598EDB6F}">
      <dgm:prSet/>
      <dgm:spPr/>
      <dgm:t>
        <a:bodyPr/>
        <a:lstStyle/>
        <a:p>
          <a:endParaRPr lang="fr-FR">
            <a:latin typeface="Times New Roman" pitchFamily="18" charset="0"/>
            <a:cs typeface="Times New Roman" pitchFamily="18" charset="0"/>
          </a:endParaRPr>
        </a:p>
      </dgm:t>
    </dgm:pt>
    <dgm:pt modelId="{B44CAF1B-CABA-4983-919D-C16BD27DBCC7}" type="sibTrans" cxnId="{EFEB022C-5728-485F-B538-DAF3598EDB6F}">
      <dgm:prSet/>
      <dgm:spPr/>
      <dgm:t>
        <a:bodyPr/>
        <a:lstStyle/>
        <a:p>
          <a:endParaRPr lang="fr-FR">
            <a:latin typeface="Times New Roman" pitchFamily="18" charset="0"/>
            <a:cs typeface="Times New Roman" pitchFamily="18" charset="0"/>
          </a:endParaRPr>
        </a:p>
      </dgm:t>
    </dgm:pt>
    <dgm:pt modelId="{70816A64-60C7-4EBD-87F1-82E5A86DE7D8}">
      <dgm:prSet phldrT="[Texte]"/>
      <dgm:spPr/>
      <dgm:t>
        <a:bodyPr/>
        <a:lstStyle/>
        <a:p>
          <a:r>
            <a:rPr lang="fr-FR" b="1" dirty="0" smtClean="0">
              <a:solidFill>
                <a:schemeClr val="tx2">
                  <a:lumMod val="60000"/>
                  <a:lumOff val="40000"/>
                </a:schemeClr>
              </a:solidFill>
              <a:latin typeface="Times New Roman" pitchFamily="18" charset="0"/>
              <a:cs typeface="Times New Roman" pitchFamily="18" charset="0"/>
            </a:rPr>
            <a:t>Introduction</a:t>
          </a:r>
          <a:endParaRPr lang="fr-FR" dirty="0">
            <a:latin typeface="Times New Roman" pitchFamily="18" charset="0"/>
            <a:cs typeface="Times New Roman" pitchFamily="18" charset="0"/>
          </a:endParaRPr>
        </a:p>
      </dgm:t>
    </dgm:pt>
    <dgm:pt modelId="{A0E19A07-0CEC-4B50-A03F-F59C00FB396D}" type="sibTrans" cxnId="{55B2B417-DA75-465C-9755-38DBF9711635}">
      <dgm:prSet/>
      <dgm:spPr/>
      <dgm:t>
        <a:bodyPr/>
        <a:lstStyle/>
        <a:p>
          <a:endParaRPr lang="fr-FR">
            <a:latin typeface="Times New Roman" pitchFamily="18" charset="0"/>
            <a:cs typeface="Times New Roman" pitchFamily="18" charset="0"/>
          </a:endParaRPr>
        </a:p>
      </dgm:t>
    </dgm:pt>
    <dgm:pt modelId="{7BAA7718-3994-4783-9960-730E60CEF2CE}" type="parTrans" cxnId="{55B2B417-DA75-465C-9755-38DBF9711635}">
      <dgm:prSet/>
      <dgm:spPr/>
      <dgm:t>
        <a:bodyPr/>
        <a:lstStyle/>
        <a:p>
          <a:endParaRPr lang="fr-FR">
            <a:latin typeface="Times New Roman" pitchFamily="18" charset="0"/>
            <a:cs typeface="Times New Roman" pitchFamily="18" charset="0"/>
          </a:endParaRPr>
        </a:p>
      </dgm:t>
    </dgm:pt>
    <dgm:pt modelId="{E5BB7F9E-0643-478A-A73A-51203D0D3480}">
      <dgm:prSet phldrT="[Texte]"/>
      <dgm:spPr>
        <a:solidFill>
          <a:srgbClr val="00CC66"/>
        </a:solidFill>
      </dgm:spPr>
      <dgm:t>
        <a:bodyPr/>
        <a:lstStyle/>
        <a:p>
          <a:r>
            <a:rPr lang="fr-FR" dirty="0" smtClean="0">
              <a:latin typeface="Times New Roman" pitchFamily="18" charset="0"/>
              <a:cs typeface="Times New Roman" pitchFamily="18" charset="0"/>
            </a:rPr>
            <a:t> IV</a:t>
          </a:r>
          <a:endParaRPr lang="fr-FR" dirty="0">
            <a:latin typeface="Times New Roman" pitchFamily="18" charset="0"/>
            <a:cs typeface="Times New Roman" pitchFamily="18" charset="0"/>
          </a:endParaRPr>
        </a:p>
      </dgm:t>
    </dgm:pt>
    <dgm:pt modelId="{66E87F9E-B90D-4A92-A815-0D8BC9B39684}" type="parTrans" cxnId="{B6943137-6B33-4AE0-9CBC-AD4C596D319E}">
      <dgm:prSet/>
      <dgm:spPr/>
      <dgm:t>
        <a:bodyPr/>
        <a:lstStyle/>
        <a:p>
          <a:endParaRPr lang="fr-FR">
            <a:latin typeface="Times New Roman" pitchFamily="18" charset="0"/>
            <a:cs typeface="Times New Roman" pitchFamily="18" charset="0"/>
          </a:endParaRPr>
        </a:p>
      </dgm:t>
    </dgm:pt>
    <dgm:pt modelId="{5A8CC6A0-C9D7-4391-A68B-666AF233CF6B}" type="sibTrans" cxnId="{B6943137-6B33-4AE0-9CBC-AD4C596D319E}">
      <dgm:prSet/>
      <dgm:spPr/>
      <dgm:t>
        <a:bodyPr/>
        <a:lstStyle/>
        <a:p>
          <a:endParaRPr lang="fr-FR">
            <a:latin typeface="Times New Roman" pitchFamily="18" charset="0"/>
            <a:cs typeface="Times New Roman" pitchFamily="18" charset="0"/>
          </a:endParaRPr>
        </a:p>
      </dgm:t>
    </dgm:pt>
    <dgm:pt modelId="{001BBD43-4C7F-473F-8007-B2093C80E34E}">
      <dgm:prSet/>
      <dgm:spPr/>
      <dgm:t>
        <a:bodyPr/>
        <a:lstStyle/>
        <a:p>
          <a:r>
            <a:rPr lang="fr-FR" b="1" dirty="0" smtClean="0">
              <a:solidFill>
                <a:schemeClr val="tx2">
                  <a:lumMod val="60000"/>
                  <a:lumOff val="40000"/>
                </a:schemeClr>
              </a:solidFill>
              <a:latin typeface="Times New Roman" pitchFamily="18" charset="0"/>
              <a:cs typeface="Times New Roman" pitchFamily="18" charset="0"/>
            </a:rPr>
            <a:t>Elevage des animaux de laboratoire </a:t>
          </a:r>
          <a:endParaRPr lang="fr-FR" dirty="0">
            <a:latin typeface="Times New Roman" pitchFamily="18" charset="0"/>
            <a:cs typeface="Times New Roman" pitchFamily="18" charset="0"/>
          </a:endParaRPr>
        </a:p>
      </dgm:t>
    </dgm:pt>
    <dgm:pt modelId="{FC3CC494-D99A-4213-8184-60FBC98EF76E}" type="parTrans" cxnId="{E11D51D8-B953-454E-84D3-AC344CD13A33}">
      <dgm:prSet/>
      <dgm:spPr/>
      <dgm:t>
        <a:bodyPr/>
        <a:lstStyle/>
        <a:p>
          <a:endParaRPr lang="fr-FR">
            <a:latin typeface="Times New Roman" pitchFamily="18" charset="0"/>
            <a:cs typeface="Times New Roman" pitchFamily="18" charset="0"/>
          </a:endParaRPr>
        </a:p>
      </dgm:t>
    </dgm:pt>
    <dgm:pt modelId="{435745EA-8BB4-4577-AF91-C9B2705A64A1}" type="sibTrans" cxnId="{E11D51D8-B953-454E-84D3-AC344CD13A33}">
      <dgm:prSet/>
      <dgm:spPr/>
      <dgm:t>
        <a:bodyPr/>
        <a:lstStyle/>
        <a:p>
          <a:endParaRPr lang="fr-FR">
            <a:latin typeface="Times New Roman" pitchFamily="18" charset="0"/>
            <a:cs typeface="Times New Roman" pitchFamily="18" charset="0"/>
          </a:endParaRPr>
        </a:p>
      </dgm:t>
    </dgm:pt>
    <dgm:pt modelId="{A8F075E8-3614-447F-BE81-5646A8931E74}">
      <dgm:prSet phldrT="[Texte]"/>
      <dgm:spPr>
        <a:solidFill>
          <a:srgbClr val="00CC66"/>
        </a:solidFill>
      </dgm:spPr>
      <dgm:t>
        <a:bodyPr/>
        <a:lstStyle/>
        <a:p>
          <a:r>
            <a:rPr lang="fr-FR" dirty="0" smtClean="0">
              <a:latin typeface="Times New Roman" pitchFamily="18" charset="0"/>
              <a:cs typeface="Times New Roman" pitchFamily="18" charset="0"/>
            </a:rPr>
            <a:t> V</a:t>
          </a:r>
          <a:endParaRPr lang="fr-FR" dirty="0">
            <a:latin typeface="Times New Roman" pitchFamily="18" charset="0"/>
            <a:cs typeface="Times New Roman" pitchFamily="18" charset="0"/>
          </a:endParaRPr>
        </a:p>
      </dgm:t>
    </dgm:pt>
    <dgm:pt modelId="{F17B7DDB-5A66-44B4-A7AC-CE2EBD07F541}" type="parTrans" cxnId="{94C6343C-21CB-49CB-89D6-FE68D3BE0B8D}">
      <dgm:prSet/>
      <dgm:spPr/>
      <dgm:t>
        <a:bodyPr/>
        <a:lstStyle/>
        <a:p>
          <a:endParaRPr lang="fr-FR">
            <a:latin typeface="Times New Roman" pitchFamily="18" charset="0"/>
            <a:cs typeface="Times New Roman" pitchFamily="18" charset="0"/>
          </a:endParaRPr>
        </a:p>
      </dgm:t>
    </dgm:pt>
    <dgm:pt modelId="{2AFF4791-2745-407F-BD9E-91EEADC4F354}" type="sibTrans" cxnId="{94C6343C-21CB-49CB-89D6-FE68D3BE0B8D}">
      <dgm:prSet/>
      <dgm:spPr/>
      <dgm:t>
        <a:bodyPr/>
        <a:lstStyle/>
        <a:p>
          <a:endParaRPr lang="fr-FR">
            <a:latin typeface="Times New Roman" pitchFamily="18" charset="0"/>
            <a:cs typeface="Times New Roman" pitchFamily="18" charset="0"/>
          </a:endParaRPr>
        </a:p>
      </dgm:t>
    </dgm:pt>
    <dgm:pt modelId="{5258AD80-7A09-424E-B479-7E982B8D6B9C}">
      <dgm:prSet/>
      <dgm:spPr/>
      <dgm:t>
        <a:bodyPr/>
        <a:lstStyle/>
        <a:p>
          <a:r>
            <a:rPr lang="fr-FR" b="1" dirty="0" smtClean="0">
              <a:solidFill>
                <a:schemeClr val="tx2">
                  <a:lumMod val="60000"/>
                  <a:lumOff val="40000"/>
                </a:schemeClr>
              </a:solidFill>
              <a:latin typeface="Times New Roman" pitchFamily="18" charset="0"/>
              <a:cs typeface="Times New Roman" pitchFamily="18" charset="0"/>
            </a:rPr>
            <a:t>Le choix des animaux de laboratoire</a:t>
          </a:r>
          <a:endParaRPr lang="fr-FR" dirty="0">
            <a:latin typeface="Times New Roman" pitchFamily="18" charset="0"/>
            <a:cs typeface="Times New Roman" pitchFamily="18" charset="0"/>
          </a:endParaRPr>
        </a:p>
      </dgm:t>
    </dgm:pt>
    <dgm:pt modelId="{AC08409B-58F7-4B61-994F-FFC473AD5B8D}" type="parTrans" cxnId="{FF8C89A0-165C-42D6-81D3-6E813A74F79E}">
      <dgm:prSet/>
      <dgm:spPr/>
      <dgm:t>
        <a:bodyPr/>
        <a:lstStyle/>
        <a:p>
          <a:endParaRPr lang="fr-FR">
            <a:latin typeface="Times New Roman" pitchFamily="18" charset="0"/>
            <a:cs typeface="Times New Roman" pitchFamily="18" charset="0"/>
          </a:endParaRPr>
        </a:p>
      </dgm:t>
    </dgm:pt>
    <dgm:pt modelId="{FD193412-E4F2-43CF-B6A2-7F4222DF21B3}" type="sibTrans" cxnId="{FF8C89A0-165C-42D6-81D3-6E813A74F79E}">
      <dgm:prSet/>
      <dgm:spPr/>
      <dgm:t>
        <a:bodyPr/>
        <a:lstStyle/>
        <a:p>
          <a:endParaRPr lang="fr-FR">
            <a:latin typeface="Times New Roman" pitchFamily="18" charset="0"/>
            <a:cs typeface="Times New Roman" pitchFamily="18" charset="0"/>
          </a:endParaRPr>
        </a:p>
      </dgm:t>
    </dgm:pt>
    <dgm:pt modelId="{F4F1C779-7B86-4C67-89AE-8686A21BC9AB}" type="pres">
      <dgm:prSet presAssocID="{C484C7FB-6E1A-4934-9014-A28D301E28CE}" presName="linearFlow" presStyleCnt="0">
        <dgm:presLayoutVars>
          <dgm:dir/>
          <dgm:animLvl val="lvl"/>
          <dgm:resizeHandles val="exact"/>
        </dgm:presLayoutVars>
      </dgm:prSet>
      <dgm:spPr/>
      <dgm:t>
        <a:bodyPr/>
        <a:lstStyle/>
        <a:p>
          <a:endParaRPr lang="fr-FR"/>
        </a:p>
      </dgm:t>
    </dgm:pt>
    <dgm:pt modelId="{E4D39FA3-18E1-4EF7-B695-857B59D145F4}" type="pres">
      <dgm:prSet presAssocID="{726D97B2-F5ED-48BB-AF46-4B0DCD3B00DE}" presName="composite" presStyleCnt="0"/>
      <dgm:spPr/>
    </dgm:pt>
    <dgm:pt modelId="{359607BD-06B9-4598-961B-B2A6C198C3AD}" type="pres">
      <dgm:prSet presAssocID="{726D97B2-F5ED-48BB-AF46-4B0DCD3B00DE}" presName="parentText" presStyleLbl="alignNode1" presStyleIdx="0" presStyleCnt="5">
        <dgm:presLayoutVars>
          <dgm:chMax val="1"/>
          <dgm:bulletEnabled val="1"/>
        </dgm:presLayoutVars>
      </dgm:prSet>
      <dgm:spPr/>
      <dgm:t>
        <a:bodyPr/>
        <a:lstStyle/>
        <a:p>
          <a:endParaRPr lang="fr-FR"/>
        </a:p>
      </dgm:t>
    </dgm:pt>
    <dgm:pt modelId="{B3C3AC08-03DD-448F-B087-BBACAD28AB22}" type="pres">
      <dgm:prSet presAssocID="{726D97B2-F5ED-48BB-AF46-4B0DCD3B00DE}" presName="descendantText" presStyleLbl="alignAcc1" presStyleIdx="0" presStyleCnt="5">
        <dgm:presLayoutVars>
          <dgm:bulletEnabled val="1"/>
        </dgm:presLayoutVars>
      </dgm:prSet>
      <dgm:spPr/>
      <dgm:t>
        <a:bodyPr/>
        <a:lstStyle/>
        <a:p>
          <a:endParaRPr lang="fr-FR"/>
        </a:p>
      </dgm:t>
    </dgm:pt>
    <dgm:pt modelId="{63712AF0-601F-4386-89FB-76028ACBCC3A}" type="pres">
      <dgm:prSet presAssocID="{60BC51D7-7455-44CB-85C5-49634D03E436}" presName="sp" presStyleCnt="0"/>
      <dgm:spPr/>
    </dgm:pt>
    <dgm:pt modelId="{D01DED41-855C-41D7-B041-F92C7CD65824}" type="pres">
      <dgm:prSet presAssocID="{F7653EF2-4152-4A29-9173-B47AABE81B2C}" presName="composite" presStyleCnt="0"/>
      <dgm:spPr/>
    </dgm:pt>
    <dgm:pt modelId="{E88D9C94-DD9A-44FE-AB7D-336AD507E5FA}" type="pres">
      <dgm:prSet presAssocID="{F7653EF2-4152-4A29-9173-B47AABE81B2C}" presName="parentText" presStyleLbl="alignNode1" presStyleIdx="1" presStyleCnt="5">
        <dgm:presLayoutVars>
          <dgm:chMax val="1"/>
          <dgm:bulletEnabled val="1"/>
        </dgm:presLayoutVars>
      </dgm:prSet>
      <dgm:spPr/>
      <dgm:t>
        <a:bodyPr/>
        <a:lstStyle/>
        <a:p>
          <a:endParaRPr lang="fr-FR"/>
        </a:p>
      </dgm:t>
    </dgm:pt>
    <dgm:pt modelId="{901EA681-6CE3-4C04-BCA6-B9BD8BBCA0AD}" type="pres">
      <dgm:prSet presAssocID="{F7653EF2-4152-4A29-9173-B47AABE81B2C}" presName="descendantText" presStyleLbl="alignAcc1" presStyleIdx="1" presStyleCnt="5">
        <dgm:presLayoutVars>
          <dgm:bulletEnabled val="1"/>
        </dgm:presLayoutVars>
      </dgm:prSet>
      <dgm:spPr/>
      <dgm:t>
        <a:bodyPr/>
        <a:lstStyle/>
        <a:p>
          <a:endParaRPr lang="fr-FR"/>
        </a:p>
      </dgm:t>
    </dgm:pt>
    <dgm:pt modelId="{F86B1EB1-0B54-49DE-870C-88348AA38BFB}" type="pres">
      <dgm:prSet presAssocID="{7A3E83BC-B1F7-4DF0-A70A-9BCC10590DCD}" presName="sp" presStyleCnt="0"/>
      <dgm:spPr/>
    </dgm:pt>
    <dgm:pt modelId="{217B671F-A508-4809-9ED4-975812D9D813}" type="pres">
      <dgm:prSet presAssocID="{1499CBA1-78D8-4312-B761-7742A3BC6F6C}" presName="composite" presStyleCnt="0"/>
      <dgm:spPr/>
    </dgm:pt>
    <dgm:pt modelId="{6FD9A5AA-2A4C-4DBD-BBF6-B1A4580A335A}" type="pres">
      <dgm:prSet presAssocID="{1499CBA1-78D8-4312-B761-7742A3BC6F6C}" presName="parentText" presStyleLbl="alignNode1" presStyleIdx="2" presStyleCnt="5">
        <dgm:presLayoutVars>
          <dgm:chMax val="1"/>
          <dgm:bulletEnabled val="1"/>
        </dgm:presLayoutVars>
      </dgm:prSet>
      <dgm:spPr/>
      <dgm:t>
        <a:bodyPr/>
        <a:lstStyle/>
        <a:p>
          <a:endParaRPr lang="fr-FR"/>
        </a:p>
      </dgm:t>
    </dgm:pt>
    <dgm:pt modelId="{9C3E7A92-BD8A-464E-9B03-83D3D42BDDCC}" type="pres">
      <dgm:prSet presAssocID="{1499CBA1-78D8-4312-B761-7742A3BC6F6C}" presName="descendantText" presStyleLbl="alignAcc1" presStyleIdx="2" presStyleCnt="5">
        <dgm:presLayoutVars>
          <dgm:bulletEnabled val="1"/>
        </dgm:presLayoutVars>
      </dgm:prSet>
      <dgm:spPr/>
      <dgm:t>
        <a:bodyPr/>
        <a:lstStyle/>
        <a:p>
          <a:endParaRPr lang="fr-FR"/>
        </a:p>
      </dgm:t>
    </dgm:pt>
    <dgm:pt modelId="{F9D8026D-DD46-472B-B1AA-E237CA87160C}" type="pres">
      <dgm:prSet presAssocID="{A7676737-EB44-4611-BDB6-DF4F54A6C0E0}" presName="sp" presStyleCnt="0"/>
      <dgm:spPr/>
    </dgm:pt>
    <dgm:pt modelId="{6BEA4070-85F2-4022-A40C-82BAE2AFFCD2}" type="pres">
      <dgm:prSet presAssocID="{E5BB7F9E-0643-478A-A73A-51203D0D3480}" presName="composite" presStyleCnt="0"/>
      <dgm:spPr/>
    </dgm:pt>
    <dgm:pt modelId="{D087F93F-114B-426B-8805-A10612315D42}" type="pres">
      <dgm:prSet presAssocID="{E5BB7F9E-0643-478A-A73A-51203D0D3480}" presName="parentText" presStyleLbl="alignNode1" presStyleIdx="3" presStyleCnt="5">
        <dgm:presLayoutVars>
          <dgm:chMax val="1"/>
          <dgm:bulletEnabled val="1"/>
        </dgm:presLayoutVars>
      </dgm:prSet>
      <dgm:spPr/>
      <dgm:t>
        <a:bodyPr/>
        <a:lstStyle/>
        <a:p>
          <a:endParaRPr lang="fr-FR"/>
        </a:p>
      </dgm:t>
    </dgm:pt>
    <dgm:pt modelId="{6A1AD631-9532-4B40-B689-BD91055B8891}" type="pres">
      <dgm:prSet presAssocID="{E5BB7F9E-0643-478A-A73A-51203D0D3480}" presName="descendantText" presStyleLbl="alignAcc1" presStyleIdx="3" presStyleCnt="5">
        <dgm:presLayoutVars>
          <dgm:bulletEnabled val="1"/>
        </dgm:presLayoutVars>
      </dgm:prSet>
      <dgm:spPr/>
      <dgm:t>
        <a:bodyPr/>
        <a:lstStyle/>
        <a:p>
          <a:endParaRPr lang="fr-FR"/>
        </a:p>
      </dgm:t>
    </dgm:pt>
    <dgm:pt modelId="{EEB53A68-AFCA-43CD-82CE-CE6E92AF89D9}" type="pres">
      <dgm:prSet presAssocID="{5A8CC6A0-C9D7-4391-A68B-666AF233CF6B}" presName="sp" presStyleCnt="0"/>
      <dgm:spPr/>
    </dgm:pt>
    <dgm:pt modelId="{B26B31CE-C6B1-4555-8456-58BD324BFDA7}" type="pres">
      <dgm:prSet presAssocID="{A8F075E8-3614-447F-BE81-5646A8931E74}" presName="composite" presStyleCnt="0"/>
      <dgm:spPr/>
    </dgm:pt>
    <dgm:pt modelId="{AF6592D6-5E72-4395-955F-BF91C4C2C775}" type="pres">
      <dgm:prSet presAssocID="{A8F075E8-3614-447F-BE81-5646A8931E74}" presName="parentText" presStyleLbl="alignNode1" presStyleIdx="4" presStyleCnt="5">
        <dgm:presLayoutVars>
          <dgm:chMax val="1"/>
          <dgm:bulletEnabled val="1"/>
        </dgm:presLayoutVars>
      </dgm:prSet>
      <dgm:spPr/>
      <dgm:t>
        <a:bodyPr/>
        <a:lstStyle/>
        <a:p>
          <a:endParaRPr lang="fr-FR"/>
        </a:p>
      </dgm:t>
    </dgm:pt>
    <dgm:pt modelId="{14833BC4-2E08-4B87-9B50-8CB954234541}" type="pres">
      <dgm:prSet presAssocID="{A8F075E8-3614-447F-BE81-5646A8931E74}" presName="descendantText" presStyleLbl="alignAcc1" presStyleIdx="4" presStyleCnt="5">
        <dgm:presLayoutVars>
          <dgm:bulletEnabled val="1"/>
        </dgm:presLayoutVars>
      </dgm:prSet>
      <dgm:spPr/>
      <dgm:t>
        <a:bodyPr/>
        <a:lstStyle/>
        <a:p>
          <a:endParaRPr lang="fr-FR"/>
        </a:p>
      </dgm:t>
    </dgm:pt>
  </dgm:ptLst>
  <dgm:cxnLst>
    <dgm:cxn modelId="{EFEB022C-5728-485F-B538-DAF3598EDB6F}" srcId="{1499CBA1-78D8-4312-B761-7742A3BC6F6C}" destId="{B7EC5AD9-4502-49BB-8015-0079DEB68B72}" srcOrd="0" destOrd="0" parTransId="{1A7BAF97-B164-40BD-82AB-F793F00E4346}" sibTransId="{B44CAF1B-CABA-4983-919D-C16BD27DBCC7}"/>
    <dgm:cxn modelId="{30337110-AEF7-4F59-801F-311BC461B487}" type="presOf" srcId="{70816A64-60C7-4EBD-87F1-82E5A86DE7D8}" destId="{B3C3AC08-03DD-448F-B087-BBACAD28AB22}" srcOrd="0" destOrd="0" presId="urn:microsoft.com/office/officeart/2005/8/layout/chevron2"/>
    <dgm:cxn modelId="{3FD41E2D-07AA-4019-9E3B-3AAF18429DA5}" type="presOf" srcId="{B7EC5AD9-4502-49BB-8015-0079DEB68B72}" destId="{9C3E7A92-BD8A-464E-9B03-83D3D42BDDCC}" srcOrd="0" destOrd="0" presId="urn:microsoft.com/office/officeart/2005/8/layout/chevron2"/>
    <dgm:cxn modelId="{FDC1E574-0731-4199-ADE6-9A41A0DF4957}" srcId="{C484C7FB-6E1A-4934-9014-A28D301E28CE}" destId="{F7653EF2-4152-4A29-9173-B47AABE81B2C}" srcOrd="1" destOrd="0" parTransId="{CF44DF13-F408-48D3-91BC-D072F0457430}" sibTransId="{7A3E83BC-B1F7-4DF0-A70A-9BCC10590DCD}"/>
    <dgm:cxn modelId="{72A8B4F6-F5FE-48B8-B18F-A44DF1DE0556}" type="presOf" srcId="{F7653EF2-4152-4A29-9173-B47AABE81B2C}" destId="{E88D9C94-DD9A-44FE-AB7D-336AD507E5FA}" srcOrd="0" destOrd="0" presId="urn:microsoft.com/office/officeart/2005/8/layout/chevron2"/>
    <dgm:cxn modelId="{5F59DC11-FBF2-439A-B8F7-081D7EE26AA3}" type="presOf" srcId="{001BBD43-4C7F-473F-8007-B2093C80E34E}" destId="{6A1AD631-9532-4B40-B689-BD91055B8891}" srcOrd="0" destOrd="0" presId="urn:microsoft.com/office/officeart/2005/8/layout/chevron2"/>
    <dgm:cxn modelId="{B6943137-6B33-4AE0-9CBC-AD4C596D319E}" srcId="{C484C7FB-6E1A-4934-9014-A28D301E28CE}" destId="{E5BB7F9E-0643-478A-A73A-51203D0D3480}" srcOrd="3" destOrd="0" parTransId="{66E87F9E-B90D-4A92-A815-0D8BC9B39684}" sibTransId="{5A8CC6A0-C9D7-4391-A68B-666AF233CF6B}"/>
    <dgm:cxn modelId="{FF8C89A0-165C-42D6-81D3-6E813A74F79E}" srcId="{A8F075E8-3614-447F-BE81-5646A8931E74}" destId="{5258AD80-7A09-424E-B479-7E982B8D6B9C}" srcOrd="0" destOrd="0" parTransId="{AC08409B-58F7-4B61-994F-FFC473AD5B8D}" sibTransId="{FD193412-E4F2-43CF-B6A2-7F4222DF21B3}"/>
    <dgm:cxn modelId="{1F7255B7-AA74-4D9F-BEF6-1DD8097DC683}" srcId="{F7653EF2-4152-4A29-9173-B47AABE81B2C}" destId="{5F604390-5E57-490D-AEF5-B59518332F99}" srcOrd="0" destOrd="0" parTransId="{8EBA22E8-4556-4801-BF76-4AD2683C4A87}" sibTransId="{82F14F32-E7D9-4F9B-B1C0-1D29970036D9}"/>
    <dgm:cxn modelId="{384984B1-E4CC-410A-BD60-96AC2262AF61}" type="presOf" srcId="{1499CBA1-78D8-4312-B761-7742A3BC6F6C}" destId="{6FD9A5AA-2A4C-4DBD-BBF6-B1A4580A335A}" srcOrd="0" destOrd="0" presId="urn:microsoft.com/office/officeart/2005/8/layout/chevron2"/>
    <dgm:cxn modelId="{79DC28F2-D661-40B4-8FF3-8199B093BD37}" type="presOf" srcId="{E5BB7F9E-0643-478A-A73A-51203D0D3480}" destId="{D087F93F-114B-426B-8805-A10612315D42}" srcOrd="0" destOrd="0" presId="urn:microsoft.com/office/officeart/2005/8/layout/chevron2"/>
    <dgm:cxn modelId="{1A1D9AA7-A022-4EDF-94B2-E37B1F0E6229}" type="presOf" srcId="{726D97B2-F5ED-48BB-AF46-4B0DCD3B00DE}" destId="{359607BD-06B9-4598-961B-B2A6C198C3AD}" srcOrd="0" destOrd="0" presId="urn:microsoft.com/office/officeart/2005/8/layout/chevron2"/>
    <dgm:cxn modelId="{DC847F47-55C3-4A39-964C-5EDEC998C9B9}" type="presOf" srcId="{5258AD80-7A09-424E-B479-7E982B8D6B9C}" destId="{14833BC4-2E08-4B87-9B50-8CB954234541}" srcOrd="0" destOrd="0" presId="urn:microsoft.com/office/officeart/2005/8/layout/chevron2"/>
    <dgm:cxn modelId="{D6042890-B63B-47FD-ACD6-FAF266D754AF}" type="presOf" srcId="{5F604390-5E57-490D-AEF5-B59518332F99}" destId="{901EA681-6CE3-4C04-BCA6-B9BD8BBCA0AD}" srcOrd="0" destOrd="0" presId="urn:microsoft.com/office/officeart/2005/8/layout/chevron2"/>
    <dgm:cxn modelId="{E11D51D8-B953-454E-84D3-AC344CD13A33}" srcId="{E5BB7F9E-0643-478A-A73A-51203D0D3480}" destId="{001BBD43-4C7F-473F-8007-B2093C80E34E}" srcOrd="0" destOrd="0" parTransId="{FC3CC494-D99A-4213-8184-60FBC98EF76E}" sibTransId="{435745EA-8BB4-4577-AF91-C9B2705A64A1}"/>
    <dgm:cxn modelId="{55B2B417-DA75-465C-9755-38DBF9711635}" srcId="{726D97B2-F5ED-48BB-AF46-4B0DCD3B00DE}" destId="{70816A64-60C7-4EBD-87F1-82E5A86DE7D8}" srcOrd="0" destOrd="0" parTransId="{7BAA7718-3994-4783-9960-730E60CEF2CE}" sibTransId="{A0E19A07-0CEC-4B50-A03F-F59C00FB396D}"/>
    <dgm:cxn modelId="{8D9937D6-6C06-452B-8B95-E1F16258D219}" srcId="{C484C7FB-6E1A-4934-9014-A28D301E28CE}" destId="{1499CBA1-78D8-4312-B761-7742A3BC6F6C}" srcOrd="2" destOrd="0" parTransId="{E70529FA-B3CF-4C72-B8FD-EEB9760A7227}" sibTransId="{A7676737-EB44-4611-BDB6-DF4F54A6C0E0}"/>
    <dgm:cxn modelId="{94C6343C-21CB-49CB-89D6-FE68D3BE0B8D}" srcId="{C484C7FB-6E1A-4934-9014-A28D301E28CE}" destId="{A8F075E8-3614-447F-BE81-5646A8931E74}" srcOrd="4" destOrd="0" parTransId="{F17B7DDB-5A66-44B4-A7AC-CE2EBD07F541}" sibTransId="{2AFF4791-2745-407F-BD9E-91EEADC4F354}"/>
    <dgm:cxn modelId="{0A9D07D9-0E1D-4729-BF2B-9CD2C61134B3}" type="presOf" srcId="{A8F075E8-3614-447F-BE81-5646A8931E74}" destId="{AF6592D6-5E72-4395-955F-BF91C4C2C775}" srcOrd="0" destOrd="0" presId="urn:microsoft.com/office/officeart/2005/8/layout/chevron2"/>
    <dgm:cxn modelId="{1B08CFB4-D23D-4F19-A83E-1C82378B29A8}" type="presOf" srcId="{C484C7FB-6E1A-4934-9014-A28D301E28CE}" destId="{F4F1C779-7B86-4C67-89AE-8686A21BC9AB}" srcOrd="0" destOrd="0" presId="urn:microsoft.com/office/officeart/2005/8/layout/chevron2"/>
    <dgm:cxn modelId="{16D8E4CA-2C78-4677-84F8-831E5D99B476}" srcId="{C484C7FB-6E1A-4934-9014-A28D301E28CE}" destId="{726D97B2-F5ED-48BB-AF46-4B0DCD3B00DE}" srcOrd="0" destOrd="0" parTransId="{2A38C64E-6EA2-4711-A972-5E5B57A2FD4A}" sibTransId="{60BC51D7-7455-44CB-85C5-49634D03E436}"/>
    <dgm:cxn modelId="{4C7F95A8-0E0B-4422-8D32-779E3BB87D91}" type="presParOf" srcId="{F4F1C779-7B86-4C67-89AE-8686A21BC9AB}" destId="{E4D39FA3-18E1-4EF7-B695-857B59D145F4}" srcOrd="0" destOrd="0" presId="urn:microsoft.com/office/officeart/2005/8/layout/chevron2"/>
    <dgm:cxn modelId="{2F156C26-5132-4DCE-B4CA-C8FF58D0CB99}" type="presParOf" srcId="{E4D39FA3-18E1-4EF7-B695-857B59D145F4}" destId="{359607BD-06B9-4598-961B-B2A6C198C3AD}" srcOrd="0" destOrd="0" presId="urn:microsoft.com/office/officeart/2005/8/layout/chevron2"/>
    <dgm:cxn modelId="{7DBFD934-5775-4004-87F7-1AF301ECE2CF}" type="presParOf" srcId="{E4D39FA3-18E1-4EF7-B695-857B59D145F4}" destId="{B3C3AC08-03DD-448F-B087-BBACAD28AB22}" srcOrd="1" destOrd="0" presId="urn:microsoft.com/office/officeart/2005/8/layout/chevron2"/>
    <dgm:cxn modelId="{5E9C6C31-BC4B-49F0-BC58-E863A703B9EC}" type="presParOf" srcId="{F4F1C779-7B86-4C67-89AE-8686A21BC9AB}" destId="{63712AF0-601F-4386-89FB-76028ACBCC3A}" srcOrd="1" destOrd="0" presId="urn:microsoft.com/office/officeart/2005/8/layout/chevron2"/>
    <dgm:cxn modelId="{9B76DEA2-6A9A-4F1D-8F01-2ED5410ACCA2}" type="presParOf" srcId="{F4F1C779-7B86-4C67-89AE-8686A21BC9AB}" destId="{D01DED41-855C-41D7-B041-F92C7CD65824}" srcOrd="2" destOrd="0" presId="urn:microsoft.com/office/officeart/2005/8/layout/chevron2"/>
    <dgm:cxn modelId="{0DA3FCFE-89A0-4D10-8327-254072145DD7}" type="presParOf" srcId="{D01DED41-855C-41D7-B041-F92C7CD65824}" destId="{E88D9C94-DD9A-44FE-AB7D-336AD507E5FA}" srcOrd="0" destOrd="0" presId="urn:microsoft.com/office/officeart/2005/8/layout/chevron2"/>
    <dgm:cxn modelId="{6F7AAC1E-277B-483C-ACC8-4FA2E75746E8}" type="presParOf" srcId="{D01DED41-855C-41D7-B041-F92C7CD65824}" destId="{901EA681-6CE3-4C04-BCA6-B9BD8BBCA0AD}" srcOrd="1" destOrd="0" presId="urn:microsoft.com/office/officeart/2005/8/layout/chevron2"/>
    <dgm:cxn modelId="{CE7E15E2-6574-4887-B9CE-25FDB946495E}" type="presParOf" srcId="{F4F1C779-7B86-4C67-89AE-8686A21BC9AB}" destId="{F86B1EB1-0B54-49DE-870C-88348AA38BFB}" srcOrd="3" destOrd="0" presId="urn:microsoft.com/office/officeart/2005/8/layout/chevron2"/>
    <dgm:cxn modelId="{FF9FDC09-9665-4019-AEA2-BA9F8820523C}" type="presParOf" srcId="{F4F1C779-7B86-4C67-89AE-8686A21BC9AB}" destId="{217B671F-A508-4809-9ED4-975812D9D813}" srcOrd="4" destOrd="0" presId="urn:microsoft.com/office/officeart/2005/8/layout/chevron2"/>
    <dgm:cxn modelId="{F6DDDF71-5C38-4ADD-9A6C-7855355855AE}" type="presParOf" srcId="{217B671F-A508-4809-9ED4-975812D9D813}" destId="{6FD9A5AA-2A4C-4DBD-BBF6-B1A4580A335A}" srcOrd="0" destOrd="0" presId="urn:microsoft.com/office/officeart/2005/8/layout/chevron2"/>
    <dgm:cxn modelId="{C4DBC0BF-463F-4601-9A27-42FA943F2EA9}" type="presParOf" srcId="{217B671F-A508-4809-9ED4-975812D9D813}" destId="{9C3E7A92-BD8A-464E-9B03-83D3D42BDDCC}" srcOrd="1" destOrd="0" presId="urn:microsoft.com/office/officeart/2005/8/layout/chevron2"/>
    <dgm:cxn modelId="{E7EA5AAA-F6EB-4DF1-BF6C-19892883ECE0}" type="presParOf" srcId="{F4F1C779-7B86-4C67-89AE-8686A21BC9AB}" destId="{F9D8026D-DD46-472B-B1AA-E237CA87160C}" srcOrd="5" destOrd="0" presId="urn:microsoft.com/office/officeart/2005/8/layout/chevron2"/>
    <dgm:cxn modelId="{EDFF38A3-3E1D-461B-B128-05C1E0EC8E9B}" type="presParOf" srcId="{F4F1C779-7B86-4C67-89AE-8686A21BC9AB}" destId="{6BEA4070-85F2-4022-A40C-82BAE2AFFCD2}" srcOrd="6" destOrd="0" presId="urn:microsoft.com/office/officeart/2005/8/layout/chevron2"/>
    <dgm:cxn modelId="{902B26D3-9F08-4D54-A4A1-263D9F9C329A}" type="presParOf" srcId="{6BEA4070-85F2-4022-A40C-82BAE2AFFCD2}" destId="{D087F93F-114B-426B-8805-A10612315D42}" srcOrd="0" destOrd="0" presId="urn:microsoft.com/office/officeart/2005/8/layout/chevron2"/>
    <dgm:cxn modelId="{DB1DA597-E49F-4107-8509-DD19FBA9E742}" type="presParOf" srcId="{6BEA4070-85F2-4022-A40C-82BAE2AFFCD2}" destId="{6A1AD631-9532-4B40-B689-BD91055B8891}" srcOrd="1" destOrd="0" presId="urn:microsoft.com/office/officeart/2005/8/layout/chevron2"/>
    <dgm:cxn modelId="{6A907D8F-07EF-4984-BDB3-304B6EDAEC61}" type="presParOf" srcId="{F4F1C779-7B86-4C67-89AE-8686A21BC9AB}" destId="{EEB53A68-AFCA-43CD-82CE-CE6E92AF89D9}" srcOrd="7" destOrd="0" presId="urn:microsoft.com/office/officeart/2005/8/layout/chevron2"/>
    <dgm:cxn modelId="{60FB5FE6-6BCE-46BB-84B4-598A879D90B2}" type="presParOf" srcId="{F4F1C779-7B86-4C67-89AE-8686A21BC9AB}" destId="{B26B31CE-C6B1-4555-8456-58BD324BFDA7}" srcOrd="8" destOrd="0" presId="urn:microsoft.com/office/officeart/2005/8/layout/chevron2"/>
    <dgm:cxn modelId="{727FB214-E9EE-4728-B389-8D4F5980D841}" type="presParOf" srcId="{B26B31CE-C6B1-4555-8456-58BD324BFDA7}" destId="{AF6592D6-5E72-4395-955F-BF91C4C2C775}" srcOrd="0" destOrd="0" presId="urn:microsoft.com/office/officeart/2005/8/layout/chevron2"/>
    <dgm:cxn modelId="{357F2C59-34E8-40CD-80D2-DF577307434D}" type="presParOf" srcId="{B26B31CE-C6B1-4555-8456-58BD324BFDA7}" destId="{14833BC4-2E08-4B87-9B50-8CB954234541}"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25542" custScaleY="202650"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DB6CA221-3600-4D45-B25E-59076A1EB6B3}" type="presOf" srcId="{74EFC469-3DE8-44A0-B8F7-9A923EAF52BE}" destId="{9147D38E-F951-4331-B81E-6B2F270CAC3C}" srcOrd="0" destOrd="0" presId="urn:microsoft.com/office/officeart/2005/8/layout/chevron1"/>
    <dgm:cxn modelId="{C270B4DF-B640-425F-915C-97F7F28ABC70}" type="presOf" srcId="{6CF4A22F-F99B-4826-8736-E5A6D55FBDC9}" destId="{BB38A1D9-113C-4C42-ACCE-674C5D247385}" srcOrd="0" destOrd="0" presId="urn:microsoft.com/office/officeart/2005/8/layout/chevron1"/>
    <dgm:cxn modelId="{8B85EB5D-D81E-47D8-A588-50CDB309AA40}" srcId="{4257FA0B-DC04-4E2B-A525-27C9CAE4D49F}" destId="{6CF4A22F-F99B-4826-8736-E5A6D55FBDC9}" srcOrd="7" destOrd="0" parTransId="{872AAAFF-7B62-4108-A93D-1301DB3144DE}" sibTransId="{ECA125C1-F948-4E4A-BB85-BF2F352010F5}"/>
    <dgm:cxn modelId="{FC73AD60-BE46-4F14-99D8-5DA9724C5E14}" type="presOf" srcId="{4257FA0B-DC04-4E2B-A525-27C9CAE4D49F}" destId="{47A2BB95-5D6C-4444-AB95-8D82D402C911}" srcOrd="0" destOrd="0" presId="urn:microsoft.com/office/officeart/2005/8/layout/chevron1"/>
    <dgm:cxn modelId="{F797D050-D796-4F45-860D-FBC20239E04D}" type="presOf" srcId="{D1079DB9-218B-4CF9-8626-480CCA915813}" destId="{81EA62C5-555D-4666-A6B5-923BAE052B54}"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1E311060-80E5-4933-9CE8-2321B60A65C8}" type="presOf" srcId="{97B88A51-A6B4-401C-92B4-7F283FD6CD78}" destId="{5FCC3DA0-D81E-4F5A-9B22-13A5F4D51B56}" srcOrd="0" destOrd="0" presId="urn:microsoft.com/office/officeart/2005/8/layout/chevron1"/>
    <dgm:cxn modelId="{F66C4ACE-D788-49CC-8AFC-74AC99AC8E79}" type="presOf" srcId="{2225E6C6-5DDB-4A3F-A27F-4C5647F62D31}" destId="{A37DB358-8167-442E-8740-1D2ECDCEE4C6}" srcOrd="0" destOrd="0" presId="urn:microsoft.com/office/officeart/2005/8/layout/chevron1"/>
    <dgm:cxn modelId="{11AEAAD0-7E6B-4B6B-8013-E1F87109D898}" type="presOf" srcId="{642A396D-93A3-4E2B-8EAA-158138FD6146}" destId="{93AAE2AD-45B8-4BC0-B4CF-A7161EE52D8D}"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23470E61-5635-4F8E-9519-A0009E098658}" type="presOf" srcId="{DB50FD64-10C8-4548-B017-715B6AB336F1}" destId="{BD68666F-8DD7-48D2-8158-BDF651D1999B}"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822C6C38-DADA-4D89-AB58-3853BA25DF91}" srcId="{4257FA0B-DC04-4E2B-A525-27C9CAE4D49F}" destId="{5964108C-1F5F-4E86-A2B8-BC766412A552}" srcOrd="6" destOrd="0" parTransId="{094D7976-E0F2-4A5E-900C-16461454DD02}" sibTransId="{D1ACA20F-350B-465B-B22F-40235F298097}"/>
    <dgm:cxn modelId="{477F589E-A175-4309-A2ED-72F21701646B}" type="presOf" srcId="{5964108C-1F5F-4E86-A2B8-BC766412A552}" destId="{8A898FB9-23FF-415C-AE86-05EEE5FE2234}" srcOrd="0" destOrd="0" presId="urn:microsoft.com/office/officeart/2005/8/layout/chevron1"/>
    <dgm:cxn modelId="{38695439-8CDC-49A5-95C2-D18F09CDAD34}" type="presOf" srcId="{0A77A97A-59D3-44F6-A9E5-EEB7446BE536}" destId="{B2464ACB-6F23-4D18-907E-D06EBED145BB}"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5A20F7AB-EC5A-4B9A-805B-1C845386CC1A}" type="presParOf" srcId="{47A2BB95-5D6C-4444-AB95-8D82D402C911}" destId="{93AAE2AD-45B8-4BC0-B4CF-A7161EE52D8D}" srcOrd="0" destOrd="0" presId="urn:microsoft.com/office/officeart/2005/8/layout/chevron1"/>
    <dgm:cxn modelId="{2C432910-8458-4F9E-8D3B-41669D2117D0}" type="presParOf" srcId="{47A2BB95-5D6C-4444-AB95-8D82D402C911}" destId="{9CF49D3F-3662-45C5-881D-4EE36A059E2A}" srcOrd="1" destOrd="0" presId="urn:microsoft.com/office/officeart/2005/8/layout/chevron1"/>
    <dgm:cxn modelId="{2DFE03EF-BC83-4D9A-AC92-2AA281772FF7}" type="presParOf" srcId="{47A2BB95-5D6C-4444-AB95-8D82D402C911}" destId="{A37DB358-8167-442E-8740-1D2ECDCEE4C6}" srcOrd="2" destOrd="0" presId="urn:microsoft.com/office/officeart/2005/8/layout/chevron1"/>
    <dgm:cxn modelId="{7DA80D6C-4524-400D-9400-8CBB5339345A}" type="presParOf" srcId="{47A2BB95-5D6C-4444-AB95-8D82D402C911}" destId="{BB6A546D-BCAD-47FC-93DD-9000ED15BB4E}" srcOrd="3" destOrd="0" presId="urn:microsoft.com/office/officeart/2005/8/layout/chevron1"/>
    <dgm:cxn modelId="{9CC1C04A-CA4E-48E4-96AF-699164A6633A}" type="presParOf" srcId="{47A2BB95-5D6C-4444-AB95-8D82D402C911}" destId="{B2464ACB-6F23-4D18-907E-D06EBED145BB}" srcOrd="4" destOrd="0" presId="urn:microsoft.com/office/officeart/2005/8/layout/chevron1"/>
    <dgm:cxn modelId="{6F712BA7-0AC4-4C3F-8E5F-BB74EC871015}" type="presParOf" srcId="{47A2BB95-5D6C-4444-AB95-8D82D402C911}" destId="{68A27C42-B10B-41FE-8B4E-2013A5FB13C7}" srcOrd="5" destOrd="0" presId="urn:microsoft.com/office/officeart/2005/8/layout/chevron1"/>
    <dgm:cxn modelId="{40897AEE-82E2-4127-9772-0567DB3206BD}" type="presParOf" srcId="{47A2BB95-5D6C-4444-AB95-8D82D402C911}" destId="{BD68666F-8DD7-48D2-8158-BDF651D1999B}" srcOrd="6" destOrd="0" presId="urn:microsoft.com/office/officeart/2005/8/layout/chevron1"/>
    <dgm:cxn modelId="{1A476C65-6688-44D8-8126-9C72A78D878D}" type="presParOf" srcId="{47A2BB95-5D6C-4444-AB95-8D82D402C911}" destId="{66C50590-1183-49E3-ADA2-35B4091326D1}" srcOrd="7" destOrd="0" presId="urn:microsoft.com/office/officeart/2005/8/layout/chevron1"/>
    <dgm:cxn modelId="{141DCCE6-03D0-424E-A51A-98E6065E15A6}" type="presParOf" srcId="{47A2BB95-5D6C-4444-AB95-8D82D402C911}" destId="{9147D38E-F951-4331-B81E-6B2F270CAC3C}" srcOrd="8" destOrd="0" presId="urn:microsoft.com/office/officeart/2005/8/layout/chevron1"/>
    <dgm:cxn modelId="{EB174A7F-D3E3-4F39-993F-D7499E781C9E}" type="presParOf" srcId="{47A2BB95-5D6C-4444-AB95-8D82D402C911}" destId="{76FCC13D-1FB4-45B5-BF5B-610717CC554C}" srcOrd="9" destOrd="0" presId="urn:microsoft.com/office/officeart/2005/8/layout/chevron1"/>
    <dgm:cxn modelId="{D8EE4362-A1F7-4121-8C4E-1BA2F9C6064B}" type="presParOf" srcId="{47A2BB95-5D6C-4444-AB95-8D82D402C911}" destId="{5FCC3DA0-D81E-4F5A-9B22-13A5F4D51B56}" srcOrd="10" destOrd="0" presId="urn:microsoft.com/office/officeart/2005/8/layout/chevron1"/>
    <dgm:cxn modelId="{C9C2602F-4937-48CE-A215-48665F5CE934}" type="presParOf" srcId="{47A2BB95-5D6C-4444-AB95-8D82D402C911}" destId="{1941AEBA-2673-4F4D-8934-4DA37B9575C0}" srcOrd="11" destOrd="0" presId="urn:microsoft.com/office/officeart/2005/8/layout/chevron1"/>
    <dgm:cxn modelId="{70CD1EB9-059D-4247-A728-19193CCABDEB}" type="presParOf" srcId="{47A2BB95-5D6C-4444-AB95-8D82D402C911}" destId="{8A898FB9-23FF-415C-AE86-05EEE5FE2234}" srcOrd="12" destOrd="0" presId="urn:microsoft.com/office/officeart/2005/8/layout/chevron1"/>
    <dgm:cxn modelId="{18A1D63E-7A61-4FED-ABD7-83DE0EE791A7}" type="presParOf" srcId="{47A2BB95-5D6C-4444-AB95-8D82D402C911}" destId="{28690A5A-A112-472D-940A-35FE714A8A6B}" srcOrd="13" destOrd="0" presId="urn:microsoft.com/office/officeart/2005/8/layout/chevron1"/>
    <dgm:cxn modelId="{6BEF31F1-B1D2-4F1A-BC81-E4A706D53459}" type="presParOf" srcId="{47A2BB95-5D6C-4444-AB95-8D82D402C911}" destId="{BB38A1D9-113C-4C42-ACCE-674C5D247385}" srcOrd="14" destOrd="0" presId="urn:microsoft.com/office/officeart/2005/8/layout/chevron1"/>
    <dgm:cxn modelId="{9063C2D9-17B5-49D4-B1F0-6005411B95DB}" type="presParOf" srcId="{47A2BB95-5D6C-4444-AB95-8D82D402C911}" destId="{F4BB9417-7B99-4D24-9041-884B8B5FDCE0}" srcOrd="15" destOrd="0" presId="urn:microsoft.com/office/officeart/2005/8/layout/chevron1"/>
    <dgm:cxn modelId="{4FED7E0E-3FAF-4BA9-A53F-969F186ACBCD}"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25542" custScaleY="202650"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DD81C5AC-DE21-4594-8430-2DA425169894}" type="presOf" srcId="{4257FA0B-DC04-4E2B-A525-27C9CAE4D49F}" destId="{47A2BB95-5D6C-4444-AB95-8D82D402C911}" srcOrd="0" destOrd="0" presId="urn:microsoft.com/office/officeart/2005/8/layout/chevron1"/>
    <dgm:cxn modelId="{21FC87EB-FB4C-4506-A605-93ACD2CD37FA}" type="presOf" srcId="{97B88A51-A6B4-401C-92B4-7F283FD6CD78}" destId="{5FCC3DA0-D81E-4F5A-9B22-13A5F4D51B56}"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A15C9478-8186-4D18-9A3C-5B4DC6D10783}" type="presOf" srcId="{6CF4A22F-F99B-4826-8736-E5A6D55FBDC9}" destId="{BB38A1D9-113C-4C42-ACCE-674C5D247385}" srcOrd="0" destOrd="0" presId="urn:microsoft.com/office/officeart/2005/8/layout/chevron1"/>
    <dgm:cxn modelId="{4E30D455-81C1-4130-839A-7B61C25E9E3D}" type="presOf" srcId="{74EFC469-3DE8-44A0-B8F7-9A923EAF52BE}" destId="{9147D38E-F951-4331-B81E-6B2F270CAC3C}"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4E7BF50B-60A6-4B3D-BC6A-CB262F9DCDC9}" type="presOf" srcId="{2225E6C6-5DDB-4A3F-A27F-4C5647F62D31}" destId="{A37DB358-8167-442E-8740-1D2ECDCEE4C6}"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78E28275-2505-4422-A6EC-C41C2CF38ECE}" type="presOf" srcId="{DB50FD64-10C8-4548-B017-715B6AB336F1}" destId="{BD68666F-8DD7-48D2-8158-BDF651D1999B}" srcOrd="0" destOrd="0" presId="urn:microsoft.com/office/officeart/2005/8/layout/chevron1"/>
    <dgm:cxn modelId="{EBF44CB0-5F13-4AFA-9404-F5CCC5CC64B6}" type="presOf" srcId="{0A77A97A-59D3-44F6-A9E5-EEB7446BE536}" destId="{B2464ACB-6F23-4D18-907E-D06EBED145BB}"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60A720D1-42A6-4767-BF8F-4DDEAF388754}" type="presOf" srcId="{642A396D-93A3-4E2B-8EAA-158138FD6146}" destId="{93AAE2AD-45B8-4BC0-B4CF-A7161EE52D8D}"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7BB324E4-EEFA-4BCA-9107-030FED4331BA}" type="presOf" srcId="{5964108C-1F5F-4E86-A2B8-BC766412A552}" destId="{8A898FB9-23FF-415C-AE86-05EEE5FE2234}" srcOrd="0" destOrd="0" presId="urn:microsoft.com/office/officeart/2005/8/layout/chevron1"/>
    <dgm:cxn modelId="{E2D43027-97FF-4A19-97D6-33CB2857DEBA}" type="presOf" srcId="{D1079DB9-218B-4CF9-8626-480CCA915813}" destId="{81EA62C5-555D-4666-A6B5-923BAE052B54}" srcOrd="0" destOrd="0" presId="urn:microsoft.com/office/officeart/2005/8/layout/chevron1"/>
    <dgm:cxn modelId="{634F7CBC-BC4C-4795-81FB-2C90CB217028}" type="presParOf" srcId="{47A2BB95-5D6C-4444-AB95-8D82D402C911}" destId="{93AAE2AD-45B8-4BC0-B4CF-A7161EE52D8D}" srcOrd="0" destOrd="0" presId="urn:microsoft.com/office/officeart/2005/8/layout/chevron1"/>
    <dgm:cxn modelId="{EE71156A-A41D-4498-9006-424FB4A7DB76}" type="presParOf" srcId="{47A2BB95-5D6C-4444-AB95-8D82D402C911}" destId="{9CF49D3F-3662-45C5-881D-4EE36A059E2A}" srcOrd="1" destOrd="0" presId="urn:microsoft.com/office/officeart/2005/8/layout/chevron1"/>
    <dgm:cxn modelId="{468BF82E-F500-4D92-B4E8-9FD2009F1047}" type="presParOf" srcId="{47A2BB95-5D6C-4444-AB95-8D82D402C911}" destId="{A37DB358-8167-442E-8740-1D2ECDCEE4C6}" srcOrd="2" destOrd="0" presId="urn:microsoft.com/office/officeart/2005/8/layout/chevron1"/>
    <dgm:cxn modelId="{C3897249-9B9A-4F35-A10D-9DB35F0896EE}" type="presParOf" srcId="{47A2BB95-5D6C-4444-AB95-8D82D402C911}" destId="{BB6A546D-BCAD-47FC-93DD-9000ED15BB4E}" srcOrd="3" destOrd="0" presId="urn:microsoft.com/office/officeart/2005/8/layout/chevron1"/>
    <dgm:cxn modelId="{ED343BD6-1430-4AE7-9EB1-6641F494B96E}" type="presParOf" srcId="{47A2BB95-5D6C-4444-AB95-8D82D402C911}" destId="{B2464ACB-6F23-4D18-907E-D06EBED145BB}" srcOrd="4" destOrd="0" presId="urn:microsoft.com/office/officeart/2005/8/layout/chevron1"/>
    <dgm:cxn modelId="{293D30DD-54B7-4989-BEB6-910015226653}" type="presParOf" srcId="{47A2BB95-5D6C-4444-AB95-8D82D402C911}" destId="{68A27C42-B10B-41FE-8B4E-2013A5FB13C7}" srcOrd="5" destOrd="0" presId="urn:microsoft.com/office/officeart/2005/8/layout/chevron1"/>
    <dgm:cxn modelId="{672F250E-D468-447C-A9B6-C4993E2ED889}" type="presParOf" srcId="{47A2BB95-5D6C-4444-AB95-8D82D402C911}" destId="{BD68666F-8DD7-48D2-8158-BDF651D1999B}" srcOrd="6" destOrd="0" presId="urn:microsoft.com/office/officeart/2005/8/layout/chevron1"/>
    <dgm:cxn modelId="{799785B9-EC08-4838-B083-90EFCBDBE480}" type="presParOf" srcId="{47A2BB95-5D6C-4444-AB95-8D82D402C911}" destId="{66C50590-1183-49E3-ADA2-35B4091326D1}" srcOrd="7" destOrd="0" presId="urn:microsoft.com/office/officeart/2005/8/layout/chevron1"/>
    <dgm:cxn modelId="{5528214A-53B2-46FF-9E47-8A820C4EB4A6}" type="presParOf" srcId="{47A2BB95-5D6C-4444-AB95-8D82D402C911}" destId="{9147D38E-F951-4331-B81E-6B2F270CAC3C}" srcOrd="8" destOrd="0" presId="urn:microsoft.com/office/officeart/2005/8/layout/chevron1"/>
    <dgm:cxn modelId="{03B6AA12-13CF-445B-A90B-3FBC4F99938D}" type="presParOf" srcId="{47A2BB95-5D6C-4444-AB95-8D82D402C911}" destId="{76FCC13D-1FB4-45B5-BF5B-610717CC554C}" srcOrd="9" destOrd="0" presId="urn:microsoft.com/office/officeart/2005/8/layout/chevron1"/>
    <dgm:cxn modelId="{FE0B8EF2-BEFA-4608-ABD4-076ADF48BCC1}" type="presParOf" srcId="{47A2BB95-5D6C-4444-AB95-8D82D402C911}" destId="{5FCC3DA0-D81E-4F5A-9B22-13A5F4D51B56}" srcOrd="10" destOrd="0" presId="urn:microsoft.com/office/officeart/2005/8/layout/chevron1"/>
    <dgm:cxn modelId="{D37CC1FF-E721-4027-BC4F-4062FB9D4E00}" type="presParOf" srcId="{47A2BB95-5D6C-4444-AB95-8D82D402C911}" destId="{1941AEBA-2673-4F4D-8934-4DA37B9575C0}" srcOrd="11" destOrd="0" presId="urn:microsoft.com/office/officeart/2005/8/layout/chevron1"/>
    <dgm:cxn modelId="{29AB8649-0A0A-4D6F-AE53-BEE7A3E09BD1}" type="presParOf" srcId="{47A2BB95-5D6C-4444-AB95-8D82D402C911}" destId="{8A898FB9-23FF-415C-AE86-05EEE5FE2234}" srcOrd="12" destOrd="0" presId="urn:microsoft.com/office/officeart/2005/8/layout/chevron1"/>
    <dgm:cxn modelId="{6DBB7A43-5591-4526-87B0-40698A81247C}" type="presParOf" srcId="{47A2BB95-5D6C-4444-AB95-8D82D402C911}" destId="{28690A5A-A112-472D-940A-35FE714A8A6B}" srcOrd="13" destOrd="0" presId="urn:microsoft.com/office/officeart/2005/8/layout/chevron1"/>
    <dgm:cxn modelId="{AF0BBCEE-CBDA-4F50-B14C-CD95FFDCCED5}" type="presParOf" srcId="{47A2BB95-5D6C-4444-AB95-8D82D402C911}" destId="{BB38A1D9-113C-4C42-ACCE-674C5D247385}" srcOrd="14" destOrd="0" presId="urn:microsoft.com/office/officeart/2005/8/layout/chevron1"/>
    <dgm:cxn modelId="{078BDBAB-B0B6-4B6D-A1C2-C1EBC0D18C8F}" type="presParOf" srcId="{47A2BB95-5D6C-4444-AB95-8D82D402C911}" destId="{F4BB9417-7B99-4D24-9041-884B8B5FDCE0}" srcOrd="15" destOrd="0" presId="urn:microsoft.com/office/officeart/2005/8/layout/chevron1"/>
    <dgm:cxn modelId="{E856076F-74D8-4DEF-B612-69FA5E5815E8}"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25542" custScaleY="202650"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dgm:presLayoutVars>
          <dgm:chMax val="0"/>
          <dgm:chPref val="0"/>
          <dgm:bulletEnabled val="1"/>
        </dgm:presLayoutVars>
      </dgm:prSet>
      <dgm:spPr/>
      <dgm:t>
        <a:bodyPr/>
        <a:lstStyle/>
        <a:p>
          <a:endParaRPr lang="fr-FR"/>
        </a:p>
      </dgm:t>
    </dgm:pt>
  </dgm:ptLst>
  <dgm:cxnLst>
    <dgm:cxn modelId="{23AFB538-DAF4-4A73-A67C-18244F3D0C51}" type="presOf" srcId="{D1079DB9-218B-4CF9-8626-480CCA915813}" destId="{81EA62C5-555D-4666-A6B5-923BAE052B54}" srcOrd="0" destOrd="0" presId="urn:microsoft.com/office/officeart/2005/8/layout/chevron1"/>
    <dgm:cxn modelId="{CBA1620B-3653-472D-B9F6-B5380F434D7B}" type="presOf" srcId="{5964108C-1F5F-4E86-A2B8-BC766412A552}" destId="{8A898FB9-23FF-415C-AE86-05EEE5FE2234}"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375BDD51-D8EC-4006-AB53-3DF921F5CDE5}" type="presOf" srcId="{642A396D-93A3-4E2B-8EAA-158138FD6146}" destId="{93AAE2AD-45B8-4BC0-B4CF-A7161EE52D8D}" srcOrd="0" destOrd="0" presId="urn:microsoft.com/office/officeart/2005/8/layout/chevron1"/>
    <dgm:cxn modelId="{6001C98E-5A5F-4F1F-9A61-302A8A4B1689}" type="presOf" srcId="{4257FA0B-DC04-4E2B-A525-27C9CAE4D49F}" destId="{47A2BB95-5D6C-4444-AB95-8D82D402C911}"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3B5563CD-BCDE-491F-94F1-1B4692ECEDA2}" type="presOf" srcId="{2225E6C6-5DDB-4A3F-A27F-4C5647F62D31}" destId="{A37DB358-8167-442E-8740-1D2ECDCEE4C6}" srcOrd="0" destOrd="0" presId="urn:microsoft.com/office/officeart/2005/8/layout/chevron1"/>
    <dgm:cxn modelId="{FF7AED95-AC86-4C49-8EF9-2FA37E279B21}" type="presOf" srcId="{6CF4A22F-F99B-4826-8736-E5A6D55FBDC9}" destId="{BB38A1D9-113C-4C42-ACCE-674C5D247385}"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7328FC1F-2FAE-4AC0-B1C0-BF1F3D744EA7}" type="presOf" srcId="{0A77A97A-59D3-44F6-A9E5-EEB7446BE536}" destId="{B2464ACB-6F23-4D18-907E-D06EBED145BB}"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822C6C38-DADA-4D89-AB58-3853BA25DF91}" srcId="{4257FA0B-DC04-4E2B-A525-27C9CAE4D49F}" destId="{5964108C-1F5F-4E86-A2B8-BC766412A552}" srcOrd="6" destOrd="0" parTransId="{094D7976-E0F2-4A5E-900C-16461454DD02}" sibTransId="{D1ACA20F-350B-465B-B22F-40235F298097}"/>
    <dgm:cxn modelId="{B54A05E0-965E-4A45-A13F-53AF6A02B8A5}" type="presOf" srcId="{97B88A51-A6B4-401C-92B4-7F283FD6CD78}" destId="{5FCC3DA0-D81E-4F5A-9B22-13A5F4D51B56}"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C230F2A9-13F1-4E4A-8AD7-353CA803C399}" type="presOf" srcId="{74EFC469-3DE8-44A0-B8F7-9A923EAF52BE}" destId="{9147D38E-F951-4331-B81E-6B2F270CAC3C}" srcOrd="0" destOrd="0" presId="urn:microsoft.com/office/officeart/2005/8/layout/chevron1"/>
    <dgm:cxn modelId="{2ADE1BB8-FB68-4983-8376-A9995811177C}" type="presOf" srcId="{DB50FD64-10C8-4548-B017-715B6AB336F1}" destId="{BD68666F-8DD7-48D2-8158-BDF651D1999B}" srcOrd="0" destOrd="0" presId="urn:microsoft.com/office/officeart/2005/8/layout/chevron1"/>
    <dgm:cxn modelId="{71ECC131-0710-44B5-8E71-0CBC143E72FB}" type="presParOf" srcId="{47A2BB95-5D6C-4444-AB95-8D82D402C911}" destId="{93AAE2AD-45B8-4BC0-B4CF-A7161EE52D8D}" srcOrd="0" destOrd="0" presId="urn:microsoft.com/office/officeart/2005/8/layout/chevron1"/>
    <dgm:cxn modelId="{074B3113-CE45-474D-81C1-5E5A5E2BB173}" type="presParOf" srcId="{47A2BB95-5D6C-4444-AB95-8D82D402C911}" destId="{9CF49D3F-3662-45C5-881D-4EE36A059E2A}" srcOrd="1" destOrd="0" presId="urn:microsoft.com/office/officeart/2005/8/layout/chevron1"/>
    <dgm:cxn modelId="{5917085C-6013-4FD6-94D0-1F74462B8393}" type="presParOf" srcId="{47A2BB95-5D6C-4444-AB95-8D82D402C911}" destId="{A37DB358-8167-442E-8740-1D2ECDCEE4C6}" srcOrd="2" destOrd="0" presId="urn:microsoft.com/office/officeart/2005/8/layout/chevron1"/>
    <dgm:cxn modelId="{6A5B3679-B5D9-488F-B94E-87A20214712E}" type="presParOf" srcId="{47A2BB95-5D6C-4444-AB95-8D82D402C911}" destId="{BB6A546D-BCAD-47FC-93DD-9000ED15BB4E}" srcOrd="3" destOrd="0" presId="urn:microsoft.com/office/officeart/2005/8/layout/chevron1"/>
    <dgm:cxn modelId="{651F307F-2620-4388-A594-128C06B36B9F}" type="presParOf" srcId="{47A2BB95-5D6C-4444-AB95-8D82D402C911}" destId="{B2464ACB-6F23-4D18-907E-D06EBED145BB}" srcOrd="4" destOrd="0" presId="urn:microsoft.com/office/officeart/2005/8/layout/chevron1"/>
    <dgm:cxn modelId="{1A7418D8-DCA1-4571-A1F2-86FC3E62DBA9}" type="presParOf" srcId="{47A2BB95-5D6C-4444-AB95-8D82D402C911}" destId="{68A27C42-B10B-41FE-8B4E-2013A5FB13C7}" srcOrd="5" destOrd="0" presId="urn:microsoft.com/office/officeart/2005/8/layout/chevron1"/>
    <dgm:cxn modelId="{FEB63725-8B0F-4A3D-83F4-11554C55DE62}" type="presParOf" srcId="{47A2BB95-5D6C-4444-AB95-8D82D402C911}" destId="{BD68666F-8DD7-48D2-8158-BDF651D1999B}" srcOrd="6" destOrd="0" presId="urn:microsoft.com/office/officeart/2005/8/layout/chevron1"/>
    <dgm:cxn modelId="{DCE9FBF0-B302-44FA-928F-FCBB2CCC8C7B}" type="presParOf" srcId="{47A2BB95-5D6C-4444-AB95-8D82D402C911}" destId="{66C50590-1183-49E3-ADA2-35B4091326D1}" srcOrd="7" destOrd="0" presId="urn:microsoft.com/office/officeart/2005/8/layout/chevron1"/>
    <dgm:cxn modelId="{A6DA5EC3-07CA-499F-BB92-3503C5ECEEFB}" type="presParOf" srcId="{47A2BB95-5D6C-4444-AB95-8D82D402C911}" destId="{9147D38E-F951-4331-B81E-6B2F270CAC3C}" srcOrd="8" destOrd="0" presId="urn:microsoft.com/office/officeart/2005/8/layout/chevron1"/>
    <dgm:cxn modelId="{8144DC1E-5032-42DD-AB10-092D82188874}" type="presParOf" srcId="{47A2BB95-5D6C-4444-AB95-8D82D402C911}" destId="{76FCC13D-1FB4-45B5-BF5B-610717CC554C}" srcOrd="9" destOrd="0" presId="urn:microsoft.com/office/officeart/2005/8/layout/chevron1"/>
    <dgm:cxn modelId="{CF500B8F-9A32-4DD1-BD0E-08BB1FE9F3D7}" type="presParOf" srcId="{47A2BB95-5D6C-4444-AB95-8D82D402C911}" destId="{5FCC3DA0-D81E-4F5A-9B22-13A5F4D51B56}" srcOrd="10" destOrd="0" presId="urn:microsoft.com/office/officeart/2005/8/layout/chevron1"/>
    <dgm:cxn modelId="{A1199746-2852-4901-BF86-D459EF1A9770}" type="presParOf" srcId="{47A2BB95-5D6C-4444-AB95-8D82D402C911}" destId="{1941AEBA-2673-4F4D-8934-4DA37B9575C0}" srcOrd="11" destOrd="0" presId="urn:microsoft.com/office/officeart/2005/8/layout/chevron1"/>
    <dgm:cxn modelId="{19E8C8F6-42CE-4CDC-9384-3C76D979CDC8}" type="presParOf" srcId="{47A2BB95-5D6C-4444-AB95-8D82D402C911}" destId="{8A898FB9-23FF-415C-AE86-05EEE5FE2234}" srcOrd="12" destOrd="0" presId="urn:microsoft.com/office/officeart/2005/8/layout/chevron1"/>
    <dgm:cxn modelId="{B8328CE4-01AF-4908-8CDD-06FFDB22B8FF}" type="presParOf" srcId="{47A2BB95-5D6C-4444-AB95-8D82D402C911}" destId="{28690A5A-A112-472D-940A-35FE714A8A6B}" srcOrd="13" destOrd="0" presId="urn:microsoft.com/office/officeart/2005/8/layout/chevron1"/>
    <dgm:cxn modelId="{8B350D73-BF1E-4ACC-BAAC-A2F5CD093019}" type="presParOf" srcId="{47A2BB95-5D6C-4444-AB95-8D82D402C911}" destId="{BB38A1D9-113C-4C42-ACCE-674C5D247385}" srcOrd="14" destOrd="0" presId="urn:microsoft.com/office/officeart/2005/8/layout/chevron1"/>
    <dgm:cxn modelId="{2A3D7992-BCBF-41EE-B5A1-2DACF7F04D3E}" type="presParOf" srcId="{47A2BB95-5D6C-4444-AB95-8D82D402C911}" destId="{F4BB9417-7B99-4D24-9041-884B8B5FDCE0}" srcOrd="15" destOrd="0" presId="urn:microsoft.com/office/officeart/2005/8/layout/chevron1"/>
    <dgm:cxn modelId="{84ECC6DF-790A-4F78-A9CD-5D7F8FF523D9}"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25542" custScaleY="202650"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dgm:presLayoutVars>
          <dgm:chMax val="0"/>
          <dgm:chPref val="0"/>
          <dgm:bulletEnabled val="1"/>
        </dgm:presLayoutVars>
      </dgm:prSet>
      <dgm:spPr/>
      <dgm:t>
        <a:bodyPr/>
        <a:lstStyle/>
        <a:p>
          <a:endParaRPr lang="fr-FR"/>
        </a:p>
      </dgm:t>
    </dgm:pt>
  </dgm:ptLst>
  <dgm:cxnLst>
    <dgm:cxn modelId="{7C461BB0-850B-4A12-99D8-25725F8AF9EB}" type="presOf" srcId="{74EFC469-3DE8-44A0-B8F7-9A923EAF52BE}" destId="{9147D38E-F951-4331-B81E-6B2F270CAC3C}" srcOrd="0" destOrd="0" presId="urn:microsoft.com/office/officeart/2005/8/layout/chevron1"/>
    <dgm:cxn modelId="{72C638F4-40C1-4D5C-9F6B-6958AB9F4116}" type="presOf" srcId="{2225E6C6-5DDB-4A3F-A27F-4C5647F62D31}" destId="{A37DB358-8167-442E-8740-1D2ECDCEE4C6}"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7A61159D-68E7-41A6-A7EE-C1A79DF14314}" type="presOf" srcId="{4257FA0B-DC04-4E2B-A525-27C9CAE4D49F}" destId="{47A2BB95-5D6C-4444-AB95-8D82D402C911}"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BCCD13DD-FC5B-44EF-9815-E1DB2E6ECC70}" type="presOf" srcId="{97B88A51-A6B4-401C-92B4-7F283FD6CD78}" destId="{5FCC3DA0-D81E-4F5A-9B22-13A5F4D51B56}"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0007ABEA-752B-44AE-A6B0-95F5C7AC91C7}" type="presOf" srcId="{642A396D-93A3-4E2B-8EAA-158138FD6146}" destId="{93AAE2AD-45B8-4BC0-B4CF-A7161EE52D8D}"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07C95979-DD36-4B95-8FCD-119120D0E3E5}" type="presOf" srcId="{0A77A97A-59D3-44F6-A9E5-EEB7446BE536}" destId="{B2464ACB-6F23-4D18-907E-D06EBED145BB}"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EACF0A2D-7323-42DA-B6A0-99349987580C}" type="presOf" srcId="{DB50FD64-10C8-4548-B017-715B6AB336F1}" destId="{BD68666F-8DD7-48D2-8158-BDF651D1999B}"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EE176E51-F4AC-43AE-8495-EE47A87B573E}" type="presOf" srcId="{D1079DB9-218B-4CF9-8626-480CCA915813}" destId="{81EA62C5-555D-4666-A6B5-923BAE052B54}"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6A946E70-FFE7-4D3E-8CBE-E3DBB967E230}" type="presOf" srcId="{6CF4A22F-F99B-4826-8736-E5A6D55FBDC9}" destId="{BB38A1D9-113C-4C42-ACCE-674C5D247385}" srcOrd="0" destOrd="0" presId="urn:microsoft.com/office/officeart/2005/8/layout/chevron1"/>
    <dgm:cxn modelId="{E5C80E89-5B77-4947-9556-677F99F8087E}" type="presOf" srcId="{5964108C-1F5F-4E86-A2B8-BC766412A552}" destId="{8A898FB9-23FF-415C-AE86-05EEE5FE2234}" srcOrd="0" destOrd="0" presId="urn:microsoft.com/office/officeart/2005/8/layout/chevron1"/>
    <dgm:cxn modelId="{39D684C0-785F-4986-8816-B5C8D491A89F}" type="presParOf" srcId="{47A2BB95-5D6C-4444-AB95-8D82D402C911}" destId="{93AAE2AD-45B8-4BC0-B4CF-A7161EE52D8D}" srcOrd="0" destOrd="0" presId="urn:microsoft.com/office/officeart/2005/8/layout/chevron1"/>
    <dgm:cxn modelId="{F5B0F0FF-E46C-484A-816D-E7D19D0D2764}" type="presParOf" srcId="{47A2BB95-5D6C-4444-AB95-8D82D402C911}" destId="{9CF49D3F-3662-45C5-881D-4EE36A059E2A}" srcOrd="1" destOrd="0" presId="urn:microsoft.com/office/officeart/2005/8/layout/chevron1"/>
    <dgm:cxn modelId="{97ACB86A-984F-410A-BF11-84C4F15BE301}" type="presParOf" srcId="{47A2BB95-5D6C-4444-AB95-8D82D402C911}" destId="{A37DB358-8167-442E-8740-1D2ECDCEE4C6}" srcOrd="2" destOrd="0" presId="urn:microsoft.com/office/officeart/2005/8/layout/chevron1"/>
    <dgm:cxn modelId="{308ADBD0-6B58-473B-825F-A73029397144}" type="presParOf" srcId="{47A2BB95-5D6C-4444-AB95-8D82D402C911}" destId="{BB6A546D-BCAD-47FC-93DD-9000ED15BB4E}" srcOrd="3" destOrd="0" presId="urn:microsoft.com/office/officeart/2005/8/layout/chevron1"/>
    <dgm:cxn modelId="{97124BE9-E584-4275-9A90-DE716E7E71B9}" type="presParOf" srcId="{47A2BB95-5D6C-4444-AB95-8D82D402C911}" destId="{B2464ACB-6F23-4D18-907E-D06EBED145BB}" srcOrd="4" destOrd="0" presId="urn:microsoft.com/office/officeart/2005/8/layout/chevron1"/>
    <dgm:cxn modelId="{4702A0E4-5342-4972-BFF9-EB9BEE5098A8}" type="presParOf" srcId="{47A2BB95-5D6C-4444-AB95-8D82D402C911}" destId="{68A27C42-B10B-41FE-8B4E-2013A5FB13C7}" srcOrd="5" destOrd="0" presId="urn:microsoft.com/office/officeart/2005/8/layout/chevron1"/>
    <dgm:cxn modelId="{0A907245-166E-4624-9E48-588861FB686C}" type="presParOf" srcId="{47A2BB95-5D6C-4444-AB95-8D82D402C911}" destId="{BD68666F-8DD7-48D2-8158-BDF651D1999B}" srcOrd="6" destOrd="0" presId="urn:microsoft.com/office/officeart/2005/8/layout/chevron1"/>
    <dgm:cxn modelId="{8E3CB0AE-9320-4AB3-AE01-83433AFE409E}" type="presParOf" srcId="{47A2BB95-5D6C-4444-AB95-8D82D402C911}" destId="{66C50590-1183-49E3-ADA2-35B4091326D1}" srcOrd="7" destOrd="0" presId="urn:microsoft.com/office/officeart/2005/8/layout/chevron1"/>
    <dgm:cxn modelId="{F8A8F166-CA89-4F61-952C-C79FC6BA6E88}" type="presParOf" srcId="{47A2BB95-5D6C-4444-AB95-8D82D402C911}" destId="{9147D38E-F951-4331-B81E-6B2F270CAC3C}" srcOrd="8" destOrd="0" presId="urn:microsoft.com/office/officeart/2005/8/layout/chevron1"/>
    <dgm:cxn modelId="{0858EBDE-1224-433D-80DF-7F23541FD326}" type="presParOf" srcId="{47A2BB95-5D6C-4444-AB95-8D82D402C911}" destId="{76FCC13D-1FB4-45B5-BF5B-610717CC554C}" srcOrd="9" destOrd="0" presId="urn:microsoft.com/office/officeart/2005/8/layout/chevron1"/>
    <dgm:cxn modelId="{771D45A8-7488-4166-8640-FEE18B065BE1}" type="presParOf" srcId="{47A2BB95-5D6C-4444-AB95-8D82D402C911}" destId="{5FCC3DA0-D81E-4F5A-9B22-13A5F4D51B56}" srcOrd="10" destOrd="0" presId="urn:microsoft.com/office/officeart/2005/8/layout/chevron1"/>
    <dgm:cxn modelId="{F8FB065A-7A65-477F-AB29-5A4DE9C274EB}" type="presParOf" srcId="{47A2BB95-5D6C-4444-AB95-8D82D402C911}" destId="{1941AEBA-2673-4F4D-8934-4DA37B9575C0}" srcOrd="11" destOrd="0" presId="urn:microsoft.com/office/officeart/2005/8/layout/chevron1"/>
    <dgm:cxn modelId="{FD0B28CC-DB95-4A9F-994B-5595C8CD3FD4}" type="presParOf" srcId="{47A2BB95-5D6C-4444-AB95-8D82D402C911}" destId="{8A898FB9-23FF-415C-AE86-05EEE5FE2234}" srcOrd="12" destOrd="0" presId="urn:microsoft.com/office/officeart/2005/8/layout/chevron1"/>
    <dgm:cxn modelId="{0F2B8390-31DD-49FE-BB43-C72BEC331ACB}" type="presParOf" srcId="{47A2BB95-5D6C-4444-AB95-8D82D402C911}" destId="{28690A5A-A112-472D-940A-35FE714A8A6B}" srcOrd="13" destOrd="0" presId="urn:microsoft.com/office/officeart/2005/8/layout/chevron1"/>
    <dgm:cxn modelId="{3FBC6750-BA76-4854-9C0A-DFB89FCD8247}" type="presParOf" srcId="{47A2BB95-5D6C-4444-AB95-8D82D402C911}" destId="{BB38A1D9-113C-4C42-ACCE-674C5D247385}" srcOrd="14" destOrd="0" presId="urn:microsoft.com/office/officeart/2005/8/layout/chevron1"/>
    <dgm:cxn modelId="{5AEF8BCC-0197-434F-AA0A-60A6EB44B10F}" type="presParOf" srcId="{47A2BB95-5D6C-4444-AB95-8D82D402C911}" destId="{F4BB9417-7B99-4D24-9041-884B8B5FDCE0}" srcOrd="15" destOrd="0" presId="urn:microsoft.com/office/officeart/2005/8/layout/chevron1"/>
    <dgm:cxn modelId="{DC699E22-9AD0-4F08-B966-8421276A99DB}"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25542" custScaleY="202650"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dgm:presLayoutVars>
          <dgm:chMax val="0"/>
          <dgm:chPref val="0"/>
          <dgm:bulletEnabled val="1"/>
        </dgm:presLayoutVars>
      </dgm:prSet>
      <dgm:spPr/>
      <dgm:t>
        <a:bodyPr/>
        <a:lstStyle/>
        <a:p>
          <a:endParaRPr lang="fr-FR"/>
        </a:p>
      </dgm:t>
    </dgm:pt>
  </dgm:ptLst>
  <dgm:cxnLst>
    <dgm:cxn modelId="{DB90BB70-5B9F-438D-972E-9C9A22E4909E}" type="presOf" srcId="{642A396D-93A3-4E2B-8EAA-158138FD6146}" destId="{93AAE2AD-45B8-4BC0-B4CF-A7161EE52D8D}" srcOrd="0" destOrd="0" presId="urn:microsoft.com/office/officeart/2005/8/layout/chevron1"/>
    <dgm:cxn modelId="{DE3A130E-4238-4B06-8961-D72E66B38104}" type="presOf" srcId="{5964108C-1F5F-4E86-A2B8-BC766412A552}" destId="{8A898FB9-23FF-415C-AE86-05EEE5FE2234}"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FED6E627-F2BD-45D7-960B-778E7B3E0D97}" type="presOf" srcId="{0A77A97A-59D3-44F6-A9E5-EEB7446BE536}" destId="{B2464ACB-6F23-4D18-907E-D06EBED145BB}"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BE4A974A-A36B-4D92-BC29-10D5712A0CB9}" type="presOf" srcId="{2225E6C6-5DDB-4A3F-A27F-4C5647F62D31}" destId="{A37DB358-8167-442E-8740-1D2ECDCEE4C6}" srcOrd="0" destOrd="0" presId="urn:microsoft.com/office/officeart/2005/8/layout/chevron1"/>
    <dgm:cxn modelId="{BFFEEE0C-8159-43B5-9942-F20308CDA32D}" type="presOf" srcId="{74EFC469-3DE8-44A0-B8F7-9A923EAF52BE}" destId="{9147D38E-F951-4331-B81E-6B2F270CAC3C}"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A92413FD-464A-43FE-BC45-3F8A0B37F922}" srcId="{4257FA0B-DC04-4E2B-A525-27C9CAE4D49F}" destId="{2225E6C6-5DDB-4A3F-A27F-4C5647F62D31}" srcOrd="1" destOrd="0" parTransId="{93B21455-DE8A-421D-B276-9F230A2F7016}" sibTransId="{8D22D490-4214-4572-93A3-B4F1F800FDFC}"/>
    <dgm:cxn modelId="{735C6A65-A937-48FC-AD21-E03FE8558785}" type="presOf" srcId="{6CF4A22F-F99B-4826-8736-E5A6D55FBDC9}" destId="{BB38A1D9-113C-4C42-ACCE-674C5D247385}" srcOrd="0" destOrd="0" presId="urn:microsoft.com/office/officeart/2005/8/layout/chevron1"/>
    <dgm:cxn modelId="{029407AC-89DD-4B1A-873C-87330D630858}" type="presOf" srcId="{D1079DB9-218B-4CF9-8626-480CCA915813}" destId="{81EA62C5-555D-4666-A6B5-923BAE052B54}"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E359B0D2-5090-431A-9BD9-93BCF2230340}" type="presOf" srcId="{DB50FD64-10C8-4548-B017-715B6AB336F1}" destId="{BD68666F-8DD7-48D2-8158-BDF651D1999B}"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4EB41629-65B7-4026-A2C1-2CBBFFD3A861}" type="presOf" srcId="{4257FA0B-DC04-4E2B-A525-27C9CAE4D49F}" destId="{47A2BB95-5D6C-4444-AB95-8D82D402C911}" srcOrd="0" destOrd="0" presId="urn:microsoft.com/office/officeart/2005/8/layout/chevron1"/>
    <dgm:cxn modelId="{DFCA3A7D-2DE6-4A2B-9B13-83F656BF2A94}" type="presOf" srcId="{97B88A51-A6B4-401C-92B4-7F283FD6CD78}" destId="{5FCC3DA0-D81E-4F5A-9B22-13A5F4D51B56}" srcOrd="0" destOrd="0" presId="urn:microsoft.com/office/officeart/2005/8/layout/chevron1"/>
    <dgm:cxn modelId="{6B8A0744-CB96-4A8B-952E-F19C9DD6F11A}" type="presParOf" srcId="{47A2BB95-5D6C-4444-AB95-8D82D402C911}" destId="{93AAE2AD-45B8-4BC0-B4CF-A7161EE52D8D}" srcOrd="0" destOrd="0" presId="urn:microsoft.com/office/officeart/2005/8/layout/chevron1"/>
    <dgm:cxn modelId="{FD0D35BC-D089-4C0E-BC9B-E5D1DEB6B8F8}" type="presParOf" srcId="{47A2BB95-5D6C-4444-AB95-8D82D402C911}" destId="{9CF49D3F-3662-45C5-881D-4EE36A059E2A}" srcOrd="1" destOrd="0" presId="urn:microsoft.com/office/officeart/2005/8/layout/chevron1"/>
    <dgm:cxn modelId="{64A0A856-6B3B-42DF-AF07-06E36D0DA857}" type="presParOf" srcId="{47A2BB95-5D6C-4444-AB95-8D82D402C911}" destId="{A37DB358-8167-442E-8740-1D2ECDCEE4C6}" srcOrd="2" destOrd="0" presId="urn:microsoft.com/office/officeart/2005/8/layout/chevron1"/>
    <dgm:cxn modelId="{3A7A8B3A-B6B1-4B45-8997-C7854C1B90CC}" type="presParOf" srcId="{47A2BB95-5D6C-4444-AB95-8D82D402C911}" destId="{BB6A546D-BCAD-47FC-93DD-9000ED15BB4E}" srcOrd="3" destOrd="0" presId="urn:microsoft.com/office/officeart/2005/8/layout/chevron1"/>
    <dgm:cxn modelId="{BFFE88B5-7A9B-41F0-B596-AB52BFAA721C}" type="presParOf" srcId="{47A2BB95-5D6C-4444-AB95-8D82D402C911}" destId="{B2464ACB-6F23-4D18-907E-D06EBED145BB}" srcOrd="4" destOrd="0" presId="urn:microsoft.com/office/officeart/2005/8/layout/chevron1"/>
    <dgm:cxn modelId="{66B399A2-A63A-4BAE-A055-4F7C6C650449}" type="presParOf" srcId="{47A2BB95-5D6C-4444-AB95-8D82D402C911}" destId="{68A27C42-B10B-41FE-8B4E-2013A5FB13C7}" srcOrd="5" destOrd="0" presId="urn:microsoft.com/office/officeart/2005/8/layout/chevron1"/>
    <dgm:cxn modelId="{D49E23D9-D404-4D0C-87F2-FABD94C2413B}" type="presParOf" srcId="{47A2BB95-5D6C-4444-AB95-8D82D402C911}" destId="{BD68666F-8DD7-48D2-8158-BDF651D1999B}" srcOrd="6" destOrd="0" presId="urn:microsoft.com/office/officeart/2005/8/layout/chevron1"/>
    <dgm:cxn modelId="{A3264FB1-6C8D-4978-9821-4EA3BBB624FF}" type="presParOf" srcId="{47A2BB95-5D6C-4444-AB95-8D82D402C911}" destId="{66C50590-1183-49E3-ADA2-35B4091326D1}" srcOrd="7" destOrd="0" presId="urn:microsoft.com/office/officeart/2005/8/layout/chevron1"/>
    <dgm:cxn modelId="{FC0499BD-F60E-4312-A2A4-527695907967}" type="presParOf" srcId="{47A2BB95-5D6C-4444-AB95-8D82D402C911}" destId="{9147D38E-F951-4331-B81E-6B2F270CAC3C}" srcOrd="8" destOrd="0" presId="urn:microsoft.com/office/officeart/2005/8/layout/chevron1"/>
    <dgm:cxn modelId="{5DFC02FB-6027-478D-85BB-023F41202121}" type="presParOf" srcId="{47A2BB95-5D6C-4444-AB95-8D82D402C911}" destId="{76FCC13D-1FB4-45B5-BF5B-610717CC554C}" srcOrd="9" destOrd="0" presId="urn:microsoft.com/office/officeart/2005/8/layout/chevron1"/>
    <dgm:cxn modelId="{AC22DD2C-7380-49AE-91E3-B26DCCF5EA95}" type="presParOf" srcId="{47A2BB95-5D6C-4444-AB95-8D82D402C911}" destId="{5FCC3DA0-D81E-4F5A-9B22-13A5F4D51B56}" srcOrd="10" destOrd="0" presId="urn:microsoft.com/office/officeart/2005/8/layout/chevron1"/>
    <dgm:cxn modelId="{BC03B56A-D52C-4152-80AE-F8DC43F6E89F}" type="presParOf" srcId="{47A2BB95-5D6C-4444-AB95-8D82D402C911}" destId="{1941AEBA-2673-4F4D-8934-4DA37B9575C0}" srcOrd="11" destOrd="0" presId="urn:microsoft.com/office/officeart/2005/8/layout/chevron1"/>
    <dgm:cxn modelId="{BF55248E-884B-4DD7-BA7E-65C8079B7BC0}" type="presParOf" srcId="{47A2BB95-5D6C-4444-AB95-8D82D402C911}" destId="{8A898FB9-23FF-415C-AE86-05EEE5FE2234}" srcOrd="12" destOrd="0" presId="urn:microsoft.com/office/officeart/2005/8/layout/chevron1"/>
    <dgm:cxn modelId="{6953903F-0BD0-4377-8AB8-762396E500AC}" type="presParOf" srcId="{47A2BB95-5D6C-4444-AB95-8D82D402C911}" destId="{28690A5A-A112-472D-940A-35FE714A8A6B}" srcOrd="13" destOrd="0" presId="urn:microsoft.com/office/officeart/2005/8/layout/chevron1"/>
    <dgm:cxn modelId="{2ED86E67-2B98-48C1-B63C-4AEF907C650C}" type="presParOf" srcId="{47A2BB95-5D6C-4444-AB95-8D82D402C911}" destId="{BB38A1D9-113C-4C42-ACCE-674C5D247385}" srcOrd="14" destOrd="0" presId="urn:microsoft.com/office/officeart/2005/8/layout/chevron1"/>
    <dgm:cxn modelId="{8CE7397D-CCB1-403A-82EE-74EE0B69497F}" type="presParOf" srcId="{47A2BB95-5D6C-4444-AB95-8D82D402C911}" destId="{F4BB9417-7B99-4D24-9041-884B8B5FDCE0}" srcOrd="15" destOrd="0" presId="urn:microsoft.com/office/officeart/2005/8/layout/chevron1"/>
    <dgm:cxn modelId="{F294E5E0-CF91-4BAA-A131-72ABD69C162B}"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25542" custScaleY="202650"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20E03751-809B-47F0-A502-6AAB0B6E4289}" type="presOf" srcId="{74EFC469-3DE8-44A0-B8F7-9A923EAF52BE}" destId="{9147D38E-F951-4331-B81E-6B2F270CAC3C}" srcOrd="0" destOrd="0" presId="urn:microsoft.com/office/officeart/2005/8/layout/chevron1"/>
    <dgm:cxn modelId="{82D877C5-33E7-467A-B3F8-11C2AE21E004}" type="presOf" srcId="{0A77A97A-59D3-44F6-A9E5-EEB7446BE536}" destId="{B2464ACB-6F23-4D18-907E-D06EBED145BB}" srcOrd="0" destOrd="0" presId="urn:microsoft.com/office/officeart/2005/8/layout/chevron1"/>
    <dgm:cxn modelId="{81118A26-9E3D-4DDC-BAAF-E608538A8D10}" type="presOf" srcId="{D1079DB9-218B-4CF9-8626-480CCA915813}" destId="{81EA62C5-555D-4666-A6B5-923BAE052B54}" srcOrd="0" destOrd="0" presId="urn:microsoft.com/office/officeart/2005/8/layout/chevron1"/>
    <dgm:cxn modelId="{3D8609E5-7E5A-4767-A100-35B41FFCE0D5}" type="presOf" srcId="{642A396D-93A3-4E2B-8EAA-158138FD6146}" destId="{93AAE2AD-45B8-4BC0-B4CF-A7161EE52D8D}"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A9C8E9F0-51F0-428A-B73B-98D66A9B1AB0}" type="presOf" srcId="{97B88A51-A6B4-401C-92B4-7F283FD6CD78}" destId="{5FCC3DA0-D81E-4F5A-9B22-13A5F4D51B56}" srcOrd="0" destOrd="0" presId="urn:microsoft.com/office/officeart/2005/8/layout/chevron1"/>
    <dgm:cxn modelId="{67F80F20-8C80-4AA9-A1D5-D14D946A16E6}" type="presOf" srcId="{5964108C-1F5F-4E86-A2B8-BC766412A552}" destId="{8A898FB9-23FF-415C-AE86-05EEE5FE2234}"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822C6C38-DADA-4D89-AB58-3853BA25DF91}" srcId="{4257FA0B-DC04-4E2B-A525-27C9CAE4D49F}" destId="{5964108C-1F5F-4E86-A2B8-BC766412A552}" srcOrd="6" destOrd="0" parTransId="{094D7976-E0F2-4A5E-900C-16461454DD02}" sibTransId="{D1ACA20F-350B-465B-B22F-40235F298097}"/>
    <dgm:cxn modelId="{B8F39FE1-5350-4C2F-BA06-67C519FB7D83}" type="presOf" srcId="{DB50FD64-10C8-4548-B017-715B6AB336F1}" destId="{BD68666F-8DD7-48D2-8158-BDF651D1999B}" srcOrd="0" destOrd="0" presId="urn:microsoft.com/office/officeart/2005/8/layout/chevron1"/>
    <dgm:cxn modelId="{25903933-B0DB-4C54-995F-FF7852FFAFA2}" type="presOf" srcId="{2225E6C6-5DDB-4A3F-A27F-4C5647F62D31}" destId="{A37DB358-8167-442E-8740-1D2ECDCEE4C6}"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FED98A4D-EE43-4559-93E1-6BCA23DD8F09}" type="presOf" srcId="{4257FA0B-DC04-4E2B-A525-27C9CAE4D49F}" destId="{47A2BB95-5D6C-4444-AB95-8D82D402C911}" srcOrd="0" destOrd="0" presId="urn:microsoft.com/office/officeart/2005/8/layout/chevron1"/>
    <dgm:cxn modelId="{ECA61EBF-AA72-446F-A513-0F6EDBADBC91}" type="presOf" srcId="{6CF4A22F-F99B-4826-8736-E5A6D55FBDC9}" destId="{BB38A1D9-113C-4C42-ACCE-674C5D247385}" srcOrd="0" destOrd="0" presId="urn:microsoft.com/office/officeart/2005/8/layout/chevron1"/>
    <dgm:cxn modelId="{78783D57-EEC9-479D-99B4-CC4C140F8938}" type="presParOf" srcId="{47A2BB95-5D6C-4444-AB95-8D82D402C911}" destId="{93AAE2AD-45B8-4BC0-B4CF-A7161EE52D8D}" srcOrd="0" destOrd="0" presId="urn:microsoft.com/office/officeart/2005/8/layout/chevron1"/>
    <dgm:cxn modelId="{308B871E-4E58-4FE4-8E26-2D46E5AECC7C}" type="presParOf" srcId="{47A2BB95-5D6C-4444-AB95-8D82D402C911}" destId="{9CF49D3F-3662-45C5-881D-4EE36A059E2A}" srcOrd="1" destOrd="0" presId="urn:microsoft.com/office/officeart/2005/8/layout/chevron1"/>
    <dgm:cxn modelId="{5847389A-6F0F-47BC-B98D-86B1352125A0}" type="presParOf" srcId="{47A2BB95-5D6C-4444-AB95-8D82D402C911}" destId="{A37DB358-8167-442E-8740-1D2ECDCEE4C6}" srcOrd="2" destOrd="0" presId="urn:microsoft.com/office/officeart/2005/8/layout/chevron1"/>
    <dgm:cxn modelId="{23EF48F1-49B7-4C06-922E-D3E6E5C1543E}" type="presParOf" srcId="{47A2BB95-5D6C-4444-AB95-8D82D402C911}" destId="{BB6A546D-BCAD-47FC-93DD-9000ED15BB4E}" srcOrd="3" destOrd="0" presId="urn:microsoft.com/office/officeart/2005/8/layout/chevron1"/>
    <dgm:cxn modelId="{92299F1E-6BA9-4116-9C4B-BFD6968A75A9}" type="presParOf" srcId="{47A2BB95-5D6C-4444-AB95-8D82D402C911}" destId="{B2464ACB-6F23-4D18-907E-D06EBED145BB}" srcOrd="4" destOrd="0" presId="urn:microsoft.com/office/officeart/2005/8/layout/chevron1"/>
    <dgm:cxn modelId="{E96B5647-5576-40B7-A7BF-1F593B29EEE6}" type="presParOf" srcId="{47A2BB95-5D6C-4444-AB95-8D82D402C911}" destId="{68A27C42-B10B-41FE-8B4E-2013A5FB13C7}" srcOrd="5" destOrd="0" presId="urn:microsoft.com/office/officeart/2005/8/layout/chevron1"/>
    <dgm:cxn modelId="{D6FF741A-EBAB-43E3-865F-811EC85EDDD4}" type="presParOf" srcId="{47A2BB95-5D6C-4444-AB95-8D82D402C911}" destId="{BD68666F-8DD7-48D2-8158-BDF651D1999B}" srcOrd="6" destOrd="0" presId="urn:microsoft.com/office/officeart/2005/8/layout/chevron1"/>
    <dgm:cxn modelId="{13E15317-20F2-402E-8B5C-EF6D558756F9}" type="presParOf" srcId="{47A2BB95-5D6C-4444-AB95-8D82D402C911}" destId="{66C50590-1183-49E3-ADA2-35B4091326D1}" srcOrd="7" destOrd="0" presId="urn:microsoft.com/office/officeart/2005/8/layout/chevron1"/>
    <dgm:cxn modelId="{95B2A51F-AB84-4E52-B39D-9FDD206A7B75}" type="presParOf" srcId="{47A2BB95-5D6C-4444-AB95-8D82D402C911}" destId="{9147D38E-F951-4331-B81E-6B2F270CAC3C}" srcOrd="8" destOrd="0" presId="urn:microsoft.com/office/officeart/2005/8/layout/chevron1"/>
    <dgm:cxn modelId="{45F9C38A-C124-49BF-A549-2D8D65738DEF}" type="presParOf" srcId="{47A2BB95-5D6C-4444-AB95-8D82D402C911}" destId="{76FCC13D-1FB4-45B5-BF5B-610717CC554C}" srcOrd="9" destOrd="0" presId="urn:microsoft.com/office/officeart/2005/8/layout/chevron1"/>
    <dgm:cxn modelId="{BD29CE88-5008-4517-91BD-BA2C01E051D2}" type="presParOf" srcId="{47A2BB95-5D6C-4444-AB95-8D82D402C911}" destId="{5FCC3DA0-D81E-4F5A-9B22-13A5F4D51B56}" srcOrd="10" destOrd="0" presId="urn:microsoft.com/office/officeart/2005/8/layout/chevron1"/>
    <dgm:cxn modelId="{019BC694-6317-4496-8304-F4672C22304B}" type="presParOf" srcId="{47A2BB95-5D6C-4444-AB95-8D82D402C911}" destId="{1941AEBA-2673-4F4D-8934-4DA37B9575C0}" srcOrd="11" destOrd="0" presId="urn:microsoft.com/office/officeart/2005/8/layout/chevron1"/>
    <dgm:cxn modelId="{49933DC9-2891-4200-87DF-E7622D208222}" type="presParOf" srcId="{47A2BB95-5D6C-4444-AB95-8D82D402C911}" destId="{8A898FB9-23FF-415C-AE86-05EEE5FE2234}" srcOrd="12" destOrd="0" presId="urn:microsoft.com/office/officeart/2005/8/layout/chevron1"/>
    <dgm:cxn modelId="{49BE8485-99F7-49BB-9460-06BE13E3E2B0}" type="presParOf" srcId="{47A2BB95-5D6C-4444-AB95-8D82D402C911}" destId="{28690A5A-A112-472D-940A-35FE714A8A6B}" srcOrd="13" destOrd="0" presId="urn:microsoft.com/office/officeart/2005/8/layout/chevron1"/>
    <dgm:cxn modelId="{D388AD7A-C7AE-472C-AC49-AF2654AB6EBC}" type="presParOf" srcId="{47A2BB95-5D6C-4444-AB95-8D82D402C911}" destId="{BB38A1D9-113C-4C42-ACCE-674C5D247385}" srcOrd="14" destOrd="0" presId="urn:microsoft.com/office/officeart/2005/8/layout/chevron1"/>
    <dgm:cxn modelId="{0B7D0400-0C8C-488E-86E7-4D8029E5C0D5}" type="presParOf" srcId="{47A2BB95-5D6C-4444-AB95-8D82D402C911}" destId="{F4BB9417-7B99-4D24-9041-884B8B5FDCE0}" srcOrd="15" destOrd="0" presId="urn:microsoft.com/office/officeart/2005/8/layout/chevron1"/>
    <dgm:cxn modelId="{1B843167-516E-4311-99DA-7931930F55EE}"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15717" custScaleY="108188"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21868" custScaleY="200806" custLinFactX="-11045" custLinFactNeighborX="-100000">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LinFactX="-8803" custLinFactNeighborX="-100000">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X="-5713" custLinFactNeighborX="-100000">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X="-2623" custLinFactNeighborX="-100000">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95339">
        <dgm:presLayoutVars>
          <dgm:chMax val="0"/>
          <dgm:chPref val="0"/>
          <dgm:bulletEnabled val="1"/>
        </dgm:presLayoutVars>
      </dgm:prSet>
      <dgm:spPr/>
      <dgm:t>
        <a:bodyPr/>
        <a:lstStyle/>
        <a:p>
          <a:endParaRPr lang="fr-FR"/>
        </a:p>
      </dgm:t>
    </dgm:pt>
  </dgm:ptLst>
  <dgm:cxnLst>
    <dgm:cxn modelId="{0C59000D-501B-4B96-8DFC-1C7839B6AC6C}" type="presOf" srcId="{642A396D-93A3-4E2B-8EAA-158138FD6146}" destId="{93AAE2AD-45B8-4BC0-B4CF-A7161EE52D8D}"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ADEFDB5F-6314-4BAE-B27B-6A74FD038208}" type="presOf" srcId="{4257FA0B-DC04-4E2B-A525-27C9CAE4D49F}" destId="{47A2BB95-5D6C-4444-AB95-8D82D402C911}"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E002DF92-3812-44D6-B4F8-20B7DD94962E}" type="presOf" srcId="{DB50FD64-10C8-4548-B017-715B6AB336F1}" destId="{BD68666F-8DD7-48D2-8158-BDF651D1999B}" srcOrd="0" destOrd="0" presId="urn:microsoft.com/office/officeart/2005/8/layout/chevron1"/>
    <dgm:cxn modelId="{F75204A1-03ED-400F-9A94-B9BA7AF7FE8E}" type="presOf" srcId="{0A77A97A-59D3-44F6-A9E5-EEB7446BE536}" destId="{B2464ACB-6F23-4D18-907E-D06EBED145BB}" srcOrd="0" destOrd="0" presId="urn:microsoft.com/office/officeart/2005/8/layout/chevron1"/>
    <dgm:cxn modelId="{8CEA3317-1BD3-4B36-8481-6BFB8C5B9036}" type="presOf" srcId="{5964108C-1F5F-4E86-A2B8-BC766412A552}" destId="{8A898FB9-23FF-415C-AE86-05EEE5FE2234}"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58238DB3-DFB2-497C-924D-A6D4F15AE32A}" type="presOf" srcId="{D1079DB9-218B-4CF9-8626-480CCA915813}" destId="{81EA62C5-555D-4666-A6B5-923BAE052B54}" srcOrd="0" destOrd="0" presId="urn:microsoft.com/office/officeart/2005/8/layout/chevron1"/>
    <dgm:cxn modelId="{4DD03C67-35AB-41FE-B331-3ADFB0E23357}" type="presOf" srcId="{2225E6C6-5DDB-4A3F-A27F-4C5647F62D31}" destId="{A37DB358-8167-442E-8740-1D2ECDCEE4C6}" srcOrd="0" destOrd="0" presId="urn:microsoft.com/office/officeart/2005/8/layout/chevron1"/>
    <dgm:cxn modelId="{3FCF9427-9290-44F4-AE99-F340B5FF6270}" type="presOf" srcId="{74EFC469-3DE8-44A0-B8F7-9A923EAF52BE}" destId="{9147D38E-F951-4331-B81E-6B2F270CAC3C}"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12C669D9-C5E2-4E00-8295-6712B9F3364C}" type="presOf" srcId="{97B88A51-A6B4-401C-92B4-7F283FD6CD78}" destId="{5FCC3DA0-D81E-4F5A-9B22-13A5F4D51B56}" srcOrd="0" destOrd="0" presId="urn:microsoft.com/office/officeart/2005/8/layout/chevron1"/>
    <dgm:cxn modelId="{8723CC2C-94A9-4E35-A273-D82A255EAAA5}" type="presOf" srcId="{6CF4A22F-F99B-4826-8736-E5A6D55FBDC9}" destId="{BB38A1D9-113C-4C42-ACCE-674C5D247385}" srcOrd="0" destOrd="0" presId="urn:microsoft.com/office/officeart/2005/8/layout/chevron1"/>
    <dgm:cxn modelId="{F37B4175-1CF8-462D-8C2F-CC89E030B5BE}" type="presParOf" srcId="{47A2BB95-5D6C-4444-AB95-8D82D402C911}" destId="{93AAE2AD-45B8-4BC0-B4CF-A7161EE52D8D}" srcOrd="0" destOrd="0" presId="urn:microsoft.com/office/officeart/2005/8/layout/chevron1"/>
    <dgm:cxn modelId="{33969E5A-8248-4B13-8D33-7A390619BD9E}" type="presParOf" srcId="{47A2BB95-5D6C-4444-AB95-8D82D402C911}" destId="{9CF49D3F-3662-45C5-881D-4EE36A059E2A}" srcOrd="1" destOrd="0" presId="urn:microsoft.com/office/officeart/2005/8/layout/chevron1"/>
    <dgm:cxn modelId="{DD0C57E5-E1E1-4722-B5B3-3494A6492BD2}" type="presParOf" srcId="{47A2BB95-5D6C-4444-AB95-8D82D402C911}" destId="{A37DB358-8167-442E-8740-1D2ECDCEE4C6}" srcOrd="2" destOrd="0" presId="urn:microsoft.com/office/officeart/2005/8/layout/chevron1"/>
    <dgm:cxn modelId="{04303C03-07AA-41FF-8590-4134903FD743}" type="presParOf" srcId="{47A2BB95-5D6C-4444-AB95-8D82D402C911}" destId="{BB6A546D-BCAD-47FC-93DD-9000ED15BB4E}" srcOrd="3" destOrd="0" presId="urn:microsoft.com/office/officeart/2005/8/layout/chevron1"/>
    <dgm:cxn modelId="{53DA121F-2CD0-418F-AEF0-CF79F0BC7E2D}" type="presParOf" srcId="{47A2BB95-5D6C-4444-AB95-8D82D402C911}" destId="{B2464ACB-6F23-4D18-907E-D06EBED145BB}" srcOrd="4" destOrd="0" presId="urn:microsoft.com/office/officeart/2005/8/layout/chevron1"/>
    <dgm:cxn modelId="{1C8597B0-1A74-4996-8BB0-1448343E17C6}" type="presParOf" srcId="{47A2BB95-5D6C-4444-AB95-8D82D402C911}" destId="{68A27C42-B10B-41FE-8B4E-2013A5FB13C7}" srcOrd="5" destOrd="0" presId="urn:microsoft.com/office/officeart/2005/8/layout/chevron1"/>
    <dgm:cxn modelId="{D2A52CF0-2A38-4239-80F0-95986389AEBA}" type="presParOf" srcId="{47A2BB95-5D6C-4444-AB95-8D82D402C911}" destId="{BD68666F-8DD7-48D2-8158-BDF651D1999B}" srcOrd="6" destOrd="0" presId="urn:microsoft.com/office/officeart/2005/8/layout/chevron1"/>
    <dgm:cxn modelId="{F9931BCA-03BC-4B78-8E4F-B7705F5ECF40}" type="presParOf" srcId="{47A2BB95-5D6C-4444-AB95-8D82D402C911}" destId="{66C50590-1183-49E3-ADA2-35B4091326D1}" srcOrd="7" destOrd="0" presId="urn:microsoft.com/office/officeart/2005/8/layout/chevron1"/>
    <dgm:cxn modelId="{7BEC3792-D3DD-4238-A360-49DC62D24DE0}" type="presParOf" srcId="{47A2BB95-5D6C-4444-AB95-8D82D402C911}" destId="{9147D38E-F951-4331-B81E-6B2F270CAC3C}" srcOrd="8" destOrd="0" presId="urn:microsoft.com/office/officeart/2005/8/layout/chevron1"/>
    <dgm:cxn modelId="{5733CD9C-0497-4C73-81EA-87B22C8994A1}" type="presParOf" srcId="{47A2BB95-5D6C-4444-AB95-8D82D402C911}" destId="{76FCC13D-1FB4-45B5-BF5B-610717CC554C}" srcOrd="9" destOrd="0" presId="urn:microsoft.com/office/officeart/2005/8/layout/chevron1"/>
    <dgm:cxn modelId="{73B2C226-0CD2-49A6-8132-CC8504AB4818}" type="presParOf" srcId="{47A2BB95-5D6C-4444-AB95-8D82D402C911}" destId="{5FCC3DA0-D81E-4F5A-9B22-13A5F4D51B56}" srcOrd="10" destOrd="0" presId="urn:microsoft.com/office/officeart/2005/8/layout/chevron1"/>
    <dgm:cxn modelId="{33144352-6B2E-42A1-A8AB-BE68AE11DAB6}" type="presParOf" srcId="{47A2BB95-5D6C-4444-AB95-8D82D402C911}" destId="{1941AEBA-2673-4F4D-8934-4DA37B9575C0}" srcOrd="11" destOrd="0" presId="urn:microsoft.com/office/officeart/2005/8/layout/chevron1"/>
    <dgm:cxn modelId="{915749AA-7B56-42C9-A5E6-BEC581740368}" type="presParOf" srcId="{47A2BB95-5D6C-4444-AB95-8D82D402C911}" destId="{8A898FB9-23FF-415C-AE86-05EEE5FE2234}" srcOrd="12" destOrd="0" presId="urn:microsoft.com/office/officeart/2005/8/layout/chevron1"/>
    <dgm:cxn modelId="{80D0F074-2697-498F-9F97-86826A1598A9}" type="presParOf" srcId="{47A2BB95-5D6C-4444-AB95-8D82D402C911}" destId="{28690A5A-A112-472D-940A-35FE714A8A6B}" srcOrd="13" destOrd="0" presId="urn:microsoft.com/office/officeart/2005/8/layout/chevron1"/>
    <dgm:cxn modelId="{A700F0B0-E82D-4095-A031-B119C9781C72}" type="presParOf" srcId="{47A2BB95-5D6C-4444-AB95-8D82D402C911}" destId="{BB38A1D9-113C-4C42-ACCE-674C5D247385}" srcOrd="14" destOrd="0" presId="urn:microsoft.com/office/officeart/2005/8/layout/chevron1"/>
    <dgm:cxn modelId="{BAA1E342-71F2-490C-BAF5-EC961A13F4C9}" type="presParOf" srcId="{47A2BB95-5D6C-4444-AB95-8D82D402C911}" destId="{F4BB9417-7B99-4D24-9041-884B8B5FDCE0}" srcOrd="15" destOrd="0" presId="urn:microsoft.com/office/officeart/2005/8/layout/chevron1"/>
    <dgm:cxn modelId="{41AD1D46-58E9-45C0-BA11-DCAFBB769253}"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15717" custScaleY="108188"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21868" custScaleY="200806" custLinFactX="-11045" custLinFactNeighborX="-100000">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LinFactX="-8803" custLinFactNeighborX="-100000">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X="-5713" custLinFactNeighborX="-100000">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X="-2623" custLinFactNeighborX="-100000">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95339">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918943FA-B8B9-4492-9DB1-1CC690181D83}" type="presOf" srcId="{97B88A51-A6B4-401C-92B4-7F283FD6CD78}" destId="{5FCC3DA0-D81E-4F5A-9B22-13A5F4D51B56}"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0F4BEBFA-EB9E-4374-9A20-87F48A6457C9}" type="presOf" srcId="{5964108C-1F5F-4E86-A2B8-BC766412A552}" destId="{8A898FB9-23FF-415C-AE86-05EEE5FE2234}" srcOrd="0" destOrd="0" presId="urn:microsoft.com/office/officeart/2005/8/layout/chevron1"/>
    <dgm:cxn modelId="{8B85EB5D-D81E-47D8-A588-50CDB309AA40}" srcId="{4257FA0B-DC04-4E2B-A525-27C9CAE4D49F}" destId="{6CF4A22F-F99B-4826-8736-E5A6D55FBDC9}" srcOrd="7" destOrd="0" parTransId="{872AAAFF-7B62-4108-A93D-1301DB3144DE}" sibTransId="{ECA125C1-F948-4E4A-BB85-BF2F352010F5}"/>
    <dgm:cxn modelId="{DCD824CC-8463-4419-9339-93B42FC6030A}" srcId="{4257FA0B-DC04-4E2B-A525-27C9CAE4D49F}" destId="{642A396D-93A3-4E2B-8EAA-158138FD6146}" srcOrd="0" destOrd="0" parTransId="{4C2D35AD-CF1A-4530-891A-DC0A662B717F}" sibTransId="{6545DA86-4405-49CB-9C08-CF14FBA00540}"/>
    <dgm:cxn modelId="{32AEE5EC-D3D9-4F69-AEC5-B0C9FCFFE043}" type="presOf" srcId="{2225E6C6-5DDB-4A3F-A27F-4C5647F62D31}" destId="{A37DB358-8167-442E-8740-1D2ECDCEE4C6}"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2AE89E21-B7AE-4D50-8EB1-985209291A91}" type="presOf" srcId="{6CF4A22F-F99B-4826-8736-E5A6D55FBDC9}" destId="{BB38A1D9-113C-4C42-ACCE-674C5D247385}" srcOrd="0" destOrd="0" presId="urn:microsoft.com/office/officeart/2005/8/layout/chevron1"/>
    <dgm:cxn modelId="{296D77EA-534F-4963-BD19-031AE11114BD}" type="presOf" srcId="{74EFC469-3DE8-44A0-B8F7-9A923EAF52BE}" destId="{9147D38E-F951-4331-B81E-6B2F270CAC3C}" srcOrd="0" destOrd="0" presId="urn:microsoft.com/office/officeart/2005/8/layout/chevron1"/>
    <dgm:cxn modelId="{639498F2-BA36-467B-BC04-E4E763ECD5E2}" type="presOf" srcId="{4257FA0B-DC04-4E2B-A525-27C9CAE4D49F}" destId="{47A2BB95-5D6C-4444-AB95-8D82D402C911}"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001B790F-E3E7-4D35-B4EA-5FF21A3477D5}" type="presOf" srcId="{0A77A97A-59D3-44F6-A9E5-EEB7446BE536}" destId="{B2464ACB-6F23-4D18-907E-D06EBED145BB}"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0A0C65F9-B40B-4069-B2AB-BF23F029B2EA}" type="presOf" srcId="{642A396D-93A3-4E2B-8EAA-158138FD6146}" destId="{93AAE2AD-45B8-4BC0-B4CF-A7161EE52D8D}" srcOrd="0" destOrd="0" presId="urn:microsoft.com/office/officeart/2005/8/layout/chevron1"/>
    <dgm:cxn modelId="{8A01407B-8DC1-4BEA-B5BB-9A09F17B350D}" type="presOf" srcId="{D1079DB9-218B-4CF9-8626-480CCA915813}" destId="{81EA62C5-555D-4666-A6B5-923BAE052B54}" srcOrd="0" destOrd="0" presId="urn:microsoft.com/office/officeart/2005/8/layout/chevron1"/>
    <dgm:cxn modelId="{ECCAE3EF-136F-4719-A83C-02C8CA19BD1F}" type="presOf" srcId="{DB50FD64-10C8-4548-B017-715B6AB336F1}" destId="{BD68666F-8DD7-48D2-8158-BDF651D1999B}" srcOrd="0" destOrd="0" presId="urn:microsoft.com/office/officeart/2005/8/layout/chevron1"/>
    <dgm:cxn modelId="{99184AF8-93AF-46E9-AD30-21289C1B06EB}" type="presParOf" srcId="{47A2BB95-5D6C-4444-AB95-8D82D402C911}" destId="{93AAE2AD-45B8-4BC0-B4CF-A7161EE52D8D}" srcOrd="0" destOrd="0" presId="urn:microsoft.com/office/officeart/2005/8/layout/chevron1"/>
    <dgm:cxn modelId="{9CF08BFF-4EAC-4B59-A118-0E1B946AEC01}" type="presParOf" srcId="{47A2BB95-5D6C-4444-AB95-8D82D402C911}" destId="{9CF49D3F-3662-45C5-881D-4EE36A059E2A}" srcOrd="1" destOrd="0" presId="urn:microsoft.com/office/officeart/2005/8/layout/chevron1"/>
    <dgm:cxn modelId="{42B0C00F-FF80-4C0E-B62E-6465F8CAF42B}" type="presParOf" srcId="{47A2BB95-5D6C-4444-AB95-8D82D402C911}" destId="{A37DB358-8167-442E-8740-1D2ECDCEE4C6}" srcOrd="2" destOrd="0" presId="urn:microsoft.com/office/officeart/2005/8/layout/chevron1"/>
    <dgm:cxn modelId="{4062A876-8171-4FF6-9938-45C91F30EADF}" type="presParOf" srcId="{47A2BB95-5D6C-4444-AB95-8D82D402C911}" destId="{BB6A546D-BCAD-47FC-93DD-9000ED15BB4E}" srcOrd="3" destOrd="0" presId="urn:microsoft.com/office/officeart/2005/8/layout/chevron1"/>
    <dgm:cxn modelId="{C2605F15-FF2C-409F-A0C6-C7BC454ABD98}" type="presParOf" srcId="{47A2BB95-5D6C-4444-AB95-8D82D402C911}" destId="{B2464ACB-6F23-4D18-907E-D06EBED145BB}" srcOrd="4" destOrd="0" presId="urn:microsoft.com/office/officeart/2005/8/layout/chevron1"/>
    <dgm:cxn modelId="{70945B39-3103-4FD4-A6E9-9C165FCBFB50}" type="presParOf" srcId="{47A2BB95-5D6C-4444-AB95-8D82D402C911}" destId="{68A27C42-B10B-41FE-8B4E-2013A5FB13C7}" srcOrd="5" destOrd="0" presId="urn:microsoft.com/office/officeart/2005/8/layout/chevron1"/>
    <dgm:cxn modelId="{82354CA2-D86C-41D8-A07C-95ED336B5273}" type="presParOf" srcId="{47A2BB95-5D6C-4444-AB95-8D82D402C911}" destId="{BD68666F-8DD7-48D2-8158-BDF651D1999B}" srcOrd="6" destOrd="0" presId="urn:microsoft.com/office/officeart/2005/8/layout/chevron1"/>
    <dgm:cxn modelId="{8488F454-00CD-4F60-8E5A-B3B8917CD564}" type="presParOf" srcId="{47A2BB95-5D6C-4444-AB95-8D82D402C911}" destId="{66C50590-1183-49E3-ADA2-35B4091326D1}" srcOrd="7" destOrd="0" presId="urn:microsoft.com/office/officeart/2005/8/layout/chevron1"/>
    <dgm:cxn modelId="{5BB0224E-4C47-4571-96E4-D8EA96024763}" type="presParOf" srcId="{47A2BB95-5D6C-4444-AB95-8D82D402C911}" destId="{9147D38E-F951-4331-B81E-6B2F270CAC3C}" srcOrd="8" destOrd="0" presId="urn:microsoft.com/office/officeart/2005/8/layout/chevron1"/>
    <dgm:cxn modelId="{F488B759-3D8B-4333-834B-005FD9CF4CEB}" type="presParOf" srcId="{47A2BB95-5D6C-4444-AB95-8D82D402C911}" destId="{76FCC13D-1FB4-45B5-BF5B-610717CC554C}" srcOrd="9" destOrd="0" presId="urn:microsoft.com/office/officeart/2005/8/layout/chevron1"/>
    <dgm:cxn modelId="{4D4872AC-2EF0-45BD-8314-FEBB2B419021}" type="presParOf" srcId="{47A2BB95-5D6C-4444-AB95-8D82D402C911}" destId="{5FCC3DA0-D81E-4F5A-9B22-13A5F4D51B56}" srcOrd="10" destOrd="0" presId="urn:microsoft.com/office/officeart/2005/8/layout/chevron1"/>
    <dgm:cxn modelId="{50A9A28F-1217-4C9D-8545-87FF0A37DFD8}" type="presParOf" srcId="{47A2BB95-5D6C-4444-AB95-8D82D402C911}" destId="{1941AEBA-2673-4F4D-8934-4DA37B9575C0}" srcOrd="11" destOrd="0" presId="urn:microsoft.com/office/officeart/2005/8/layout/chevron1"/>
    <dgm:cxn modelId="{D55DE431-E13C-4A81-A350-B0EABCDC41C7}" type="presParOf" srcId="{47A2BB95-5D6C-4444-AB95-8D82D402C911}" destId="{8A898FB9-23FF-415C-AE86-05EEE5FE2234}" srcOrd="12" destOrd="0" presId="urn:microsoft.com/office/officeart/2005/8/layout/chevron1"/>
    <dgm:cxn modelId="{2EF81459-F0B6-4F90-BA67-1DA8E9769537}" type="presParOf" srcId="{47A2BB95-5D6C-4444-AB95-8D82D402C911}" destId="{28690A5A-A112-472D-940A-35FE714A8A6B}" srcOrd="13" destOrd="0" presId="urn:microsoft.com/office/officeart/2005/8/layout/chevron1"/>
    <dgm:cxn modelId="{F86EC144-FBCA-4B2E-9FCA-62124E0F18BC}" type="presParOf" srcId="{47A2BB95-5D6C-4444-AB95-8D82D402C911}" destId="{BB38A1D9-113C-4C42-ACCE-674C5D247385}" srcOrd="14" destOrd="0" presId="urn:microsoft.com/office/officeart/2005/8/layout/chevron1"/>
    <dgm:cxn modelId="{CFCC18AE-CED1-4F87-B7CE-B3D5258B5084}" type="presParOf" srcId="{47A2BB95-5D6C-4444-AB95-8D82D402C911}" destId="{F4BB9417-7B99-4D24-9041-884B8B5FDCE0}" srcOrd="15" destOrd="0" presId="urn:microsoft.com/office/officeart/2005/8/layout/chevron1"/>
    <dgm:cxn modelId="{A77D6286-F715-41F2-AA3A-444E8A20DD67}"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15717" custScaleY="108188"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21868" custScaleY="200806" custLinFactX="-11045" custLinFactNeighborX="-100000">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LinFactX="-8803" custLinFactNeighborX="-100000">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X="-5713" custLinFactNeighborX="-100000">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X="-2623" custLinFactNeighborX="-100000">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95339">
        <dgm:presLayoutVars>
          <dgm:chMax val="0"/>
          <dgm:chPref val="0"/>
          <dgm:bulletEnabled val="1"/>
        </dgm:presLayoutVars>
      </dgm:prSet>
      <dgm:spPr/>
      <dgm:t>
        <a:bodyPr/>
        <a:lstStyle/>
        <a:p>
          <a:endParaRPr lang="fr-FR"/>
        </a:p>
      </dgm:t>
    </dgm:pt>
  </dgm:ptLst>
  <dgm:cxnLst>
    <dgm:cxn modelId="{63BD489F-1DF6-4CBF-A90B-325865441385}" type="presOf" srcId="{74EFC469-3DE8-44A0-B8F7-9A923EAF52BE}" destId="{9147D38E-F951-4331-B81E-6B2F270CAC3C}" srcOrd="0" destOrd="0" presId="urn:microsoft.com/office/officeart/2005/8/layout/chevron1"/>
    <dgm:cxn modelId="{015A42A8-8548-487C-9EAF-1848FFDC4EC1}" type="presOf" srcId="{DB50FD64-10C8-4548-B017-715B6AB336F1}" destId="{BD68666F-8DD7-48D2-8158-BDF651D1999B}" srcOrd="0" destOrd="0" presId="urn:microsoft.com/office/officeart/2005/8/layout/chevron1"/>
    <dgm:cxn modelId="{4EBD803C-8F7E-40CB-A140-E5608A5A51A5}" srcId="{4257FA0B-DC04-4E2B-A525-27C9CAE4D49F}" destId="{DB50FD64-10C8-4548-B017-715B6AB336F1}" srcOrd="3" destOrd="0" parTransId="{20ABE791-13D9-4830-B660-FF77584E7C60}" sibTransId="{6BE7CD28-97AF-4C4C-AFD6-4C824F6981ED}"/>
    <dgm:cxn modelId="{FCA14D0C-53AC-4E25-9A8A-A55BEF2350C3}" srcId="{4257FA0B-DC04-4E2B-A525-27C9CAE4D49F}" destId="{0A77A97A-59D3-44F6-A9E5-EEB7446BE536}" srcOrd="2" destOrd="0" parTransId="{43E81C8D-0D9E-483B-AC5B-F57D7A813152}" sibTransId="{186AFDBF-F109-40EB-92D2-598737E78FE7}"/>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6769300B-8DC3-40EB-AD62-EE0999696E8D}" type="presOf" srcId="{5964108C-1F5F-4E86-A2B8-BC766412A552}" destId="{8A898FB9-23FF-415C-AE86-05EEE5FE2234}" srcOrd="0" destOrd="0" presId="urn:microsoft.com/office/officeart/2005/8/layout/chevron1"/>
    <dgm:cxn modelId="{3E5142B5-EDDE-4B02-9671-73F67943AEA7}" type="presOf" srcId="{D1079DB9-218B-4CF9-8626-480CCA915813}" destId="{81EA62C5-555D-4666-A6B5-923BAE052B54}" srcOrd="0" destOrd="0" presId="urn:microsoft.com/office/officeart/2005/8/layout/chevron1"/>
    <dgm:cxn modelId="{EDF21B53-E1E3-4563-BAFB-FCEF19D75053}" type="presOf" srcId="{642A396D-93A3-4E2B-8EAA-158138FD6146}" destId="{93AAE2AD-45B8-4BC0-B4CF-A7161EE52D8D}" srcOrd="0" destOrd="0" presId="urn:microsoft.com/office/officeart/2005/8/layout/chevron1"/>
    <dgm:cxn modelId="{742AF7E0-10A6-4CFE-8398-2169C5AF2D35}" type="presOf" srcId="{2225E6C6-5DDB-4A3F-A27F-4C5647F62D31}" destId="{A37DB358-8167-442E-8740-1D2ECDCEE4C6}"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A92413FD-464A-43FE-BC45-3F8A0B37F922}" srcId="{4257FA0B-DC04-4E2B-A525-27C9CAE4D49F}" destId="{2225E6C6-5DDB-4A3F-A27F-4C5647F62D31}" srcOrd="1" destOrd="0" parTransId="{93B21455-DE8A-421D-B276-9F230A2F7016}" sibTransId="{8D22D490-4214-4572-93A3-B4F1F800FDFC}"/>
    <dgm:cxn modelId="{BAA0F5A4-C51A-496A-A4A9-DBA4566B8747}" type="presOf" srcId="{97B88A51-A6B4-401C-92B4-7F283FD6CD78}" destId="{5FCC3DA0-D81E-4F5A-9B22-13A5F4D51B56}"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822C6C38-DADA-4D89-AB58-3853BA25DF91}" srcId="{4257FA0B-DC04-4E2B-A525-27C9CAE4D49F}" destId="{5964108C-1F5F-4E86-A2B8-BC766412A552}" srcOrd="6" destOrd="0" parTransId="{094D7976-E0F2-4A5E-900C-16461454DD02}" sibTransId="{D1ACA20F-350B-465B-B22F-40235F298097}"/>
    <dgm:cxn modelId="{FBC132C8-2375-41BD-9BC4-C299744BE771}" type="presOf" srcId="{0A77A97A-59D3-44F6-A9E5-EEB7446BE536}" destId="{B2464ACB-6F23-4D18-907E-D06EBED145BB}" srcOrd="0" destOrd="0" presId="urn:microsoft.com/office/officeart/2005/8/layout/chevron1"/>
    <dgm:cxn modelId="{8D48D278-6707-44C3-B158-1B237029A8D7}" type="presOf" srcId="{6CF4A22F-F99B-4826-8736-E5A6D55FBDC9}" destId="{BB38A1D9-113C-4C42-ACCE-674C5D247385}"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93F90434-3D7E-45DB-B5C3-ED8F5C9608F6}" type="presOf" srcId="{4257FA0B-DC04-4E2B-A525-27C9CAE4D49F}" destId="{47A2BB95-5D6C-4444-AB95-8D82D402C911}" srcOrd="0" destOrd="0" presId="urn:microsoft.com/office/officeart/2005/8/layout/chevron1"/>
    <dgm:cxn modelId="{1A7FB6E8-E599-433C-9296-A1AC5A67888E}" type="presParOf" srcId="{47A2BB95-5D6C-4444-AB95-8D82D402C911}" destId="{93AAE2AD-45B8-4BC0-B4CF-A7161EE52D8D}" srcOrd="0" destOrd="0" presId="urn:microsoft.com/office/officeart/2005/8/layout/chevron1"/>
    <dgm:cxn modelId="{F0F14BB2-B896-4C02-9D1B-38451463249A}" type="presParOf" srcId="{47A2BB95-5D6C-4444-AB95-8D82D402C911}" destId="{9CF49D3F-3662-45C5-881D-4EE36A059E2A}" srcOrd="1" destOrd="0" presId="urn:microsoft.com/office/officeart/2005/8/layout/chevron1"/>
    <dgm:cxn modelId="{A5B5B991-7DE1-4147-9B82-69CDA9FD7393}" type="presParOf" srcId="{47A2BB95-5D6C-4444-AB95-8D82D402C911}" destId="{A37DB358-8167-442E-8740-1D2ECDCEE4C6}" srcOrd="2" destOrd="0" presId="urn:microsoft.com/office/officeart/2005/8/layout/chevron1"/>
    <dgm:cxn modelId="{A6844FE9-ABFC-41BC-84EE-D43A27C60067}" type="presParOf" srcId="{47A2BB95-5D6C-4444-AB95-8D82D402C911}" destId="{BB6A546D-BCAD-47FC-93DD-9000ED15BB4E}" srcOrd="3" destOrd="0" presId="urn:microsoft.com/office/officeart/2005/8/layout/chevron1"/>
    <dgm:cxn modelId="{F05E118B-2ED2-4CCB-BCEF-398B053FB17A}" type="presParOf" srcId="{47A2BB95-5D6C-4444-AB95-8D82D402C911}" destId="{B2464ACB-6F23-4D18-907E-D06EBED145BB}" srcOrd="4" destOrd="0" presId="urn:microsoft.com/office/officeart/2005/8/layout/chevron1"/>
    <dgm:cxn modelId="{38EECAE8-7EC5-43CA-9A4B-8FDEE7436195}" type="presParOf" srcId="{47A2BB95-5D6C-4444-AB95-8D82D402C911}" destId="{68A27C42-B10B-41FE-8B4E-2013A5FB13C7}" srcOrd="5" destOrd="0" presId="urn:microsoft.com/office/officeart/2005/8/layout/chevron1"/>
    <dgm:cxn modelId="{4D13610B-33EB-46BF-ABE9-BD019FEA3B30}" type="presParOf" srcId="{47A2BB95-5D6C-4444-AB95-8D82D402C911}" destId="{BD68666F-8DD7-48D2-8158-BDF651D1999B}" srcOrd="6" destOrd="0" presId="urn:microsoft.com/office/officeart/2005/8/layout/chevron1"/>
    <dgm:cxn modelId="{3E8D38CE-D1CC-4C20-8F57-5FF033FFA953}" type="presParOf" srcId="{47A2BB95-5D6C-4444-AB95-8D82D402C911}" destId="{66C50590-1183-49E3-ADA2-35B4091326D1}" srcOrd="7" destOrd="0" presId="urn:microsoft.com/office/officeart/2005/8/layout/chevron1"/>
    <dgm:cxn modelId="{F0FCE301-DC21-438A-845C-5690419897C5}" type="presParOf" srcId="{47A2BB95-5D6C-4444-AB95-8D82D402C911}" destId="{9147D38E-F951-4331-B81E-6B2F270CAC3C}" srcOrd="8" destOrd="0" presId="urn:microsoft.com/office/officeart/2005/8/layout/chevron1"/>
    <dgm:cxn modelId="{244BD586-49BB-4D32-BF4B-094CEBF830A8}" type="presParOf" srcId="{47A2BB95-5D6C-4444-AB95-8D82D402C911}" destId="{76FCC13D-1FB4-45B5-BF5B-610717CC554C}" srcOrd="9" destOrd="0" presId="urn:microsoft.com/office/officeart/2005/8/layout/chevron1"/>
    <dgm:cxn modelId="{83A1F922-A1C6-460A-9F62-D7F19D7641F7}" type="presParOf" srcId="{47A2BB95-5D6C-4444-AB95-8D82D402C911}" destId="{5FCC3DA0-D81E-4F5A-9B22-13A5F4D51B56}" srcOrd="10" destOrd="0" presId="urn:microsoft.com/office/officeart/2005/8/layout/chevron1"/>
    <dgm:cxn modelId="{0EEF489D-68B0-4E15-9A70-57AC53D88EF4}" type="presParOf" srcId="{47A2BB95-5D6C-4444-AB95-8D82D402C911}" destId="{1941AEBA-2673-4F4D-8934-4DA37B9575C0}" srcOrd="11" destOrd="0" presId="urn:microsoft.com/office/officeart/2005/8/layout/chevron1"/>
    <dgm:cxn modelId="{A71E6F81-DFAA-430C-B2AE-D0432DBF4C9C}" type="presParOf" srcId="{47A2BB95-5D6C-4444-AB95-8D82D402C911}" destId="{8A898FB9-23FF-415C-AE86-05EEE5FE2234}" srcOrd="12" destOrd="0" presId="urn:microsoft.com/office/officeart/2005/8/layout/chevron1"/>
    <dgm:cxn modelId="{1919D31E-2AAC-41F3-BF89-EBB7AB252353}" type="presParOf" srcId="{47A2BB95-5D6C-4444-AB95-8D82D402C911}" destId="{28690A5A-A112-472D-940A-35FE714A8A6B}" srcOrd="13" destOrd="0" presId="urn:microsoft.com/office/officeart/2005/8/layout/chevron1"/>
    <dgm:cxn modelId="{69BD3560-5000-4E84-939E-08529EA1D45B}" type="presParOf" srcId="{47A2BB95-5D6C-4444-AB95-8D82D402C911}" destId="{BB38A1D9-113C-4C42-ACCE-674C5D247385}" srcOrd="14" destOrd="0" presId="urn:microsoft.com/office/officeart/2005/8/layout/chevron1"/>
    <dgm:cxn modelId="{97C16B39-1D62-420F-8EA2-8E3EB3DBAC14}" type="presParOf" srcId="{47A2BB95-5D6C-4444-AB95-8D82D402C911}" destId="{F4BB9417-7B99-4D24-9041-884B8B5FDCE0}" srcOrd="15" destOrd="0" presId="urn:microsoft.com/office/officeart/2005/8/layout/chevron1"/>
    <dgm:cxn modelId="{5AC65A3B-352A-4A5F-B985-C1948B1BDC98}"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15717" custScaleY="108188"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21868" custScaleY="200806" custLinFactX="-11045" custLinFactNeighborX="-100000">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LinFactX="-8803" custLinFactNeighborX="-100000">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X="-5713" custLinFactNeighborX="-100000">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X="-2623" custLinFactNeighborX="-100000">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95339">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8A8EBB89-28EC-42F7-982E-02CC03D88AE8}" type="presOf" srcId="{2225E6C6-5DDB-4A3F-A27F-4C5647F62D31}" destId="{A37DB358-8167-442E-8740-1D2ECDCEE4C6}"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9FF7F61E-2ED6-4E1A-8BC9-663FA9995F4C}" type="presOf" srcId="{74EFC469-3DE8-44A0-B8F7-9A923EAF52BE}" destId="{9147D38E-F951-4331-B81E-6B2F270CAC3C}" srcOrd="0" destOrd="0" presId="urn:microsoft.com/office/officeart/2005/8/layout/chevron1"/>
    <dgm:cxn modelId="{90150EBA-33B6-42AA-9DE2-0714987C0D1E}" type="presOf" srcId="{4257FA0B-DC04-4E2B-A525-27C9CAE4D49F}" destId="{47A2BB95-5D6C-4444-AB95-8D82D402C911}" srcOrd="0" destOrd="0" presId="urn:microsoft.com/office/officeart/2005/8/layout/chevron1"/>
    <dgm:cxn modelId="{74A3A2CF-2702-4091-A362-BD7937EF40D8}" type="presOf" srcId="{D1079DB9-218B-4CF9-8626-480CCA915813}" destId="{81EA62C5-555D-4666-A6B5-923BAE052B54}" srcOrd="0" destOrd="0" presId="urn:microsoft.com/office/officeart/2005/8/layout/chevron1"/>
    <dgm:cxn modelId="{B0CCEC6A-1B28-482E-B77C-D1B8F4B032CD}" type="presOf" srcId="{6CF4A22F-F99B-4826-8736-E5A6D55FBDC9}" destId="{BB38A1D9-113C-4C42-ACCE-674C5D247385}"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97E917E9-F3AC-4057-A7F1-63E264596567}" type="presOf" srcId="{0A77A97A-59D3-44F6-A9E5-EEB7446BE536}" destId="{B2464ACB-6F23-4D18-907E-D06EBED145BB}"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02F22874-4BDB-4B3D-9E4C-3D29109EBC7C}" type="presOf" srcId="{97B88A51-A6B4-401C-92B4-7F283FD6CD78}" destId="{5FCC3DA0-D81E-4F5A-9B22-13A5F4D51B56}"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F0AA5F5B-1B7A-42EC-A57F-4A7BDD8CFFC6}" type="presOf" srcId="{5964108C-1F5F-4E86-A2B8-BC766412A552}" destId="{8A898FB9-23FF-415C-AE86-05EEE5FE2234}"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BBAB2AE1-0F1C-4749-9C02-94BA30EE669F}" type="presOf" srcId="{642A396D-93A3-4E2B-8EAA-158138FD6146}" destId="{93AAE2AD-45B8-4BC0-B4CF-A7161EE52D8D}"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04721981-7539-4CE8-8E89-2DF136C5F563}" type="presOf" srcId="{DB50FD64-10C8-4548-B017-715B6AB336F1}" destId="{BD68666F-8DD7-48D2-8158-BDF651D1999B}" srcOrd="0" destOrd="0" presId="urn:microsoft.com/office/officeart/2005/8/layout/chevron1"/>
    <dgm:cxn modelId="{F2E083A5-E717-4C73-98CA-1416BFD463A0}" type="presParOf" srcId="{47A2BB95-5D6C-4444-AB95-8D82D402C911}" destId="{93AAE2AD-45B8-4BC0-B4CF-A7161EE52D8D}" srcOrd="0" destOrd="0" presId="urn:microsoft.com/office/officeart/2005/8/layout/chevron1"/>
    <dgm:cxn modelId="{F4FEE09B-FA80-46A8-B970-846875AB4B22}" type="presParOf" srcId="{47A2BB95-5D6C-4444-AB95-8D82D402C911}" destId="{9CF49D3F-3662-45C5-881D-4EE36A059E2A}" srcOrd="1" destOrd="0" presId="urn:microsoft.com/office/officeart/2005/8/layout/chevron1"/>
    <dgm:cxn modelId="{258A565B-1470-4B47-8CDC-40D729218AFC}" type="presParOf" srcId="{47A2BB95-5D6C-4444-AB95-8D82D402C911}" destId="{A37DB358-8167-442E-8740-1D2ECDCEE4C6}" srcOrd="2" destOrd="0" presId="urn:microsoft.com/office/officeart/2005/8/layout/chevron1"/>
    <dgm:cxn modelId="{0C622BB3-54F8-46C0-B3EB-D730DF4D33B8}" type="presParOf" srcId="{47A2BB95-5D6C-4444-AB95-8D82D402C911}" destId="{BB6A546D-BCAD-47FC-93DD-9000ED15BB4E}" srcOrd="3" destOrd="0" presId="urn:microsoft.com/office/officeart/2005/8/layout/chevron1"/>
    <dgm:cxn modelId="{0B62E984-F023-4ED3-94A9-2B90983B0141}" type="presParOf" srcId="{47A2BB95-5D6C-4444-AB95-8D82D402C911}" destId="{B2464ACB-6F23-4D18-907E-D06EBED145BB}" srcOrd="4" destOrd="0" presId="urn:microsoft.com/office/officeart/2005/8/layout/chevron1"/>
    <dgm:cxn modelId="{0837D2A4-EEC8-4D78-9668-6FC6825CFFF2}" type="presParOf" srcId="{47A2BB95-5D6C-4444-AB95-8D82D402C911}" destId="{68A27C42-B10B-41FE-8B4E-2013A5FB13C7}" srcOrd="5" destOrd="0" presId="urn:microsoft.com/office/officeart/2005/8/layout/chevron1"/>
    <dgm:cxn modelId="{8DB31DF2-5634-4A34-94A7-DA1CB42771EE}" type="presParOf" srcId="{47A2BB95-5D6C-4444-AB95-8D82D402C911}" destId="{BD68666F-8DD7-48D2-8158-BDF651D1999B}" srcOrd="6" destOrd="0" presId="urn:microsoft.com/office/officeart/2005/8/layout/chevron1"/>
    <dgm:cxn modelId="{1E05D7A7-238C-4E6A-8583-79A46EA00A27}" type="presParOf" srcId="{47A2BB95-5D6C-4444-AB95-8D82D402C911}" destId="{66C50590-1183-49E3-ADA2-35B4091326D1}" srcOrd="7" destOrd="0" presId="urn:microsoft.com/office/officeart/2005/8/layout/chevron1"/>
    <dgm:cxn modelId="{C53C3AC2-8409-429F-8CC1-01F9C6206580}" type="presParOf" srcId="{47A2BB95-5D6C-4444-AB95-8D82D402C911}" destId="{9147D38E-F951-4331-B81E-6B2F270CAC3C}" srcOrd="8" destOrd="0" presId="urn:microsoft.com/office/officeart/2005/8/layout/chevron1"/>
    <dgm:cxn modelId="{B2141878-F60F-4239-82B7-83A4C9844AE0}" type="presParOf" srcId="{47A2BB95-5D6C-4444-AB95-8D82D402C911}" destId="{76FCC13D-1FB4-45B5-BF5B-610717CC554C}" srcOrd="9" destOrd="0" presId="urn:microsoft.com/office/officeart/2005/8/layout/chevron1"/>
    <dgm:cxn modelId="{0B667EF5-EE41-4F3D-BC17-BD545698B9B9}" type="presParOf" srcId="{47A2BB95-5D6C-4444-AB95-8D82D402C911}" destId="{5FCC3DA0-D81E-4F5A-9B22-13A5F4D51B56}" srcOrd="10" destOrd="0" presId="urn:microsoft.com/office/officeart/2005/8/layout/chevron1"/>
    <dgm:cxn modelId="{2377F3F2-EEEA-414D-9F0B-7F168F06B4DD}" type="presParOf" srcId="{47A2BB95-5D6C-4444-AB95-8D82D402C911}" destId="{1941AEBA-2673-4F4D-8934-4DA37B9575C0}" srcOrd="11" destOrd="0" presId="urn:microsoft.com/office/officeart/2005/8/layout/chevron1"/>
    <dgm:cxn modelId="{06A187DA-AC25-4E4B-8E89-577E668E1435}" type="presParOf" srcId="{47A2BB95-5D6C-4444-AB95-8D82D402C911}" destId="{8A898FB9-23FF-415C-AE86-05EEE5FE2234}" srcOrd="12" destOrd="0" presId="urn:microsoft.com/office/officeart/2005/8/layout/chevron1"/>
    <dgm:cxn modelId="{BA1DBA82-5C7F-4704-B86B-D468737CDFC0}" type="presParOf" srcId="{47A2BB95-5D6C-4444-AB95-8D82D402C911}" destId="{28690A5A-A112-472D-940A-35FE714A8A6B}" srcOrd="13" destOrd="0" presId="urn:microsoft.com/office/officeart/2005/8/layout/chevron1"/>
    <dgm:cxn modelId="{2B1A18CB-BB43-43D1-9438-F08E30465A18}" type="presParOf" srcId="{47A2BB95-5D6C-4444-AB95-8D82D402C911}" destId="{BB38A1D9-113C-4C42-ACCE-674C5D247385}" srcOrd="14" destOrd="0" presId="urn:microsoft.com/office/officeart/2005/8/layout/chevron1"/>
    <dgm:cxn modelId="{0A491DD9-27CB-414D-AE78-FF94F3BFA6EB}" type="presParOf" srcId="{47A2BB95-5D6C-4444-AB95-8D82D402C911}" destId="{F4BB9417-7B99-4D24-9041-884B8B5FDCE0}" srcOrd="15" destOrd="0" presId="urn:microsoft.com/office/officeart/2005/8/layout/chevron1"/>
    <dgm:cxn modelId="{71B7F89A-5BBB-40A7-A16A-C4BBBD0F0D76}"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DE0C35-CB59-466A-861D-BF28C2BFEDB6}" type="doc">
      <dgm:prSet loTypeId="urn:microsoft.com/office/officeart/2005/8/layout/chevron2" loCatId="list" qsTypeId="urn:microsoft.com/office/officeart/2005/8/quickstyle/3d3" qsCatId="3D" csTypeId="urn:microsoft.com/office/officeart/2005/8/colors/colorful4" csCatId="colorful" phldr="1"/>
      <dgm:spPr/>
      <dgm:t>
        <a:bodyPr/>
        <a:lstStyle/>
        <a:p>
          <a:endParaRPr lang="fr-FR"/>
        </a:p>
      </dgm:t>
    </dgm:pt>
    <dgm:pt modelId="{6C68A3FA-4D18-4A57-A546-19CDA41D23E0}">
      <dgm:prSet phldrT="[Texte]"/>
      <dgm:spPr>
        <a:solidFill>
          <a:srgbClr val="92D050"/>
        </a:solidFill>
      </dgm:spPr>
      <dgm:t>
        <a:bodyPr/>
        <a:lstStyle/>
        <a:p>
          <a:r>
            <a:rPr lang="fr-FR" dirty="0" smtClean="0">
              <a:latin typeface="Times New Roman" pitchFamily="18" charset="0"/>
              <a:cs typeface="Times New Roman" pitchFamily="18" charset="0"/>
            </a:rPr>
            <a:t>VI</a:t>
          </a:r>
          <a:endParaRPr lang="fr-FR" dirty="0">
            <a:latin typeface="Times New Roman" pitchFamily="18" charset="0"/>
            <a:cs typeface="Times New Roman" pitchFamily="18" charset="0"/>
          </a:endParaRPr>
        </a:p>
      </dgm:t>
    </dgm:pt>
    <dgm:pt modelId="{DD80D4FD-5D76-4946-9198-D101AFAE0089}" type="parTrans" cxnId="{6B4ED11A-5105-41EE-B639-98337A0B6408}">
      <dgm:prSet/>
      <dgm:spPr/>
      <dgm:t>
        <a:bodyPr/>
        <a:lstStyle/>
        <a:p>
          <a:endParaRPr lang="fr-FR">
            <a:latin typeface="Times New Roman" pitchFamily="18" charset="0"/>
            <a:cs typeface="Times New Roman" pitchFamily="18" charset="0"/>
          </a:endParaRPr>
        </a:p>
      </dgm:t>
    </dgm:pt>
    <dgm:pt modelId="{121FCF23-A9E0-4561-B922-C368B5155873}" type="sibTrans" cxnId="{6B4ED11A-5105-41EE-B639-98337A0B6408}">
      <dgm:prSet/>
      <dgm:spPr/>
      <dgm:t>
        <a:bodyPr/>
        <a:lstStyle/>
        <a:p>
          <a:endParaRPr lang="fr-FR">
            <a:latin typeface="Times New Roman" pitchFamily="18" charset="0"/>
            <a:cs typeface="Times New Roman" pitchFamily="18" charset="0"/>
          </a:endParaRPr>
        </a:p>
      </dgm:t>
    </dgm:pt>
    <dgm:pt modelId="{84ABF0AF-1AB4-45DD-9B0F-641E020EEB8E}">
      <dgm:prSet phldrT="[Texte]"/>
      <dgm:spPr/>
      <dgm:t>
        <a:bodyPr/>
        <a:lstStyle/>
        <a:p>
          <a:r>
            <a:rPr lang="fr-FR" b="1" dirty="0" smtClean="0">
              <a:solidFill>
                <a:schemeClr val="tx2">
                  <a:lumMod val="60000"/>
                  <a:lumOff val="40000"/>
                </a:schemeClr>
              </a:solidFill>
              <a:latin typeface="Times New Roman" pitchFamily="18" charset="0"/>
              <a:cs typeface="Times New Roman" pitchFamily="18" charset="0"/>
            </a:rPr>
            <a:t>Manipulation des animaux de laboratoire</a:t>
          </a: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dgm:t>
    </dgm:pt>
    <dgm:pt modelId="{720E302B-8E6C-4C47-99FE-827123C569CB}" type="parTrans" cxnId="{0D5B7B2E-771A-41D2-805B-0DAA4E44DC21}">
      <dgm:prSet/>
      <dgm:spPr/>
      <dgm:t>
        <a:bodyPr/>
        <a:lstStyle/>
        <a:p>
          <a:endParaRPr lang="fr-FR">
            <a:latin typeface="Times New Roman" pitchFamily="18" charset="0"/>
            <a:cs typeface="Times New Roman" pitchFamily="18" charset="0"/>
          </a:endParaRPr>
        </a:p>
      </dgm:t>
    </dgm:pt>
    <dgm:pt modelId="{9DFECF1D-E1F7-45C0-BE6F-606E3AA975E7}" type="sibTrans" cxnId="{0D5B7B2E-771A-41D2-805B-0DAA4E44DC21}">
      <dgm:prSet/>
      <dgm:spPr/>
      <dgm:t>
        <a:bodyPr/>
        <a:lstStyle/>
        <a:p>
          <a:endParaRPr lang="fr-FR">
            <a:latin typeface="Times New Roman" pitchFamily="18" charset="0"/>
            <a:cs typeface="Times New Roman" pitchFamily="18" charset="0"/>
          </a:endParaRPr>
        </a:p>
      </dgm:t>
    </dgm:pt>
    <dgm:pt modelId="{4ECC699B-D270-4CDB-B8E3-8BAD38B1E8FB}">
      <dgm:prSet phldrT="[Texte]"/>
      <dgm:spPr>
        <a:solidFill>
          <a:srgbClr val="CCCC00"/>
        </a:solidFill>
      </dgm:spPr>
      <dgm:t>
        <a:bodyPr/>
        <a:lstStyle/>
        <a:p>
          <a:r>
            <a:rPr lang="fr-FR" dirty="0" smtClean="0">
              <a:latin typeface="Times New Roman" pitchFamily="18" charset="0"/>
              <a:cs typeface="Times New Roman" pitchFamily="18" charset="0"/>
            </a:rPr>
            <a:t> VII</a:t>
          </a:r>
          <a:endParaRPr lang="fr-FR" dirty="0">
            <a:latin typeface="Times New Roman" pitchFamily="18" charset="0"/>
            <a:cs typeface="Times New Roman" pitchFamily="18" charset="0"/>
          </a:endParaRPr>
        </a:p>
      </dgm:t>
    </dgm:pt>
    <dgm:pt modelId="{A6A0DFC8-34E6-4FE3-9DB8-0307F3A5CA93}" type="parTrans" cxnId="{A1537B5F-BCB3-41F9-BE38-29D31E7338FE}">
      <dgm:prSet/>
      <dgm:spPr/>
      <dgm:t>
        <a:bodyPr/>
        <a:lstStyle/>
        <a:p>
          <a:endParaRPr lang="fr-FR">
            <a:latin typeface="Times New Roman" pitchFamily="18" charset="0"/>
            <a:cs typeface="Times New Roman" pitchFamily="18" charset="0"/>
          </a:endParaRPr>
        </a:p>
      </dgm:t>
    </dgm:pt>
    <dgm:pt modelId="{31649124-9ECB-4EDC-92A1-A8B66D04A91B}" type="sibTrans" cxnId="{A1537B5F-BCB3-41F9-BE38-29D31E7338FE}">
      <dgm:prSet/>
      <dgm:spPr/>
      <dgm:t>
        <a:bodyPr/>
        <a:lstStyle/>
        <a:p>
          <a:endParaRPr lang="fr-FR">
            <a:latin typeface="Times New Roman" pitchFamily="18" charset="0"/>
            <a:cs typeface="Times New Roman" pitchFamily="18" charset="0"/>
          </a:endParaRPr>
        </a:p>
      </dgm:t>
    </dgm:pt>
    <dgm:pt modelId="{3D4320A9-5DE7-4145-9470-B8796F3DD6FF}">
      <dgm:prSet phldrT="[Texte]"/>
      <dgm:spPr/>
      <dgm:t>
        <a:bodyPr/>
        <a:lstStyle/>
        <a:p>
          <a:r>
            <a:rPr lang="fr-FR" b="1" dirty="0" smtClean="0">
              <a:solidFill>
                <a:schemeClr val="tx2">
                  <a:lumMod val="60000"/>
                  <a:lumOff val="40000"/>
                </a:schemeClr>
              </a:solidFill>
              <a:latin typeface="Times New Roman" pitchFamily="18" charset="0"/>
              <a:cs typeface="Times New Roman" pitchFamily="18" charset="0"/>
            </a:rPr>
            <a:t>Transposition des résultats de l’animal à l’homme </a:t>
          </a:r>
          <a:endParaRPr lang="fr-FR" dirty="0">
            <a:latin typeface="Times New Roman" pitchFamily="18" charset="0"/>
            <a:cs typeface="Times New Roman" pitchFamily="18" charset="0"/>
          </a:endParaRPr>
        </a:p>
      </dgm:t>
    </dgm:pt>
    <dgm:pt modelId="{B2859CD6-A778-4544-94BC-125469B7A512}" type="parTrans" cxnId="{F278D3F9-68E4-489E-8BDB-D2CE0F5DF336}">
      <dgm:prSet/>
      <dgm:spPr/>
      <dgm:t>
        <a:bodyPr/>
        <a:lstStyle/>
        <a:p>
          <a:endParaRPr lang="fr-FR">
            <a:latin typeface="Times New Roman" pitchFamily="18" charset="0"/>
            <a:cs typeface="Times New Roman" pitchFamily="18" charset="0"/>
          </a:endParaRPr>
        </a:p>
      </dgm:t>
    </dgm:pt>
    <dgm:pt modelId="{4C97DC4A-8489-4BA6-964B-E3A345479CE5}" type="sibTrans" cxnId="{F278D3F9-68E4-489E-8BDB-D2CE0F5DF336}">
      <dgm:prSet/>
      <dgm:spPr/>
      <dgm:t>
        <a:bodyPr/>
        <a:lstStyle/>
        <a:p>
          <a:endParaRPr lang="fr-FR">
            <a:latin typeface="Times New Roman" pitchFamily="18" charset="0"/>
            <a:cs typeface="Times New Roman" pitchFamily="18" charset="0"/>
          </a:endParaRPr>
        </a:p>
      </dgm:t>
    </dgm:pt>
    <dgm:pt modelId="{7C06482F-389E-4D78-A56A-251369F4B29E}">
      <dgm:prSet phldrT="[Texte]"/>
      <dgm:spPr>
        <a:solidFill>
          <a:srgbClr val="FF9933"/>
        </a:solidFill>
      </dgm:spPr>
      <dgm:t>
        <a:bodyPr/>
        <a:lstStyle/>
        <a:p>
          <a:r>
            <a:rPr lang="fr-FR" dirty="0" smtClean="0">
              <a:latin typeface="Times New Roman" pitchFamily="18" charset="0"/>
              <a:cs typeface="Times New Roman" pitchFamily="18" charset="0"/>
            </a:rPr>
            <a:t>VIII</a:t>
          </a:r>
          <a:endParaRPr lang="fr-FR" dirty="0">
            <a:latin typeface="Times New Roman" pitchFamily="18" charset="0"/>
            <a:cs typeface="Times New Roman" pitchFamily="18" charset="0"/>
          </a:endParaRPr>
        </a:p>
      </dgm:t>
    </dgm:pt>
    <dgm:pt modelId="{C8D39472-DBCC-40AB-8AD5-A2B823A064A1}" type="parTrans" cxnId="{9A87B74F-0ADC-41FD-92DC-599D7CD7A4F6}">
      <dgm:prSet/>
      <dgm:spPr/>
      <dgm:t>
        <a:bodyPr/>
        <a:lstStyle/>
        <a:p>
          <a:endParaRPr lang="fr-FR">
            <a:latin typeface="Times New Roman" pitchFamily="18" charset="0"/>
            <a:cs typeface="Times New Roman" pitchFamily="18" charset="0"/>
          </a:endParaRPr>
        </a:p>
      </dgm:t>
    </dgm:pt>
    <dgm:pt modelId="{6AB94DA4-DCB9-4CC0-8D9B-CC127D3A98E9}" type="sibTrans" cxnId="{9A87B74F-0ADC-41FD-92DC-599D7CD7A4F6}">
      <dgm:prSet/>
      <dgm:spPr/>
      <dgm:t>
        <a:bodyPr/>
        <a:lstStyle/>
        <a:p>
          <a:endParaRPr lang="fr-FR">
            <a:latin typeface="Times New Roman" pitchFamily="18" charset="0"/>
            <a:cs typeface="Times New Roman" pitchFamily="18" charset="0"/>
          </a:endParaRPr>
        </a:p>
      </dgm:t>
    </dgm:pt>
    <dgm:pt modelId="{066DB356-E9D9-4210-B928-DAD75062CE78}">
      <dgm:prSet phldrT="[Texte]"/>
      <dgm:spPr/>
      <dgm:t>
        <a:bodyPr/>
        <a:lstStyle/>
        <a:p>
          <a:r>
            <a:rPr lang="fr-FR" b="1" dirty="0" smtClean="0">
              <a:solidFill>
                <a:schemeClr val="tx2">
                  <a:lumMod val="60000"/>
                  <a:lumOff val="40000"/>
                </a:schemeClr>
              </a:solidFill>
              <a:latin typeface="Times New Roman" pitchFamily="18" charset="0"/>
              <a:cs typeface="Times New Roman" pitchFamily="18" charset="0"/>
            </a:rPr>
            <a:t>Conclusion</a:t>
          </a:r>
          <a:endParaRPr lang="fr-FR" dirty="0">
            <a:latin typeface="Times New Roman" pitchFamily="18" charset="0"/>
            <a:cs typeface="Times New Roman" pitchFamily="18" charset="0"/>
          </a:endParaRPr>
        </a:p>
      </dgm:t>
    </dgm:pt>
    <dgm:pt modelId="{68CA8A72-1E6B-4EA9-8AD2-9198174DDA5C}" type="parTrans" cxnId="{918F28EA-A0DD-430C-94DC-CD8DC79F275F}">
      <dgm:prSet/>
      <dgm:spPr/>
      <dgm:t>
        <a:bodyPr/>
        <a:lstStyle/>
        <a:p>
          <a:endParaRPr lang="fr-FR">
            <a:latin typeface="Times New Roman" pitchFamily="18" charset="0"/>
            <a:cs typeface="Times New Roman" pitchFamily="18" charset="0"/>
          </a:endParaRPr>
        </a:p>
      </dgm:t>
    </dgm:pt>
    <dgm:pt modelId="{2189ECB2-606B-43C3-BFBD-ABAD53CDC789}" type="sibTrans" cxnId="{918F28EA-A0DD-430C-94DC-CD8DC79F275F}">
      <dgm:prSet/>
      <dgm:spPr/>
      <dgm:t>
        <a:bodyPr/>
        <a:lstStyle/>
        <a:p>
          <a:endParaRPr lang="fr-FR">
            <a:latin typeface="Times New Roman" pitchFamily="18" charset="0"/>
            <a:cs typeface="Times New Roman" pitchFamily="18" charset="0"/>
          </a:endParaRPr>
        </a:p>
      </dgm:t>
    </dgm:pt>
    <dgm:pt modelId="{94B0DF3F-7DBB-4DEC-A05C-E81855D7FDD6}">
      <dgm:prSet phldrT="[Texte]"/>
      <dgm:spPr>
        <a:solidFill>
          <a:srgbClr val="FF9933"/>
        </a:solidFill>
      </dgm:spPr>
      <dgm:t>
        <a:bodyPr/>
        <a:lstStyle/>
        <a:p>
          <a:r>
            <a:rPr lang="fr-FR" dirty="0" smtClean="0">
              <a:latin typeface="Times New Roman" pitchFamily="18" charset="0"/>
              <a:cs typeface="Times New Roman" pitchFamily="18" charset="0"/>
            </a:rPr>
            <a:t>IX</a:t>
          </a:r>
          <a:endParaRPr lang="fr-FR" dirty="0">
            <a:latin typeface="Times New Roman" pitchFamily="18" charset="0"/>
            <a:cs typeface="Times New Roman" pitchFamily="18" charset="0"/>
          </a:endParaRPr>
        </a:p>
      </dgm:t>
    </dgm:pt>
    <dgm:pt modelId="{0D967A39-CF79-4D25-B61F-AE7334D1DB09}" type="parTrans" cxnId="{DA388AC4-E306-4BDE-9B51-EA9250092644}">
      <dgm:prSet/>
      <dgm:spPr/>
      <dgm:t>
        <a:bodyPr/>
        <a:lstStyle/>
        <a:p>
          <a:endParaRPr lang="fr-FR">
            <a:latin typeface="Times New Roman" pitchFamily="18" charset="0"/>
            <a:cs typeface="Times New Roman" pitchFamily="18" charset="0"/>
          </a:endParaRPr>
        </a:p>
      </dgm:t>
    </dgm:pt>
    <dgm:pt modelId="{76AE690F-2CBA-4AE0-90CA-8C0C73E4CA22}" type="sibTrans" cxnId="{DA388AC4-E306-4BDE-9B51-EA9250092644}">
      <dgm:prSet/>
      <dgm:spPr/>
      <dgm:t>
        <a:bodyPr/>
        <a:lstStyle/>
        <a:p>
          <a:endParaRPr lang="fr-FR">
            <a:latin typeface="Times New Roman" pitchFamily="18" charset="0"/>
            <a:cs typeface="Times New Roman" pitchFamily="18" charset="0"/>
          </a:endParaRPr>
        </a:p>
      </dgm:t>
    </dgm:pt>
    <dgm:pt modelId="{D7446FD9-690F-4F13-890C-51432F8B5CF5}">
      <dgm:prSet phldrT="[Texte]"/>
      <dgm:spPr/>
      <dgm:t>
        <a:bodyPr/>
        <a:lstStyle/>
        <a:p>
          <a:r>
            <a:rPr lang="fr-FR" b="1" dirty="0" smtClean="0">
              <a:solidFill>
                <a:schemeClr val="tx2">
                  <a:lumMod val="60000"/>
                  <a:lumOff val="40000"/>
                </a:schemeClr>
              </a:solidFill>
              <a:latin typeface="Times New Roman" pitchFamily="18" charset="0"/>
              <a:cs typeface="Times New Roman" pitchFamily="18" charset="0"/>
            </a:rPr>
            <a:t>Bibliographie </a:t>
          </a:r>
          <a:endParaRPr lang="fr-FR" dirty="0">
            <a:latin typeface="Times New Roman" pitchFamily="18" charset="0"/>
            <a:cs typeface="Times New Roman" pitchFamily="18" charset="0"/>
          </a:endParaRPr>
        </a:p>
      </dgm:t>
    </dgm:pt>
    <dgm:pt modelId="{80178189-9241-4D70-9AC8-C6A8B17B8F54}" type="parTrans" cxnId="{27ED5249-13A9-4A92-B42E-6AF6DE251938}">
      <dgm:prSet/>
      <dgm:spPr/>
      <dgm:t>
        <a:bodyPr/>
        <a:lstStyle/>
        <a:p>
          <a:endParaRPr lang="fr-FR">
            <a:latin typeface="Times New Roman" pitchFamily="18" charset="0"/>
            <a:cs typeface="Times New Roman" pitchFamily="18" charset="0"/>
          </a:endParaRPr>
        </a:p>
      </dgm:t>
    </dgm:pt>
    <dgm:pt modelId="{90982E35-9244-48D7-9EC0-A762356B4FE0}" type="sibTrans" cxnId="{27ED5249-13A9-4A92-B42E-6AF6DE251938}">
      <dgm:prSet/>
      <dgm:spPr/>
      <dgm:t>
        <a:bodyPr/>
        <a:lstStyle/>
        <a:p>
          <a:endParaRPr lang="fr-FR">
            <a:latin typeface="Times New Roman" pitchFamily="18" charset="0"/>
            <a:cs typeface="Times New Roman" pitchFamily="18" charset="0"/>
          </a:endParaRPr>
        </a:p>
      </dgm:t>
    </dgm:pt>
    <dgm:pt modelId="{9BD93010-D8BC-46C7-BAF7-AC9C0B028DD6}" type="pres">
      <dgm:prSet presAssocID="{53DE0C35-CB59-466A-861D-BF28C2BFEDB6}" presName="linearFlow" presStyleCnt="0">
        <dgm:presLayoutVars>
          <dgm:dir/>
          <dgm:animLvl val="lvl"/>
          <dgm:resizeHandles val="exact"/>
        </dgm:presLayoutVars>
      </dgm:prSet>
      <dgm:spPr/>
      <dgm:t>
        <a:bodyPr/>
        <a:lstStyle/>
        <a:p>
          <a:endParaRPr lang="fr-FR"/>
        </a:p>
      </dgm:t>
    </dgm:pt>
    <dgm:pt modelId="{5DC1CCBC-F67A-455B-9E9F-F6787B3ADB4F}" type="pres">
      <dgm:prSet presAssocID="{6C68A3FA-4D18-4A57-A546-19CDA41D23E0}" presName="composite" presStyleCnt="0"/>
      <dgm:spPr/>
    </dgm:pt>
    <dgm:pt modelId="{4D74BD3E-26C4-4699-BBD9-2374C742408A}" type="pres">
      <dgm:prSet presAssocID="{6C68A3FA-4D18-4A57-A546-19CDA41D23E0}" presName="parentText" presStyleLbl="alignNode1" presStyleIdx="0" presStyleCnt="4">
        <dgm:presLayoutVars>
          <dgm:chMax val="1"/>
          <dgm:bulletEnabled val="1"/>
        </dgm:presLayoutVars>
      </dgm:prSet>
      <dgm:spPr/>
      <dgm:t>
        <a:bodyPr/>
        <a:lstStyle/>
        <a:p>
          <a:endParaRPr lang="fr-FR"/>
        </a:p>
      </dgm:t>
    </dgm:pt>
    <dgm:pt modelId="{C4602077-9C9D-47AB-9895-940AD2C1A948}" type="pres">
      <dgm:prSet presAssocID="{6C68A3FA-4D18-4A57-A546-19CDA41D23E0}" presName="descendantText" presStyleLbl="alignAcc1" presStyleIdx="0" presStyleCnt="4">
        <dgm:presLayoutVars>
          <dgm:bulletEnabled val="1"/>
        </dgm:presLayoutVars>
      </dgm:prSet>
      <dgm:spPr/>
      <dgm:t>
        <a:bodyPr/>
        <a:lstStyle/>
        <a:p>
          <a:endParaRPr lang="fr-FR"/>
        </a:p>
      </dgm:t>
    </dgm:pt>
    <dgm:pt modelId="{BCA401D0-CF5E-4BAC-8842-E7DA01A308E1}" type="pres">
      <dgm:prSet presAssocID="{121FCF23-A9E0-4561-B922-C368B5155873}" presName="sp" presStyleCnt="0"/>
      <dgm:spPr/>
    </dgm:pt>
    <dgm:pt modelId="{5192C41A-A512-4327-9E31-466C61B72FB0}" type="pres">
      <dgm:prSet presAssocID="{4ECC699B-D270-4CDB-B8E3-8BAD38B1E8FB}" presName="composite" presStyleCnt="0"/>
      <dgm:spPr/>
    </dgm:pt>
    <dgm:pt modelId="{7385B76B-6D31-4A0A-8709-DF86E58DD254}" type="pres">
      <dgm:prSet presAssocID="{4ECC699B-D270-4CDB-B8E3-8BAD38B1E8FB}" presName="parentText" presStyleLbl="alignNode1" presStyleIdx="1" presStyleCnt="4">
        <dgm:presLayoutVars>
          <dgm:chMax val="1"/>
          <dgm:bulletEnabled val="1"/>
        </dgm:presLayoutVars>
      </dgm:prSet>
      <dgm:spPr/>
      <dgm:t>
        <a:bodyPr/>
        <a:lstStyle/>
        <a:p>
          <a:endParaRPr lang="fr-FR"/>
        </a:p>
      </dgm:t>
    </dgm:pt>
    <dgm:pt modelId="{17571807-DCBA-4C48-A38E-D302562FEC7A}" type="pres">
      <dgm:prSet presAssocID="{4ECC699B-D270-4CDB-B8E3-8BAD38B1E8FB}" presName="descendantText" presStyleLbl="alignAcc1" presStyleIdx="1" presStyleCnt="4">
        <dgm:presLayoutVars>
          <dgm:bulletEnabled val="1"/>
        </dgm:presLayoutVars>
      </dgm:prSet>
      <dgm:spPr/>
      <dgm:t>
        <a:bodyPr/>
        <a:lstStyle/>
        <a:p>
          <a:endParaRPr lang="fr-FR"/>
        </a:p>
      </dgm:t>
    </dgm:pt>
    <dgm:pt modelId="{18D75BBE-6BB6-4E9C-9EED-DC4AC7E115A1}" type="pres">
      <dgm:prSet presAssocID="{31649124-9ECB-4EDC-92A1-A8B66D04A91B}" presName="sp" presStyleCnt="0"/>
      <dgm:spPr/>
    </dgm:pt>
    <dgm:pt modelId="{6A3F49A1-7AD1-4E8C-850A-71A9FC329F2C}" type="pres">
      <dgm:prSet presAssocID="{7C06482F-389E-4D78-A56A-251369F4B29E}" presName="composite" presStyleCnt="0"/>
      <dgm:spPr/>
    </dgm:pt>
    <dgm:pt modelId="{51C4F54B-DF84-4BB3-8C6D-0FB0CF6D6E54}" type="pres">
      <dgm:prSet presAssocID="{7C06482F-389E-4D78-A56A-251369F4B29E}" presName="parentText" presStyleLbl="alignNode1" presStyleIdx="2" presStyleCnt="4">
        <dgm:presLayoutVars>
          <dgm:chMax val="1"/>
          <dgm:bulletEnabled val="1"/>
        </dgm:presLayoutVars>
      </dgm:prSet>
      <dgm:spPr/>
      <dgm:t>
        <a:bodyPr/>
        <a:lstStyle/>
        <a:p>
          <a:endParaRPr lang="fr-FR"/>
        </a:p>
      </dgm:t>
    </dgm:pt>
    <dgm:pt modelId="{CE6D8CA4-5310-43BF-98C3-223A21567793}" type="pres">
      <dgm:prSet presAssocID="{7C06482F-389E-4D78-A56A-251369F4B29E}" presName="descendantText" presStyleLbl="alignAcc1" presStyleIdx="2" presStyleCnt="4">
        <dgm:presLayoutVars>
          <dgm:bulletEnabled val="1"/>
        </dgm:presLayoutVars>
      </dgm:prSet>
      <dgm:spPr/>
      <dgm:t>
        <a:bodyPr/>
        <a:lstStyle/>
        <a:p>
          <a:endParaRPr lang="fr-FR"/>
        </a:p>
      </dgm:t>
    </dgm:pt>
    <dgm:pt modelId="{CD599420-4BBF-4BDC-813C-56462EEBBE94}" type="pres">
      <dgm:prSet presAssocID="{6AB94DA4-DCB9-4CC0-8D9B-CC127D3A98E9}" presName="sp" presStyleCnt="0"/>
      <dgm:spPr/>
    </dgm:pt>
    <dgm:pt modelId="{6C049C44-823D-40F0-9FFB-A3CC0889A7BD}" type="pres">
      <dgm:prSet presAssocID="{94B0DF3F-7DBB-4DEC-A05C-E81855D7FDD6}" presName="composite" presStyleCnt="0"/>
      <dgm:spPr/>
    </dgm:pt>
    <dgm:pt modelId="{A7552683-ED78-42F0-AA11-514099A7C6DC}" type="pres">
      <dgm:prSet presAssocID="{94B0DF3F-7DBB-4DEC-A05C-E81855D7FDD6}" presName="parentText" presStyleLbl="alignNode1" presStyleIdx="3" presStyleCnt="4">
        <dgm:presLayoutVars>
          <dgm:chMax val="1"/>
          <dgm:bulletEnabled val="1"/>
        </dgm:presLayoutVars>
      </dgm:prSet>
      <dgm:spPr/>
      <dgm:t>
        <a:bodyPr/>
        <a:lstStyle/>
        <a:p>
          <a:endParaRPr lang="fr-FR"/>
        </a:p>
      </dgm:t>
    </dgm:pt>
    <dgm:pt modelId="{DA2D9889-D360-4DAF-A251-848FF18D3229}" type="pres">
      <dgm:prSet presAssocID="{94B0DF3F-7DBB-4DEC-A05C-E81855D7FDD6}" presName="descendantText" presStyleLbl="alignAcc1" presStyleIdx="3" presStyleCnt="4">
        <dgm:presLayoutVars>
          <dgm:bulletEnabled val="1"/>
        </dgm:presLayoutVars>
      </dgm:prSet>
      <dgm:spPr/>
      <dgm:t>
        <a:bodyPr/>
        <a:lstStyle/>
        <a:p>
          <a:endParaRPr lang="fr-FR"/>
        </a:p>
      </dgm:t>
    </dgm:pt>
  </dgm:ptLst>
  <dgm:cxnLst>
    <dgm:cxn modelId="{912388C9-34E3-4A9E-8025-1E26CC878D3A}" type="presOf" srcId="{4ECC699B-D270-4CDB-B8E3-8BAD38B1E8FB}" destId="{7385B76B-6D31-4A0A-8709-DF86E58DD254}" srcOrd="0" destOrd="0" presId="urn:microsoft.com/office/officeart/2005/8/layout/chevron2"/>
    <dgm:cxn modelId="{27ED5249-13A9-4A92-B42E-6AF6DE251938}" srcId="{94B0DF3F-7DBB-4DEC-A05C-E81855D7FDD6}" destId="{D7446FD9-690F-4F13-890C-51432F8B5CF5}" srcOrd="0" destOrd="0" parTransId="{80178189-9241-4D70-9AC8-C6A8B17B8F54}" sibTransId="{90982E35-9244-48D7-9EC0-A762356B4FE0}"/>
    <dgm:cxn modelId="{DA388AC4-E306-4BDE-9B51-EA9250092644}" srcId="{53DE0C35-CB59-466A-861D-BF28C2BFEDB6}" destId="{94B0DF3F-7DBB-4DEC-A05C-E81855D7FDD6}" srcOrd="3" destOrd="0" parTransId="{0D967A39-CF79-4D25-B61F-AE7334D1DB09}" sibTransId="{76AE690F-2CBA-4AE0-90CA-8C0C73E4CA22}"/>
    <dgm:cxn modelId="{425296EC-FD21-4A28-8139-98C3E3167A4A}" type="presOf" srcId="{3D4320A9-5DE7-4145-9470-B8796F3DD6FF}" destId="{17571807-DCBA-4C48-A38E-D302562FEC7A}" srcOrd="0" destOrd="0" presId="urn:microsoft.com/office/officeart/2005/8/layout/chevron2"/>
    <dgm:cxn modelId="{0D5B7B2E-771A-41D2-805B-0DAA4E44DC21}" srcId="{6C68A3FA-4D18-4A57-A546-19CDA41D23E0}" destId="{84ABF0AF-1AB4-45DD-9B0F-641E020EEB8E}" srcOrd="0" destOrd="0" parTransId="{720E302B-8E6C-4C47-99FE-827123C569CB}" sibTransId="{9DFECF1D-E1F7-45C0-BE6F-606E3AA975E7}"/>
    <dgm:cxn modelId="{6082839B-0AB6-4139-BB60-EF5F1CC4ACB7}" type="presOf" srcId="{7C06482F-389E-4D78-A56A-251369F4B29E}" destId="{51C4F54B-DF84-4BB3-8C6D-0FB0CF6D6E54}" srcOrd="0" destOrd="0" presId="urn:microsoft.com/office/officeart/2005/8/layout/chevron2"/>
    <dgm:cxn modelId="{C361CC24-36A3-442E-9D1B-6A1F066600EC}" type="presOf" srcId="{6C68A3FA-4D18-4A57-A546-19CDA41D23E0}" destId="{4D74BD3E-26C4-4699-BBD9-2374C742408A}" srcOrd="0" destOrd="0" presId="urn:microsoft.com/office/officeart/2005/8/layout/chevron2"/>
    <dgm:cxn modelId="{A1537B5F-BCB3-41F9-BE38-29D31E7338FE}" srcId="{53DE0C35-CB59-466A-861D-BF28C2BFEDB6}" destId="{4ECC699B-D270-4CDB-B8E3-8BAD38B1E8FB}" srcOrd="1" destOrd="0" parTransId="{A6A0DFC8-34E6-4FE3-9DB8-0307F3A5CA93}" sibTransId="{31649124-9ECB-4EDC-92A1-A8B66D04A91B}"/>
    <dgm:cxn modelId="{6B4ED11A-5105-41EE-B639-98337A0B6408}" srcId="{53DE0C35-CB59-466A-861D-BF28C2BFEDB6}" destId="{6C68A3FA-4D18-4A57-A546-19CDA41D23E0}" srcOrd="0" destOrd="0" parTransId="{DD80D4FD-5D76-4946-9198-D101AFAE0089}" sibTransId="{121FCF23-A9E0-4561-B922-C368B5155873}"/>
    <dgm:cxn modelId="{F278D3F9-68E4-489E-8BDB-D2CE0F5DF336}" srcId="{4ECC699B-D270-4CDB-B8E3-8BAD38B1E8FB}" destId="{3D4320A9-5DE7-4145-9470-B8796F3DD6FF}" srcOrd="0" destOrd="0" parTransId="{B2859CD6-A778-4544-94BC-125469B7A512}" sibTransId="{4C97DC4A-8489-4BA6-964B-E3A345479CE5}"/>
    <dgm:cxn modelId="{AA3787D8-1F64-4CB3-B7EC-944397BCF62E}" type="presOf" srcId="{84ABF0AF-1AB4-45DD-9B0F-641E020EEB8E}" destId="{C4602077-9C9D-47AB-9895-940AD2C1A948}" srcOrd="0" destOrd="0" presId="urn:microsoft.com/office/officeart/2005/8/layout/chevron2"/>
    <dgm:cxn modelId="{6495ADCF-1E00-485F-8993-90CA3E2C13B2}" type="presOf" srcId="{53DE0C35-CB59-466A-861D-BF28C2BFEDB6}" destId="{9BD93010-D8BC-46C7-BAF7-AC9C0B028DD6}" srcOrd="0" destOrd="0" presId="urn:microsoft.com/office/officeart/2005/8/layout/chevron2"/>
    <dgm:cxn modelId="{4A12E76B-2B52-4730-BFEF-3580EE14854D}" type="presOf" srcId="{066DB356-E9D9-4210-B928-DAD75062CE78}" destId="{CE6D8CA4-5310-43BF-98C3-223A21567793}" srcOrd="0" destOrd="0" presId="urn:microsoft.com/office/officeart/2005/8/layout/chevron2"/>
    <dgm:cxn modelId="{9C914FCA-43A4-468F-A331-28559CE8351F}" type="presOf" srcId="{D7446FD9-690F-4F13-890C-51432F8B5CF5}" destId="{DA2D9889-D360-4DAF-A251-848FF18D3229}" srcOrd="0" destOrd="0" presId="urn:microsoft.com/office/officeart/2005/8/layout/chevron2"/>
    <dgm:cxn modelId="{918F28EA-A0DD-430C-94DC-CD8DC79F275F}" srcId="{7C06482F-389E-4D78-A56A-251369F4B29E}" destId="{066DB356-E9D9-4210-B928-DAD75062CE78}" srcOrd="0" destOrd="0" parTransId="{68CA8A72-1E6B-4EA9-8AD2-9198174DDA5C}" sibTransId="{2189ECB2-606B-43C3-BFBD-ABAD53CDC789}"/>
    <dgm:cxn modelId="{9A87B74F-0ADC-41FD-92DC-599D7CD7A4F6}" srcId="{53DE0C35-CB59-466A-861D-BF28C2BFEDB6}" destId="{7C06482F-389E-4D78-A56A-251369F4B29E}" srcOrd="2" destOrd="0" parTransId="{C8D39472-DBCC-40AB-8AD5-A2B823A064A1}" sibTransId="{6AB94DA4-DCB9-4CC0-8D9B-CC127D3A98E9}"/>
    <dgm:cxn modelId="{449ACC03-F0CA-4293-A7A0-44355BBAD425}" type="presOf" srcId="{94B0DF3F-7DBB-4DEC-A05C-E81855D7FDD6}" destId="{A7552683-ED78-42F0-AA11-514099A7C6DC}" srcOrd="0" destOrd="0" presId="urn:microsoft.com/office/officeart/2005/8/layout/chevron2"/>
    <dgm:cxn modelId="{8C9978C4-9CC5-4D09-9DD7-CD0E16A69A7D}" type="presParOf" srcId="{9BD93010-D8BC-46C7-BAF7-AC9C0B028DD6}" destId="{5DC1CCBC-F67A-455B-9E9F-F6787B3ADB4F}" srcOrd="0" destOrd="0" presId="urn:microsoft.com/office/officeart/2005/8/layout/chevron2"/>
    <dgm:cxn modelId="{CAB07144-5A17-4FFF-853D-FD47EDF64160}" type="presParOf" srcId="{5DC1CCBC-F67A-455B-9E9F-F6787B3ADB4F}" destId="{4D74BD3E-26C4-4699-BBD9-2374C742408A}" srcOrd="0" destOrd="0" presId="urn:microsoft.com/office/officeart/2005/8/layout/chevron2"/>
    <dgm:cxn modelId="{41FA5188-7511-46E5-B0A5-A67423975F28}" type="presParOf" srcId="{5DC1CCBC-F67A-455B-9E9F-F6787B3ADB4F}" destId="{C4602077-9C9D-47AB-9895-940AD2C1A948}" srcOrd="1" destOrd="0" presId="urn:microsoft.com/office/officeart/2005/8/layout/chevron2"/>
    <dgm:cxn modelId="{3D14A3B0-7168-4E4B-AC4B-1B79C41C4BA7}" type="presParOf" srcId="{9BD93010-D8BC-46C7-BAF7-AC9C0B028DD6}" destId="{BCA401D0-CF5E-4BAC-8842-E7DA01A308E1}" srcOrd="1" destOrd="0" presId="urn:microsoft.com/office/officeart/2005/8/layout/chevron2"/>
    <dgm:cxn modelId="{9F1A3033-A315-4482-A4F0-4E98321EBD75}" type="presParOf" srcId="{9BD93010-D8BC-46C7-BAF7-AC9C0B028DD6}" destId="{5192C41A-A512-4327-9E31-466C61B72FB0}" srcOrd="2" destOrd="0" presId="urn:microsoft.com/office/officeart/2005/8/layout/chevron2"/>
    <dgm:cxn modelId="{2A1F4D72-0FE6-48BA-9A5B-34A3798052FE}" type="presParOf" srcId="{5192C41A-A512-4327-9E31-466C61B72FB0}" destId="{7385B76B-6D31-4A0A-8709-DF86E58DD254}" srcOrd="0" destOrd="0" presId="urn:microsoft.com/office/officeart/2005/8/layout/chevron2"/>
    <dgm:cxn modelId="{87AF6EB5-1C52-4DB1-A6E6-7333DFB5FB63}" type="presParOf" srcId="{5192C41A-A512-4327-9E31-466C61B72FB0}" destId="{17571807-DCBA-4C48-A38E-D302562FEC7A}" srcOrd="1" destOrd="0" presId="urn:microsoft.com/office/officeart/2005/8/layout/chevron2"/>
    <dgm:cxn modelId="{F5CDF629-CF23-4CA0-B54B-61241C2B96A1}" type="presParOf" srcId="{9BD93010-D8BC-46C7-BAF7-AC9C0B028DD6}" destId="{18D75BBE-6BB6-4E9C-9EED-DC4AC7E115A1}" srcOrd="3" destOrd="0" presId="urn:microsoft.com/office/officeart/2005/8/layout/chevron2"/>
    <dgm:cxn modelId="{6A165722-426B-41DE-BE25-B9EC77D08D01}" type="presParOf" srcId="{9BD93010-D8BC-46C7-BAF7-AC9C0B028DD6}" destId="{6A3F49A1-7AD1-4E8C-850A-71A9FC329F2C}" srcOrd="4" destOrd="0" presId="urn:microsoft.com/office/officeart/2005/8/layout/chevron2"/>
    <dgm:cxn modelId="{0FC4F4DF-8705-49FD-A84A-BA9849071BA5}" type="presParOf" srcId="{6A3F49A1-7AD1-4E8C-850A-71A9FC329F2C}" destId="{51C4F54B-DF84-4BB3-8C6D-0FB0CF6D6E54}" srcOrd="0" destOrd="0" presId="urn:microsoft.com/office/officeart/2005/8/layout/chevron2"/>
    <dgm:cxn modelId="{B1C424A2-F432-4421-B39E-3BB5829FD59E}" type="presParOf" srcId="{6A3F49A1-7AD1-4E8C-850A-71A9FC329F2C}" destId="{CE6D8CA4-5310-43BF-98C3-223A21567793}" srcOrd="1" destOrd="0" presId="urn:microsoft.com/office/officeart/2005/8/layout/chevron2"/>
    <dgm:cxn modelId="{70D29B8D-79EC-4A2C-9577-2FF39017912D}" type="presParOf" srcId="{9BD93010-D8BC-46C7-BAF7-AC9C0B028DD6}" destId="{CD599420-4BBF-4BDC-813C-56462EEBBE94}" srcOrd="5" destOrd="0" presId="urn:microsoft.com/office/officeart/2005/8/layout/chevron2"/>
    <dgm:cxn modelId="{94D3F20B-F54D-4224-82A5-F7968DB1F121}" type="presParOf" srcId="{9BD93010-D8BC-46C7-BAF7-AC9C0B028DD6}" destId="{6C049C44-823D-40F0-9FFB-A3CC0889A7BD}" srcOrd="6" destOrd="0" presId="urn:microsoft.com/office/officeart/2005/8/layout/chevron2"/>
    <dgm:cxn modelId="{D2215C77-A9A1-4156-A414-31718AC58295}" type="presParOf" srcId="{6C049C44-823D-40F0-9FFB-A3CC0889A7BD}" destId="{A7552683-ED78-42F0-AA11-514099A7C6DC}" srcOrd="0" destOrd="0" presId="urn:microsoft.com/office/officeart/2005/8/layout/chevron2"/>
    <dgm:cxn modelId="{1708BE19-005E-4BC9-9D2D-946DF7A82210}" type="presParOf" srcId="{6C049C44-823D-40F0-9FFB-A3CC0889A7BD}" destId="{DA2D9889-D360-4DAF-A251-848FF18D3229}" srcOrd="1" destOrd="0" presId="urn:microsoft.com/office/officeart/2005/8/layout/chevron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15717" custScaleY="108188"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21868" custScaleY="200806" custLinFactX="-11045" custLinFactNeighborX="-100000">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LinFactX="-8803" custLinFactNeighborX="-100000">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X="-5713" custLinFactNeighborX="-100000">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X="-2623" custLinFactNeighborX="-100000">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95339">
        <dgm:presLayoutVars>
          <dgm:chMax val="0"/>
          <dgm:chPref val="0"/>
          <dgm:bulletEnabled val="1"/>
        </dgm:presLayoutVars>
      </dgm:prSet>
      <dgm:spPr/>
      <dgm:t>
        <a:bodyPr/>
        <a:lstStyle/>
        <a:p>
          <a:endParaRPr lang="fr-FR"/>
        </a:p>
      </dgm:t>
    </dgm:pt>
  </dgm:ptLst>
  <dgm:cxnLst>
    <dgm:cxn modelId="{772455F7-3970-46FB-89A6-277D7F93533B}" type="presOf" srcId="{D1079DB9-218B-4CF9-8626-480CCA915813}" destId="{81EA62C5-555D-4666-A6B5-923BAE052B54}" srcOrd="0" destOrd="0" presId="urn:microsoft.com/office/officeart/2005/8/layout/chevron1"/>
    <dgm:cxn modelId="{D15D685D-D9C8-415E-9A85-64FF82C95E2D}" type="presOf" srcId="{DB50FD64-10C8-4548-B017-715B6AB336F1}" destId="{BD68666F-8DD7-48D2-8158-BDF651D1999B}" srcOrd="0" destOrd="0" presId="urn:microsoft.com/office/officeart/2005/8/layout/chevron1"/>
    <dgm:cxn modelId="{B3756583-1A80-40FC-8D0D-86EC466EAC45}" type="presOf" srcId="{2225E6C6-5DDB-4A3F-A27F-4C5647F62D31}" destId="{A37DB358-8167-442E-8740-1D2ECDCEE4C6}" srcOrd="0" destOrd="0" presId="urn:microsoft.com/office/officeart/2005/8/layout/chevron1"/>
    <dgm:cxn modelId="{7E71707A-6DC1-4EE2-AB20-506A1C4C5315}" type="presOf" srcId="{97B88A51-A6B4-401C-92B4-7F283FD6CD78}" destId="{5FCC3DA0-D81E-4F5A-9B22-13A5F4D51B56}"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AD7446C3-A6AA-427A-9E4C-7167231FDC46}" type="presOf" srcId="{74EFC469-3DE8-44A0-B8F7-9A923EAF52BE}" destId="{9147D38E-F951-4331-B81E-6B2F270CAC3C}" srcOrd="0" destOrd="0" presId="urn:microsoft.com/office/officeart/2005/8/layout/chevron1"/>
    <dgm:cxn modelId="{CE917025-3AF7-482D-BF0E-ECDCB0B22F3B}" type="presOf" srcId="{6CF4A22F-F99B-4826-8736-E5A6D55FBDC9}" destId="{BB38A1D9-113C-4C42-ACCE-674C5D247385}" srcOrd="0" destOrd="0" presId="urn:microsoft.com/office/officeart/2005/8/layout/chevron1"/>
    <dgm:cxn modelId="{57AB3EAC-50D5-4D92-8766-4699A9425A90}" type="presOf" srcId="{4257FA0B-DC04-4E2B-A525-27C9CAE4D49F}" destId="{47A2BB95-5D6C-4444-AB95-8D82D402C911}"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BEA94A36-9B1E-4FFD-AD09-79F7F3D19785}" type="presOf" srcId="{642A396D-93A3-4E2B-8EAA-158138FD6146}" destId="{93AAE2AD-45B8-4BC0-B4CF-A7161EE52D8D}"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A888736C-0A33-456D-8F3B-6E36038FBE1D}" type="presOf" srcId="{5964108C-1F5F-4E86-A2B8-BC766412A552}" destId="{8A898FB9-23FF-415C-AE86-05EEE5FE2234}" srcOrd="0" destOrd="0" presId="urn:microsoft.com/office/officeart/2005/8/layout/chevron1"/>
    <dgm:cxn modelId="{CF454C89-2BA4-4139-8879-8F4B14E1B76B}" type="presOf" srcId="{0A77A97A-59D3-44F6-A9E5-EEB7446BE536}" destId="{B2464ACB-6F23-4D18-907E-D06EBED145BB}" srcOrd="0" destOrd="0" presId="urn:microsoft.com/office/officeart/2005/8/layout/chevron1"/>
    <dgm:cxn modelId="{EC029F1D-0D1C-43D4-B3ED-7C6C23211DA2}" type="presParOf" srcId="{47A2BB95-5D6C-4444-AB95-8D82D402C911}" destId="{93AAE2AD-45B8-4BC0-B4CF-A7161EE52D8D}" srcOrd="0" destOrd="0" presId="urn:microsoft.com/office/officeart/2005/8/layout/chevron1"/>
    <dgm:cxn modelId="{9DF5DC88-F620-4F8E-B513-DA1B09F00377}" type="presParOf" srcId="{47A2BB95-5D6C-4444-AB95-8D82D402C911}" destId="{9CF49D3F-3662-45C5-881D-4EE36A059E2A}" srcOrd="1" destOrd="0" presId="urn:microsoft.com/office/officeart/2005/8/layout/chevron1"/>
    <dgm:cxn modelId="{883487F9-8677-43BE-9C8C-D673995EE99A}" type="presParOf" srcId="{47A2BB95-5D6C-4444-AB95-8D82D402C911}" destId="{A37DB358-8167-442E-8740-1D2ECDCEE4C6}" srcOrd="2" destOrd="0" presId="urn:microsoft.com/office/officeart/2005/8/layout/chevron1"/>
    <dgm:cxn modelId="{B374E957-22FE-4AB6-9C0C-5E77780E39FF}" type="presParOf" srcId="{47A2BB95-5D6C-4444-AB95-8D82D402C911}" destId="{BB6A546D-BCAD-47FC-93DD-9000ED15BB4E}" srcOrd="3" destOrd="0" presId="urn:microsoft.com/office/officeart/2005/8/layout/chevron1"/>
    <dgm:cxn modelId="{17095944-218A-4AA0-9DE0-8B6ADC9DCA8F}" type="presParOf" srcId="{47A2BB95-5D6C-4444-AB95-8D82D402C911}" destId="{B2464ACB-6F23-4D18-907E-D06EBED145BB}" srcOrd="4" destOrd="0" presId="urn:microsoft.com/office/officeart/2005/8/layout/chevron1"/>
    <dgm:cxn modelId="{EA9C8431-2165-4B65-8425-B4D89C4D5C0C}" type="presParOf" srcId="{47A2BB95-5D6C-4444-AB95-8D82D402C911}" destId="{68A27C42-B10B-41FE-8B4E-2013A5FB13C7}" srcOrd="5" destOrd="0" presId="urn:microsoft.com/office/officeart/2005/8/layout/chevron1"/>
    <dgm:cxn modelId="{C5F98785-A16D-4E09-88A6-B1B3BA34CD20}" type="presParOf" srcId="{47A2BB95-5D6C-4444-AB95-8D82D402C911}" destId="{BD68666F-8DD7-48D2-8158-BDF651D1999B}" srcOrd="6" destOrd="0" presId="urn:microsoft.com/office/officeart/2005/8/layout/chevron1"/>
    <dgm:cxn modelId="{C134594F-2427-4B89-A02D-20E4BEB07B21}" type="presParOf" srcId="{47A2BB95-5D6C-4444-AB95-8D82D402C911}" destId="{66C50590-1183-49E3-ADA2-35B4091326D1}" srcOrd="7" destOrd="0" presId="urn:microsoft.com/office/officeart/2005/8/layout/chevron1"/>
    <dgm:cxn modelId="{48CA4861-AB83-4225-A86B-B932F9CE87CE}" type="presParOf" srcId="{47A2BB95-5D6C-4444-AB95-8D82D402C911}" destId="{9147D38E-F951-4331-B81E-6B2F270CAC3C}" srcOrd="8" destOrd="0" presId="urn:microsoft.com/office/officeart/2005/8/layout/chevron1"/>
    <dgm:cxn modelId="{B56DADEC-2486-451E-965A-C2A30A4A2CDB}" type="presParOf" srcId="{47A2BB95-5D6C-4444-AB95-8D82D402C911}" destId="{76FCC13D-1FB4-45B5-BF5B-610717CC554C}" srcOrd="9" destOrd="0" presId="urn:microsoft.com/office/officeart/2005/8/layout/chevron1"/>
    <dgm:cxn modelId="{34275FA7-617A-4EF4-96A5-F026FF787E25}" type="presParOf" srcId="{47A2BB95-5D6C-4444-AB95-8D82D402C911}" destId="{5FCC3DA0-D81E-4F5A-9B22-13A5F4D51B56}" srcOrd="10" destOrd="0" presId="urn:microsoft.com/office/officeart/2005/8/layout/chevron1"/>
    <dgm:cxn modelId="{924DCA68-A8F5-446D-8729-BBE8F76CC10A}" type="presParOf" srcId="{47A2BB95-5D6C-4444-AB95-8D82D402C911}" destId="{1941AEBA-2673-4F4D-8934-4DA37B9575C0}" srcOrd="11" destOrd="0" presId="urn:microsoft.com/office/officeart/2005/8/layout/chevron1"/>
    <dgm:cxn modelId="{6FA017D5-E35E-48CD-B149-7807E1C54E9B}" type="presParOf" srcId="{47A2BB95-5D6C-4444-AB95-8D82D402C911}" destId="{8A898FB9-23FF-415C-AE86-05EEE5FE2234}" srcOrd="12" destOrd="0" presId="urn:microsoft.com/office/officeart/2005/8/layout/chevron1"/>
    <dgm:cxn modelId="{F94D7D9E-7D68-4859-A62C-619F9459377F}" type="presParOf" srcId="{47A2BB95-5D6C-4444-AB95-8D82D402C911}" destId="{28690A5A-A112-472D-940A-35FE714A8A6B}" srcOrd="13" destOrd="0" presId="urn:microsoft.com/office/officeart/2005/8/layout/chevron1"/>
    <dgm:cxn modelId="{E829EBB0-0798-4AF3-B66C-5F200DB8EBB3}" type="presParOf" srcId="{47A2BB95-5D6C-4444-AB95-8D82D402C911}" destId="{BB38A1D9-113C-4C42-ACCE-674C5D247385}" srcOrd="14" destOrd="0" presId="urn:microsoft.com/office/officeart/2005/8/layout/chevron1"/>
    <dgm:cxn modelId="{2261CC88-8BB8-4F03-B467-984D8ED30597}" type="presParOf" srcId="{47A2BB95-5D6C-4444-AB95-8D82D402C911}" destId="{F4BB9417-7B99-4D24-9041-884B8B5FDCE0}" srcOrd="15" destOrd="0" presId="urn:microsoft.com/office/officeart/2005/8/layout/chevron1"/>
    <dgm:cxn modelId="{DEC1A2AE-7102-437A-828D-6171D7F63728}" type="presParOf" srcId="{47A2BB95-5D6C-4444-AB95-8D82D402C911}" destId="{81EA62C5-555D-4666-A6B5-923BAE052B54}" srcOrd="16" destOrd="0" presId="urn:microsoft.com/office/officeart/2005/8/layout/chevron1"/>
  </dgm:cxnLst>
  <dgm:bg/>
  <dgm:whole/>
</dgm:dataModel>
</file>

<file path=ppt/diagrams/data21.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15717" custScaleY="108188"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21868" custScaleY="200806" custLinFactX="-11045" custLinFactNeighborX="-100000">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LinFactX="-8803" custLinFactNeighborX="-100000">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X="-5713" custLinFactNeighborX="-100000">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X="-2623" custLinFactNeighborX="-100000">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95339">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BCE4F00A-AEF6-455B-903B-C223BE88EE9B}" type="presOf" srcId="{2225E6C6-5DDB-4A3F-A27F-4C5647F62D31}" destId="{A37DB358-8167-442E-8740-1D2ECDCEE4C6}" srcOrd="0" destOrd="0" presId="urn:microsoft.com/office/officeart/2005/8/layout/chevron1"/>
    <dgm:cxn modelId="{AA879F25-6CDA-4052-AF89-748DEDDFE520}" type="presOf" srcId="{DB50FD64-10C8-4548-B017-715B6AB336F1}" destId="{BD68666F-8DD7-48D2-8158-BDF651D1999B}"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5682C14A-BE40-4482-805B-7B870A3F5518}" type="presOf" srcId="{642A396D-93A3-4E2B-8EAA-158138FD6146}" destId="{93AAE2AD-45B8-4BC0-B4CF-A7161EE52D8D}" srcOrd="0" destOrd="0" presId="urn:microsoft.com/office/officeart/2005/8/layout/chevron1"/>
    <dgm:cxn modelId="{53B1BE2C-8E05-4039-8FCA-59840A5C8C2A}" type="presOf" srcId="{6CF4A22F-F99B-4826-8736-E5A6D55FBDC9}" destId="{BB38A1D9-113C-4C42-ACCE-674C5D247385}"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96B7783E-2CA2-4623-A638-0DA3F1326027}" type="presOf" srcId="{D1079DB9-218B-4CF9-8626-480CCA915813}" destId="{81EA62C5-555D-4666-A6B5-923BAE052B54}"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7958D3B4-609C-4F7A-8A51-AB81EFE75787}" type="presOf" srcId="{97B88A51-A6B4-401C-92B4-7F283FD6CD78}" destId="{5FCC3DA0-D81E-4F5A-9B22-13A5F4D51B56}"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176AF701-5D4C-4CB7-8D7E-1F5029675788}" type="presOf" srcId="{0A77A97A-59D3-44F6-A9E5-EEB7446BE536}" destId="{B2464ACB-6F23-4D18-907E-D06EBED145BB}" srcOrd="0" destOrd="0" presId="urn:microsoft.com/office/officeart/2005/8/layout/chevron1"/>
    <dgm:cxn modelId="{E1283A5E-97A4-42A0-80D4-81C35378C076}" type="presOf" srcId="{4257FA0B-DC04-4E2B-A525-27C9CAE4D49F}" destId="{47A2BB95-5D6C-4444-AB95-8D82D402C911}"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91091817-AA19-44F7-B198-EEB1B93A1332}" type="presOf" srcId="{74EFC469-3DE8-44A0-B8F7-9A923EAF52BE}" destId="{9147D38E-F951-4331-B81E-6B2F270CAC3C}" srcOrd="0" destOrd="0" presId="urn:microsoft.com/office/officeart/2005/8/layout/chevron1"/>
    <dgm:cxn modelId="{843E7E14-B422-4C60-BBB5-C1762CBEA762}" type="presOf" srcId="{5964108C-1F5F-4E86-A2B8-BC766412A552}" destId="{8A898FB9-23FF-415C-AE86-05EEE5FE2234}" srcOrd="0" destOrd="0" presId="urn:microsoft.com/office/officeart/2005/8/layout/chevron1"/>
    <dgm:cxn modelId="{68C292DB-0AD2-486D-892F-25EFB789C4C1}" type="presParOf" srcId="{47A2BB95-5D6C-4444-AB95-8D82D402C911}" destId="{93AAE2AD-45B8-4BC0-B4CF-A7161EE52D8D}" srcOrd="0" destOrd="0" presId="urn:microsoft.com/office/officeart/2005/8/layout/chevron1"/>
    <dgm:cxn modelId="{CFF468A0-FC9A-4180-A8F7-65B7FC5BEE89}" type="presParOf" srcId="{47A2BB95-5D6C-4444-AB95-8D82D402C911}" destId="{9CF49D3F-3662-45C5-881D-4EE36A059E2A}" srcOrd="1" destOrd="0" presId="urn:microsoft.com/office/officeart/2005/8/layout/chevron1"/>
    <dgm:cxn modelId="{EB7DD358-6EBA-4594-ACFC-14C8145D76EA}" type="presParOf" srcId="{47A2BB95-5D6C-4444-AB95-8D82D402C911}" destId="{A37DB358-8167-442E-8740-1D2ECDCEE4C6}" srcOrd="2" destOrd="0" presId="urn:microsoft.com/office/officeart/2005/8/layout/chevron1"/>
    <dgm:cxn modelId="{65884F5D-8FFD-444F-B4DE-380374724671}" type="presParOf" srcId="{47A2BB95-5D6C-4444-AB95-8D82D402C911}" destId="{BB6A546D-BCAD-47FC-93DD-9000ED15BB4E}" srcOrd="3" destOrd="0" presId="urn:microsoft.com/office/officeart/2005/8/layout/chevron1"/>
    <dgm:cxn modelId="{08D2D28C-BD6A-493E-B292-219A034BB794}" type="presParOf" srcId="{47A2BB95-5D6C-4444-AB95-8D82D402C911}" destId="{B2464ACB-6F23-4D18-907E-D06EBED145BB}" srcOrd="4" destOrd="0" presId="urn:microsoft.com/office/officeart/2005/8/layout/chevron1"/>
    <dgm:cxn modelId="{31A19303-3EF2-4974-9946-B7C9DCE46B48}" type="presParOf" srcId="{47A2BB95-5D6C-4444-AB95-8D82D402C911}" destId="{68A27C42-B10B-41FE-8B4E-2013A5FB13C7}" srcOrd="5" destOrd="0" presId="urn:microsoft.com/office/officeart/2005/8/layout/chevron1"/>
    <dgm:cxn modelId="{CD09A87E-FF52-4920-AE4C-67C163A06DE1}" type="presParOf" srcId="{47A2BB95-5D6C-4444-AB95-8D82D402C911}" destId="{BD68666F-8DD7-48D2-8158-BDF651D1999B}" srcOrd="6" destOrd="0" presId="urn:microsoft.com/office/officeart/2005/8/layout/chevron1"/>
    <dgm:cxn modelId="{921091DE-30BF-47AE-911A-691782FFCDE9}" type="presParOf" srcId="{47A2BB95-5D6C-4444-AB95-8D82D402C911}" destId="{66C50590-1183-49E3-ADA2-35B4091326D1}" srcOrd="7" destOrd="0" presId="urn:microsoft.com/office/officeart/2005/8/layout/chevron1"/>
    <dgm:cxn modelId="{21220AE3-6335-4E01-98F6-B1E150A3E8FB}" type="presParOf" srcId="{47A2BB95-5D6C-4444-AB95-8D82D402C911}" destId="{9147D38E-F951-4331-B81E-6B2F270CAC3C}" srcOrd="8" destOrd="0" presId="urn:microsoft.com/office/officeart/2005/8/layout/chevron1"/>
    <dgm:cxn modelId="{374CB6EF-466E-40CA-9133-89B09AC6AAF4}" type="presParOf" srcId="{47A2BB95-5D6C-4444-AB95-8D82D402C911}" destId="{76FCC13D-1FB4-45B5-BF5B-610717CC554C}" srcOrd="9" destOrd="0" presId="urn:microsoft.com/office/officeart/2005/8/layout/chevron1"/>
    <dgm:cxn modelId="{FFA7B4A9-9E5A-4A10-95A6-BCDE3B228053}" type="presParOf" srcId="{47A2BB95-5D6C-4444-AB95-8D82D402C911}" destId="{5FCC3DA0-D81E-4F5A-9B22-13A5F4D51B56}" srcOrd="10" destOrd="0" presId="urn:microsoft.com/office/officeart/2005/8/layout/chevron1"/>
    <dgm:cxn modelId="{D3F07886-A849-443F-91E0-CFD0C31D2D87}" type="presParOf" srcId="{47A2BB95-5D6C-4444-AB95-8D82D402C911}" destId="{1941AEBA-2673-4F4D-8934-4DA37B9575C0}" srcOrd="11" destOrd="0" presId="urn:microsoft.com/office/officeart/2005/8/layout/chevron1"/>
    <dgm:cxn modelId="{ED20CE0B-64E1-4F15-BF32-40958CF4A83E}" type="presParOf" srcId="{47A2BB95-5D6C-4444-AB95-8D82D402C911}" destId="{8A898FB9-23FF-415C-AE86-05EEE5FE2234}" srcOrd="12" destOrd="0" presId="urn:microsoft.com/office/officeart/2005/8/layout/chevron1"/>
    <dgm:cxn modelId="{3D47DEE3-AA8E-490D-B627-FDAB51C3F969}" type="presParOf" srcId="{47A2BB95-5D6C-4444-AB95-8D82D402C911}" destId="{28690A5A-A112-472D-940A-35FE714A8A6B}" srcOrd="13" destOrd="0" presId="urn:microsoft.com/office/officeart/2005/8/layout/chevron1"/>
    <dgm:cxn modelId="{79EACC08-AF0B-4022-88DB-8121524E2A7F}" type="presParOf" srcId="{47A2BB95-5D6C-4444-AB95-8D82D402C911}" destId="{BB38A1D9-113C-4C42-ACCE-674C5D247385}" srcOrd="14" destOrd="0" presId="urn:microsoft.com/office/officeart/2005/8/layout/chevron1"/>
    <dgm:cxn modelId="{E54F71A7-C1AC-4E15-B037-CB639925BA43}" type="presParOf" srcId="{47A2BB95-5D6C-4444-AB95-8D82D402C911}" destId="{F4BB9417-7B99-4D24-9041-884B8B5FDCE0}" srcOrd="15" destOrd="0" presId="urn:microsoft.com/office/officeart/2005/8/layout/chevron1"/>
    <dgm:cxn modelId="{FAB80F6C-DC45-415A-816A-B710235D16F0}"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15717" custScaleY="108188"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21868" custScaleY="200806" custLinFactX="-11045" custLinFactNeighborX="-100000">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LinFactX="-8803" custLinFactNeighborX="-100000">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X="-5713" custLinFactNeighborX="-100000">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X="-2623" custLinFactNeighborX="-100000">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95339">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091D20F9-2CCC-42BB-BC9C-D1F06A86B86B}" type="presOf" srcId="{642A396D-93A3-4E2B-8EAA-158138FD6146}" destId="{93AAE2AD-45B8-4BC0-B4CF-A7161EE52D8D}" srcOrd="0" destOrd="0" presId="urn:microsoft.com/office/officeart/2005/8/layout/chevron1"/>
    <dgm:cxn modelId="{67A53637-68EA-4B35-A47B-8E58C5EAF099}" type="presOf" srcId="{97B88A51-A6B4-401C-92B4-7F283FD6CD78}" destId="{5FCC3DA0-D81E-4F5A-9B22-13A5F4D51B56}"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92CFF7A8-7A43-4E9A-8ED3-8CA8300A7FCB}" type="presOf" srcId="{4257FA0B-DC04-4E2B-A525-27C9CAE4D49F}" destId="{47A2BB95-5D6C-4444-AB95-8D82D402C911}" srcOrd="0" destOrd="0" presId="urn:microsoft.com/office/officeart/2005/8/layout/chevron1"/>
    <dgm:cxn modelId="{96455595-DB40-4ED6-8573-37313C7A9882}" type="presOf" srcId="{D1079DB9-218B-4CF9-8626-480CCA915813}" destId="{81EA62C5-555D-4666-A6B5-923BAE052B54}" srcOrd="0" destOrd="0" presId="urn:microsoft.com/office/officeart/2005/8/layout/chevron1"/>
    <dgm:cxn modelId="{E50005BE-A096-4F1C-962B-240A5BC2CF10}" type="presOf" srcId="{0A77A97A-59D3-44F6-A9E5-EEB7446BE536}" destId="{B2464ACB-6F23-4D18-907E-D06EBED145BB}" srcOrd="0" destOrd="0" presId="urn:microsoft.com/office/officeart/2005/8/layout/chevron1"/>
    <dgm:cxn modelId="{8B85EB5D-D81E-47D8-A588-50CDB309AA40}" srcId="{4257FA0B-DC04-4E2B-A525-27C9CAE4D49F}" destId="{6CF4A22F-F99B-4826-8736-E5A6D55FBDC9}" srcOrd="7" destOrd="0" parTransId="{872AAAFF-7B62-4108-A93D-1301DB3144DE}" sibTransId="{ECA125C1-F948-4E4A-BB85-BF2F352010F5}"/>
    <dgm:cxn modelId="{DCD824CC-8463-4419-9339-93B42FC6030A}" srcId="{4257FA0B-DC04-4E2B-A525-27C9CAE4D49F}" destId="{642A396D-93A3-4E2B-8EAA-158138FD6146}" srcOrd="0" destOrd="0" parTransId="{4C2D35AD-CF1A-4530-891A-DC0A662B717F}" sibTransId="{6545DA86-4405-49CB-9C08-CF14FBA00540}"/>
    <dgm:cxn modelId="{0BD638E4-BFA4-4C9B-906D-C52EE3491969}" type="presOf" srcId="{5964108C-1F5F-4E86-A2B8-BC766412A552}" destId="{8A898FB9-23FF-415C-AE86-05EEE5FE2234}"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6DB502D5-B81C-4258-9C8A-A13FC9D63025}" type="presOf" srcId="{74EFC469-3DE8-44A0-B8F7-9A923EAF52BE}" destId="{9147D38E-F951-4331-B81E-6B2F270CAC3C}" srcOrd="0" destOrd="0" presId="urn:microsoft.com/office/officeart/2005/8/layout/chevron1"/>
    <dgm:cxn modelId="{93A51C80-F448-4C84-9B0E-1A54ED6DF5C5}" type="presOf" srcId="{6CF4A22F-F99B-4826-8736-E5A6D55FBDC9}" destId="{BB38A1D9-113C-4C42-ACCE-674C5D247385}" srcOrd="0" destOrd="0" presId="urn:microsoft.com/office/officeart/2005/8/layout/chevron1"/>
    <dgm:cxn modelId="{B5A85DC0-8B61-4309-8E9D-51CEC570B9E1}" type="presOf" srcId="{2225E6C6-5DDB-4A3F-A27F-4C5647F62D31}" destId="{A37DB358-8167-442E-8740-1D2ECDCEE4C6}"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A42FCBBE-C6B9-4B5E-9E35-BC8EB28A934B}" type="presOf" srcId="{DB50FD64-10C8-4548-B017-715B6AB336F1}" destId="{BD68666F-8DD7-48D2-8158-BDF651D1999B}"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771522A5-EBAF-4817-984A-6D8463F7438B}" type="presParOf" srcId="{47A2BB95-5D6C-4444-AB95-8D82D402C911}" destId="{93AAE2AD-45B8-4BC0-B4CF-A7161EE52D8D}" srcOrd="0" destOrd="0" presId="urn:microsoft.com/office/officeart/2005/8/layout/chevron1"/>
    <dgm:cxn modelId="{B033E058-B26C-424D-87F3-08CC2F8868AA}" type="presParOf" srcId="{47A2BB95-5D6C-4444-AB95-8D82D402C911}" destId="{9CF49D3F-3662-45C5-881D-4EE36A059E2A}" srcOrd="1" destOrd="0" presId="urn:microsoft.com/office/officeart/2005/8/layout/chevron1"/>
    <dgm:cxn modelId="{3FEF13F1-C541-4869-BDA9-6B70F3CE6986}" type="presParOf" srcId="{47A2BB95-5D6C-4444-AB95-8D82D402C911}" destId="{A37DB358-8167-442E-8740-1D2ECDCEE4C6}" srcOrd="2" destOrd="0" presId="urn:microsoft.com/office/officeart/2005/8/layout/chevron1"/>
    <dgm:cxn modelId="{CB4865D4-5618-408F-83C6-9B94F117E01A}" type="presParOf" srcId="{47A2BB95-5D6C-4444-AB95-8D82D402C911}" destId="{BB6A546D-BCAD-47FC-93DD-9000ED15BB4E}" srcOrd="3" destOrd="0" presId="urn:microsoft.com/office/officeart/2005/8/layout/chevron1"/>
    <dgm:cxn modelId="{DD106017-25C4-46D5-90D5-C27DB81693F3}" type="presParOf" srcId="{47A2BB95-5D6C-4444-AB95-8D82D402C911}" destId="{B2464ACB-6F23-4D18-907E-D06EBED145BB}" srcOrd="4" destOrd="0" presId="urn:microsoft.com/office/officeart/2005/8/layout/chevron1"/>
    <dgm:cxn modelId="{3D209FAA-A456-4A66-B0E1-F92E4AE1C354}" type="presParOf" srcId="{47A2BB95-5D6C-4444-AB95-8D82D402C911}" destId="{68A27C42-B10B-41FE-8B4E-2013A5FB13C7}" srcOrd="5" destOrd="0" presId="urn:microsoft.com/office/officeart/2005/8/layout/chevron1"/>
    <dgm:cxn modelId="{9732972B-7915-4C27-8A5C-A10DEDCA8359}" type="presParOf" srcId="{47A2BB95-5D6C-4444-AB95-8D82D402C911}" destId="{BD68666F-8DD7-48D2-8158-BDF651D1999B}" srcOrd="6" destOrd="0" presId="urn:microsoft.com/office/officeart/2005/8/layout/chevron1"/>
    <dgm:cxn modelId="{B927E849-0DFC-421C-B639-762D2B8FBB8E}" type="presParOf" srcId="{47A2BB95-5D6C-4444-AB95-8D82D402C911}" destId="{66C50590-1183-49E3-ADA2-35B4091326D1}" srcOrd="7" destOrd="0" presId="urn:microsoft.com/office/officeart/2005/8/layout/chevron1"/>
    <dgm:cxn modelId="{663B2045-4E84-4D5B-A9C2-DDD6B2BDDAB8}" type="presParOf" srcId="{47A2BB95-5D6C-4444-AB95-8D82D402C911}" destId="{9147D38E-F951-4331-B81E-6B2F270CAC3C}" srcOrd="8" destOrd="0" presId="urn:microsoft.com/office/officeart/2005/8/layout/chevron1"/>
    <dgm:cxn modelId="{A9F2D430-D817-4F97-B186-272D810B5D75}" type="presParOf" srcId="{47A2BB95-5D6C-4444-AB95-8D82D402C911}" destId="{76FCC13D-1FB4-45B5-BF5B-610717CC554C}" srcOrd="9" destOrd="0" presId="urn:microsoft.com/office/officeart/2005/8/layout/chevron1"/>
    <dgm:cxn modelId="{5F57FDD9-6B9D-4D1D-B4B6-12E1F9B46882}" type="presParOf" srcId="{47A2BB95-5D6C-4444-AB95-8D82D402C911}" destId="{5FCC3DA0-D81E-4F5A-9B22-13A5F4D51B56}" srcOrd="10" destOrd="0" presId="urn:microsoft.com/office/officeart/2005/8/layout/chevron1"/>
    <dgm:cxn modelId="{552889B2-6849-4827-94C7-76EA74682D47}" type="presParOf" srcId="{47A2BB95-5D6C-4444-AB95-8D82D402C911}" destId="{1941AEBA-2673-4F4D-8934-4DA37B9575C0}" srcOrd="11" destOrd="0" presId="urn:microsoft.com/office/officeart/2005/8/layout/chevron1"/>
    <dgm:cxn modelId="{39741400-FE7C-4470-89C8-CFF8A3E95EFE}" type="presParOf" srcId="{47A2BB95-5D6C-4444-AB95-8D82D402C911}" destId="{8A898FB9-23FF-415C-AE86-05EEE5FE2234}" srcOrd="12" destOrd="0" presId="urn:microsoft.com/office/officeart/2005/8/layout/chevron1"/>
    <dgm:cxn modelId="{44677111-AAEB-4D61-B6B1-14900F1F6D03}" type="presParOf" srcId="{47A2BB95-5D6C-4444-AB95-8D82D402C911}" destId="{28690A5A-A112-472D-940A-35FE714A8A6B}" srcOrd="13" destOrd="0" presId="urn:microsoft.com/office/officeart/2005/8/layout/chevron1"/>
    <dgm:cxn modelId="{3E945473-6EC8-44CB-8443-CACBEF811892}" type="presParOf" srcId="{47A2BB95-5D6C-4444-AB95-8D82D402C911}" destId="{BB38A1D9-113C-4C42-ACCE-674C5D247385}" srcOrd="14" destOrd="0" presId="urn:microsoft.com/office/officeart/2005/8/layout/chevron1"/>
    <dgm:cxn modelId="{A172534C-C590-4D6D-A750-0933E398D924}" type="presParOf" srcId="{47A2BB95-5D6C-4444-AB95-8D82D402C911}" destId="{F4BB9417-7B99-4D24-9041-884B8B5FDCE0}" srcOrd="15" destOrd="0" presId="urn:microsoft.com/office/officeart/2005/8/layout/chevron1"/>
    <dgm:cxn modelId="{CFB9EDF8-E4B5-4D84-9D13-4DAEA4ED7720}"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15717" custScaleY="108188"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21868" custScaleY="200806" custLinFactX="-11045" custLinFactNeighborX="-100000">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LinFactX="-8803" custLinFactNeighborX="-100000">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X="-5713" custLinFactNeighborX="-100000">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X="-2623" custLinFactNeighborX="-100000">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95339">
        <dgm:presLayoutVars>
          <dgm:chMax val="0"/>
          <dgm:chPref val="0"/>
          <dgm:bulletEnabled val="1"/>
        </dgm:presLayoutVars>
      </dgm:prSet>
      <dgm:spPr/>
      <dgm:t>
        <a:bodyPr/>
        <a:lstStyle/>
        <a:p>
          <a:endParaRPr lang="fr-FR"/>
        </a:p>
      </dgm:t>
    </dgm:pt>
  </dgm:ptLst>
  <dgm:cxnLst>
    <dgm:cxn modelId="{BA73837B-39B1-4F48-B8B2-4D728DECE99F}" type="presOf" srcId="{74EFC469-3DE8-44A0-B8F7-9A923EAF52BE}" destId="{9147D38E-F951-4331-B81E-6B2F270CAC3C}" srcOrd="0" destOrd="0" presId="urn:microsoft.com/office/officeart/2005/8/layout/chevron1"/>
    <dgm:cxn modelId="{D15E129D-368D-415D-8381-C14FA7A75501}" type="presOf" srcId="{2225E6C6-5DDB-4A3F-A27F-4C5647F62D31}" destId="{A37DB358-8167-442E-8740-1D2ECDCEE4C6}" srcOrd="0" destOrd="0" presId="urn:microsoft.com/office/officeart/2005/8/layout/chevron1"/>
    <dgm:cxn modelId="{98ACFEAF-E05C-4F5E-89F3-8C11C08DEBE3}" type="presOf" srcId="{97B88A51-A6B4-401C-92B4-7F283FD6CD78}" destId="{5FCC3DA0-D81E-4F5A-9B22-13A5F4D51B56}" srcOrd="0" destOrd="0" presId="urn:microsoft.com/office/officeart/2005/8/layout/chevron1"/>
    <dgm:cxn modelId="{0E03A503-32DF-4D03-BEA0-8E0BD0579A77}" type="presOf" srcId="{642A396D-93A3-4E2B-8EAA-158138FD6146}" destId="{93AAE2AD-45B8-4BC0-B4CF-A7161EE52D8D}" srcOrd="0" destOrd="0" presId="urn:microsoft.com/office/officeart/2005/8/layout/chevron1"/>
    <dgm:cxn modelId="{4EBD803C-8F7E-40CB-A140-E5608A5A51A5}" srcId="{4257FA0B-DC04-4E2B-A525-27C9CAE4D49F}" destId="{DB50FD64-10C8-4548-B017-715B6AB336F1}" srcOrd="3" destOrd="0" parTransId="{20ABE791-13D9-4830-B660-FF77584E7C60}" sibTransId="{6BE7CD28-97AF-4C4C-AFD6-4C824F6981ED}"/>
    <dgm:cxn modelId="{FCA14D0C-53AC-4E25-9A8A-A55BEF2350C3}" srcId="{4257FA0B-DC04-4E2B-A525-27C9CAE4D49F}" destId="{0A77A97A-59D3-44F6-A9E5-EEB7446BE536}" srcOrd="2" destOrd="0" parTransId="{43E81C8D-0D9E-483B-AC5B-F57D7A813152}" sibTransId="{186AFDBF-F109-40EB-92D2-598737E78FE7}"/>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AA2DF18D-448C-4E2D-9BAA-BC607D8AD92E}" type="presOf" srcId="{6CF4A22F-F99B-4826-8736-E5A6D55FBDC9}" destId="{BB38A1D9-113C-4C42-ACCE-674C5D247385}" srcOrd="0" destOrd="0" presId="urn:microsoft.com/office/officeart/2005/8/layout/chevron1"/>
    <dgm:cxn modelId="{E1913364-2868-4C27-8E9D-CA30EB6057AE}" type="presOf" srcId="{DB50FD64-10C8-4548-B017-715B6AB336F1}" destId="{BD68666F-8DD7-48D2-8158-BDF651D1999B}" srcOrd="0" destOrd="0" presId="urn:microsoft.com/office/officeart/2005/8/layout/chevron1"/>
    <dgm:cxn modelId="{E9BFEC7D-4299-4EE4-B24A-F80DBAF96EAC}" type="presOf" srcId="{5964108C-1F5F-4E86-A2B8-BC766412A552}" destId="{8A898FB9-23FF-415C-AE86-05EEE5FE2234}" srcOrd="0" destOrd="0" presId="urn:microsoft.com/office/officeart/2005/8/layout/chevron1"/>
    <dgm:cxn modelId="{D0A5B8A0-97EE-4690-91FC-EA1E1D5C7E3C}" type="presOf" srcId="{D1079DB9-218B-4CF9-8626-480CCA915813}" destId="{81EA62C5-555D-4666-A6B5-923BAE052B54}"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FB5D3735-1EF7-4C57-8A31-CBB15FAE41B6}" type="presOf" srcId="{0A77A97A-59D3-44F6-A9E5-EEB7446BE536}" destId="{B2464ACB-6F23-4D18-907E-D06EBED145BB}"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A7B3169A-81B6-42AD-95D8-9E4B77B06FF5}" type="presOf" srcId="{4257FA0B-DC04-4E2B-A525-27C9CAE4D49F}" destId="{47A2BB95-5D6C-4444-AB95-8D82D402C911}" srcOrd="0" destOrd="0" presId="urn:microsoft.com/office/officeart/2005/8/layout/chevron1"/>
    <dgm:cxn modelId="{1E4401A1-3408-4DD3-BCAA-0C8D49D28DF6}" type="presParOf" srcId="{47A2BB95-5D6C-4444-AB95-8D82D402C911}" destId="{93AAE2AD-45B8-4BC0-B4CF-A7161EE52D8D}" srcOrd="0" destOrd="0" presId="urn:microsoft.com/office/officeart/2005/8/layout/chevron1"/>
    <dgm:cxn modelId="{A72E2D0E-009F-46C3-949C-52FAEB4F6881}" type="presParOf" srcId="{47A2BB95-5D6C-4444-AB95-8D82D402C911}" destId="{9CF49D3F-3662-45C5-881D-4EE36A059E2A}" srcOrd="1" destOrd="0" presId="urn:microsoft.com/office/officeart/2005/8/layout/chevron1"/>
    <dgm:cxn modelId="{E47ED0D7-CAE5-4141-9D26-19C89A887525}" type="presParOf" srcId="{47A2BB95-5D6C-4444-AB95-8D82D402C911}" destId="{A37DB358-8167-442E-8740-1D2ECDCEE4C6}" srcOrd="2" destOrd="0" presId="urn:microsoft.com/office/officeart/2005/8/layout/chevron1"/>
    <dgm:cxn modelId="{8BFA0AD9-EE63-4B78-A684-4128B7319E8D}" type="presParOf" srcId="{47A2BB95-5D6C-4444-AB95-8D82D402C911}" destId="{BB6A546D-BCAD-47FC-93DD-9000ED15BB4E}" srcOrd="3" destOrd="0" presId="urn:microsoft.com/office/officeart/2005/8/layout/chevron1"/>
    <dgm:cxn modelId="{84A6F6CD-0EC8-49C1-B26E-5876089CF12E}" type="presParOf" srcId="{47A2BB95-5D6C-4444-AB95-8D82D402C911}" destId="{B2464ACB-6F23-4D18-907E-D06EBED145BB}" srcOrd="4" destOrd="0" presId="urn:microsoft.com/office/officeart/2005/8/layout/chevron1"/>
    <dgm:cxn modelId="{D0056C58-DF31-4FBA-88B9-0F2715F2808B}" type="presParOf" srcId="{47A2BB95-5D6C-4444-AB95-8D82D402C911}" destId="{68A27C42-B10B-41FE-8B4E-2013A5FB13C7}" srcOrd="5" destOrd="0" presId="urn:microsoft.com/office/officeart/2005/8/layout/chevron1"/>
    <dgm:cxn modelId="{5FEF63D6-1669-4F1E-9C71-EAC7499ABEC1}" type="presParOf" srcId="{47A2BB95-5D6C-4444-AB95-8D82D402C911}" destId="{BD68666F-8DD7-48D2-8158-BDF651D1999B}" srcOrd="6" destOrd="0" presId="urn:microsoft.com/office/officeart/2005/8/layout/chevron1"/>
    <dgm:cxn modelId="{C2F03A7C-C07A-4104-BA6D-21E5BFEEF1AA}" type="presParOf" srcId="{47A2BB95-5D6C-4444-AB95-8D82D402C911}" destId="{66C50590-1183-49E3-ADA2-35B4091326D1}" srcOrd="7" destOrd="0" presId="urn:microsoft.com/office/officeart/2005/8/layout/chevron1"/>
    <dgm:cxn modelId="{10E70E90-BBF3-4071-BEED-26BAB02334C3}" type="presParOf" srcId="{47A2BB95-5D6C-4444-AB95-8D82D402C911}" destId="{9147D38E-F951-4331-B81E-6B2F270CAC3C}" srcOrd="8" destOrd="0" presId="urn:microsoft.com/office/officeart/2005/8/layout/chevron1"/>
    <dgm:cxn modelId="{FCA0FDB9-6F25-45EB-8112-083BB4DD35A8}" type="presParOf" srcId="{47A2BB95-5D6C-4444-AB95-8D82D402C911}" destId="{76FCC13D-1FB4-45B5-BF5B-610717CC554C}" srcOrd="9" destOrd="0" presId="urn:microsoft.com/office/officeart/2005/8/layout/chevron1"/>
    <dgm:cxn modelId="{E6F91332-B6C9-477F-B208-3A6FA6C29F06}" type="presParOf" srcId="{47A2BB95-5D6C-4444-AB95-8D82D402C911}" destId="{5FCC3DA0-D81E-4F5A-9B22-13A5F4D51B56}" srcOrd="10" destOrd="0" presId="urn:microsoft.com/office/officeart/2005/8/layout/chevron1"/>
    <dgm:cxn modelId="{9A7AF311-C1A8-4217-BE9E-3E0BBB3882B7}" type="presParOf" srcId="{47A2BB95-5D6C-4444-AB95-8D82D402C911}" destId="{1941AEBA-2673-4F4D-8934-4DA37B9575C0}" srcOrd="11" destOrd="0" presId="urn:microsoft.com/office/officeart/2005/8/layout/chevron1"/>
    <dgm:cxn modelId="{6570B3F3-8388-42C0-823F-F39C6B242CEF}" type="presParOf" srcId="{47A2BB95-5D6C-4444-AB95-8D82D402C911}" destId="{8A898FB9-23FF-415C-AE86-05EEE5FE2234}" srcOrd="12" destOrd="0" presId="urn:microsoft.com/office/officeart/2005/8/layout/chevron1"/>
    <dgm:cxn modelId="{FA86D6CD-B26E-4480-A928-14161E171848}" type="presParOf" srcId="{47A2BB95-5D6C-4444-AB95-8D82D402C911}" destId="{28690A5A-A112-472D-940A-35FE714A8A6B}" srcOrd="13" destOrd="0" presId="urn:microsoft.com/office/officeart/2005/8/layout/chevron1"/>
    <dgm:cxn modelId="{2F0C17E0-AF7F-4953-B79D-B94F6571EC58}" type="presParOf" srcId="{47A2BB95-5D6C-4444-AB95-8D82D402C911}" destId="{BB38A1D9-113C-4C42-ACCE-674C5D247385}" srcOrd="14" destOrd="0" presId="urn:microsoft.com/office/officeart/2005/8/layout/chevron1"/>
    <dgm:cxn modelId="{C7681390-F8C6-40E9-883E-FE84EDA11990}" type="presParOf" srcId="{47A2BB95-5D6C-4444-AB95-8D82D402C911}" destId="{F4BB9417-7B99-4D24-9041-884B8B5FDCE0}" srcOrd="15" destOrd="0" presId="urn:microsoft.com/office/officeart/2005/8/layout/chevron1"/>
    <dgm:cxn modelId="{CE22A1DD-3643-4B4E-B36E-921091960FD1}"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FF86898C-4250-420F-9308-2BE939938BCE}" type="presOf" srcId="{6CF4A22F-F99B-4826-8736-E5A6D55FBDC9}" destId="{BB38A1D9-113C-4C42-ACCE-674C5D247385}"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1DA6269C-45A2-4393-802A-1D833EBD4FC2}" type="presOf" srcId="{4257FA0B-DC04-4E2B-A525-27C9CAE4D49F}" destId="{47A2BB95-5D6C-4444-AB95-8D82D402C911}" srcOrd="0" destOrd="0" presId="urn:microsoft.com/office/officeart/2005/8/layout/chevron1"/>
    <dgm:cxn modelId="{1CFDE7CC-5A5F-4C86-8DCE-1B2ABC170F02}" type="presOf" srcId="{0A77A97A-59D3-44F6-A9E5-EEB7446BE536}" destId="{B2464ACB-6F23-4D18-907E-D06EBED145BB}" srcOrd="0" destOrd="0" presId="urn:microsoft.com/office/officeart/2005/8/layout/chevron1"/>
    <dgm:cxn modelId="{BE825C6F-77DF-40FA-90D2-2DAF7295E7D9}" type="presOf" srcId="{DB50FD64-10C8-4548-B017-715B6AB336F1}" destId="{BD68666F-8DD7-48D2-8158-BDF651D1999B}" srcOrd="0" destOrd="0" presId="urn:microsoft.com/office/officeart/2005/8/layout/chevron1"/>
    <dgm:cxn modelId="{9200821D-9A6C-4BD1-AC12-1CEAE41FD1AB}" type="presOf" srcId="{2225E6C6-5DDB-4A3F-A27F-4C5647F62D31}" destId="{A37DB358-8167-442E-8740-1D2ECDCEE4C6}"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6339A3A8-14AB-4F65-8988-40389777DEDB}" type="presOf" srcId="{D1079DB9-218B-4CF9-8626-480CCA915813}" destId="{81EA62C5-555D-4666-A6B5-923BAE052B54}"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2A71C91D-5AF1-483F-8553-9D807716C55E}" type="presOf" srcId="{5964108C-1F5F-4E86-A2B8-BC766412A552}" destId="{8A898FB9-23FF-415C-AE86-05EEE5FE2234}"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641D765E-90D7-4704-8C97-CC5D3EBF1633}" type="presOf" srcId="{642A396D-93A3-4E2B-8EAA-158138FD6146}" destId="{93AAE2AD-45B8-4BC0-B4CF-A7161EE52D8D}"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4F35D291-1084-40BC-9ACE-4727F92494E2}" type="presOf" srcId="{97B88A51-A6B4-401C-92B4-7F283FD6CD78}" destId="{5FCC3DA0-D81E-4F5A-9B22-13A5F4D51B56}" srcOrd="0" destOrd="0" presId="urn:microsoft.com/office/officeart/2005/8/layout/chevron1"/>
    <dgm:cxn modelId="{6FB3FA7F-C0FA-4A2B-A2B6-24633D66F3DF}" type="presOf" srcId="{74EFC469-3DE8-44A0-B8F7-9A923EAF52BE}" destId="{9147D38E-F951-4331-B81E-6B2F270CAC3C}" srcOrd="0" destOrd="0" presId="urn:microsoft.com/office/officeart/2005/8/layout/chevron1"/>
    <dgm:cxn modelId="{CCABBDF0-959A-4469-8738-13CCE1CA5C31}" type="presParOf" srcId="{47A2BB95-5D6C-4444-AB95-8D82D402C911}" destId="{93AAE2AD-45B8-4BC0-B4CF-A7161EE52D8D}" srcOrd="0" destOrd="0" presId="urn:microsoft.com/office/officeart/2005/8/layout/chevron1"/>
    <dgm:cxn modelId="{44896850-F1F8-4EF1-81D8-1E22417A3C64}" type="presParOf" srcId="{47A2BB95-5D6C-4444-AB95-8D82D402C911}" destId="{9CF49D3F-3662-45C5-881D-4EE36A059E2A}" srcOrd="1" destOrd="0" presId="urn:microsoft.com/office/officeart/2005/8/layout/chevron1"/>
    <dgm:cxn modelId="{D762D1B7-0B2E-4119-B965-09804F316689}" type="presParOf" srcId="{47A2BB95-5D6C-4444-AB95-8D82D402C911}" destId="{A37DB358-8167-442E-8740-1D2ECDCEE4C6}" srcOrd="2" destOrd="0" presId="urn:microsoft.com/office/officeart/2005/8/layout/chevron1"/>
    <dgm:cxn modelId="{C447F8C6-B59E-46BD-9801-D42E6583D038}" type="presParOf" srcId="{47A2BB95-5D6C-4444-AB95-8D82D402C911}" destId="{BB6A546D-BCAD-47FC-93DD-9000ED15BB4E}" srcOrd="3" destOrd="0" presId="urn:microsoft.com/office/officeart/2005/8/layout/chevron1"/>
    <dgm:cxn modelId="{1240ACDB-3C08-487F-A152-3B2B5E111748}" type="presParOf" srcId="{47A2BB95-5D6C-4444-AB95-8D82D402C911}" destId="{B2464ACB-6F23-4D18-907E-D06EBED145BB}" srcOrd="4" destOrd="0" presId="urn:microsoft.com/office/officeart/2005/8/layout/chevron1"/>
    <dgm:cxn modelId="{13EA8A61-2915-434F-AE48-9829DF102D70}" type="presParOf" srcId="{47A2BB95-5D6C-4444-AB95-8D82D402C911}" destId="{68A27C42-B10B-41FE-8B4E-2013A5FB13C7}" srcOrd="5" destOrd="0" presId="urn:microsoft.com/office/officeart/2005/8/layout/chevron1"/>
    <dgm:cxn modelId="{CF3FD2BD-25EF-4625-81A6-19E39916EEAE}" type="presParOf" srcId="{47A2BB95-5D6C-4444-AB95-8D82D402C911}" destId="{BD68666F-8DD7-48D2-8158-BDF651D1999B}" srcOrd="6" destOrd="0" presId="urn:microsoft.com/office/officeart/2005/8/layout/chevron1"/>
    <dgm:cxn modelId="{7383E49C-4401-4B0E-B9F6-79FCCCE87445}" type="presParOf" srcId="{47A2BB95-5D6C-4444-AB95-8D82D402C911}" destId="{66C50590-1183-49E3-ADA2-35B4091326D1}" srcOrd="7" destOrd="0" presId="urn:microsoft.com/office/officeart/2005/8/layout/chevron1"/>
    <dgm:cxn modelId="{BFCF1812-EE16-4797-B780-8BF353DDF335}" type="presParOf" srcId="{47A2BB95-5D6C-4444-AB95-8D82D402C911}" destId="{9147D38E-F951-4331-B81E-6B2F270CAC3C}" srcOrd="8" destOrd="0" presId="urn:microsoft.com/office/officeart/2005/8/layout/chevron1"/>
    <dgm:cxn modelId="{F35A15BE-5352-4DC8-93F9-A121A1F9C633}" type="presParOf" srcId="{47A2BB95-5D6C-4444-AB95-8D82D402C911}" destId="{76FCC13D-1FB4-45B5-BF5B-610717CC554C}" srcOrd="9" destOrd="0" presId="urn:microsoft.com/office/officeart/2005/8/layout/chevron1"/>
    <dgm:cxn modelId="{26C034D2-C4B2-46B3-8885-B3743D7962C9}" type="presParOf" srcId="{47A2BB95-5D6C-4444-AB95-8D82D402C911}" destId="{5FCC3DA0-D81E-4F5A-9B22-13A5F4D51B56}" srcOrd="10" destOrd="0" presId="urn:microsoft.com/office/officeart/2005/8/layout/chevron1"/>
    <dgm:cxn modelId="{10ECF5FC-E396-4913-B03E-9FF006C896AA}" type="presParOf" srcId="{47A2BB95-5D6C-4444-AB95-8D82D402C911}" destId="{1941AEBA-2673-4F4D-8934-4DA37B9575C0}" srcOrd="11" destOrd="0" presId="urn:microsoft.com/office/officeart/2005/8/layout/chevron1"/>
    <dgm:cxn modelId="{08449E99-E1D1-4420-A13C-98A44894E9D5}" type="presParOf" srcId="{47A2BB95-5D6C-4444-AB95-8D82D402C911}" destId="{8A898FB9-23FF-415C-AE86-05EEE5FE2234}" srcOrd="12" destOrd="0" presId="urn:microsoft.com/office/officeart/2005/8/layout/chevron1"/>
    <dgm:cxn modelId="{967E3DA4-E55E-4169-9638-1B9CC05B65AA}" type="presParOf" srcId="{47A2BB95-5D6C-4444-AB95-8D82D402C911}" destId="{28690A5A-A112-472D-940A-35FE714A8A6B}" srcOrd="13" destOrd="0" presId="urn:microsoft.com/office/officeart/2005/8/layout/chevron1"/>
    <dgm:cxn modelId="{9C903BD2-1AD4-4598-BE1F-14E864F06EEF}" type="presParOf" srcId="{47A2BB95-5D6C-4444-AB95-8D82D402C911}" destId="{BB38A1D9-113C-4C42-ACCE-674C5D247385}" srcOrd="14" destOrd="0" presId="urn:microsoft.com/office/officeart/2005/8/layout/chevron1"/>
    <dgm:cxn modelId="{C439B05C-B72E-42D4-8A20-E3A11B6FD91E}" type="presParOf" srcId="{47A2BB95-5D6C-4444-AB95-8D82D402C911}" destId="{F4BB9417-7B99-4D24-9041-884B8B5FDCE0}" srcOrd="15" destOrd="0" presId="urn:microsoft.com/office/officeart/2005/8/layout/chevron1"/>
    <dgm:cxn modelId="{4C2E7630-5DD7-4C15-91FB-D8942C419150}"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D3B44FC-9F62-44CD-9968-E35B83DB7CD4}" type="presOf" srcId="{74EFC469-3DE8-44A0-B8F7-9A923EAF52BE}" destId="{9147D38E-F951-4331-B81E-6B2F270CAC3C}"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E53B2E48-3B55-46D0-AA92-BB8BDB41E127}" type="presOf" srcId="{97B88A51-A6B4-401C-92B4-7F283FD6CD78}" destId="{5FCC3DA0-D81E-4F5A-9B22-13A5F4D51B56}" srcOrd="0" destOrd="0" presId="urn:microsoft.com/office/officeart/2005/8/layout/chevron1"/>
    <dgm:cxn modelId="{7CAB5E24-6582-43D6-84C5-398F6F20A85E}" type="presOf" srcId="{DB50FD64-10C8-4548-B017-715B6AB336F1}" destId="{BD68666F-8DD7-48D2-8158-BDF651D1999B}"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486B67AE-DDDB-43AC-AE05-2B5AE3F96BCB}" type="presOf" srcId="{4257FA0B-DC04-4E2B-A525-27C9CAE4D49F}" destId="{47A2BB95-5D6C-4444-AB95-8D82D402C911}"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B9EF8D55-7471-4FE6-9AE8-15F08F3DE267}" type="presOf" srcId="{0A77A97A-59D3-44F6-A9E5-EEB7446BE536}" destId="{B2464ACB-6F23-4D18-907E-D06EBED145BB}" srcOrd="0" destOrd="0" presId="urn:microsoft.com/office/officeart/2005/8/layout/chevron1"/>
    <dgm:cxn modelId="{2CE85D4D-6A2F-4EE1-AD3C-56128303701A}" type="presOf" srcId="{6CF4A22F-F99B-4826-8736-E5A6D55FBDC9}" destId="{BB38A1D9-113C-4C42-ACCE-674C5D247385}" srcOrd="0" destOrd="0" presId="urn:microsoft.com/office/officeart/2005/8/layout/chevron1"/>
    <dgm:cxn modelId="{B2403C13-FE77-422D-BA4B-0BB38B0D5E88}" type="presOf" srcId="{D1079DB9-218B-4CF9-8626-480CCA915813}" destId="{81EA62C5-555D-4666-A6B5-923BAE052B54}"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822C6C38-DADA-4D89-AB58-3853BA25DF91}" srcId="{4257FA0B-DC04-4E2B-A525-27C9CAE4D49F}" destId="{5964108C-1F5F-4E86-A2B8-BC766412A552}" srcOrd="6" destOrd="0" parTransId="{094D7976-E0F2-4A5E-900C-16461454DD02}" sibTransId="{D1ACA20F-350B-465B-B22F-40235F298097}"/>
    <dgm:cxn modelId="{1C5D5F9F-36FB-47AC-AB0E-068C979BE2A2}" type="presOf" srcId="{642A396D-93A3-4E2B-8EAA-158138FD6146}" destId="{93AAE2AD-45B8-4BC0-B4CF-A7161EE52D8D}"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208030BA-8126-456C-8E6E-1B40B901D6AC}" type="presOf" srcId="{5964108C-1F5F-4E86-A2B8-BC766412A552}" destId="{8A898FB9-23FF-415C-AE86-05EEE5FE2234}" srcOrd="0" destOrd="0" presId="urn:microsoft.com/office/officeart/2005/8/layout/chevron1"/>
    <dgm:cxn modelId="{1862CAB1-58C1-420F-9F20-31919C4AFA87}" type="presOf" srcId="{2225E6C6-5DDB-4A3F-A27F-4C5647F62D31}" destId="{A37DB358-8167-442E-8740-1D2ECDCEE4C6}" srcOrd="0" destOrd="0" presId="urn:microsoft.com/office/officeart/2005/8/layout/chevron1"/>
    <dgm:cxn modelId="{86B7DA29-3E48-47A5-AD43-1FDEC36BA059}" type="presParOf" srcId="{47A2BB95-5D6C-4444-AB95-8D82D402C911}" destId="{93AAE2AD-45B8-4BC0-B4CF-A7161EE52D8D}" srcOrd="0" destOrd="0" presId="urn:microsoft.com/office/officeart/2005/8/layout/chevron1"/>
    <dgm:cxn modelId="{B9EE0E94-E454-4B6A-8FFA-453EF7060889}" type="presParOf" srcId="{47A2BB95-5D6C-4444-AB95-8D82D402C911}" destId="{9CF49D3F-3662-45C5-881D-4EE36A059E2A}" srcOrd="1" destOrd="0" presId="urn:microsoft.com/office/officeart/2005/8/layout/chevron1"/>
    <dgm:cxn modelId="{CA1A8B82-FE9F-48EA-964F-C1C9EEF43017}" type="presParOf" srcId="{47A2BB95-5D6C-4444-AB95-8D82D402C911}" destId="{A37DB358-8167-442E-8740-1D2ECDCEE4C6}" srcOrd="2" destOrd="0" presId="urn:microsoft.com/office/officeart/2005/8/layout/chevron1"/>
    <dgm:cxn modelId="{71A17B40-DD24-4D95-8799-4B4DD68275DE}" type="presParOf" srcId="{47A2BB95-5D6C-4444-AB95-8D82D402C911}" destId="{BB6A546D-BCAD-47FC-93DD-9000ED15BB4E}" srcOrd="3" destOrd="0" presId="urn:microsoft.com/office/officeart/2005/8/layout/chevron1"/>
    <dgm:cxn modelId="{9FEDB7A4-EA64-40C6-B7BE-E57DE16BF0DE}" type="presParOf" srcId="{47A2BB95-5D6C-4444-AB95-8D82D402C911}" destId="{B2464ACB-6F23-4D18-907E-D06EBED145BB}" srcOrd="4" destOrd="0" presId="urn:microsoft.com/office/officeart/2005/8/layout/chevron1"/>
    <dgm:cxn modelId="{E3549B19-102A-49FE-B729-4861361BCEAF}" type="presParOf" srcId="{47A2BB95-5D6C-4444-AB95-8D82D402C911}" destId="{68A27C42-B10B-41FE-8B4E-2013A5FB13C7}" srcOrd="5" destOrd="0" presId="urn:microsoft.com/office/officeart/2005/8/layout/chevron1"/>
    <dgm:cxn modelId="{2F1171ED-9A6B-43E0-A2B1-E7B375C8DE67}" type="presParOf" srcId="{47A2BB95-5D6C-4444-AB95-8D82D402C911}" destId="{BD68666F-8DD7-48D2-8158-BDF651D1999B}" srcOrd="6" destOrd="0" presId="urn:microsoft.com/office/officeart/2005/8/layout/chevron1"/>
    <dgm:cxn modelId="{4CF9AFC9-2D2E-4C22-9FFC-C43274E79FA6}" type="presParOf" srcId="{47A2BB95-5D6C-4444-AB95-8D82D402C911}" destId="{66C50590-1183-49E3-ADA2-35B4091326D1}" srcOrd="7" destOrd="0" presId="urn:microsoft.com/office/officeart/2005/8/layout/chevron1"/>
    <dgm:cxn modelId="{2DF5E0E3-D571-4B8F-A7C0-8BBEBB939424}" type="presParOf" srcId="{47A2BB95-5D6C-4444-AB95-8D82D402C911}" destId="{9147D38E-F951-4331-B81E-6B2F270CAC3C}" srcOrd="8" destOrd="0" presId="urn:microsoft.com/office/officeart/2005/8/layout/chevron1"/>
    <dgm:cxn modelId="{F31190B0-CDEB-49D1-AB07-64ABE8342A79}" type="presParOf" srcId="{47A2BB95-5D6C-4444-AB95-8D82D402C911}" destId="{76FCC13D-1FB4-45B5-BF5B-610717CC554C}" srcOrd="9" destOrd="0" presId="urn:microsoft.com/office/officeart/2005/8/layout/chevron1"/>
    <dgm:cxn modelId="{C764B2A9-DD07-4703-BC55-CAF67B572921}" type="presParOf" srcId="{47A2BB95-5D6C-4444-AB95-8D82D402C911}" destId="{5FCC3DA0-D81E-4F5A-9B22-13A5F4D51B56}" srcOrd="10" destOrd="0" presId="urn:microsoft.com/office/officeart/2005/8/layout/chevron1"/>
    <dgm:cxn modelId="{B5ABE877-5534-4E62-B3AD-F3678110DE9E}" type="presParOf" srcId="{47A2BB95-5D6C-4444-AB95-8D82D402C911}" destId="{1941AEBA-2673-4F4D-8934-4DA37B9575C0}" srcOrd="11" destOrd="0" presId="urn:microsoft.com/office/officeart/2005/8/layout/chevron1"/>
    <dgm:cxn modelId="{C936E8C5-0B1A-4B43-AF84-7D164B2167DA}" type="presParOf" srcId="{47A2BB95-5D6C-4444-AB95-8D82D402C911}" destId="{8A898FB9-23FF-415C-AE86-05EEE5FE2234}" srcOrd="12" destOrd="0" presId="urn:microsoft.com/office/officeart/2005/8/layout/chevron1"/>
    <dgm:cxn modelId="{C2B1236F-16C3-4AEE-B520-9938D5F9D2BE}" type="presParOf" srcId="{47A2BB95-5D6C-4444-AB95-8D82D402C911}" destId="{28690A5A-A112-472D-940A-35FE714A8A6B}" srcOrd="13" destOrd="0" presId="urn:microsoft.com/office/officeart/2005/8/layout/chevron1"/>
    <dgm:cxn modelId="{E6CE54F9-7B16-4856-AE00-211FD8A97568}" type="presParOf" srcId="{47A2BB95-5D6C-4444-AB95-8D82D402C911}" destId="{BB38A1D9-113C-4C42-ACCE-674C5D247385}" srcOrd="14" destOrd="0" presId="urn:microsoft.com/office/officeart/2005/8/layout/chevron1"/>
    <dgm:cxn modelId="{9F0B6FFB-3AEB-4225-962E-BAFAD325C3AC}" type="presParOf" srcId="{47A2BB95-5D6C-4444-AB95-8D82D402C911}" destId="{F4BB9417-7B99-4D24-9041-884B8B5FDCE0}" srcOrd="15" destOrd="0" presId="urn:microsoft.com/office/officeart/2005/8/layout/chevron1"/>
    <dgm:cxn modelId="{010DA1BF-BC1F-4B36-B436-CCCD8B6147BD}"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508E0D88-73C6-44E5-973B-FA2361D99965}" type="presOf" srcId="{D1079DB9-218B-4CF9-8626-480CCA915813}" destId="{81EA62C5-555D-4666-A6B5-923BAE052B54}" srcOrd="0" destOrd="0" presId="urn:microsoft.com/office/officeart/2005/8/layout/chevron1"/>
    <dgm:cxn modelId="{D0873CCD-AD5E-4688-948D-B77124664C45}" type="presOf" srcId="{4257FA0B-DC04-4E2B-A525-27C9CAE4D49F}" destId="{47A2BB95-5D6C-4444-AB95-8D82D402C911}"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6CD67A33-512E-4A45-B2BE-E87C5020202A}" type="presOf" srcId="{97B88A51-A6B4-401C-92B4-7F283FD6CD78}" destId="{5FCC3DA0-D81E-4F5A-9B22-13A5F4D51B56}" srcOrd="0" destOrd="0" presId="urn:microsoft.com/office/officeart/2005/8/layout/chevron1"/>
    <dgm:cxn modelId="{CCA12B89-5C57-4EE3-A50F-410E9F58C87F}" type="presOf" srcId="{5964108C-1F5F-4E86-A2B8-BC766412A552}" destId="{8A898FB9-23FF-415C-AE86-05EEE5FE2234}" srcOrd="0" destOrd="0" presId="urn:microsoft.com/office/officeart/2005/8/layout/chevron1"/>
    <dgm:cxn modelId="{2F93453A-54BE-41AC-BF43-5750ED81113B}" type="presOf" srcId="{74EFC469-3DE8-44A0-B8F7-9A923EAF52BE}" destId="{9147D38E-F951-4331-B81E-6B2F270CAC3C}"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9B23F6E4-E239-492B-86C0-044EBA2C266A}" type="presOf" srcId="{2225E6C6-5DDB-4A3F-A27F-4C5647F62D31}" destId="{A37DB358-8167-442E-8740-1D2ECDCEE4C6}"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F19E57F2-2656-4709-8694-BDD0FD030A5E}" type="presOf" srcId="{DB50FD64-10C8-4548-B017-715B6AB336F1}" destId="{BD68666F-8DD7-48D2-8158-BDF651D1999B}" srcOrd="0" destOrd="0" presId="urn:microsoft.com/office/officeart/2005/8/layout/chevron1"/>
    <dgm:cxn modelId="{92B66DFA-CC5C-44EE-B1D0-88CA02F7B1DB}" type="presOf" srcId="{0A77A97A-59D3-44F6-A9E5-EEB7446BE536}" destId="{B2464ACB-6F23-4D18-907E-D06EBED145BB}"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1F14D055-073D-44ED-A9C4-9733486F0FEB}" type="presOf" srcId="{6CF4A22F-F99B-4826-8736-E5A6D55FBDC9}" destId="{BB38A1D9-113C-4C42-ACCE-674C5D247385}"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822C6C38-DADA-4D89-AB58-3853BA25DF91}" srcId="{4257FA0B-DC04-4E2B-A525-27C9CAE4D49F}" destId="{5964108C-1F5F-4E86-A2B8-BC766412A552}" srcOrd="6" destOrd="0" parTransId="{094D7976-E0F2-4A5E-900C-16461454DD02}" sibTransId="{D1ACA20F-350B-465B-B22F-40235F298097}"/>
    <dgm:cxn modelId="{DB6407EB-E29B-4B79-BB04-D683113FE06F}" type="presOf" srcId="{642A396D-93A3-4E2B-8EAA-158138FD6146}" destId="{93AAE2AD-45B8-4BC0-B4CF-A7161EE52D8D}"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09925D3B-F7BA-4ED2-9FC7-8E5C80AEED89}" type="presParOf" srcId="{47A2BB95-5D6C-4444-AB95-8D82D402C911}" destId="{93AAE2AD-45B8-4BC0-B4CF-A7161EE52D8D}" srcOrd="0" destOrd="0" presId="urn:microsoft.com/office/officeart/2005/8/layout/chevron1"/>
    <dgm:cxn modelId="{B80596EA-E934-457D-B8A1-9791DB369A49}" type="presParOf" srcId="{47A2BB95-5D6C-4444-AB95-8D82D402C911}" destId="{9CF49D3F-3662-45C5-881D-4EE36A059E2A}" srcOrd="1" destOrd="0" presId="urn:microsoft.com/office/officeart/2005/8/layout/chevron1"/>
    <dgm:cxn modelId="{FF032F0E-8276-403F-A523-5A283634E7C6}" type="presParOf" srcId="{47A2BB95-5D6C-4444-AB95-8D82D402C911}" destId="{A37DB358-8167-442E-8740-1D2ECDCEE4C6}" srcOrd="2" destOrd="0" presId="urn:microsoft.com/office/officeart/2005/8/layout/chevron1"/>
    <dgm:cxn modelId="{A7523222-2680-4630-9D55-CF28790B29E4}" type="presParOf" srcId="{47A2BB95-5D6C-4444-AB95-8D82D402C911}" destId="{BB6A546D-BCAD-47FC-93DD-9000ED15BB4E}" srcOrd="3" destOrd="0" presId="urn:microsoft.com/office/officeart/2005/8/layout/chevron1"/>
    <dgm:cxn modelId="{4E6A46C0-5E6C-406D-B8F4-AA1618C60C4F}" type="presParOf" srcId="{47A2BB95-5D6C-4444-AB95-8D82D402C911}" destId="{B2464ACB-6F23-4D18-907E-D06EBED145BB}" srcOrd="4" destOrd="0" presId="urn:microsoft.com/office/officeart/2005/8/layout/chevron1"/>
    <dgm:cxn modelId="{88CADD35-69BD-44CC-8FD8-B63B021A1CFD}" type="presParOf" srcId="{47A2BB95-5D6C-4444-AB95-8D82D402C911}" destId="{68A27C42-B10B-41FE-8B4E-2013A5FB13C7}" srcOrd="5" destOrd="0" presId="urn:microsoft.com/office/officeart/2005/8/layout/chevron1"/>
    <dgm:cxn modelId="{166DB4DA-A0D8-4587-BECA-9F51A83C380D}" type="presParOf" srcId="{47A2BB95-5D6C-4444-AB95-8D82D402C911}" destId="{BD68666F-8DD7-48D2-8158-BDF651D1999B}" srcOrd="6" destOrd="0" presId="urn:microsoft.com/office/officeart/2005/8/layout/chevron1"/>
    <dgm:cxn modelId="{521B1CDA-3A26-496B-8748-2A803931B2E0}" type="presParOf" srcId="{47A2BB95-5D6C-4444-AB95-8D82D402C911}" destId="{66C50590-1183-49E3-ADA2-35B4091326D1}" srcOrd="7" destOrd="0" presId="urn:microsoft.com/office/officeart/2005/8/layout/chevron1"/>
    <dgm:cxn modelId="{512AD84C-ADAB-41DB-8853-BEC8245E2C1D}" type="presParOf" srcId="{47A2BB95-5D6C-4444-AB95-8D82D402C911}" destId="{9147D38E-F951-4331-B81E-6B2F270CAC3C}" srcOrd="8" destOrd="0" presId="urn:microsoft.com/office/officeart/2005/8/layout/chevron1"/>
    <dgm:cxn modelId="{5DF67715-B3CB-4050-A45B-5ABA63B6C917}" type="presParOf" srcId="{47A2BB95-5D6C-4444-AB95-8D82D402C911}" destId="{76FCC13D-1FB4-45B5-BF5B-610717CC554C}" srcOrd="9" destOrd="0" presId="urn:microsoft.com/office/officeart/2005/8/layout/chevron1"/>
    <dgm:cxn modelId="{D1450E63-D070-473E-913C-70A6A070CF2A}" type="presParOf" srcId="{47A2BB95-5D6C-4444-AB95-8D82D402C911}" destId="{5FCC3DA0-D81E-4F5A-9B22-13A5F4D51B56}" srcOrd="10" destOrd="0" presId="urn:microsoft.com/office/officeart/2005/8/layout/chevron1"/>
    <dgm:cxn modelId="{119EBDCB-867E-4321-9547-B81E58313BCA}" type="presParOf" srcId="{47A2BB95-5D6C-4444-AB95-8D82D402C911}" destId="{1941AEBA-2673-4F4D-8934-4DA37B9575C0}" srcOrd="11" destOrd="0" presId="urn:microsoft.com/office/officeart/2005/8/layout/chevron1"/>
    <dgm:cxn modelId="{3A01C277-7F8D-4EF3-B24E-08C908FE85BF}" type="presParOf" srcId="{47A2BB95-5D6C-4444-AB95-8D82D402C911}" destId="{8A898FB9-23FF-415C-AE86-05EEE5FE2234}" srcOrd="12" destOrd="0" presId="urn:microsoft.com/office/officeart/2005/8/layout/chevron1"/>
    <dgm:cxn modelId="{840A029C-C00C-470A-8B70-C2C86E5E59C7}" type="presParOf" srcId="{47A2BB95-5D6C-4444-AB95-8D82D402C911}" destId="{28690A5A-A112-472D-940A-35FE714A8A6B}" srcOrd="13" destOrd="0" presId="urn:microsoft.com/office/officeart/2005/8/layout/chevron1"/>
    <dgm:cxn modelId="{DFE97D86-80AB-41F5-A5D1-4D08B19E88F7}" type="presParOf" srcId="{47A2BB95-5D6C-4444-AB95-8D82D402C911}" destId="{BB38A1D9-113C-4C42-ACCE-674C5D247385}" srcOrd="14" destOrd="0" presId="urn:microsoft.com/office/officeart/2005/8/layout/chevron1"/>
    <dgm:cxn modelId="{BA1049FB-46EE-4021-B7BC-499349FC39C3}" type="presParOf" srcId="{47A2BB95-5D6C-4444-AB95-8D82D402C911}" destId="{F4BB9417-7B99-4D24-9041-884B8B5FDCE0}" srcOrd="15" destOrd="0" presId="urn:microsoft.com/office/officeart/2005/8/layout/chevron1"/>
    <dgm:cxn modelId="{04B6A8F6-AF5E-480C-8DEC-E651A1DE94BE}"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CB5BDB6A-BB5E-406A-921B-71B162F8FBD0}" type="presOf" srcId="{2225E6C6-5DDB-4A3F-A27F-4C5647F62D31}" destId="{A37DB358-8167-442E-8740-1D2ECDCEE4C6}" srcOrd="0" destOrd="0" presId="urn:microsoft.com/office/officeart/2005/8/layout/chevron1"/>
    <dgm:cxn modelId="{1B9F14A2-DE8D-4BB4-BC7A-C172AA00507F}" type="presOf" srcId="{74EFC469-3DE8-44A0-B8F7-9A923EAF52BE}" destId="{9147D38E-F951-4331-B81E-6B2F270CAC3C}"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A997B2E5-8A64-4AC9-AEC1-0F838998625F}" type="presOf" srcId="{4257FA0B-DC04-4E2B-A525-27C9CAE4D49F}" destId="{47A2BB95-5D6C-4444-AB95-8D82D402C911}" srcOrd="0" destOrd="0" presId="urn:microsoft.com/office/officeart/2005/8/layout/chevron1"/>
    <dgm:cxn modelId="{32B144E4-1FD3-4A83-B9F4-96432FB97DC3}" type="presOf" srcId="{642A396D-93A3-4E2B-8EAA-158138FD6146}" destId="{93AAE2AD-45B8-4BC0-B4CF-A7161EE52D8D}" srcOrd="0" destOrd="0" presId="urn:microsoft.com/office/officeart/2005/8/layout/chevron1"/>
    <dgm:cxn modelId="{A069BC00-F145-4CE8-A34A-BF09228745F5}" type="presOf" srcId="{97B88A51-A6B4-401C-92B4-7F283FD6CD78}" destId="{5FCC3DA0-D81E-4F5A-9B22-13A5F4D51B56}" srcOrd="0" destOrd="0" presId="urn:microsoft.com/office/officeart/2005/8/layout/chevron1"/>
    <dgm:cxn modelId="{1559B6EC-C0B1-4715-A9F1-7C9BD6F070EC}" type="presOf" srcId="{6CF4A22F-F99B-4826-8736-E5A6D55FBDC9}" destId="{BB38A1D9-113C-4C42-ACCE-674C5D247385}"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A92413FD-464A-43FE-BC45-3F8A0B37F922}" srcId="{4257FA0B-DC04-4E2B-A525-27C9CAE4D49F}" destId="{2225E6C6-5DDB-4A3F-A27F-4C5647F62D31}" srcOrd="1" destOrd="0" parTransId="{93B21455-DE8A-421D-B276-9F230A2F7016}" sibTransId="{8D22D490-4214-4572-93A3-B4F1F800FDFC}"/>
    <dgm:cxn modelId="{021AD5DE-E6DE-4026-96EC-7041240037E0}" type="presOf" srcId="{0A77A97A-59D3-44F6-A9E5-EEB7446BE536}" destId="{B2464ACB-6F23-4D18-907E-D06EBED145BB}"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822C6C38-DADA-4D89-AB58-3853BA25DF91}" srcId="{4257FA0B-DC04-4E2B-A525-27C9CAE4D49F}" destId="{5964108C-1F5F-4E86-A2B8-BC766412A552}" srcOrd="6" destOrd="0" parTransId="{094D7976-E0F2-4A5E-900C-16461454DD02}" sibTransId="{D1ACA20F-350B-465B-B22F-40235F298097}"/>
    <dgm:cxn modelId="{A4971963-5DD2-4CF8-87F9-E4B0C5FB675C}" type="presOf" srcId="{DB50FD64-10C8-4548-B017-715B6AB336F1}" destId="{BD68666F-8DD7-48D2-8158-BDF651D1999B}"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6204DA6E-67EE-49FE-9D67-EE1F0C307CEC}" type="presOf" srcId="{D1079DB9-218B-4CF9-8626-480CCA915813}" destId="{81EA62C5-555D-4666-A6B5-923BAE052B54}" srcOrd="0" destOrd="0" presId="urn:microsoft.com/office/officeart/2005/8/layout/chevron1"/>
    <dgm:cxn modelId="{53E98332-378C-40DB-9CD1-D12212BECC74}" type="presOf" srcId="{5964108C-1F5F-4E86-A2B8-BC766412A552}" destId="{8A898FB9-23FF-415C-AE86-05EEE5FE2234}" srcOrd="0" destOrd="0" presId="urn:microsoft.com/office/officeart/2005/8/layout/chevron1"/>
    <dgm:cxn modelId="{B49F12D4-0D45-428F-9D72-F290E605C790}" type="presParOf" srcId="{47A2BB95-5D6C-4444-AB95-8D82D402C911}" destId="{93AAE2AD-45B8-4BC0-B4CF-A7161EE52D8D}" srcOrd="0" destOrd="0" presId="urn:microsoft.com/office/officeart/2005/8/layout/chevron1"/>
    <dgm:cxn modelId="{62E5DA49-41A0-49F6-9A1C-F93B104B98D9}" type="presParOf" srcId="{47A2BB95-5D6C-4444-AB95-8D82D402C911}" destId="{9CF49D3F-3662-45C5-881D-4EE36A059E2A}" srcOrd="1" destOrd="0" presId="urn:microsoft.com/office/officeart/2005/8/layout/chevron1"/>
    <dgm:cxn modelId="{D0CD8C62-1F5E-48CF-9F9A-212B067A5A82}" type="presParOf" srcId="{47A2BB95-5D6C-4444-AB95-8D82D402C911}" destId="{A37DB358-8167-442E-8740-1D2ECDCEE4C6}" srcOrd="2" destOrd="0" presId="urn:microsoft.com/office/officeart/2005/8/layout/chevron1"/>
    <dgm:cxn modelId="{51387322-6E06-4B15-9D06-E14FDC7E5249}" type="presParOf" srcId="{47A2BB95-5D6C-4444-AB95-8D82D402C911}" destId="{BB6A546D-BCAD-47FC-93DD-9000ED15BB4E}" srcOrd="3" destOrd="0" presId="urn:microsoft.com/office/officeart/2005/8/layout/chevron1"/>
    <dgm:cxn modelId="{AA43EE79-019C-4FEF-B47E-1B2B598F3141}" type="presParOf" srcId="{47A2BB95-5D6C-4444-AB95-8D82D402C911}" destId="{B2464ACB-6F23-4D18-907E-D06EBED145BB}" srcOrd="4" destOrd="0" presId="urn:microsoft.com/office/officeart/2005/8/layout/chevron1"/>
    <dgm:cxn modelId="{1312CAE9-93FC-4BAC-9D93-8C746EB32B8C}" type="presParOf" srcId="{47A2BB95-5D6C-4444-AB95-8D82D402C911}" destId="{68A27C42-B10B-41FE-8B4E-2013A5FB13C7}" srcOrd="5" destOrd="0" presId="urn:microsoft.com/office/officeart/2005/8/layout/chevron1"/>
    <dgm:cxn modelId="{44C4D1EB-3A1B-4516-A8E4-DD405D10CAD0}" type="presParOf" srcId="{47A2BB95-5D6C-4444-AB95-8D82D402C911}" destId="{BD68666F-8DD7-48D2-8158-BDF651D1999B}" srcOrd="6" destOrd="0" presId="urn:microsoft.com/office/officeart/2005/8/layout/chevron1"/>
    <dgm:cxn modelId="{88C14693-0F12-46EA-8E51-07A899103330}" type="presParOf" srcId="{47A2BB95-5D6C-4444-AB95-8D82D402C911}" destId="{66C50590-1183-49E3-ADA2-35B4091326D1}" srcOrd="7" destOrd="0" presId="urn:microsoft.com/office/officeart/2005/8/layout/chevron1"/>
    <dgm:cxn modelId="{173372E8-057F-4E69-9E00-EEC764938530}" type="presParOf" srcId="{47A2BB95-5D6C-4444-AB95-8D82D402C911}" destId="{9147D38E-F951-4331-B81E-6B2F270CAC3C}" srcOrd="8" destOrd="0" presId="urn:microsoft.com/office/officeart/2005/8/layout/chevron1"/>
    <dgm:cxn modelId="{60CA71C1-3859-4843-AEA0-FB6B44322DC0}" type="presParOf" srcId="{47A2BB95-5D6C-4444-AB95-8D82D402C911}" destId="{76FCC13D-1FB4-45B5-BF5B-610717CC554C}" srcOrd="9" destOrd="0" presId="urn:microsoft.com/office/officeart/2005/8/layout/chevron1"/>
    <dgm:cxn modelId="{62584793-C6EF-453F-B963-8E4D72644666}" type="presParOf" srcId="{47A2BB95-5D6C-4444-AB95-8D82D402C911}" destId="{5FCC3DA0-D81E-4F5A-9B22-13A5F4D51B56}" srcOrd="10" destOrd="0" presId="urn:microsoft.com/office/officeart/2005/8/layout/chevron1"/>
    <dgm:cxn modelId="{8D577D78-8076-43CB-BFE4-F1AF9D796269}" type="presParOf" srcId="{47A2BB95-5D6C-4444-AB95-8D82D402C911}" destId="{1941AEBA-2673-4F4D-8934-4DA37B9575C0}" srcOrd="11" destOrd="0" presId="urn:microsoft.com/office/officeart/2005/8/layout/chevron1"/>
    <dgm:cxn modelId="{106AF848-B85B-4390-9414-BF83574D22A7}" type="presParOf" srcId="{47A2BB95-5D6C-4444-AB95-8D82D402C911}" destId="{8A898FB9-23FF-415C-AE86-05EEE5FE2234}" srcOrd="12" destOrd="0" presId="urn:microsoft.com/office/officeart/2005/8/layout/chevron1"/>
    <dgm:cxn modelId="{28D1D546-44B1-4AFC-A2C3-C234B0260875}" type="presParOf" srcId="{47A2BB95-5D6C-4444-AB95-8D82D402C911}" destId="{28690A5A-A112-472D-940A-35FE714A8A6B}" srcOrd="13" destOrd="0" presId="urn:microsoft.com/office/officeart/2005/8/layout/chevron1"/>
    <dgm:cxn modelId="{E4B22E59-D6CA-40AD-B523-976839584D17}" type="presParOf" srcId="{47A2BB95-5D6C-4444-AB95-8D82D402C911}" destId="{BB38A1D9-113C-4C42-ACCE-674C5D247385}" srcOrd="14" destOrd="0" presId="urn:microsoft.com/office/officeart/2005/8/layout/chevron1"/>
    <dgm:cxn modelId="{8D4327A9-D191-4D20-91D7-9A56F5C1E548}" type="presParOf" srcId="{47A2BB95-5D6C-4444-AB95-8D82D402C911}" destId="{F4BB9417-7B99-4D24-9041-884B8B5FDCE0}" srcOrd="15" destOrd="0" presId="urn:microsoft.com/office/officeart/2005/8/layout/chevron1"/>
    <dgm:cxn modelId="{4D4B5D0D-9BF8-400A-96A4-1F0F1435B7BE}" type="presParOf" srcId="{47A2BB95-5D6C-4444-AB95-8D82D402C911}" destId="{81EA62C5-555D-4666-A6B5-923BAE052B54}" srcOrd="16" destOrd="0" presId="urn:microsoft.com/office/officeart/2005/8/layout/chevron1"/>
  </dgm:cxnLst>
  <dgm:bg/>
  <dgm:whole/>
</dgm:dataModel>
</file>

<file path=ppt/diagrams/data28.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2610C48B-AF09-44EF-8A86-59C88DAD6C0D}" type="presOf" srcId="{5964108C-1F5F-4E86-A2B8-BC766412A552}" destId="{8A898FB9-23FF-415C-AE86-05EEE5FE2234}"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DF61971B-7920-4440-B31A-9ED812273FFD}" type="presOf" srcId="{97B88A51-A6B4-401C-92B4-7F283FD6CD78}" destId="{5FCC3DA0-D81E-4F5A-9B22-13A5F4D51B56}" srcOrd="0" destOrd="0" presId="urn:microsoft.com/office/officeart/2005/8/layout/chevron1"/>
    <dgm:cxn modelId="{647471E6-EB93-48F8-962B-F6C08BB17745}" type="presOf" srcId="{4257FA0B-DC04-4E2B-A525-27C9CAE4D49F}" destId="{47A2BB95-5D6C-4444-AB95-8D82D402C911}"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A74A251C-388F-4FCA-A53D-2E156E872ECE}" type="presOf" srcId="{2225E6C6-5DDB-4A3F-A27F-4C5647F62D31}" destId="{A37DB358-8167-442E-8740-1D2ECDCEE4C6}" srcOrd="0" destOrd="0" presId="urn:microsoft.com/office/officeart/2005/8/layout/chevron1"/>
    <dgm:cxn modelId="{291AB8FC-95DD-4D0F-992F-470CC06EDC3A}" type="presOf" srcId="{0A77A97A-59D3-44F6-A9E5-EEB7446BE536}" destId="{B2464ACB-6F23-4D18-907E-D06EBED145BB}"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A92413FD-464A-43FE-BC45-3F8A0B37F922}" srcId="{4257FA0B-DC04-4E2B-A525-27C9CAE4D49F}" destId="{2225E6C6-5DDB-4A3F-A27F-4C5647F62D31}" srcOrd="1" destOrd="0" parTransId="{93B21455-DE8A-421D-B276-9F230A2F7016}" sibTransId="{8D22D490-4214-4572-93A3-B4F1F800FDFC}"/>
    <dgm:cxn modelId="{7B209252-576E-49CC-AAD2-780ADA036CA1}" type="presOf" srcId="{74EFC469-3DE8-44A0-B8F7-9A923EAF52BE}" destId="{9147D38E-F951-4331-B81E-6B2F270CAC3C}"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9AA20DB0-E22B-4DB9-A635-A685AB506160}" type="presOf" srcId="{D1079DB9-218B-4CF9-8626-480CCA915813}" destId="{81EA62C5-555D-4666-A6B5-923BAE052B54}"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A262F5C8-F2F4-41A2-BA2E-957D4AD6A16E}" type="presOf" srcId="{642A396D-93A3-4E2B-8EAA-158138FD6146}" destId="{93AAE2AD-45B8-4BC0-B4CF-A7161EE52D8D}" srcOrd="0" destOrd="0" presId="urn:microsoft.com/office/officeart/2005/8/layout/chevron1"/>
    <dgm:cxn modelId="{9CB19FE2-16AF-4683-BAAF-E8B3A5D9F363}" type="presOf" srcId="{6CF4A22F-F99B-4826-8736-E5A6D55FBDC9}" destId="{BB38A1D9-113C-4C42-ACCE-674C5D247385}" srcOrd="0" destOrd="0" presId="urn:microsoft.com/office/officeart/2005/8/layout/chevron1"/>
    <dgm:cxn modelId="{F52FC32E-D15D-441D-98C1-7F9F22480354}" type="presOf" srcId="{DB50FD64-10C8-4548-B017-715B6AB336F1}" destId="{BD68666F-8DD7-48D2-8158-BDF651D1999B}" srcOrd="0" destOrd="0" presId="urn:microsoft.com/office/officeart/2005/8/layout/chevron1"/>
    <dgm:cxn modelId="{4CCF060A-2805-47B4-AF3B-0671184D9A32}" type="presParOf" srcId="{47A2BB95-5D6C-4444-AB95-8D82D402C911}" destId="{93AAE2AD-45B8-4BC0-B4CF-A7161EE52D8D}" srcOrd="0" destOrd="0" presId="urn:microsoft.com/office/officeart/2005/8/layout/chevron1"/>
    <dgm:cxn modelId="{48C52216-DB50-49D8-B473-9AB63879E3DB}" type="presParOf" srcId="{47A2BB95-5D6C-4444-AB95-8D82D402C911}" destId="{9CF49D3F-3662-45C5-881D-4EE36A059E2A}" srcOrd="1" destOrd="0" presId="urn:microsoft.com/office/officeart/2005/8/layout/chevron1"/>
    <dgm:cxn modelId="{5D77342C-6FAD-46CE-96C3-9096FB2ABD4B}" type="presParOf" srcId="{47A2BB95-5D6C-4444-AB95-8D82D402C911}" destId="{A37DB358-8167-442E-8740-1D2ECDCEE4C6}" srcOrd="2" destOrd="0" presId="urn:microsoft.com/office/officeart/2005/8/layout/chevron1"/>
    <dgm:cxn modelId="{B988DFEA-4861-410E-9B5A-E10C40B28165}" type="presParOf" srcId="{47A2BB95-5D6C-4444-AB95-8D82D402C911}" destId="{BB6A546D-BCAD-47FC-93DD-9000ED15BB4E}" srcOrd="3" destOrd="0" presId="urn:microsoft.com/office/officeart/2005/8/layout/chevron1"/>
    <dgm:cxn modelId="{6BC4899E-3102-490E-880E-95EDE80205EE}" type="presParOf" srcId="{47A2BB95-5D6C-4444-AB95-8D82D402C911}" destId="{B2464ACB-6F23-4D18-907E-D06EBED145BB}" srcOrd="4" destOrd="0" presId="urn:microsoft.com/office/officeart/2005/8/layout/chevron1"/>
    <dgm:cxn modelId="{5D16D17D-CF2D-48EC-B6B5-5EA843C3BF43}" type="presParOf" srcId="{47A2BB95-5D6C-4444-AB95-8D82D402C911}" destId="{68A27C42-B10B-41FE-8B4E-2013A5FB13C7}" srcOrd="5" destOrd="0" presId="urn:microsoft.com/office/officeart/2005/8/layout/chevron1"/>
    <dgm:cxn modelId="{C98CFF63-AC29-40AA-95C3-4F3D8E083ECE}" type="presParOf" srcId="{47A2BB95-5D6C-4444-AB95-8D82D402C911}" destId="{BD68666F-8DD7-48D2-8158-BDF651D1999B}" srcOrd="6" destOrd="0" presId="urn:microsoft.com/office/officeart/2005/8/layout/chevron1"/>
    <dgm:cxn modelId="{E77FE494-06F6-472B-BEE2-5EC05CE6B8B5}" type="presParOf" srcId="{47A2BB95-5D6C-4444-AB95-8D82D402C911}" destId="{66C50590-1183-49E3-ADA2-35B4091326D1}" srcOrd="7" destOrd="0" presId="urn:microsoft.com/office/officeart/2005/8/layout/chevron1"/>
    <dgm:cxn modelId="{8F82D4D6-14F4-4E9A-8F3F-597B6ACE009E}" type="presParOf" srcId="{47A2BB95-5D6C-4444-AB95-8D82D402C911}" destId="{9147D38E-F951-4331-B81E-6B2F270CAC3C}" srcOrd="8" destOrd="0" presId="urn:microsoft.com/office/officeart/2005/8/layout/chevron1"/>
    <dgm:cxn modelId="{9A3E7B1D-CD85-4516-81F0-857C115A4D7E}" type="presParOf" srcId="{47A2BB95-5D6C-4444-AB95-8D82D402C911}" destId="{76FCC13D-1FB4-45B5-BF5B-610717CC554C}" srcOrd="9" destOrd="0" presId="urn:microsoft.com/office/officeart/2005/8/layout/chevron1"/>
    <dgm:cxn modelId="{1237DA3A-B246-4DC6-88AC-F4ED54629FE9}" type="presParOf" srcId="{47A2BB95-5D6C-4444-AB95-8D82D402C911}" destId="{5FCC3DA0-D81E-4F5A-9B22-13A5F4D51B56}" srcOrd="10" destOrd="0" presId="urn:microsoft.com/office/officeart/2005/8/layout/chevron1"/>
    <dgm:cxn modelId="{D9718E2E-2335-40B6-9999-0DA15E674760}" type="presParOf" srcId="{47A2BB95-5D6C-4444-AB95-8D82D402C911}" destId="{1941AEBA-2673-4F4D-8934-4DA37B9575C0}" srcOrd="11" destOrd="0" presId="urn:microsoft.com/office/officeart/2005/8/layout/chevron1"/>
    <dgm:cxn modelId="{772D5A05-A541-4C5C-8B21-B60C8F242094}" type="presParOf" srcId="{47A2BB95-5D6C-4444-AB95-8D82D402C911}" destId="{8A898FB9-23FF-415C-AE86-05EEE5FE2234}" srcOrd="12" destOrd="0" presId="urn:microsoft.com/office/officeart/2005/8/layout/chevron1"/>
    <dgm:cxn modelId="{25973F37-6B09-42F6-BC6F-D74EDE30779D}" type="presParOf" srcId="{47A2BB95-5D6C-4444-AB95-8D82D402C911}" destId="{28690A5A-A112-472D-940A-35FE714A8A6B}" srcOrd="13" destOrd="0" presId="urn:microsoft.com/office/officeart/2005/8/layout/chevron1"/>
    <dgm:cxn modelId="{BD0B8FD3-FE80-43AB-8B14-FCF98F9CC474}" type="presParOf" srcId="{47A2BB95-5D6C-4444-AB95-8D82D402C911}" destId="{BB38A1D9-113C-4C42-ACCE-674C5D247385}" srcOrd="14" destOrd="0" presId="urn:microsoft.com/office/officeart/2005/8/layout/chevron1"/>
    <dgm:cxn modelId="{375CD295-E777-4D9D-9792-B1E2541F82F0}" type="presParOf" srcId="{47A2BB95-5D6C-4444-AB95-8D82D402C911}" destId="{F4BB9417-7B99-4D24-9041-884B8B5FDCE0}" srcOrd="15" destOrd="0" presId="urn:microsoft.com/office/officeart/2005/8/layout/chevron1"/>
    <dgm:cxn modelId="{520BF0BD-797A-4F62-9C3B-8B79F9BFB7E2}"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A4F5BD61-F4D1-44B7-ABA8-5E3189D37063}" type="presOf" srcId="{DB50FD64-10C8-4548-B017-715B6AB336F1}" destId="{BD68666F-8DD7-48D2-8158-BDF651D1999B}"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9BF983E7-E7E7-41C8-9745-5620AE784E04}" type="presOf" srcId="{6CF4A22F-F99B-4826-8736-E5A6D55FBDC9}" destId="{BB38A1D9-113C-4C42-ACCE-674C5D247385}"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DB2A19E3-8545-4947-9AE6-306CDCB9697C}" type="presOf" srcId="{5964108C-1F5F-4E86-A2B8-BC766412A552}" destId="{8A898FB9-23FF-415C-AE86-05EEE5FE2234}"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E1138BE3-D7AC-4EC3-978D-E8D96D4873EA}" type="presOf" srcId="{642A396D-93A3-4E2B-8EAA-158138FD6146}" destId="{93AAE2AD-45B8-4BC0-B4CF-A7161EE52D8D}"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0133690E-2B0A-4EB2-A216-85683294CD7E}" type="presOf" srcId="{97B88A51-A6B4-401C-92B4-7F283FD6CD78}" destId="{5FCC3DA0-D81E-4F5A-9B22-13A5F4D51B56}"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DC8CDD7-0F14-4432-B2AB-796B84A45308}" type="presOf" srcId="{74EFC469-3DE8-44A0-B8F7-9A923EAF52BE}" destId="{9147D38E-F951-4331-B81E-6B2F270CAC3C}" srcOrd="0" destOrd="0" presId="urn:microsoft.com/office/officeart/2005/8/layout/chevron1"/>
    <dgm:cxn modelId="{FC5742AA-6933-4F72-BB0E-750F52A20F93}" type="presOf" srcId="{2225E6C6-5DDB-4A3F-A27F-4C5647F62D31}" destId="{A37DB358-8167-442E-8740-1D2ECDCEE4C6}" srcOrd="0" destOrd="0" presId="urn:microsoft.com/office/officeart/2005/8/layout/chevron1"/>
    <dgm:cxn modelId="{F865AE85-A24D-42DD-9BE1-4610C3E26429}" type="presOf" srcId="{4257FA0B-DC04-4E2B-A525-27C9CAE4D49F}" destId="{47A2BB95-5D6C-4444-AB95-8D82D402C911}"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C0BB3525-C718-401F-A135-AB4C38E08088}" type="presOf" srcId="{0A77A97A-59D3-44F6-A9E5-EEB7446BE536}" destId="{B2464ACB-6F23-4D18-907E-D06EBED145BB}" srcOrd="0" destOrd="0" presId="urn:microsoft.com/office/officeart/2005/8/layout/chevron1"/>
    <dgm:cxn modelId="{78821BB8-77C8-4D07-877C-C09D1C11208F}" type="presOf" srcId="{D1079DB9-218B-4CF9-8626-480CCA915813}" destId="{81EA62C5-555D-4666-A6B5-923BAE052B54}" srcOrd="0" destOrd="0" presId="urn:microsoft.com/office/officeart/2005/8/layout/chevron1"/>
    <dgm:cxn modelId="{223889CA-3385-48F9-A584-E993E0325BFE}" type="presParOf" srcId="{47A2BB95-5D6C-4444-AB95-8D82D402C911}" destId="{93AAE2AD-45B8-4BC0-B4CF-A7161EE52D8D}" srcOrd="0" destOrd="0" presId="urn:microsoft.com/office/officeart/2005/8/layout/chevron1"/>
    <dgm:cxn modelId="{67A0302F-A281-4C38-A28E-0FCC2BC4EDE2}" type="presParOf" srcId="{47A2BB95-5D6C-4444-AB95-8D82D402C911}" destId="{9CF49D3F-3662-45C5-881D-4EE36A059E2A}" srcOrd="1" destOrd="0" presId="urn:microsoft.com/office/officeart/2005/8/layout/chevron1"/>
    <dgm:cxn modelId="{A75CDC10-5C47-42AE-A290-AF0AEB9F4503}" type="presParOf" srcId="{47A2BB95-5D6C-4444-AB95-8D82D402C911}" destId="{A37DB358-8167-442E-8740-1D2ECDCEE4C6}" srcOrd="2" destOrd="0" presId="urn:microsoft.com/office/officeart/2005/8/layout/chevron1"/>
    <dgm:cxn modelId="{15364AAC-F65A-4056-AB1A-49590562AAEA}" type="presParOf" srcId="{47A2BB95-5D6C-4444-AB95-8D82D402C911}" destId="{BB6A546D-BCAD-47FC-93DD-9000ED15BB4E}" srcOrd="3" destOrd="0" presId="urn:microsoft.com/office/officeart/2005/8/layout/chevron1"/>
    <dgm:cxn modelId="{151D2AB1-ECCF-4777-ADB3-4712ACF45944}" type="presParOf" srcId="{47A2BB95-5D6C-4444-AB95-8D82D402C911}" destId="{B2464ACB-6F23-4D18-907E-D06EBED145BB}" srcOrd="4" destOrd="0" presId="urn:microsoft.com/office/officeart/2005/8/layout/chevron1"/>
    <dgm:cxn modelId="{73176AB8-DB07-4B6B-A975-F6DCF8594781}" type="presParOf" srcId="{47A2BB95-5D6C-4444-AB95-8D82D402C911}" destId="{68A27C42-B10B-41FE-8B4E-2013A5FB13C7}" srcOrd="5" destOrd="0" presId="urn:microsoft.com/office/officeart/2005/8/layout/chevron1"/>
    <dgm:cxn modelId="{3A19532A-7D2C-411E-80A6-4AA7DDF0E5F5}" type="presParOf" srcId="{47A2BB95-5D6C-4444-AB95-8D82D402C911}" destId="{BD68666F-8DD7-48D2-8158-BDF651D1999B}" srcOrd="6" destOrd="0" presId="urn:microsoft.com/office/officeart/2005/8/layout/chevron1"/>
    <dgm:cxn modelId="{690B4BEA-9050-4BDB-84D4-214CFB8A589C}" type="presParOf" srcId="{47A2BB95-5D6C-4444-AB95-8D82D402C911}" destId="{66C50590-1183-49E3-ADA2-35B4091326D1}" srcOrd="7" destOrd="0" presId="urn:microsoft.com/office/officeart/2005/8/layout/chevron1"/>
    <dgm:cxn modelId="{CF004D7A-D764-4BDF-9FA1-6523B674AE38}" type="presParOf" srcId="{47A2BB95-5D6C-4444-AB95-8D82D402C911}" destId="{9147D38E-F951-4331-B81E-6B2F270CAC3C}" srcOrd="8" destOrd="0" presId="urn:microsoft.com/office/officeart/2005/8/layout/chevron1"/>
    <dgm:cxn modelId="{C7B02ED5-1D90-4BF0-99CC-1D723CC8698B}" type="presParOf" srcId="{47A2BB95-5D6C-4444-AB95-8D82D402C911}" destId="{76FCC13D-1FB4-45B5-BF5B-610717CC554C}" srcOrd="9" destOrd="0" presId="urn:microsoft.com/office/officeart/2005/8/layout/chevron1"/>
    <dgm:cxn modelId="{6A97991D-41B1-4A67-BBC5-E19AC3636154}" type="presParOf" srcId="{47A2BB95-5D6C-4444-AB95-8D82D402C911}" destId="{5FCC3DA0-D81E-4F5A-9B22-13A5F4D51B56}" srcOrd="10" destOrd="0" presId="urn:microsoft.com/office/officeart/2005/8/layout/chevron1"/>
    <dgm:cxn modelId="{6E499971-1684-4763-B010-023DFB301C51}" type="presParOf" srcId="{47A2BB95-5D6C-4444-AB95-8D82D402C911}" destId="{1941AEBA-2673-4F4D-8934-4DA37B9575C0}" srcOrd="11" destOrd="0" presId="urn:microsoft.com/office/officeart/2005/8/layout/chevron1"/>
    <dgm:cxn modelId="{96FE7319-875B-480C-A8EC-E96228D0FE9A}" type="presParOf" srcId="{47A2BB95-5D6C-4444-AB95-8D82D402C911}" destId="{8A898FB9-23FF-415C-AE86-05EEE5FE2234}" srcOrd="12" destOrd="0" presId="urn:microsoft.com/office/officeart/2005/8/layout/chevron1"/>
    <dgm:cxn modelId="{26DB6C56-48EE-42A5-B455-FA7F2D2A18D6}" type="presParOf" srcId="{47A2BB95-5D6C-4444-AB95-8D82D402C911}" destId="{28690A5A-A112-472D-940A-35FE714A8A6B}" srcOrd="13" destOrd="0" presId="urn:microsoft.com/office/officeart/2005/8/layout/chevron1"/>
    <dgm:cxn modelId="{76C650D0-F9AB-44E2-BDF0-FBE9C64D45BA}" type="presParOf" srcId="{47A2BB95-5D6C-4444-AB95-8D82D402C911}" destId="{BB38A1D9-113C-4C42-ACCE-674C5D247385}" srcOrd="14" destOrd="0" presId="urn:microsoft.com/office/officeart/2005/8/layout/chevron1"/>
    <dgm:cxn modelId="{FD055089-F54C-47DA-BEA8-25F15B304967}" type="presParOf" srcId="{47A2BB95-5D6C-4444-AB95-8D82D402C911}" destId="{F4BB9417-7B99-4D24-9041-884B8B5FDCE0}" srcOrd="15" destOrd="0" presId="urn:microsoft.com/office/officeart/2005/8/layout/chevron1"/>
    <dgm:cxn modelId="{0341C0C4-A71F-4F1E-B269-673B67A7BA47}"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Y="152779">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04747CDC-706D-4D78-BC1A-48642B7DB04A}" type="presOf" srcId="{DB50FD64-10C8-4548-B017-715B6AB336F1}" destId="{BD68666F-8DD7-48D2-8158-BDF651D1999B}" srcOrd="0" destOrd="0" presId="urn:microsoft.com/office/officeart/2005/8/layout/chevron1"/>
    <dgm:cxn modelId="{0E058E24-3FE5-4FFF-955B-25A6AC0AF50B}" type="presOf" srcId="{2225E6C6-5DDB-4A3F-A27F-4C5647F62D31}" destId="{A37DB358-8167-442E-8740-1D2ECDCEE4C6}"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9672B2D8-9371-4396-9A90-A1FE421A2653}" type="presOf" srcId="{6CF4A22F-F99B-4826-8736-E5A6D55FBDC9}" destId="{BB38A1D9-113C-4C42-ACCE-674C5D247385}" srcOrd="0" destOrd="0" presId="urn:microsoft.com/office/officeart/2005/8/layout/chevron1"/>
    <dgm:cxn modelId="{DFC58777-6200-4282-B259-FB5346AC2FB0}" type="presOf" srcId="{97B88A51-A6B4-401C-92B4-7F283FD6CD78}" destId="{5FCC3DA0-D81E-4F5A-9B22-13A5F4D51B56}" srcOrd="0" destOrd="0" presId="urn:microsoft.com/office/officeart/2005/8/layout/chevron1"/>
    <dgm:cxn modelId="{AF4545F7-A6E2-4688-AA19-2B884C1AE45E}" type="presOf" srcId="{4257FA0B-DC04-4E2B-A525-27C9CAE4D49F}" destId="{47A2BB95-5D6C-4444-AB95-8D82D402C911}"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B98633F8-A297-46FC-89EE-B80F3453C0C2}" type="presOf" srcId="{642A396D-93A3-4E2B-8EAA-158138FD6146}" destId="{93AAE2AD-45B8-4BC0-B4CF-A7161EE52D8D}"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8100B95A-8F14-49D8-979E-50B216B44556}" type="presOf" srcId="{74EFC469-3DE8-44A0-B8F7-9A923EAF52BE}" destId="{9147D38E-F951-4331-B81E-6B2F270CAC3C}"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49943AD1-08CE-46B1-BDAD-68D5262E297E}" type="presOf" srcId="{0A77A97A-59D3-44F6-A9E5-EEB7446BE536}" destId="{B2464ACB-6F23-4D18-907E-D06EBED145BB}"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A32D26D8-8E49-4F30-9350-F0BC7341391C}" type="presOf" srcId="{D1079DB9-218B-4CF9-8626-480CCA915813}" destId="{81EA62C5-555D-4666-A6B5-923BAE052B54}" srcOrd="0" destOrd="0" presId="urn:microsoft.com/office/officeart/2005/8/layout/chevron1"/>
    <dgm:cxn modelId="{004E5009-A2C4-4744-8D1D-FBA8C8B827DA}" type="presOf" srcId="{5964108C-1F5F-4E86-A2B8-BC766412A552}" destId="{8A898FB9-23FF-415C-AE86-05EEE5FE2234}" srcOrd="0" destOrd="0" presId="urn:microsoft.com/office/officeart/2005/8/layout/chevron1"/>
    <dgm:cxn modelId="{02D16287-6C58-4264-AF2F-61ABBD889FF2}" type="presParOf" srcId="{47A2BB95-5D6C-4444-AB95-8D82D402C911}" destId="{93AAE2AD-45B8-4BC0-B4CF-A7161EE52D8D}" srcOrd="0" destOrd="0" presId="urn:microsoft.com/office/officeart/2005/8/layout/chevron1"/>
    <dgm:cxn modelId="{B439634B-DC9D-4E02-993C-98959C0EA331}" type="presParOf" srcId="{47A2BB95-5D6C-4444-AB95-8D82D402C911}" destId="{9CF49D3F-3662-45C5-881D-4EE36A059E2A}" srcOrd="1" destOrd="0" presId="urn:microsoft.com/office/officeart/2005/8/layout/chevron1"/>
    <dgm:cxn modelId="{2513F9D6-8E1E-42C9-A391-E73FDD4D2A55}" type="presParOf" srcId="{47A2BB95-5D6C-4444-AB95-8D82D402C911}" destId="{A37DB358-8167-442E-8740-1D2ECDCEE4C6}" srcOrd="2" destOrd="0" presId="urn:microsoft.com/office/officeart/2005/8/layout/chevron1"/>
    <dgm:cxn modelId="{D1B2DD74-768C-4AA1-9C4A-08FE9739BEFA}" type="presParOf" srcId="{47A2BB95-5D6C-4444-AB95-8D82D402C911}" destId="{BB6A546D-BCAD-47FC-93DD-9000ED15BB4E}" srcOrd="3" destOrd="0" presId="urn:microsoft.com/office/officeart/2005/8/layout/chevron1"/>
    <dgm:cxn modelId="{D377B3A8-9C03-4DF8-AF84-4A111B3DD2E8}" type="presParOf" srcId="{47A2BB95-5D6C-4444-AB95-8D82D402C911}" destId="{B2464ACB-6F23-4D18-907E-D06EBED145BB}" srcOrd="4" destOrd="0" presId="urn:microsoft.com/office/officeart/2005/8/layout/chevron1"/>
    <dgm:cxn modelId="{25B00664-2BF8-4B6B-B46D-F19DCC4BD9D6}" type="presParOf" srcId="{47A2BB95-5D6C-4444-AB95-8D82D402C911}" destId="{68A27C42-B10B-41FE-8B4E-2013A5FB13C7}" srcOrd="5" destOrd="0" presId="urn:microsoft.com/office/officeart/2005/8/layout/chevron1"/>
    <dgm:cxn modelId="{2FB2654D-680E-460A-9DC8-2AF2D3923669}" type="presParOf" srcId="{47A2BB95-5D6C-4444-AB95-8D82D402C911}" destId="{BD68666F-8DD7-48D2-8158-BDF651D1999B}" srcOrd="6" destOrd="0" presId="urn:microsoft.com/office/officeart/2005/8/layout/chevron1"/>
    <dgm:cxn modelId="{E93609C0-7C47-4E53-9E3E-0868862B2022}" type="presParOf" srcId="{47A2BB95-5D6C-4444-AB95-8D82D402C911}" destId="{66C50590-1183-49E3-ADA2-35B4091326D1}" srcOrd="7" destOrd="0" presId="urn:microsoft.com/office/officeart/2005/8/layout/chevron1"/>
    <dgm:cxn modelId="{C818E962-45BC-464E-99F2-7FAC68C02DC3}" type="presParOf" srcId="{47A2BB95-5D6C-4444-AB95-8D82D402C911}" destId="{9147D38E-F951-4331-B81E-6B2F270CAC3C}" srcOrd="8" destOrd="0" presId="urn:microsoft.com/office/officeart/2005/8/layout/chevron1"/>
    <dgm:cxn modelId="{D411165B-CF85-45EF-A10E-4CC224CAE7C5}" type="presParOf" srcId="{47A2BB95-5D6C-4444-AB95-8D82D402C911}" destId="{76FCC13D-1FB4-45B5-BF5B-610717CC554C}" srcOrd="9" destOrd="0" presId="urn:microsoft.com/office/officeart/2005/8/layout/chevron1"/>
    <dgm:cxn modelId="{0B45D06B-736B-4535-A831-17B24C979867}" type="presParOf" srcId="{47A2BB95-5D6C-4444-AB95-8D82D402C911}" destId="{5FCC3DA0-D81E-4F5A-9B22-13A5F4D51B56}" srcOrd="10" destOrd="0" presId="urn:microsoft.com/office/officeart/2005/8/layout/chevron1"/>
    <dgm:cxn modelId="{A7F0D9EC-68D7-478B-96AA-6522447CF2C8}" type="presParOf" srcId="{47A2BB95-5D6C-4444-AB95-8D82D402C911}" destId="{1941AEBA-2673-4F4D-8934-4DA37B9575C0}" srcOrd="11" destOrd="0" presId="urn:microsoft.com/office/officeart/2005/8/layout/chevron1"/>
    <dgm:cxn modelId="{91E364F7-433A-436B-A930-5CFE9C423C7F}" type="presParOf" srcId="{47A2BB95-5D6C-4444-AB95-8D82D402C911}" destId="{8A898FB9-23FF-415C-AE86-05EEE5FE2234}" srcOrd="12" destOrd="0" presId="urn:microsoft.com/office/officeart/2005/8/layout/chevron1"/>
    <dgm:cxn modelId="{3FB041C2-9FED-4901-8991-B5D207816737}" type="presParOf" srcId="{47A2BB95-5D6C-4444-AB95-8D82D402C911}" destId="{28690A5A-A112-472D-940A-35FE714A8A6B}" srcOrd="13" destOrd="0" presId="urn:microsoft.com/office/officeart/2005/8/layout/chevron1"/>
    <dgm:cxn modelId="{8194C56D-8221-431B-ACD3-ED4F16EDE52A}" type="presParOf" srcId="{47A2BB95-5D6C-4444-AB95-8D82D402C911}" destId="{BB38A1D9-113C-4C42-ACCE-674C5D247385}" srcOrd="14" destOrd="0" presId="urn:microsoft.com/office/officeart/2005/8/layout/chevron1"/>
    <dgm:cxn modelId="{5DD78038-6393-40A0-8EE6-A0042E5B59EB}" type="presParOf" srcId="{47A2BB95-5D6C-4444-AB95-8D82D402C911}" destId="{F4BB9417-7B99-4D24-9041-884B8B5FDCE0}" srcOrd="15" destOrd="0" presId="urn:microsoft.com/office/officeart/2005/8/layout/chevron1"/>
    <dgm:cxn modelId="{4DF0E91D-308F-4DF7-80FF-3A7C2AFEBD2F}"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374FC739-0328-44C4-AB6A-34D11FAC6C5D}" type="presOf" srcId="{97B88A51-A6B4-401C-92B4-7F283FD6CD78}" destId="{5FCC3DA0-D81E-4F5A-9B22-13A5F4D51B56}" srcOrd="0" destOrd="0" presId="urn:microsoft.com/office/officeart/2005/8/layout/chevron1"/>
    <dgm:cxn modelId="{7084C911-68A2-47EE-A4F1-A96FF14FBC2D}" type="presOf" srcId="{DB50FD64-10C8-4548-B017-715B6AB336F1}" destId="{BD68666F-8DD7-48D2-8158-BDF651D1999B}" srcOrd="0" destOrd="0" presId="urn:microsoft.com/office/officeart/2005/8/layout/chevron1"/>
    <dgm:cxn modelId="{4EBD803C-8F7E-40CB-A140-E5608A5A51A5}" srcId="{4257FA0B-DC04-4E2B-A525-27C9CAE4D49F}" destId="{DB50FD64-10C8-4548-B017-715B6AB336F1}" srcOrd="3" destOrd="0" parTransId="{20ABE791-13D9-4830-B660-FF77584E7C60}" sibTransId="{6BE7CD28-97AF-4C4C-AFD6-4C824F6981ED}"/>
    <dgm:cxn modelId="{FCA14D0C-53AC-4E25-9A8A-A55BEF2350C3}" srcId="{4257FA0B-DC04-4E2B-A525-27C9CAE4D49F}" destId="{0A77A97A-59D3-44F6-A9E5-EEB7446BE536}" srcOrd="2" destOrd="0" parTransId="{43E81C8D-0D9E-483B-AC5B-F57D7A813152}" sibTransId="{186AFDBF-F109-40EB-92D2-598737E78FE7}"/>
    <dgm:cxn modelId="{6F1A34C3-313F-496F-9013-8D828E24547C}" type="presOf" srcId="{6CF4A22F-F99B-4826-8736-E5A6D55FBDC9}" destId="{BB38A1D9-113C-4C42-ACCE-674C5D247385}"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4A767127-F89B-4F30-A3D0-2BC492A4D1F2}" type="presOf" srcId="{5964108C-1F5F-4E86-A2B8-BC766412A552}" destId="{8A898FB9-23FF-415C-AE86-05EEE5FE2234}" srcOrd="0" destOrd="0" presId="urn:microsoft.com/office/officeart/2005/8/layout/chevron1"/>
    <dgm:cxn modelId="{8B85EB5D-D81E-47D8-A588-50CDB309AA40}" srcId="{4257FA0B-DC04-4E2B-A525-27C9CAE4D49F}" destId="{6CF4A22F-F99B-4826-8736-E5A6D55FBDC9}" srcOrd="7" destOrd="0" parTransId="{872AAAFF-7B62-4108-A93D-1301DB3144DE}" sibTransId="{ECA125C1-F948-4E4A-BB85-BF2F352010F5}"/>
    <dgm:cxn modelId="{CF11A0FC-0021-404D-AB3D-9FBF6BCE67A7}" type="presOf" srcId="{0A77A97A-59D3-44F6-A9E5-EEB7446BE536}" destId="{B2464ACB-6F23-4D18-907E-D06EBED145BB}"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9BBBAFFD-F052-4FFD-A3B5-1EA7B46AAFF4}" type="presOf" srcId="{74EFC469-3DE8-44A0-B8F7-9A923EAF52BE}" destId="{9147D38E-F951-4331-B81E-6B2F270CAC3C}"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A2BCC5A5-0B07-4534-B86A-AF7FD87CE1E0}" type="presOf" srcId="{2225E6C6-5DDB-4A3F-A27F-4C5647F62D31}" destId="{A37DB358-8167-442E-8740-1D2ECDCEE4C6}" srcOrd="0" destOrd="0" presId="urn:microsoft.com/office/officeart/2005/8/layout/chevron1"/>
    <dgm:cxn modelId="{29E50B43-AB28-4127-8F8C-36099B0B7AEE}" type="presOf" srcId="{642A396D-93A3-4E2B-8EAA-158138FD6146}" destId="{93AAE2AD-45B8-4BC0-B4CF-A7161EE52D8D}" srcOrd="0" destOrd="0" presId="urn:microsoft.com/office/officeart/2005/8/layout/chevron1"/>
    <dgm:cxn modelId="{994C512A-41FD-437F-840A-07F69F303EA0}" type="presOf" srcId="{D1079DB9-218B-4CF9-8626-480CCA915813}" destId="{81EA62C5-555D-4666-A6B5-923BAE052B54}" srcOrd="0" destOrd="0" presId="urn:microsoft.com/office/officeart/2005/8/layout/chevron1"/>
    <dgm:cxn modelId="{D5768FD4-F423-43B1-BD2F-992FEBE1304A}" type="presOf" srcId="{4257FA0B-DC04-4E2B-A525-27C9CAE4D49F}" destId="{47A2BB95-5D6C-4444-AB95-8D82D402C911}" srcOrd="0" destOrd="0" presId="urn:microsoft.com/office/officeart/2005/8/layout/chevron1"/>
    <dgm:cxn modelId="{6D827734-5869-489F-9B7D-D31769338DEB}" type="presParOf" srcId="{47A2BB95-5D6C-4444-AB95-8D82D402C911}" destId="{93AAE2AD-45B8-4BC0-B4CF-A7161EE52D8D}" srcOrd="0" destOrd="0" presId="urn:microsoft.com/office/officeart/2005/8/layout/chevron1"/>
    <dgm:cxn modelId="{A8ED230E-DB38-48EF-B650-A70881E374D3}" type="presParOf" srcId="{47A2BB95-5D6C-4444-AB95-8D82D402C911}" destId="{9CF49D3F-3662-45C5-881D-4EE36A059E2A}" srcOrd="1" destOrd="0" presId="urn:microsoft.com/office/officeart/2005/8/layout/chevron1"/>
    <dgm:cxn modelId="{DB225AD5-54D9-4EAA-86DC-9B061D8C8CE6}" type="presParOf" srcId="{47A2BB95-5D6C-4444-AB95-8D82D402C911}" destId="{A37DB358-8167-442E-8740-1D2ECDCEE4C6}" srcOrd="2" destOrd="0" presId="urn:microsoft.com/office/officeart/2005/8/layout/chevron1"/>
    <dgm:cxn modelId="{0AFD868C-EBE4-463A-BC29-6945E7DBED56}" type="presParOf" srcId="{47A2BB95-5D6C-4444-AB95-8D82D402C911}" destId="{BB6A546D-BCAD-47FC-93DD-9000ED15BB4E}" srcOrd="3" destOrd="0" presId="urn:microsoft.com/office/officeart/2005/8/layout/chevron1"/>
    <dgm:cxn modelId="{B0C38251-FB74-4F49-AF82-DEE5D0A00C1D}" type="presParOf" srcId="{47A2BB95-5D6C-4444-AB95-8D82D402C911}" destId="{B2464ACB-6F23-4D18-907E-D06EBED145BB}" srcOrd="4" destOrd="0" presId="urn:microsoft.com/office/officeart/2005/8/layout/chevron1"/>
    <dgm:cxn modelId="{13581D17-CBDB-4589-9453-643B5AE5D289}" type="presParOf" srcId="{47A2BB95-5D6C-4444-AB95-8D82D402C911}" destId="{68A27C42-B10B-41FE-8B4E-2013A5FB13C7}" srcOrd="5" destOrd="0" presId="urn:microsoft.com/office/officeart/2005/8/layout/chevron1"/>
    <dgm:cxn modelId="{20582BBF-264B-400A-8A52-7CE62421F2AC}" type="presParOf" srcId="{47A2BB95-5D6C-4444-AB95-8D82D402C911}" destId="{BD68666F-8DD7-48D2-8158-BDF651D1999B}" srcOrd="6" destOrd="0" presId="urn:microsoft.com/office/officeart/2005/8/layout/chevron1"/>
    <dgm:cxn modelId="{95281923-BB19-4EB0-8CCE-57AC72417EC8}" type="presParOf" srcId="{47A2BB95-5D6C-4444-AB95-8D82D402C911}" destId="{66C50590-1183-49E3-ADA2-35B4091326D1}" srcOrd="7" destOrd="0" presId="urn:microsoft.com/office/officeart/2005/8/layout/chevron1"/>
    <dgm:cxn modelId="{A9022791-35CF-469E-9BD6-B51CAD7FAB91}" type="presParOf" srcId="{47A2BB95-5D6C-4444-AB95-8D82D402C911}" destId="{9147D38E-F951-4331-B81E-6B2F270CAC3C}" srcOrd="8" destOrd="0" presId="urn:microsoft.com/office/officeart/2005/8/layout/chevron1"/>
    <dgm:cxn modelId="{A317DF60-3D03-4CE2-A5C5-5527A3F3E21B}" type="presParOf" srcId="{47A2BB95-5D6C-4444-AB95-8D82D402C911}" destId="{76FCC13D-1FB4-45B5-BF5B-610717CC554C}" srcOrd="9" destOrd="0" presId="urn:microsoft.com/office/officeart/2005/8/layout/chevron1"/>
    <dgm:cxn modelId="{3FEEFBA8-32A7-4085-A128-FAC27ACF167C}" type="presParOf" srcId="{47A2BB95-5D6C-4444-AB95-8D82D402C911}" destId="{5FCC3DA0-D81E-4F5A-9B22-13A5F4D51B56}" srcOrd="10" destOrd="0" presId="urn:microsoft.com/office/officeart/2005/8/layout/chevron1"/>
    <dgm:cxn modelId="{FAFFD0CE-13EE-4EAD-8785-5210A0647196}" type="presParOf" srcId="{47A2BB95-5D6C-4444-AB95-8D82D402C911}" destId="{1941AEBA-2673-4F4D-8934-4DA37B9575C0}" srcOrd="11" destOrd="0" presId="urn:microsoft.com/office/officeart/2005/8/layout/chevron1"/>
    <dgm:cxn modelId="{7D88EF73-4183-4A18-BAEB-BF9D99859D07}" type="presParOf" srcId="{47A2BB95-5D6C-4444-AB95-8D82D402C911}" destId="{8A898FB9-23FF-415C-AE86-05EEE5FE2234}" srcOrd="12" destOrd="0" presId="urn:microsoft.com/office/officeart/2005/8/layout/chevron1"/>
    <dgm:cxn modelId="{CE63993F-4953-4FA6-A052-2DFF31063707}" type="presParOf" srcId="{47A2BB95-5D6C-4444-AB95-8D82D402C911}" destId="{28690A5A-A112-472D-940A-35FE714A8A6B}" srcOrd="13" destOrd="0" presId="urn:microsoft.com/office/officeart/2005/8/layout/chevron1"/>
    <dgm:cxn modelId="{32FEA7C0-4D0A-4A46-A156-5DBDA7796A76}" type="presParOf" srcId="{47A2BB95-5D6C-4444-AB95-8D82D402C911}" destId="{BB38A1D9-113C-4C42-ACCE-674C5D247385}" srcOrd="14" destOrd="0" presId="urn:microsoft.com/office/officeart/2005/8/layout/chevron1"/>
    <dgm:cxn modelId="{47D678EC-2CC6-43A4-9F26-37051C68CA33}" type="presParOf" srcId="{47A2BB95-5D6C-4444-AB95-8D82D402C911}" destId="{F4BB9417-7B99-4D24-9041-884B8B5FDCE0}" srcOrd="15" destOrd="0" presId="urn:microsoft.com/office/officeart/2005/8/layout/chevron1"/>
    <dgm:cxn modelId="{8CE77C40-8A9D-4D6E-ABF4-DEC7A65BD494}"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4EBD803C-8F7E-40CB-A140-E5608A5A51A5}" srcId="{4257FA0B-DC04-4E2B-A525-27C9CAE4D49F}" destId="{DB50FD64-10C8-4548-B017-715B6AB336F1}" srcOrd="3" destOrd="0" parTransId="{20ABE791-13D9-4830-B660-FF77584E7C60}" sibTransId="{6BE7CD28-97AF-4C4C-AFD6-4C824F6981ED}"/>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EBE3A77F-0005-4320-9145-70EC9C398DF7}" srcId="{4257FA0B-DC04-4E2B-A525-27C9CAE4D49F}" destId="{D1079DB9-218B-4CF9-8626-480CCA915813}" srcOrd="8" destOrd="0" parTransId="{800A6671-8A5B-4759-9B6D-2D675F63876D}" sibTransId="{2C548139-8262-42EE-AD9A-26E4C3C2352C}"/>
    <dgm:cxn modelId="{EE421C7C-E9FA-4668-80F1-E62CDF613AC1}" type="presOf" srcId="{74EFC469-3DE8-44A0-B8F7-9A923EAF52BE}" destId="{9147D38E-F951-4331-B81E-6B2F270CAC3C}"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FA2D3660-B729-42B6-A789-B56E2EC4B940}" srcId="{4257FA0B-DC04-4E2B-A525-27C9CAE4D49F}" destId="{74EFC469-3DE8-44A0-B8F7-9A923EAF52BE}" srcOrd="4" destOrd="0" parTransId="{30DE22CB-1C90-4D17-B126-4E9A14AEB905}" sibTransId="{CEC29C62-3A5C-4720-AF1D-68015E12E442}"/>
    <dgm:cxn modelId="{7C8590FC-BC0B-4D87-8B94-B74992B9B5BA}" type="presOf" srcId="{2225E6C6-5DDB-4A3F-A27F-4C5647F62D31}" destId="{A37DB358-8167-442E-8740-1D2ECDCEE4C6}" srcOrd="0" destOrd="0" presId="urn:microsoft.com/office/officeart/2005/8/layout/chevron1"/>
    <dgm:cxn modelId="{64188A20-AF34-4622-A865-8C14041458C2}" type="presOf" srcId="{642A396D-93A3-4E2B-8EAA-158138FD6146}" destId="{93AAE2AD-45B8-4BC0-B4CF-A7161EE52D8D}" srcOrd="0" destOrd="0" presId="urn:microsoft.com/office/officeart/2005/8/layout/chevron1"/>
    <dgm:cxn modelId="{8B85EB5D-D81E-47D8-A588-50CDB309AA40}" srcId="{4257FA0B-DC04-4E2B-A525-27C9CAE4D49F}" destId="{6CF4A22F-F99B-4826-8736-E5A6D55FBDC9}" srcOrd="7" destOrd="0" parTransId="{872AAAFF-7B62-4108-A93D-1301DB3144DE}" sibTransId="{ECA125C1-F948-4E4A-BB85-BF2F352010F5}"/>
    <dgm:cxn modelId="{008DFBC7-D321-4393-BA2C-B4D2AE779EFE}" type="presOf" srcId="{D1079DB9-218B-4CF9-8626-480CCA915813}" destId="{81EA62C5-555D-4666-A6B5-923BAE052B54}" srcOrd="0" destOrd="0" presId="urn:microsoft.com/office/officeart/2005/8/layout/chevron1"/>
    <dgm:cxn modelId="{CEF76E4E-6D58-4A73-830C-4989D39D18B8}" type="presOf" srcId="{4257FA0B-DC04-4E2B-A525-27C9CAE4D49F}" destId="{47A2BB95-5D6C-4444-AB95-8D82D402C911}" srcOrd="0" destOrd="0" presId="urn:microsoft.com/office/officeart/2005/8/layout/chevron1"/>
    <dgm:cxn modelId="{9DF11124-3F0E-4DA5-910F-5D33A6D34808}" type="presOf" srcId="{97B88A51-A6B4-401C-92B4-7F283FD6CD78}" destId="{5FCC3DA0-D81E-4F5A-9B22-13A5F4D51B56}"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B5A3EB57-315C-4AB9-A935-A43A1EB97DAE}" type="presOf" srcId="{DB50FD64-10C8-4548-B017-715B6AB336F1}" destId="{BD68666F-8DD7-48D2-8158-BDF651D1999B}" srcOrd="0" destOrd="0" presId="urn:microsoft.com/office/officeart/2005/8/layout/chevron1"/>
    <dgm:cxn modelId="{04367ECD-6EE1-4762-993E-80D78DD6BA20}" type="presOf" srcId="{6CF4A22F-F99B-4826-8736-E5A6D55FBDC9}" destId="{BB38A1D9-113C-4C42-ACCE-674C5D247385}" srcOrd="0" destOrd="0" presId="urn:microsoft.com/office/officeart/2005/8/layout/chevron1"/>
    <dgm:cxn modelId="{40E736CC-0F30-4BB5-948C-795E2E7F5A75}" type="presOf" srcId="{0A77A97A-59D3-44F6-A9E5-EEB7446BE536}" destId="{B2464ACB-6F23-4D18-907E-D06EBED145BB}" srcOrd="0" destOrd="0" presId="urn:microsoft.com/office/officeart/2005/8/layout/chevron1"/>
    <dgm:cxn modelId="{67FD7BA9-A756-4B97-B019-7F235E1586E2}" type="presOf" srcId="{5964108C-1F5F-4E86-A2B8-BC766412A552}" destId="{8A898FB9-23FF-415C-AE86-05EEE5FE2234}"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BAFFDAE-34E1-4EBA-89AE-C5F27905D2D0}" type="presParOf" srcId="{47A2BB95-5D6C-4444-AB95-8D82D402C911}" destId="{93AAE2AD-45B8-4BC0-B4CF-A7161EE52D8D}" srcOrd="0" destOrd="0" presId="urn:microsoft.com/office/officeart/2005/8/layout/chevron1"/>
    <dgm:cxn modelId="{297C9E65-04DF-4C74-B337-B67C5FDB134D}" type="presParOf" srcId="{47A2BB95-5D6C-4444-AB95-8D82D402C911}" destId="{9CF49D3F-3662-45C5-881D-4EE36A059E2A}" srcOrd="1" destOrd="0" presId="urn:microsoft.com/office/officeart/2005/8/layout/chevron1"/>
    <dgm:cxn modelId="{8E7B7D87-3133-4FD4-8890-03E755989100}" type="presParOf" srcId="{47A2BB95-5D6C-4444-AB95-8D82D402C911}" destId="{A37DB358-8167-442E-8740-1D2ECDCEE4C6}" srcOrd="2" destOrd="0" presId="urn:microsoft.com/office/officeart/2005/8/layout/chevron1"/>
    <dgm:cxn modelId="{65362684-1112-4A7E-B7B4-F5696DF31D72}" type="presParOf" srcId="{47A2BB95-5D6C-4444-AB95-8D82D402C911}" destId="{BB6A546D-BCAD-47FC-93DD-9000ED15BB4E}" srcOrd="3" destOrd="0" presId="urn:microsoft.com/office/officeart/2005/8/layout/chevron1"/>
    <dgm:cxn modelId="{A298A895-B39B-4801-901C-60FCFED8E5F6}" type="presParOf" srcId="{47A2BB95-5D6C-4444-AB95-8D82D402C911}" destId="{B2464ACB-6F23-4D18-907E-D06EBED145BB}" srcOrd="4" destOrd="0" presId="urn:microsoft.com/office/officeart/2005/8/layout/chevron1"/>
    <dgm:cxn modelId="{78ECD582-F1E5-4138-B7AC-1A051E890CF4}" type="presParOf" srcId="{47A2BB95-5D6C-4444-AB95-8D82D402C911}" destId="{68A27C42-B10B-41FE-8B4E-2013A5FB13C7}" srcOrd="5" destOrd="0" presId="urn:microsoft.com/office/officeart/2005/8/layout/chevron1"/>
    <dgm:cxn modelId="{46B77671-EE75-4250-B507-15D074099548}" type="presParOf" srcId="{47A2BB95-5D6C-4444-AB95-8D82D402C911}" destId="{BD68666F-8DD7-48D2-8158-BDF651D1999B}" srcOrd="6" destOrd="0" presId="urn:microsoft.com/office/officeart/2005/8/layout/chevron1"/>
    <dgm:cxn modelId="{572881FF-6067-4A20-81AC-1C5135A67052}" type="presParOf" srcId="{47A2BB95-5D6C-4444-AB95-8D82D402C911}" destId="{66C50590-1183-49E3-ADA2-35B4091326D1}" srcOrd="7" destOrd="0" presId="urn:microsoft.com/office/officeart/2005/8/layout/chevron1"/>
    <dgm:cxn modelId="{67D06E2B-3827-4DB9-B204-78C8F0B0052B}" type="presParOf" srcId="{47A2BB95-5D6C-4444-AB95-8D82D402C911}" destId="{9147D38E-F951-4331-B81E-6B2F270CAC3C}" srcOrd="8" destOrd="0" presId="urn:microsoft.com/office/officeart/2005/8/layout/chevron1"/>
    <dgm:cxn modelId="{543F390C-3509-4884-A6DF-36E027E2DE32}" type="presParOf" srcId="{47A2BB95-5D6C-4444-AB95-8D82D402C911}" destId="{76FCC13D-1FB4-45B5-BF5B-610717CC554C}" srcOrd="9" destOrd="0" presId="urn:microsoft.com/office/officeart/2005/8/layout/chevron1"/>
    <dgm:cxn modelId="{C8F9767E-1E5E-47E4-A59B-6AC318E2CEA3}" type="presParOf" srcId="{47A2BB95-5D6C-4444-AB95-8D82D402C911}" destId="{5FCC3DA0-D81E-4F5A-9B22-13A5F4D51B56}" srcOrd="10" destOrd="0" presId="urn:microsoft.com/office/officeart/2005/8/layout/chevron1"/>
    <dgm:cxn modelId="{1073E1F7-1335-4A3F-99DD-EF192990964E}" type="presParOf" srcId="{47A2BB95-5D6C-4444-AB95-8D82D402C911}" destId="{1941AEBA-2673-4F4D-8934-4DA37B9575C0}" srcOrd="11" destOrd="0" presId="urn:microsoft.com/office/officeart/2005/8/layout/chevron1"/>
    <dgm:cxn modelId="{3F81CD4D-B5DB-4883-92EE-DA16C2FBC4E2}" type="presParOf" srcId="{47A2BB95-5D6C-4444-AB95-8D82D402C911}" destId="{8A898FB9-23FF-415C-AE86-05EEE5FE2234}" srcOrd="12" destOrd="0" presId="urn:microsoft.com/office/officeart/2005/8/layout/chevron1"/>
    <dgm:cxn modelId="{49C4B511-EB49-42A9-973B-B3A1D07A9D73}" type="presParOf" srcId="{47A2BB95-5D6C-4444-AB95-8D82D402C911}" destId="{28690A5A-A112-472D-940A-35FE714A8A6B}" srcOrd="13" destOrd="0" presId="urn:microsoft.com/office/officeart/2005/8/layout/chevron1"/>
    <dgm:cxn modelId="{1045C963-9CA1-4313-9228-888512F5EA9D}" type="presParOf" srcId="{47A2BB95-5D6C-4444-AB95-8D82D402C911}" destId="{BB38A1D9-113C-4C42-ACCE-674C5D247385}" srcOrd="14" destOrd="0" presId="urn:microsoft.com/office/officeart/2005/8/layout/chevron1"/>
    <dgm:cxn modelId="{2A703D80-3F72-4EE5-A17B-3590291EB3CD}" type="presParOf" srcId="{47A2BB95-5D6C-4444-AB95-8D82D402C911}" destId="{F4BB9417-7B99-4D24-9041-884B8B5FDCE0}" srcOrd="15" destOrd="0" presId="urn:microsoft.com/office/officeart/2005/8/layout/chevron1"/>
    <dgm:cxn modelId="{104FC73A-4899-46C5-89BE-94685075DE2E}"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4022A70F-50C6-401B-BDE0-B4BDC6BE3951}" type="presOf" srcId="{0A77A97A-59D3-44F6-A9E5-EEB7446BE536}" destId="{B2464ACB-6F23-4D18-907E-D06EBED145BB}" srcOrd="0" destOrd="0" presId="urn:microsoft.com/office/officeart/2005/8/layout/chevron1"/>
    <dgm:cxn modelId="{0FA9023F-6C87-41BC-B375-9BCF53032A5E}" type="presOf" srcId="{5964108C-1F5F-4E86-A2B8-BC766412A552}" destId="{8A898FB9-23FF-415C-AE86-05EEE5FE2234}"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5A81E99C-9736-4654-94F5-D69D35914831}" type="presOf" srcId="{6CF4A22F-F99B-4826-8736-E5A6D55FBDC9}" destId="{BB38A1D9-113C-4C42-ACCE-674C5D247385}"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1F2883C7-6E32-4841-9B1B-E055B6292B97}" type="presOf" srcId="{DB50FD64-10C8-4548-B017-715B6AB336F1}" destId="{BD68666F-8DD7-48D2-8158-BDF651D1999B}" srcOrd="0" destOrd="0" presId="urn:microsoft.com/office/officeart/2005/8/layout/chevron1"/>
    <dgm:cxn modelId="{5C6FF2C8-3761-42D9-A8BE-3825B4EDE1B6}" type="presOf" srcId="{2225E6C6-5DDB-4A3F-A27F-4C5647F62D31}" destId="{A37DB358-8167-442E-8740-1D2ECDCEE4C6}"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8146ECCC-9813-4678-8BD0-75D37E304E1B}" type="presOf" srcId="{D1079DB9-218B-4CF9-8626-480CCA915813}" destId="{81EA62C5-555D-4666-A6B5-923BAE052B54}"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FD4486E4-DEE1-411A-AB1D-6D84FAFC00BF}" type="presOf" srcId="{642A396D-93A3-4E2B-8EAA-158138FD6146}" destId="{93AAE2AD-45B8-4BC0-B4CF-A7161EE52D8D}" srcOrd="0" destOrd="0" presId="urn:microsoft.com/office/officeart/2005/8/layout/chevron1"/>
    <dgm:cxn modelId="{895A8352-195B-42E2-8A7E-04457D50D0BE}" type="presOf" srcId="{97B88A51-A6B4-401C-92B4-7F283FD6CD78}" destId="{5FCC3DA0-D81E-4F5A-9B22-13A5F4D51B56}" srcOrd="0" destOrd="0" presId="urn:microsoft.com/office/officeart/2005/8/layout/chevron1"/>
    <dgm:cxn modelId="{015B8626-6BD6-4DC0-A345-EBDA0B53B746}" type="presOf" srcId="{4257FA0B-DC04-4E2B-A525-27C9CAE4D49F}" destId="{47A2BB95-5D6C-4444-AB95-8D82D402C911}" srcOrd="0" destOrd="0" presId="urn:microsoft.com/office/officeart/2005/8/layout/chevron1"/>
    <dgm:cxn modelId="{B18BD6E9-9C86-4606-9EA6-4AB0BBEE0172}" type="presOf" srcId="{74EFC469-3DE8-44A0-B8F7-9A923EAF52BE}" destId="{9147D38E-F951-4331-B81E-6B2F270CAC3C}" srcOrd="0" destOrd="0" presId="urn:microsoft.com/office/officeart/2005/8/layout/chevron1"/>
    <dgm:cxn modelId="{DC30E5A6-AACA-4A42-8878-029405F5C984}" type="presParOf" srcId="{47A2BB95-5D6C-4444-AB95-8D82D402C911}" destId="{93AAE2AD-45B8-4BC0-B4CF-A7161EE52D8D}" srcOrd="0" destOrd="0" presId="urn:microsoft.com/office/officeart/2005/8/layout/chevron1"/>
    <dgm:cxn modelId="{964AC9BD-A48C-4F63-9182-839528486DF6}" type="presParOf" srcId="{47A2BB95-5D6C-4444-AB95-8D82D402C911}" destId="{9CF49D3F-3662-45C5-881D-4EE36A059E2A}" srcOrd="1" destOrd="0" presId="urn:microsoft.com/office/officeart/2005/8/layout/chevron1"/>
    <dgm:cxn modelId="{57FD6363-AD4E-4BB1-A3E4-13343DDB2930}" type="presParOf" srcId="{47A2BB95-5D6C-4444-AB95-8D82D402C911}" destId="{A37DB358-8167-442E-8740-1D2ECDCEE4C6}" srcOrd="2" destOrd="0" presId="urn:microsoft.com/office/officeart/2005/8/layout/chevron1"/>
    <dgm:cxn modelId="{AAF44245-C8A0-4424-BEC5-8E90FECFEF96}" type="presParOf" srcId="{47A2BB95-5D6C-4444-AB95-8D82D402C911}" destId="{BB6A546D-BCAD-47FC-93DD-9000ED15BB4E}" srcOrd="3" destOrd="0" presId="urn:microsoft.com/office/officeart/2005/8/layout/chevron1"/>
    <dgm:cxn modelId="{150E642B-694A-4C55-94EF-B930C7C0254C}" type="presParOf" srcId="{47A2BB95-5D6C-4444-AB95-8D82D402C911}" destId="{B2464ACB-6F23-4D18-907E-D06EBED145BB}" srcOrd="4" destOrd="0" presId="urn:microsoft.com/office/officeart/2005/8/layout/chevron1"/>
    <dgm:cxn modelId="{42CB1192-361D-497A-88C0-DA3F068A1770}" type="presParOf" srcId="{47A2BB95-5D6C-4444-AB95-8D82D402C911}" destId="{68A27C42-B10B-41FE-8B4E-2013A5FB13C7}" srcOrd="5" destOrd="0" presId="urn:microsoft.com/office/officeart/2005/8/layout/chevron1"/>
    <dgm:cxn modelId="{122B983F-0581-4FF4-AEC2-CB3EEC51D1FE}" type="presParOf" srcId="{47A2BB95-5D6C-4444-AB95-8D82D402C911}" destId="{BD68666F-8DD7-48D2-8158-BDF651D1999B}" srcOrd="6" destOrd="0" presId="urn:microsoft.com/office/officeart/2005/8/layout/chevron1"/>
    <dgm:cxn modelId="{CD1D5A06-BFDC-419C-B6A6-BA4A8461B215}" type="presParOf" srcId="{47A2BB95-5D6C-4444-AB95-8D82D402C911}" destId="{66C50590-1183-49E3-ADA2-35B4091326D1}" srcOrd="7" destOrd="0" presId="urn:microsoft.com/office/officeart/2005/8/layout/chevron1"/>
    <dgm:cxn modelId="{908E5ACE-7475-4D6A-9C02-469C5902C198}" type="presParOf" srcId="{47A2BB95-5D6C-4444-AB95-8D82D402C911}" destId="{9147D38E-F951-4331-B81E-6B2F270CAC3C}" srcOrd="8" destOrd="0" presId="urn:microsoft.com/office/officeart/2005/8/layout/chevron1"/>
    <dgm:cxn modelId="{8047B23D-D889-4174-AADE-408825C73472}" type="presParOf" srcId="{47A2BB95-5D6C-4444-AB95-8D82D402C911}" destId="{76FCC13D-1FB4-45B5-BF5B-610717CC554C}" srcOrd="9" destOrd="0" presId="urn:microsoft.com/office/officeart/2005/8/layout/chevron1"/>
    <dgm:cxn modelId="{8DDCE2D0-727F-4CAC-B105-8C417A1A2D20}" type="presParOf" srcId="{47A2BB95-5D6C-4444-AB95-8D82D402C911}" destId="{5FCC3DA0-D81E-4F5A-9B22-13A5F4D51B56}" srcOrd="10" destOrd="0" presId="urn:microsoft.com/office/officeart/2005/8/layout/chevron1"/>
    <dgm:cxn modelId="{F0AFA4E2-66B8-41E3-B0FA-4276CF3A41D1}" type="presParOf" srcId="{47A2BB95-5D6C-4444-AB95-8D82D402C911}" destId="{1941AEBA-2673-4F4D-8934-4DA37B9575C0}" srcOrd="11" destOrd="0" presId="urn:microsoft.com/office/officeart/2005/8/layout/chevron1"/>
    <dgm:cxn modelId="{7A3708F6-2080-4A56-B1D9-1B89C08B39A3}" type="presParOf" srcId="{47A2BB95-5D6C-4444-AB95-8D82D402C911}" destId="{8A898FB9-23FF-415C-AE86-05EEE5FE2234}" srcOrd="12" destOrd="0" presId="urn:microsoft.com/office/officeart/2005/8/layout/chevron1"/>
    <dgm:cxn modelId="{0196356C-01B7-4893-B385-6428EBC32666}" type="presParOf" srcId="{47A2BB95-5D6C-4444-AB95-8D82D402C911}" destId="{28690A5A-A112-472D-940A-35FE714A8A6B}" srcOrd="13" destOrd="0" presId="urn:microsoft.com/office/officeart/2005/8/layout/chevron1"/>
    <dgm:cxn modelId="{FCA9900E-373A-48AE-B106-1BC465B5C440}" type="presParOf" srcId="{47A2BB95-5D6C-4444-AB95-8D82D402C911}" destId="{BB38A1D9-113C-4C42-ACCE-674C5D247385}" srcOrd="14" destOrd="0" presId="urn:microsoft.com/office/officeart/2005/8/layout/chevron1"/>
    <dgm:cxn modelId="{0105A3DC-6FF9-4663-BCB7-4FCA92D92C9F}" type="presParOf" srcId="{47A2BB95-5D6C-4444-AB95-8D82D402C911}" destId="{F4BB9417-7B99-4D24-9041-884B8B5FDCE0}" srcOrd="15" destOrd="0" presId="urn:microsoft.com/office/officeart/2005/8/layout/chevron1"/>
    <dgm:cxn modelId="{89B3D99A-0B36-45C7-A742-3E6E6BA49C2C}"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26709736-761E-45F4-B35D-C13E54D491C0}" type="presOf" srcId="{2225E6C6-5DDB-4A3F-A27F-4C5647F62D31}" destId="{A37DB358-8167-442E-8740-1D2ECDCEE4C6}"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DCD824CC-8463-4419-9339-93B42FC6030A}" srcId="{4257FA0B-DC04-4E2B-A525-27C9CAE4D49F}" destId="{642A396D-93A3-4E2B-8EAA-158138FD6146}" srcOrd="0" destOrd="0" parTransId="{4C2D35AD-CF1A-4530-891A-DC0A662B717F}" sibTransId="{6545DA86-4405-49CB-9C08-CF14FBA00540}"/>
    <dgm:cxn modelId="{8EC99F53-EAB0-42EF-9266-7C9B32A808A6}" type="presOf" srcId="{DB50FD64-10C8-4548-B017-715B6AB336F1}" destId="{BD68666F-8DD7-48D2-8158-BDF651D1999B}" srcOrd="0" destOrd="0" presId="urn:microsoft.com/office/officeart/2005/8/layout/chevron1"/>
    <dgm:cxn modelId="{60E951CC-EE93-48A3-8F95-215F87536AA5}" type="presOf" srcId="{6CF4A22F-F99B-4826-8736-E5A6D55FBDC9}" destId="{BB38A1D9-113C-4C42-ACCE-674C5D247385}" srcOrd="0" destOrd="0" presId="urn:microsoft.com/office/officeart/2005/8/layout/chevron1"/>
    <dgm:cxn modelId="{1AA6E638-6A64-43B2-A955-40E44D07576D}" type="presOf" srcId="{5964108C-1F5F-4E86-A2B8-BC766412A552}" destId="{8A898FB9-23FF-415C-AE86-05EEE5FE2234}" srcOrd="0" destOrd="0" presId="urn:microsoft.com/office/officeart/2005/8/layout/chevron1"/>
    <dgm:cxn modelId="{8D237592-1592-4485-990F-50D1EDDA66EC}" type="presOf" srcId="{74EFC469-3DE8-44A0-B8F7-9A923EAF52BE}" destId="{9147D38E-F951-4331-B81E-6B2F270CAC3C}" srcOrd="0" destOrd="0" presId="urn:microsoft.com/office/officeart/2005/8/layout/chevron1"/>
    <dgm:cxn modelId="{2C722132-1078-4D4A-8619-B4921A25413A}" type="presOf" srcId="{4257FA0B-DC04-4E2B-A525-27C9CAE4D49F}" destId="{47A2BB95-5D6C-4444-AB95-8D82D402C911}"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7C4AA0EE-C186-4447-B912-2F2C216E2067}" type="presOf" srcId="{642A396D-93A3-4E2B-8EAA-158138FD6146}" destId="{93AAE2AD-45B8-4BC0-B4CF-A7161EE52D8D}" srcOrd="0" destOrd="0" presId="urn:microsoft.com/office/officeart/2005/8/layout/chevron1"/>
    <dgm:cxn modelId="{0BC1C6B5-4609-43C6-BC45-FB3744030DA2}" type="presOf" srcId="{97B88A51-A6B4-401C-92B4-7F283FD6CD78}" destId="{5FCC3DA0-D81E-4F5A-9B22-13A5F4D51B56}"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B86CDD1B-8D56-4A4D-B083-92D39C1B085E}" type="presOf" srcId="{0A77A97A-59D3-44F6-A9E5-EEB7446BE536}" destId="{B2464ACB-6F23-4D18-907E-D06EBED145BB}" srcOrd="0" destOrd="0" presId="urn:microsoft.com/office/officeart/2005/8/layout/chevron1"/>
    <dgm:cxn modelId="{7D14DA2B-F30C-4C21-8F01-04DBB35832FE}" type="presOf" srcId="{D1079DB9-218B-4CF9-8626-480CCA915813}" destId="{81EA62C5-555D-4666-A6B5-923BAE052B54}"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1AA478AD-6F38-422A-BFE1-18DC0EFA6A6B}" type="presParOf" srcId="{47A2BB95-5D6C-4444-AB95-8D82D402C911}" destId="{93AAE2AD-45B8-4BC0-B4CF-A7161EE52D8D}" srcOrd="0" destOrd="0" presId="urn:microsoft.com/office/officeart/2005/8/layout/chevron1"/>
    <dgm:cxn modelId="{BED29941-E72C-4BE5-9B82-B9020AF84D37}" type="presParOf" srcId="{47A2BB95-5D6C-4444-AB95-8D82D402C911}" destId="{9CF49D3F-3662-45C5-881D-4EE36A059E2A}" srcOrd="1" destOrd="0" presId="urn:microsoft.com/office/officeart/2005/8/layout/chevron1"/>
    <dgm:cxn modelId="{D8CDE273-7CEE-4556-BB9A-86FC03A60866}" type="presParOf" srcId="{47A2BB95-5D6C-4444-AB95-8D82D402C911}" destId="{A37DB358-8167-442E-8740-1D2ECDCEE4C6}" srcOrd="2" destOrd="0" presId="urn:microsoft.com/office/officeart/2005/8/layout/chevron1"/>
    <dgm:cxn modelId="{FDD9C95E-8B54-4D4F-A205-BD9D3D7AED33}" type="presParOf" srcId="{47A2BB95-5D6C-4444-AB95-8D82D402C911}" destId="{BB6A546D-BCAD-47FC-93DD-9000ED15BB4E}" srcOrd="3" destOrd="0" presId="urn:microsoft.com/office/officeart/2005/8/layout/chevron1"/>
    <dgm:cxn modelId="{51AD729E-9777-406C-9A24-B09C5E89A708}" type="presParOf" srcId="{47A2BB95-5D6C-4444-AB95-8D82D402C911}" destId="{B2464ACB-6F23-4D18-907E-D06EBED145BB}" srcOrd="4" destOrd="0" presId="urn:microsoft.com/office/officeart/2005/8/layout/chevron1"/>
    <dgm:cxn modelId="{A954AFDD-FCAB-406A-B390-6613115C5F58}" type="presParOf" srcId="{47A2BB95-5D6C-4444-AB95-8D82D402C911}" destId="{68A27C42-B10B-41FE-8B4E-2013A5FB13C7}" srcOrd="5" destOrd="0" presId="urn:microsoft.com/office/officeart/2005/8/layout/chevron1"/>
    <dgm:cxn modelId="{D6CD270F-0ADE-4DA6-9240-5FDD78AB8935}" type="presParOf" srcId="{47A2BB95-5D6C-4444-AB95-8D82D402C911}" destId="{BD68666F-8DD7-48D2-8158-BDF651D1999B}" srcOrd="6" destOrd="0" presId="urn:microsoft.com/office/officeart/2005/8/layout/chevron1"/>
    <dgm:cxn modelId="{92C14877-3D16-4187-B803-9275D0CB7902}" type="presParOf" srcId="{47A2BB95-5D6C-4444-AB95-8D82D402C911}" destId="{66C50590-1183-49E3-ADA2-35B4091326D1}" srcOrd="7" destOrd="0" presId="urn:microsoft.com/office/officeart/2005/8/layout/chevron1"/>
    <dgm:cxn modelId="{B7B1EDC1-370A-441C-9581-365168B705DE}" type="presParOf" srcId="{47A2BB95-5D6C-4444-AB95-8D82D402C911}" destId="{9147D38E-F951-4331-B81E-6B2F270CAC3C}" srcOrd="8" destOrd="0" presId="urn:microsoft.com/office/officeart/2005/8/layout/chevron1"/>
    <dgm:cxn modelId="{1C1E887D-18B5-4CC4-9B39-6B58B0353DC6}" type="presParOf" srcId="{47A2BB95-5D6C-4444-AB95-8D82D402C911}" destId="{76FCC13D-1FB4-45B5-BF5B-610717CC554C}" srcOrd="9" destOrd="0" presId="urn:microsoft.com/office/officeart/2005/8/layout/chevron1"/>
    <dgm:cxn modelId="{A56445F9-ED8F-430E-B27E-8D5E86B8B966}" type="presParOf" srcId="{47A2BB95-5D6C-4444-AB95-8D82D402C911}" destId="{5FCC3DA0-D81E-4F5A-9B22-13A5F4D51B56}" srcOrd="10" destOrd="0" presId="urn:microsoft.com/office/officeart/2005/8/layout/chevron1"/>
    <dgm:cxn modelId="{D31E9A9B-1439-4D5C-A41D-55D051443752}" type="presParOf" srcId="{47A2BB95-5D6C-4444-AB95-8D82D402C911}" destId="{1941AEBA-2673-4F4D-8934-4DA37B9575C0}" srcOrd="11" destOrd="0" presId="urn:microsoft.com/office/officeart/2005/8/layout/chevron1"/>
    <dgm:cxn modelId="{9781310D-F65D-417A-BAEE-5EABE22C87D7}" type="presParOf" srcId="{47A2BB95-5D6C-4444-AB95-8D82D402C911}" destId="{8A898FB9-23FF-415C-AE86-05EEE5FE2234}" srcOrd="12" destOrd="0" presId="urn:microsoft.com/office/officeart/2005/8/layout/chevron1"/>
    <dgm:cxn modelId="{5AE7196D-CFAE-4C54-A41D-D8C3BAA539FC}" type="presParOf" srcId="{47A2BB95-5D6C-4444-AB95-8D82D402C911}" destId="{28690A5A-A112-472D-940A-35FE714A8A6B}" srcOrd="13" destOrd="0" presId="urn:microsoft.com/office/officeart/2005/8/layout/chevron1"/>
    <dgm:cxn modelId="{286C1130-F7B2-4616-891B-91FD9B804595}" type="presParOf" srcId="{47A2BB95-5D6C-4444-AB95-8D82D402C911}" destId="{BB38A1D9-113C-4C42-ACCE-674C5D247385}" srcOrd="14" destOrd="0" presId="urn:microsoft.com/office/officeart/2005/8/layout/chevron1"/>
    <dgm:cxn modelId="{28EB35C4-E5EE-429E-B060-F3BB5E073071}" type="presParOf" srcId="{47A2BB95-5D6C-4444-AB95-8D82D402C911}" destId="{F4BB9417-7B99-4D24-9041-884B8B5FDCE0}" srcOrd="15" destOrd="0" presId="urn:microsoft.com/office/officeart/2005/8/layout/chevron1"/>
    <dgm:cxn modelId="{4EFB73A7-9BB9-4D6C-A6A9-6F2F7E0AEEFE}"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6DDA6601-A34B-490F-BEDA-0BCDE1D99738}" type="presOf" srcId="{2225E6C6-5DDB-4A3F-A27F-4C5647F62D31}" destId="{A37DB358-8167-442E-8740-1D2ECDCEE4C6}" srcOrd="0" destOrd="0" presId="urn:microsoft.com/office/officeart/2005/8/layout/chevron1"/>
    <dgm:cxn modelId="{7C044CB8-A793-42A6-AD0D-BDE5CB944032}" type="presOf" srcId="{97B88A51-A6B4-401C-92B4-7F283FD6CD78}" destId="{5FCC3DA0-D81E-4F5A-9B22-13A5F4D51B56}"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860DB629-2903-4405-A3F5-CF0762B51F75}" type="presOf" srcId="{4257FA0B-DC04-4E2B-A525-27C9CAE4D49F}" destId="{47A2BB95-5D6C-4444-AB95-8D82D402C911}"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E5CBAC7C-1179-4F20-9E2E-F07B8752D5EB}" type="presOf" srcId="{74EFC469-3DE8-44A0-B8F7-9A923EAF52BE}" destId="{9147D38E-F951-4331-B81E-6B2F270CAC3C}" srcOrd="0" destOrd="0" presId="urn:microsoft.com/office/officeart/2005/8/layout/chevron1"/>
    <dgm:cxn modelId="{BCF815A8-9A1D-4B30-B7AC-3F1060B2B925}" type="presOf" srcId="{642A396D-93A3-4E2B-8EAA-158138FD6146}" destId="{93AAE2AD-45B8-4BC0-B4CF-A7161EE52D8D}" srcOrd="0" destOrd="0" presId="urn:microsoft.com/office/officeart/2005/8/layout/chevron1"/>
    <dgm:cxn modelId="{1F8B7054-1B8C-4FA8-B3FD-A49ECCFF4B28}" type="presOf" srcId="{0A77A97A-59D3-44F6-A9E5-EEB7446BE536}" destId="{B2464ACB-6F23-4D18-907E-D06EBED145BB}"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175F0C7D-B942-4C02-9317-3364821248E8}" type="presOf" srcId="{D1079DB9-218B-4CF9-8626-480CCA915813}" destId="{81EA62C5-555D-4666-A6B5-923BAE052B54}"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39D8A98D-9AF1-42FB-B021-D944009AE061}" type="presOf" srcId="{DB50FD64-10C8-4548-B017-715B6AB336F1}" destId="{BD68666F-8DD7-48D2-8158-BDF651D1999B}"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FE3E03EE-5602-404A-ADD2-0AB5AC47BCCD}" type="presOf" srcId="{6CF4A22F-F99B-4826-8736-E5A6D55FBDC9}" destId="{BB38A1D9-113C-4C42-ACCE-674C5D247385}" srcOrd="0" destOrd="0" presId="urn:microsoft.com/office/officeart/2005/8/layout/chevron1"/>
    <dgm:cxn modelId="{032ACCBD-A016-43FF-9A8E-3B10FB78C1BD}" type="presOf" srcId="{5964108C-1F5F-4E86-A2B8-BC766412A552}" destId="{8A898FB9-23FF-415C-AE86-05EEE5FE2234}" srcOrd="0" destOrd="0" presId="urn:microsoft.com/office/officeart/2005/8/layout/chevron1"/>
    <dgm:cxn modelId="{B780B5D0-101B-481C-8263-365D10C60E9D}" type="presParOf" srcId="{47A2BB95-5D6C-4444-AB95-8D82D402C911}" destId="{93AAE2AD-45B8-4BC0-B4CF-A7161EE52D8D}" srcOrd="0" destOrd="0" presId="urn:microsoft.com/office/officeart/2005/8/layout/chevron1"/>
    <dgm:cxn modelId="{BB601E15-D9F4-4DB2-B058-131C99CA37B2}" type="presParOf" srcId="{47A2BB95-5D6C-4444-AB95-8D82D402C911}" destId="{9CF49D3F-3662-45C5-881D-4EE36A059E2A}" srcOrd="1" destOrd="0" presId="urn:microsoft.com/office/officeart/2005/8/layout/chevron1"/>
    <dgm:cxn modelId="{3B5E4937-F500-4422-AD1A-9E419BD84D00}" type="presParOf" srcId="{47A2BB95-5D6C-4444-AB95-8D82D402C911}" destId="{A37DB358-8167-442E-8740-1D2ECDCEE4C6}" srcOrd="2" destOrd="0" presId="urn:microsoft.com/office/officeart/2005/8/layout/chevron1"/>
    <dgm:cxn modelId="{EEF0BA26-A020-4B68-8647-E1F826B946CB}" type="presParOf" srcId="{47A2BB95-5D6C-4444-AB95-8D82D402C911}" destId="{BB6A546D-BCAD-47FC-93DD-9000ED15BB4E}" srcOrd="3" destOrd="0" presId="urn:microsoft.com/office/officeart/2005/8/layout/chevron1"/>
    <dgm:cxn modelId="{CA647798-D708-4B12-A2D5-57F95337FB3C}" type="presParOf" srcId="{47A2BB95-5D6C-4444-AB95-8D82D402C911}" destId="{B2464ACB-6F23-4D18-907E-D06EBED145BB}" srcOrd="4" destOrd="0" presId="urn:microsoft.com/office/officeart/2005/8/layout/chevron1"/>
    <dgm:cxn modelId="{CE1CD249-266A-43AE-97C7-7712E4913048}" type="presParOf" srcId="{47A2BB95-5D6C-4444-AB95-8D82D402C911}" destId="{68A27C42-B10B-41FE-8B4E-2013A5FB13C7}" srcOrd="5" destOrd="0" presId="urn:microsoft.com/office/officeart/2005/8/layout/chevron1"/>
    <dgm:cxn modelId="{E01F30B3-81FD-44C5-8F60-4EFE310DB8BB}" type="presParOf" srcId="{47A2BB95-5D6C-4444-AB95-8D82D402C911}" destId="{BD68666F-8DD7-48D2-8158-BDF651D1999B}" srcOrd="6" destOrd="0" presId="urn:microsoft.com/office/officeart/2005/8/layout/chevron1"/>
    <dgm:cxn modelId="{1F9E1CB5-08FB-48E6-AF62-067D0545E853}" type="presParOf" srcId="{47A2BB95-5D6C-4444-AB95-8D82D402C911}" destId="{66C50590-1183-49E3-ADA2-35B4091326D1}" srcOrd="7" destOrd="0" presId="urn:microsoft.com/office/officeart/2005/8/layout/chevron1"/>
    <dgm:cxn modelId="{748DA16F-F5D2-4A54-B7C0-CF8698AF51D8}" type="presParOf" srcId="{47A2BB95-5D6C-4444-AB95-8D82D402C911}" destId="{9147D38E-F951-4331-B81E-6B2F270CAC3C}" srcOrd="8" destOrd="0" presId="urn:microsoft.com/office/officeart/2005/8/layout/chevron1"/>
    <dgm:cxn modelId="{1FAAE71F-4AE8-41E3-8339-022B1D0E1AFD}" type="presParOf" srcId="{47A2BB95-5D6C-4444-AB95-8D82D402C911}" destId="{76FCC13D-1FB4-45B5-BF5B-610717CC554C}" srcOrd="9" destOrd="0" presId="urn:microsoft.com/office/officeart/2005/8/layout/chevron1"/>
    <dgm:cxn modelId="{307BEFAC-E5F6-4F7C-9329-76618629E9CF}" type="presParOf" srcId="{47A2BB95-5D6C-4444-AB95-8D82D402C911}" destId="{5FCC3DA0-D81E-4F5A-9B22-13A5F4D51B56}" srcOrd="10" destOrd="0" presId="urn:microsoft.com/office/officeart/2005/8/layout/chevron1"/>
    <dgm:cxn modelId="{72365B1E-1CAE-4EBD-BC10-08DF7FBF933E}" type="presParOf" srcId="{47A2BB95-5D6C-4444-AB95-8D82D402C911}" destId="{1941AEBA-2673-4F4D-8934-4DA37B9575C0}" srcOrd="11" destOrd="0" presId="urn:microsoft.com/office/officeart/2005/8/layout/chevron1"/>
    <dgm:cxn modelId="{498728F1-BF55-40FE-B5FC-86F6E0D83476}" type="presParOf" srcId="{47A2BB95-5D6C-4444-AB95-8D82D402C911}" destId="{8A898FB9-23FF-415C-AE86-05EEE5FE2234}" srcOrd="12" destOrd="0" presId="urn:microsoft.com/office/officeart/2005/8/layout/chevron1"/>
    <dgm:cxn modelId="{E645C8AA-0239-4BA5-9237-61789DCBE601}" type="presParOf" srcId="{47A2BB95-5D6C-4444-AB95-8D82D402C911}" destId="{28690A5A-A112-472D-940A-35FE714A8A6B}" srcOrd="13" destOrd="0" presId="urn:microsoft.com/office/officeart/2005/8/layout/chevron1"/>
    <dgm:cxn modelId="{DE76045F-8575-4F72-8858-92EAE6C8B380}" type="presParOf" srcId="{47A2BB95-5D6C-4444-AB95-8D82D402C911}" destId="{BB38A1D9-113C-4C42-ACCE-674C5D247385}" srcOrd="14" destOrd="0" presId="urn:microsoft.com/office/officeart/2005/8/layout/chevron1"/>
    <dgm:cxn modelId="{8EE25EED-41A6-4999-84B9-A724265D20E6}" type="presParOf" srcId="{47A2BB95-5D6C-4444-AB95-8D82D402C911}" destId="{F4BB9417-7B99-4D24-9041-884B8B5FDCE0}" srcOrd="15" destOrd="0" presId="urn:microsoft.com/office/officeart/2005/8/layout/chevron1"/>
    <dgm:cxn modelId="{8D84CC6C-1E7D-427B-AD90-D27E4397E800}"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4EBD803C-8F7E-40CB-A140-E5608A5A51A5}" srcId="{4257FA0B-DC04-4E2B-A525-27C9CAE4D49F}" destId="{DB50FD64-10C8-4548-B017-715B6AB336F1}" srcOrd="3" destOrd="0" parTransId="{20ABE791-13D9-4830-B660-FF77584E7C60}" sibTransId="{6BE7CD28-97AF-4C4C-AFD6-4C824F6981ED}"/>
    <dgm:cxn modelId="{FCA14D0C-53AC-4E25-9A8A-A55BEF2350C3}" srcId="{4257FA0B-DC04-4E2B-A525-27C9CAE4D49F}" destId="{0A77A97A-59D3-44F6-A9E5-EEB7446BE536}" srcOrd="2" destOrd="0" parTransId="{43E81C8D-0D9E-483B-AC5B-F57D7A813152}" sibTransId="{186AFDBF-F109-40EB-92D2-598737E78FE7}"/>
    <dgm:cxn modelId="{9168FAA0-1086-4F27-B384-9ABE0CF6B71C}" type="presOf" srcId="{2225E6C6-5DDB-4A3F-A27F-4C5647F62D31}" destId="{A37DB358-8167-442E-8740-1D2ECDCEE4C6}"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C21197A-85A5-49BF-92DE-641646BD18C2}" type="presOf" srcId="{6CF4A22F-F99B-4826-8736-E5A6D55FBDC9}" destId="{BB38A1D9-113C-4C42-ACCE-674C5D247385}" srcOrd="0" destOrd="0" presId="urn:microsoft.com/office/officeart/2005/8/layout/chevron1"/>
    <dgm:cxn modelId="{8B85EB5D-D81E-47D8-A588-50CDB309AA40}" srcId="{4257FA0B-DC04-4E2B-A525-27C9CAE4D49F}" destId="{6CF4A22F-F99B-4826-8736-E5A6D55FBDC9}" srcOrd="7" destOrd="0" parTransId="{872AAAFF-7B62-4108-A93D-1301DB3144DE}" sibTransId="{ECA125C1-F948-4E4A-BB85-BF2F352010F5}"/>
    <dgm:cxn modelId="{25297498-2D1D-4234-92CA-815601883894}" type="presOf" srcId="{0A77A97A-59D3-44F6-A9E5-EEB7446BE536}" destId="{B2464ACB-6F23-4D18-907E-D06EBED145BB}"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3CF59583-44FE-4FAB-84D6-A14A388B7541}" type="presOf" srcId="{97B88A51-A6B4-401C-92B4-7F283FD6CD78}" destId="{5FCC3DA0-D81E-4F5A-9B22-13A5F4D51B56}" srcOrd="0" destOrd="0" presId="urn:microsoft.com/office/officeart/2005/8/layout/chevron1"/>
    <dgm:cxn modelId="{4F2221EB-CD11-4FD8-95EE-886F14FE6C27}" type="presOf" srcId="{5964108C-1F5F-4E86-A2B8-BC766412A552}" destId="{8A898FB9-23FF-415C-AE86-05EEE5FE2234}"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D9DA5B2D-2075-4AB8-A96D-C6C065BA1207}" type="presOf" srcId="{642A396D-93A3-4E2B-8EAA-158138FD6146}" destId="{93AAE2AD-45B8-4BC0-B4CF-A7161EE52D8D}" srcOrd="0" destOrd="0" presId="urn:microsoft.com/office/officeart/2005/8/layout/chevron1"/>
    <dgm:cxn modelId="{367845FB-2399-4B21-B52C-99A8F3D296C3}" type="presOf" srcId="{4257FA0B-DC04-4E2B-A525-27C9CAE4D49F}" destId="{47A2BB95-5D6C-4444-AB95-8D82D402C911}" srcOrd="0" destOrd="0" presId="urn:microsoft.com/office/officeart/2005/8/layout/chevron1"/>
    <dgm:cxn modelId="{A096A745-9504-4F1D-BCC1-0E20FBD34A34}" type="presOf" srcId="{DB50FD64-10C8-4548-B017-715B6AB336F1}" destId="{BD68666F-8DD7-48D2-8158-BDF651D1999B}"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8FCE657A-EBDC-49C0-85DE-C264395BDA04}" type="presOf" srcId="{74EFC469-3DE8-44A0-B8F7-9A923EAF52BE}" destId="{9147D38E-F951-4331-B81E-6B2F270CAC3C}" srcOrd="0" destOrd="0" presId="urn:microsoft.com/office/officeart/2005/8/layout/chevron1"/>
    <dgm:cxn modelId="{8FAABED2-5563-4BA0-8AFE-06BAE0969C25}" type="presOf" srcId="{D1079DB9-218B-4CF9-8626-480CCA915813}" destId="{81EA62C5-555D-4666-A6B5-923BAE052B54}" srcOrd="0" destOrd="0" presId="urn:microsoft.com/office/officeart/2005/8/layout/chevron1"/>
    <dgm:cxn modelId="{350DE1EF-23BC-4E13-A8C7-367B56343857}" type="presParOf" srcId="{47A2BB95-5D6C-4444-AB95-8D82D402C911}" destId="{93AAE2AD-45B8-4BC0-B4CF-A7161EE52D8D}" srcOrd="0" destOrd="0" presId="urn:microsoft.com/office/officeart/2005/8/layout/chevron1"/>
    <dgm:cxn modelId="{5868DF1D-E7AE-495F-BDE8-0B1E8A73FD99}" type="presParOf" srcId="{47A2BB95-5D6C-4444-AB95-8D82D402C911}" destId="{9CF49D3F-3662-45C5-881D-4EE36A059E2A}" srcOrd="1" destOrd="0" presId="urn:microsoft.com/office/officeart/2005/8/layout/chevron1"/>
    <dgm:cxn modelId="{F3A7079C-1007-4DBF-9D3D-90B9E77843CE}" type="presParOf" srcId="{47A2BB95-5D6C-4444-AB95-8D82D402C911}" destId="{A37DB358-8167-442E-8740-1D2ECDCEE4C6}" srcOrd="2" destOrd="0" presId="urn:microsoft.com/office/officeart/2005/8/layout/chevron1"/>
    <dgm:cxn modelId="{DF437DEA-26A9-42C5-9580-4C69457206C2}" type="presParOf" srcId="{47A2BB95-5D6C-4444-AB95-8D82D402C911}" destId="{BB6A546D-BCAD-47FC-93DD-9000ED15BB4E}" srcOrd="3" destOrd="0" presId="urn:microsoft.com/office/officeart/2005/8/layout/chevron1"/>
    <dgm:cxn modelId="{7214B47F-A21C-4A32-BFB3-81D74D988E24}" type="presParOf" srcId="{47A2BB95-5D6C-4444-AB95-8D82D402C911}" destId="{B2464ACB-6F23-4D18-907E-D06EBED145BB}" srcOrd="4" destOrd="0" presId="urn:microsoft.com/office/officeart/2005/8/layout/chevron1"/>
    <dgm:cxn modelId="{41A6D358-AB87-429B-BA8D-313534B082E3}" type="presParOf" srcId="{47A2BB95-5D6C-4444-AB95-8D82D402C911}" destId="{68A27C42-B10B-41FE-8B4E-2013A5FB13C7}" srcOrd="5" destOrd="0" presId="urn:microsoft.com/office/officeart/2005/8/layout/chevron1"/>
    <dgm:cxn modelId="{E221052F-4F0A-440D-AC28-4EC4B81A23D7}" type="presParOf" srcId="{47A2BB95-5D6C-4444-AB95-8D82D402C911}" destId="{BD68666F-8DD7-48D2-8158-BDF651D1999B}" srcOrd="6" destOrd="0" presId="urn:microsoft.com/office/officeart/2005/8/layout/chevron1"/>
    <dgm:cxn modelId="{96486223-4C2F-4BAB-A30F-72CA525870D6}" type="presParOf" srcId="{47A2BB95-5D6C-4444-AB95-8D82D402C911}" destId="{66C50590-1183-49E3-ADA2-35B4091326D1}" srcOrd="7" destOrd="0" presId="urn:microsoft.com/office/officeart/2005/8/layout/chevron1"/>
    <dgm:cxn modelId="{CBC32B15-AF33-45CC-8C15-C205610715C8}" type="presParOf" srcId="{47A2BB95-5D6C-4444-AB95-8D82D402C911}" destId="{9147D38E-F951-4331-B81E-6B2F270CAC3C}" srcOrd="8" destOrd="0" presId="urn:microsoft.com/office/officeart/2005/8/layout/chevron1"/>
    <dgm:cxn modelId="{B46DFBC4-9A18-47B4-90F3-9ABD7229C03E}" type="presParOf" srcId="{47A2BB95-5D6C-4444-AB95-8D82D402C911}" destId="{76FCC13D-1FB4-45B5-BF5B-610717CC554C}" srcOrd="9" destOrd="0" presId="urn:microsoft.com/office/officeart/2005/8/layout/chevron1"/>
    <dgm:cxn modelId="{5AD25177-22EA-4EC0-9B05-4010717973BA}" type="presParOf" srcId="{47A2BB95-5D6C-4444-AB95-8D82D402C911}" destId="{5FCC3DA0-D81E-4F5A-9B22-13A5F4D51B56}" srcOrd="10" destOrd="0" presId="urn:microsoft.com/office/officeart/2005/8/layout/chevron1"/>
    <dgm:cxn modelId="{0FFAC211-7012-49E7-8742-316E284DCB8B}" type="presParOf" srcId="{47A2BB95-5D6C-4444-AB95-8D82D402C911}" destId="{1941AEBA-2673-4F4D-8934-4DA37B9575C0}" srcOrd="11" destOrd="0" presId="urn:microsoft.com/office/officeart/2005/8/layout/chevron1"/>
    <dgm:cxn modelId="{E4CED01F-3C21-4234-9361-33B35DE92A3F}" type="presParOf" srcId="{47A2BB95-5D6C-4444-AB95-8D82D402C911}" destId="{8A898FB9-23FF-415C-AE86-05EEE5FE2234}" srcOrd="12" destOrd="0" presId="urn:microsoft.com/office/officeart/2005/8/layout/chevron1"/>
    <dgm:cxn modelId="{268F90E4-5DA6-491B-BE7F-F7018EECA3E6}" type="presParOf" srcId="{47A2BB95-5D6C-4444-AB95-8D82D402C911}" destId="{28690A5A-A112-472D-940A-35FE714A8A6B}" srcOrd="13" destOrd="0" presId="urn:microsoft.com/office/officeart/2005/8/layout/chevron1"/>
    <dgm:cxn modelId="{4191B6C2-A67D-46AF-BE79-1C0F31A329FE}" type="presParOf" srcId="{47A2BB95-5D6C-4444-AB95-8D82D402C911}" destId="{BB38A1D9-113C-4C42-ACCE-674C5D247385}" srcOrd="14" destOrd="0" presId="urn:microsoft.com/office/officeart/2005/8/layout/chevron1"/>
    <dgm:cxn modelId="{68EC869B-2FBD-4ECE-A20F-E89E453DD46B}" type="presParOf" srcId="{47A2BB95-5D6C-4444-AB95-8D82D402C911}" destId="{F4BB9417-7B99-4D24-9041-884B8B5FDCE0}" srcOrd="15" destOrd="0" presId="urn:microsoft.com/office/officeart/2005/8/layout/chevron1"/>
    <dgm:cxn modelId="{C7FEE751-F0C2-4E68-9F89-682F13175AA3}"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1C98670A-1F21-4D0F-9EA8-415F10B7ADEC}" type="presOf" srcId="{97B88A51-A6B4-401C-92B4-7F283FD6CD78}" destId="{5FCC3DA0-D81E-4F5A-9B22-13A5F4D51B56}" srcOrd="0" destOrd="0" presId="urn:microsoft.com/office/officeart/2005/8/layout/chevron1"/>
    <dgm:cxn modelId="{94F930D9-E2D2-4AE2-8C21-68569E593CD0}" type="presOf" srcId="{74EFC469-3DE8-44A0-B8F7-9A923EAF52BE}" destId="{9147D38E-F951-4331-B81E-6B2F270CAC3C}"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27199264-B5BD-487E-96FC-92427079C534}" type="presOf" srcId="{DB50FD64-10C8-4548-B017-715B6AB336F1}" destId="{BD68666F-8DD7-48D2-8158-BDF651D1999B}" srcOrd="0" destOrd="0" presId="urn:microsoft.com/office/officeart/2005/8/layout/chevron1"/>
    <dgm:cxn modelId="{9C9E67A3-CA9E-404A-AFBD-79F8D65AF041}" type="presOf" srcId="{5964108C-1F5F-4E86-A2B8-BC766412A552}" destId="{8A898FB9-23FF-415C-AE86-05EEE5FE2234}"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EE78BAE4-072E-4AA0-8E2A-AAB95DCDB37C}" type="presOf" srcId="{0A77A97A-59D3-44F6-A9E5-EEB7446BE536}" destId="{B2464ACB-6F23-4D18-907E-D06EBED145BB}" srcOrd="0" destOrd="0" presId="urn:microsoft.com/office/officeart/2005/8/layout/chevron1"/>
    <dgm:cxn modelId="{14ED66ED-1611-4252-85B3-178393B4E2E5}" type="presOf" srcId="{642A396D-93A3-4E2B-8EAA-158138FD6146}" destId="{93AAE2AD-45B8-4BC0-B4CF-A7161EE52D8D}" srcOrd="0" destOrd="0" presId="urn:microsoft.com/office/officeart/2005/8/layout/chevron1"/>
    <dgm:cxn modelId="{6FC85B85-400D-4587-A806-4FDCD7B9382D}" type="presOf" srcId="{D1079DB9-218B-4CF9-8626-480CCA915813}" destId="{81EA62C5-555D-4666-A6B5-923BAE052B54}"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DD7E52A9-C907-4ABB-BFF0-A0347FC9E057}" type="presOf" srcId="{4257FA0B-DC04-4E2B-A525-27C9CAE4D49F}" destId="{47A2BB95-5D6C-4444-AB95-8D82D402C911}"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7FC95372-2529-4D1D-829E-B08028CB7CA3}" type="presOf" srcId="{2225E6C6-5DDB-4A3F-A27F-4C5647F62D31}" destId="{A37DB358-8167-442E-8740-1D2ECDCEE4C6}" srcOrd="0" destOrd="0" presId="urn:microsoft.com/office/officeart/2005/8/layout/chevron1"/>
    <dgm:cxn modelId="{A3BE853C-1028-4E8F-AE11-DB004838954E}" type="presOf" srcId="{6CF4A22F-F99B-4826-8736-E5A6D55FBDC9}" destId="{BB38A1D9-113C-4C42-ACCE-674C5D247385}" srcOrd="0" destOrd="0" presId="urn:microsoft.com/office/officeart/2005/8/layout/chevron1"/>
    <dgm:cxn modelId="{3E909256-BA78-4D1D-AA04-FD95EA36C1B7}" type="presParOf" srcId="{47A2BB95-5D6C-4444-AB95-8D82D402C911}" destId="{93AAE2AD-45B8-4BC0-B4CF-A7161EE52D8D}" srcOrd="0" destOrd="0" presId="urn:microsoft.com/office/officeart/2005/8/layout/chevron1"/>
    <dgm:cxn modelId="{21050447-9FE4-4F81-B642-E4000B1309B3}" type="presParOf" srcId="{47A2BB95-5D6C-4444-AB95-8D82D402C911}" destId="{9CF49D3F-3662-45C5-881D-4EE36A059E2A}" srcOrd="1" destOrd="0" presId="urn:microsoft.com/office/officeart/2005/8/layout/chevron1"/>
    <dgm:cxn modelId="{E982BDCE-08CD-4DCA-9250-D697F32D54C5}" type="presParOf" srcId="{47A2BB95-5D6C-4444-AB95-8D82D402C911}" destId="{A37DB358-8167-442E-8740-1D2ECDCEE4C6}" srcOrd="2" destOrd="0" presId="urn:microsoft.com/office/officeart/2005/8/layout/chevron1"/>
    <dgm:cxn modelId="{1509AC0D-404C-4D80-B331-0478F5279A6B}" type="presParOf" srcId="{47A2BB95-5D6C-4444-AB95-8D82D402C911}" destId="{BB6A546D-BCAD-47FC-93DD-9000ED15BB4E}" srcOrd="3" destOrd="0" presId="urn:microsoft.com/office/officeart/2005/8/layout/chevron1"/>
    <dgm:cxn modelId="{F3F22DCE-3B6B-4401-BF4C-C603DDBA7F65}" type="presParOf" srcId="{47A2BB95-5D6C-4444-AB95-8D82D402C911}" destId="{B2464ACB-6F23-4D18-907E-D06EBED145BB}" srcOrd="4" destOrd="0" presId="urn:microsoft.com/office/officeart/2005/8/layout/chevron1"/>
    <dgm:cxn modelId="{210921EA-7AE8-484C-A933-37E8B3535D6B}" type="presParOf" srcId="{47A2BB95-5D6C-4444-AB95-8D82D402C911}" destId="{68A27C42-B10B-41FE-8B4E-2013A5FB13C7}" srcOrd="5" destOrd="0" presId="urn:microsoft.com/office/officeart/2005/8/layout/chevron1"/>
    <dgm:cxn modelId="{348478D5-9845-44D5-9118-0167535C07E0}" type="presParOf" srcId="{47A2BB95-5D6C-4444-AB95-8D82D402C911}" destId="{BD68666F-8DD7-48D2-8158-BDF651D1999B}" srcOrd="6" destOrd="0" presId="urn:microsoft.com/office/officeart/2005/8/layout/chevron1"/>
    <dgm:cxn modelId="{C888D5C8-6EB4-4812-B49D-8663DD3709E3}" type="presParOf" srcId="{47A2BB95-5D6C-4444-AB95-8D82D402C911}" destId="{66C50590-1183-49E3-ADA2-35B4091326D1}" srcOrd="7" destOrd="0" presId="urn:microsoft.com/office/officeart/2005/8/layout/chevron1"/>
    <dgm:cxn modelId="{B5B16EEC-5827-46DF-903A-584AE4B4BACA}" type="presParOf" srcId="{47A2BB95-5D6C-4444-AB95-8D82D402C911}" destId="{9147D38E-F951-4331-B81E-6B2F270CAC3C}" srcOrd="8" destOrd="0" presId="urn:microsoft.com/office/officeart/2005/8/layout/chevron1"/>
    <dgm:cxn modelId="{6EDB02B8-B5BC-4A62-8950-69C190344A11}" type="presParOf" srcId="{47A2BB95-5D6C-4444-AB95-8D82D402C911}" destId="{76FCC13D-1FB4-45B5-BF5B-610717CC554C}" srcOrd="9" destOrd="0" presId="urn:microsoft.com/office/officeart/2005/8/layout/chevron1"/>
    <dgm:cxn modelId="{AD6E67EC-A2E7-4EE8-AB80-28C1473A94B0}" type="presParOf" srcId="{47A2BB95-5D6C-4444-AB95-8D82D402C911}" destId="{5FCC3DA0-D81E-4F5A-9B22-13A5F4D51B56}" srcOrd="10" destOrd="0" presId="urn:microsoft.com/office/officeart/2005/8/layout/chevron1"/>
    <dgm:cxn modelId="{EF829B9E-629E-46A7-8DBF-BA45378B7705}" type="presParOf" srcId="{47A2BB95-5D6C-4444-AB95-8D82D402C911}" destId="{1941AEBA-2673-4F4D-8934-4DA37B9575C0}" srcOrd="11" destOrd="0" presId="urn:microsoft.com/office/officeart/2005/8/layout/chevron1"/>
    <dgm:cxn modelId="{9FCE87D6-29B7-4BAC-B3FD-1CE8551F30AD}" type="presParOf" srcId="{47A2BB95-5D6C-4444-AB95-8D82D402C911}" destId="{8A898FB9-23FF-415C-AE86-05EEE5FE2234}" srcOrd="12" destOrd="0" presId="urn:microsoft.com/office/officeart/2005/8/layout/chevron1"/>
    <dgm:cxn modelId="{37B2A2AE-3373-4C82-A070-EA036468A16A}" type="presParOf" srcId="{47A2BB95-5D6C-4444-AB95-8D82D402C911}" destId="{28690A5A-A112-472D-940A-35FE714A8A6B}" srcOrd="13" destOrd="0" presId="urn:microsoft.com/office/officeart/2005/8/layout/chevron1"/>
    <dgm:cxn modelId="{B0C2097B-6A53-47D5-BFB4-2EB2BB02DE40}" type="presParOf" srcId="{47A2BB95-5D6C-4444-AB95-8D82D402C911}" destId="{BB38A1D9-113C-4C42-ACCE-674C5D247385}" srcOrd="14" destOrd="0" presId="urn:microsoft.com/office/officeart/2005/8/layout/chevron1"/>
    <dgm:cxn modelId="{47799D62-B11D-4BE9-BB80-34A2AE13DB77}" type="presParOf" srcId="{47A2BB95-5D6C-4444-AB95-8D82D402C911}" destId="{F4BB9417-7B99-4D24-9041-884B8B5FDCE0}" srcOrd="15" destOrd="0" presId="urn:microsoft.com/office/officeart/2005/8/layout/chevron1"/>
    <dgm:cxn modelId="{27F4F137-9AE2-46E9-A114-77AF29427AA0}"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4F2A2761-16CA-4916-9CD6-92F4497ADEF5}" type="presOf" srcId="{DB50FD64-10C8-4548-B017-715B6AB336F1}" destId="{BD68666F-8DD7-48D2-8158-BDF651D1999B}"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6513B7EE-7B90-4E63-AB0B-56C6D79075AD}" type="presOf" srcId="{642A396D-93A3-4E2B-8EAA-158138FD6146}" destId="{93AAE2AD-45B8-4BC0-B4CF-A7161EE52D8D}" srcOrd="0" destOrd="0" presId="urn:microsoft.com/office/officeart/2005/8/layout/chevron1"/>
    <dgm:cxn modelId="{8B85EB5D-D81E-47D8-A588-50CDB309AA40}" srcId="{4257FA0B-DC04-4E2B-A525-27C9CAE4D49F}" destId="{6CF4A22F-F99B-4826-8736-E5A6D55FBDC9}" srcOrd="7" destOrd="0" parTransId="{872AAAFF-7B62-4108-A93D-1301DB3144DE}" sibTransId="{ECA125C1-F948-4E4A-BB85-BF2F352010F5}"/>
    <dgm:cxn modelId="{9A237321-1EA2-40A3-B20C-0C9BBA119265}" type="presOf" srcId="{5964108C-1F5F-4E86-A2B8-BC766412A552}" destId="{8A898FB9-23FF-415C-AE86-05EEE5FE2234}" srcOrd="0" destOrd="0" presId="urn:microsoft.com/office/officeart/2005/8/layout/chevron1"/>
    <dgm:cxn modelId="{116D2C2F-18E9-48C7-AF93-99B79C58C49F}" type="presOf" srcId="{6CF4A22F-F99B-4826-8736-E5A6D55FBDC9}" destId="{BB38A1D9-113C-4C42-ACCE-674C5D247385}" srcOrd="0" destOrd="0" presId="urn:microsoft.com/office/officeart/2005/8/layout/chevron1"/>
    <dgm:cxn modelId="{178ECA75-39F9-4CFA-8681-8909FF6D6A5D}" type="presOf" srcId="{D1079DB9-218B-4CF9-8626-480CCA915813}" destId="{81EA62C5-555D-4666-A6B5-923BAE052B54}"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A92413FD-464A-43FE-BC45-3F8A0B37F922}" srcId="{4257FA0B-DC04-4E2B-A525-27C9CAE4D49F}" destId="{2225E6C6-5DDB-4A3F-A27F-4C5647F62D31}" srcOrd="1" destOrd="0" parTransId="{93B21455-DE8A-421D-B276-9F230A2F7016}" sibTransId="{8D22D490-4214-4572-93A3-B4F1F800FDFC}"/>
    <dgm:cxn modelId="{587C34AC-6221-4024-894B-F1858A43CBDF}" type="presOf" srcId="{74EFC469-3DE8-44A0-B8F7-9A923EAF52BE}" destId="{9147D38E-F951-4331-B81E-6B2F270CAC3C}"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4F9A7A91-870B-41AF-B7F0-F5D3E6EF5F19}" type="presOf" srcId="{4257FA0B-DC04-4E2B-A525-27C9CAE4D49F}" destId="{47A2BB95-5D6C-4444-AB95-8D82D402C911}"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D78D2BBA-961D-474D-AD93-1E1D08BAA1BC}" type="presOf" srcId="{97B88A51-A6B4-401C-92B4-7F283FD6CD78}" destId="{5FCC3DA0-D81E-4F5A-9B22-13A5F4D51B56}"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E50FF31A-F2ED-4739-9D5E-0F49759C4253}" type="presOf" srcId="{2225E6C6-5DDB-4A3F-A27F-4C5647F62D31}" destId="{A37DB358-8167-442E-8740-1D2ECDCEE4C6}" srcOrd="0" destOrd="0" presId="urn:microsoft.com/office/officeart/2005/8/layout/chevron1"/>
    <dgm:cxn modelId="{BE0ECEDB-23BB-40F9-9A9B-DB0C66806970}" type="presOf" srcId="{0A77A97A-59D3-44F6-A9E5-EEB7446BE536}" destId="{B2464ACB-6F23-4D18-907E-D06EBED145BB}" srcOrd="0" destOrd="0" presId="urn:microsoft.com/office/officeart/2005/8/layout/chevron1"/>
    <dgm:cxn modelId="{DF55A1D1-A010-4BD1-9880-AB25AFDAD306}" type="presParOf" srcId="{47A2BB95-5D6C-4444-AB95-8D82D402C911}" destId="{93AAE2AD-45B8-4BC0-B4CF-A7161EE52D8D}" srcOrd="0" destOrd="0" presId="urn:microsoft.com/office/officeart/2005/8/layout/chevron1"/>
    <dgm:cxn modelId="{CEAC013A-4866-42D7-B78C-4B655D51E401}" type="presParOf" srcId="{47A2BB95-5D6C-4444-AB95-8D82D402C911}" destId="{9CF49D3F-3662-45C5-881D-4EE36A059E2A}" srcOrd="1" destOrd="0" presId="urn:microsoft.com/office/officeart/2005/8/layout/chevron1"/>
    <dgm:cxn modelId="{68688954-3D9B-4DF2-9B66-9D1B72BC69AC}" type="presParOf" srcId="{47A2BB95-5D6C-4444-AB95-8D82D402C911}" destId="{A37DB358-8167-442E-8740-1D2ECDCEE4C6}" srcOrd="2" destOrd="0" presId="urn:microsoft.com/office/officeart/2005/8/layout/chevron1"/>
    <dgm:cxn modelId="{9361C9D3-066B-4936-A6C3-BA6A4A3B7742}" type="presParOf" srcId="{47A2BB95-5D6C-4444-AB95-8D82D402C911}" destId="{BB6A546D-BCAD-47FC-93DD-9000ED15BB4E}" srcOrd="3" destOrd="0" presId="urn:microsoft.com/office/officeart/2005/8/layout/chevron1"/>
    <dgm:cxn modelId="{526E4A75-2A53-4C40-AE9C-2004959E9406}" type="presParOf" srcId="{47A2BB95-5D6C-4444-AB95-8D82D402C911}" destId="{B2464ACB-6F23-4D18-907E-D06EBED145BB}" srcOrd="4" destOrd="0" presId="urn:microsoft.com/office/officeart/2005/8/layout/chevron1"/>
    <dgm:cxn modelId="{070D1A1E-32F8-42E4-9782-9E6307D8264D}" type="presParOf" srcId="{47A2BB95-5D6C-4444-AB95-8D82D402C911}" destId="{68A27C42-B10B-41FE-8B4E-2013A5FB13C7}" srcOrd="5" destOrd="0" presId="urn:microsoft.com/office/officeart/2005/8/layout/chevron1"/>
    <dgm:cxn modelId="{124E2FAF-54A2-45ED-B866-73DFEEFBD68F}" type="presParOf" srcId="{47A2BB95-5D6C-4444-AB95-8D82D402C911}" destId="{BD68666F-8DD7-48D2-8158-BDF651D1999B}" srcOrd="6" destOrd="0" presId="urn:microsoft.com/office/officeart/2005/8/layout/chevron1"/>
    <dgm:cxn modelId="{C299EBB2-D1A2-44E2-9B38-8994CF93B5C5}" type="presParOf" srcId="{47A2BB95-5D6C-4444-AB95-8D82D402C911}" destId="{66C50590-1183-49E3-ADA2-35B4091326D1}" srcOrd="7" destOrd="0" presId="urn:microsoft.com/office/officeart/2005/8/layout/chevron1"/>
    <dgm:cxn modelId="{6A774D7F-CC2F-408A-9F83-8E69646E8B55}" type="presParOf" srcId="{47A2BB95-5D6C-4444-AB95-8D82D402C911}" destId="{9147D38E-F951-4331-B81E-6B2F270CAC3C}" srcOrd="8" destOrd="0" presId="urn:microsoft.com/office/officeart/2005/8/layout/chevron1"/>
    <dgm:cxn modelId="{5C22A368-84B3-45DA-8DE5-FC600FDF7E35}" type="presParOf" srcId="{47A2BB95-5D6C-4444-AB95-8D82D402C911}" destId="{76FCC13D-1FB4-45B5-BF5B-610717CC554C}" srcOrd="9" destOrd="0" presId="urn:microsoft.com/office/officeart/2005/8/layout/chevron1"/>
    <dgm:cxn modelId="{50F96BDB-0AC9-484D-8CBD-A98097DF5E0D}" type="presParOf" srcId="{47A2BB95-5D6C-4444-AB95-8D82D402C911}" destId="{5FCC3DA0-D81E-4F5A-9B22-13A5F4D51B56}" srcOrd="10" destOrd="0" presId="urn:microsoft.com/office/officeart/2005/8/layout/chevron1"/>
    <dgm:cxn modelId="{BDD16F7B-9F2F-43A0-83ED-1BB9A0F27EF8}" type="presParOf" srcId="{47A2BB95-5D6C-4444-AB95-8D82D402C911}" destId="{1941AEBA-2673-4F4D-8934-4DA37B9575C0}" srcOrd="11" destOrd="0" presId="urn:microsoft.com/office/officeart/2005/8/layout/chevron1"/>
    <dgm:cxn modelId="{86B5FD7F-DE12-49EE-A0F2-54A3ED2E15A2}" type="presParOf" srcId="{47A2BB95-5D6C-4444-AB95-8D82D402C911}" destId="{8A898FB9-23FF-415C-AE86-05EEE5FE2234}" srcOrd="12" destOrd="0" presId="urn:microsoft.com/office/officeart/2005/8/layout/chevron1"/>
    <dgm:cxn modelId="{F4143872-A4D0-4FBB-A491-F79BE15BE17D}" type="presParOf" srcId="{47A2BB95-5D6C-4444-AB95-8D82D402C911}" destId="{28690A5A-A112-472D-940A-35FE714A8A6B}" srcOrd="13" destOrd="0" presId="urn:microsoft.com/office/officeart/2005/8/layout/chevron1"/>
    <dgm:cxn modelId="{1AB88D2C-61F1-40F0-8DBA-9FB5C5998D62}" type="presParOf" srcId="{47A2BB95-5D6C-4444-AB95-8D82D402C911}" destId="{BB38A1D9-113C-4C42-ACCE-674C5D247385}" srcOrd="14" destOrd="0" presId="urn:microsoft.com/office/officeart/2005/8/layout/chevron1"/>
    <dgm:cxn modelId="{C9CC3097-6AD8-47D4-BD38-ABC04E9D6944}" type="presParOf" srcId="{47A2BB95-5D6C-4444-AB95-8D82D402C911}" destId="{F4BB9417-7B99-4D24-9041-884B8B5FDCE0}" srcOrd="15" destOrd="0" presId="urn:microsoft.com/office/officeart/2005/8/layout/chevron1"/>
    <dgm:cxn modelId="{6727B3C5-9D95-4D2C-9EAE-20FB7AA74FDF}"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D5ADC6C7-CDE2-4FD7-8F2B-C9274028B092}" type="presOf" srcId="{D1079DB9-218B-4CF9-8626-480CCA915813}" destId="{81EA62C5-555D-4666-A6B5-923BAE052B54}" srcOrd="0" destOrd="0" presId="urn:microsoft.com/office/officeart/2005/8/layout/chevron1"/>
    <dgm:cxn modelId="{8B85EB5D-D81E-47D8-A588-50CDB309AA40}" srcId="{4257FA0B-DC04-4E2B-A525-27C9CAE4D49F}" destId="{6CF4A22F-F99B-4826-8736-E5A6D55FBDC9}" srcOrd="7" destOrd="0" parTransId="{872AAAFF-7B62-4108-A93D-1301DB3144DE}" sibTransId="{ECA125C1-F948-4E4A-BB85-BF2F352010F5}"/>
    <dgm:cxn modelId="{1CF675C4-EDA3-40F6-872C-467426FD0321}" type="presOf" srcId="{97B88A51-A6B4-401C-92B4-7F283FD6CD78}" destId="{5FCC3DA0-D81E-4F5A-9B22-13A5F4D51B56}" srcOrd="0" destOrd="0" presId="urn:microsoft.com/office/officeart/2005/8/layout/chevron1"/>
    <dgm:cxn modelId="{F169AAE8-13EE-46E8-B3BE-B6E1B95F6575}" type="presOf" srcId="{2225E6C6-5DDB-4A3F-A27F-4C5647F62D31}" destId="{A37DB358-8167-442E-8740-1D2ECDCEE4C6}" srcOrd="0" destOrd="0" presId="urn:microsoft.com/office/officeart/2005/8/layout/chevron1"/>
    <dgm:cxn modelId="{F816E5A4-947B-44A0-ABDD-2CB65B41F756}" type="presOf" srcId="{5964108C-1F5F-4E86-A2B8-BC766412A552}" destId="{8A898FB9-23FF-415C-AE86-05EEE5FE2234}"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C9FF3B1D-6C70-40DD-9072-C324A6B0CB1D}" type="presOf" srcId="{642A396D-93A3-4E2B-8EAA-158138FD6146}" destId="{93AAE2AD-45B8-4BC0-B4CF-A7161EE52D8D}" srcOrd="0" destOrd="0" presId="urn:microsoft.com/office/officeart/2005/8/layout/chevron1"/>
    <dgm:cxn modelId="{26082B99-FF1A-4502-A862-90CEB690B5D8}" type="presOf" srcId="{4257FA0B-DC04-4E2B-A525-27C9CAE4D49F}" destId="{47A2BB95-5D6C-4444-AB95-8D82D402C911}"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2246B472-136E-4F9B-B20B-EE3B7A51FC77}" type="presOf" srcId="{DB50FD64-10C8-4548-B017-715B6AB336F1}" destId="{BD68666F-8DD7-48D2-8158-BDF651D1999B}" srcOrd="0" destOrd="0" presId="urn:microsoft.com/office/officeart/2005/8/layout/chevron1"/>
    <dgm:cxn modelId="{347D800C-61E9-4C35-819F-92FADC5F5285}" type="presOf" srcId="{6CF4A22F-F99B-4826-8736-E5A6D55FBDC9}" destId="{BB38A1D9-113C-4C42-ACCE-674C5D247385}"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2E6CDC9D-1E67-4042-8496-6D362E6541A2}" type="presOf" srcId="{74EFC469-3DE8-44A0-B8F7-9A923EAF52BE}" destId="{9147D38E-F951-4331-B81E-6B2F270CAC3C}" srcOrd="0" destOrd="0" presId="urn:microsoft.com/office/officeart/2005/8/layout/chevron1"/>
    <dgm:cxn modelId="{7910291B-3264-4728-95B8-B07D09D43A42}" type="presOf" srcId="{0A77A97A-59D3-44F6-A9E5-EEB7446BE536}" destId="{B2464ACB-6F23-4D18-907E-D06EBED145BB}" srcOrd="0" destOrd="0" presId="urn:microsoft.com/office/officeart/2005/8/layout/chevron1"/>
    <dgm:cxn modelId="{61A54454-A632-4FDD-8B4E-F7A75C4C5BFA}" type="presParOf" srcId="{47A2BB95-5D6C-4444-AB95-8D82D402C911}" destId="{93AAE2AD-45B8-4BC0-B4CF-A7161EE52D8D}" srcOrd="0" destOrd="0" presId="urn:microsoft.com/office/officeart/2005/8/layout/chevron1"/>
    <dgm:cxn modelId="{A137E3FA-71D3-4674-866C-40503C4A91F5}" type="presParOf" srcId="{47A2BB95-5D6C-4444-AB95-8D82D402C911}" destId="{9CF49D3F-3662-45C5-881D-4EE36A059E2A}" srcOrd="1" destOrd="0" presId="urn:microsoft.com/office/officeart/2005/8/layout/chevron1"/>
    <dgm:cxn modelId="{782924C7-8449-43A0-A3B1-32BC4E4CBBD7}" type="presParOf" srcId="{47A2BB95-5D6C-4444-AB95-8D82D402C911}" destId="{A37DB358-8167-442E-8740-1D2ECDCEE4C6}" srcOrd="2" destOrd="0" presId="urn:microsoft.com/office/officeart/2005/8/layout/chevron1"/>
    <dgm:cxn modelId="{DB913503-EC90-40E5-BE72-5F20BBB90CC1}" type="presParOf" srcId="{47A2BB95-5D6C-4444-AB95-8D82D402C911}" destId="{BB6A546D-BCAD-47FC-93DD-9000ED15BB4E}" srcOrd="3" destOrd="0" presId="urn:microsoft.com/office/officeart/2005/8/layout/chevron1"/>
    <dgm:cxn modelId="{11B9E68D-4A72-462D-8F1C-A55580CF9F2B}" type="presParOf" srcId="{47A2BB95-5D6C-4444-AB95-8D82D402C911}" destId="{B2464ACB-6F23-4D18-907E-D06EBED145BB}" srcOrd="4" destOrd="0" presId="urn:microsoft.com/office/officeart/2005/8/layout/chevron1"/>
    <dgm:cxn modelId="{76FBD976-53D2-4C8D-BCB8-A33E1E1A3F55}" type="presParOf" srcId="{47A2BB95-5D6C-4444-AB95-8D82D402C911}" destId="{68A27C42-B10B-41FE-8B4E-2013A5FB13C7}" srcOrd="5" destOrd="0" presId="urn:microsoft.com/office/officeart/2005/8/layout/chevron1"/>
    <dgm:cxn modelId="{58BA9325-C726-462D-AA0F-ED3A02482C74}" type="presParOf" srcId="{47A2BB95-5D6C-4444-AB95-8D82D402C911}" destId="{BD68666F-8DD7-48D2-8158-BDF651D1999B}" srcOrd="6" destOrd="0" presId="urn:microsoft.com/office/officeart/2005/8/layout/chevron1"/>
    <dgm:cxn modelId="{A08CE763-FDD2-4674-9E1C-A50EB982C390}" type="presParOf" srcId="{47A2BB95-5D6C-4444-AB95-8D82D402C911}" destId="{66C50590-1183-49E3-ADA2-35B4091326D1}" srcOrd="7" destOrd="0" presId="urn:microsoft.com/office/officeart/2005/8/layout/chevron1"/>
    <dgm:cxn modelId="{C55F912D-EE37-49B0-ADD8-841AF7121CDD}" type="presParOf" srcId="{47A2BB95-5D6C-4444-AB95-8D82D402C911}" destId="{9147D38E-F951-4331-B81E-6B2F270CAC3C}" srcOrd="8" destOrd="0" presId="urn:microsoft.com/office/officeart/2005/8/layout/chevron1"/>
    <dgm:cxn modelId="{1A15A713-7028-4252-9F49-2583555AA0A5}" type="presParOf" srcId="{47A2BB95-5D6C-4444-AB95-8D82D402C911}" destId="{76FCC13D-1FB4-45B5-BF5B-610717CC554C}" srcOrd="9" destOrd="0" presId="urn:microsoft.com/office/officeart/2005/8/layout/chevron1"/>
    <dgm:cxn modelId="{716D37F2-C2CD-43A8-9966-D67F8F13A402}" type="presParOf" srcId="{47A2BB95-5D6C-4444-AB95-8D82D402C911}" destId="{5FCC3DA0-D81E-4F5A-9B22-13A5F4D51B56}" srcOrd="10" destOrd="0" presId="urn:microsoft.com/office/officeart/2005/8/layout/chevron1"/>
    <dgm:cxn modelId="{E765AF73-EA1A-4EDF-B596-1D3D10867DD7}" type="presParOf" srcId="{47A2BB95-5D6C-4444-AB95-8D82D402C911}" destId="{1941AEBA-2673-4F4D-8934-4DA37B9575C0}" srcOrd="11" destOrd="0" presId="urn:microsoft.com/office/officeart/2005/8/layout/chevron1"/>
    <dgm:cxn modelId="{9F7ECB22-E858-4CF2-BABD-F56EF73BBA82}" type="presParOf" srcId="{47A2BB95-5D6C-4444-AB95-8D82D402C911}" destId="{8A898FB9-23FF-415C-AE86-05EEE5FE2234}" srcOrd="12" destOrd="0" presId="urn:microsoft.com/office/officeart/2005/8/layout/chevron1"/>
    <dgm:cxn modelId="{B07125A6-2285-4EBD-BAF2-D08FBCA97362}" type="presParOf" srcId="{47A2BB95-5D6C-4444-AB95-8D82D402C911}" destId="{28690A5A-A112-472D-940A-35FE714A8A6B}" srcOrd="13" destOrd="0" presId="urn:microsoft.com/office/officeart/2005/8/layout/chevron1"/>
    <dgm:cxn modelId="{245CAF9E-650E-4B2A-879C-2BED1BF4ED64}" type="presParOf" srcId="{47A2BB95-5D6C-4444-AB95-8D82D402C911}" destId="{BB38A1D9-113C-4C42-ACCE-674C5D247385}" srcOrd="14" destOrd="0" presId="urn:microsoft.com/office/officeart/2005/8/layout/chevron1"/>
    <dgm:cxn modelId="{3F84CB9C-1F72-42B3-A650-368A8E572341}" type="presParOf" srcId="{47A2BB95-5D6C-4444-AB95-8D82D402C911}" destId="{F4BB9417-7B99-4D24-9041-884B8B5FDCE0}" srcOrd="15" destOrd="0" presId="urn:microsoft.com/office/officeart/2005/8/layout/chevron1"/>
    <dgm:cxn modelId="{9F302067-DBBE-40AB-AC2E-BEFDB1F3511D}"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70C3AC9B-CB60-4C55-90AE-1E919436231D}" type="presOf" srcId="{DB50FD64-10C8-4548-B017-715B6AB336F1}" destId="{BD68666F-8DD7-48D2-8158-BDF651D1999B}" srcOrd="0" destOrd="0" presId="urn:microsoft.com/office/officeart/2005/8/layout/chevron1"/>
    <dgm:cxn modelId="{4EBD803C-8F7E-40CB-A140-E5608A5A51A5}" srcId="{4257FA0B-DC04-4E2B-A525-27C9CAE4D49F}" destId="{DB50FD64-10C8-4548-B017-715B6AB336F1}" srcOrd="3" destOrd="0" parTransId="{20ABE791-13D9-4830-B660-FF77584E7C60}" sibTransId="{6BE7CD28-97AF-4C4C-AFD6-4C824F6981ED}"/>
    <dgm:cxn modelId="{FCA14D0C-53AC-4E25-9A8A-A55BEF2350C3}" srcId="{4257FA0B-DC04-4E2B-A525-27C9CAE4D49F}" destId="{0A77A97A-59D3-44F6-A9E5-EEB7446BE536}" srcOrd="2" destOrd="0" parTransId="{43E81C8D-0D9E-483B-AC5B-F57D7A813152}" sibTransId="{186AFDBF-F109-40EB-92D2-598737E78FE7}"/>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BC39A16B-1E58-4140-90D6-80436E5BA54A}" type="presOf" srcId="{6CF4A22F-F99B-4826-8736-E5A6D55FBDC9}" destId="{BB38A1D9-113C-4C42-ACCE-674C5D247385}" srcOrd="0" destOrd="0" presId="urn:microsoft.com/office/officeart/2005/8/layout/chevron1"/>
    <dgm:cxn modelId="{AB3836F0-3780-44BB-92A9-6D9754890E1F}" type="presOf" srcId="{642A396D-93A3-4E2B-8EAA-158138FD6146}" destId="{93AAE2AD-45B8-4BC0-B4CF-A7161EE52D8D}" srcOrd="0" destOrd="0" presId="urn:microsoft.com/office/officeart/2005/8/layout/chevron1"/>
    <dgm:cxn modelId="{A5762AF3-68A4-4019-881F-77ADE8FD8871}" type="presOf" srcId="{97B88A51-A6B4-401C-92B4-7F283FD6CD78}" destId="{5FCC3DA0-D81E-4F5A-9B22-13A5F4D51B56}" srcOrd="0" destOrd="0" presId="urn:microsoft.com/office/officeart/2005/8/layout/chevron1"/>
    <dgm:cxn modelId="{347D1319-5313-4A92-B32F-5CFFC5FD14A1}" type="presOf" srcId="{74EFC469-3DE8-44A0-B8F7-9A923EAF52BE}" destId="{9147D38E-F951-4331-B81E-6B2F270CAC3C}"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B11DCA38-338D-447B-A59B-5C050764F469}" type="presOf" srcId="{5964108C-1F5F-4E86-A2B8-BC766412A552}" destId="{8A898FB9-23FF-415C-AE86-05EEE5FE2234}" srcOrd="0" destOrd="0" presId="urn:microsoft.com/office/officeart/2005/8/layout/chevron1"/>
    <dgm:cxn modelId="{EF777A5E-3AF1-4E54-B33D-73216C8CCDFA}" type="presOf" srcId="{0A77A97A-59D3-44F6-A9E5-EEB7446BE536}" destId="{B2464ACB-6F23-4D18-907E-D06EBED145BB}"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8B9909F5-EEB9-4C49-AA35-5B688143C8B4}" type="presOf" srcId="{2225E6C6-5DDB-4A3F-A27F-4C5647F62D31}" destId="{A37DB358-8167-442E-8740-1D2ECDCEE4C6}"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1E25C389-521B-4E8E-991C-9E0AE83D9B4D}" type="presOf" srcId="{D1079DB9-218B-4CF9-8626-480CCA915813}" destId="{81EA62C5-555D-4666-A6B5-923BAE052B54}" srcOrd="0" destOrd="0" presId="urn:microsoft.com/office/officeart/2005/8/layout/chevron1"/>
    <dgm:cxn modelId="{F56D1A7F-DBEB-40AB-8BD3-52F4C4EB5777}" type="presOf" srcId="{4257FA0B-DC04-4E2B-A525-27C9CAE4D49F}" destId="{47A2BB95-5D6C-4444-AB95-8D82D402C911}" srcOrd="0" destOrd="0" presId="urn:microsoft.com/office/officeart/2005/8/layout/chevron1"/>
    <dgm:cxn modelId="{B120DB53-9FAC-42A1-B2E6-4E534B0B3BAF}" type="presParOf" srcId="{47A2BB95-5D6C-4444-AB95-8D82D402C911}" destId="{93AAE2AD-45B8-4BC0-B4CF-A7161EE52D8D}" srcOrd="0" destOrd="0" presId="urn:microsoft.com/office/officeart/2005/8/layout/chevron1"/>
    <dgm:cxn modelId="{C08F215D-AB1B-4ED5-B4F1-C0B0C23CE8ED}" type="presParOf" srcId="{47A2BB95-5D6C-4444-AB95-8D82D402C911}" destId="{9CF49D3F-3662-45C5-881D-4EE36A059E2A}" srcOrd="1" destOrd="0" presId="urn:microsoft.com/office/officeart/2005/8/layout/chevron1"/>
    <dgm:cxn modelId="{9098AC99-2B05-4102-BB97-50E949FC695B}" type="presParOf" srcId="{47A2BB95-5D6C-4444-AB95-8D82D402C911}" destId="{A37DB358-8167-442E-8740-1D2ECDCEE4C6}" srcOrd="2" destOrd="0" presId="urn:microsoft.com/office/officeart/2005/8/layout/chevron1"/>
    <dgm:cxn modelId="{AA94AB9D-1A5C-4C78-85B5-E546B46F79EA}" type="presParOf" srcId="{47A2BB95-5D6C-4444-AB95-8D82D402C911}" destId="{BB6A546D-BCAD-47FC-93DD-9000ED15BB4E}" srcOrd="3" destOrd="0" presId="urn:microsoft.com/office/officeart/2005/8/layout/chevron1"/>
    <dgm:cxn modelId="{05C70730-2E52-4E03-92A6-3CB05D3D4920}" type="presParOf" srcId="{47A2BB95-5D6C-4444-AB95-8D82D402C911}" destId="{B2464ACB-6F23-4D18-907E-D06EBED145BB}" srcOrd="4" destOrd="0" presId="urn:microsoft.com/office/officeart/2005/8/layout/chevron1"/>
    <dgm:cxn modelId="{37F62B46-CB01-4AA1-BE40-E6B4421337B7}" type="presParOf" srcId="{47A2BB95-5D6C-4444-AB95-8D82D402C911}" destId="{68A27C42-B10B-41FE-8B4E-2013A5FB13C7}" srcOrd="5" destOrd="0" presId="urn:microsoft.com/office/officeart/2005/8/layout/chevron1"/>
    <dgm:cxn modelId="{6DAF6247-BE80-4A0C-98BE-9349A982D6EC}" type="presParOf" srcId="{47A2BB95-5D6C-4444-AB95-8D82D402C911}" destId="{BD68666F-8DD7-48D2-8158-BDF651D1999B}" srcOrd="6" destOrd="0" presId="urn:microsoft.com/office/officeart/2005/8/layout/chevron1"/>
    <dgm:cxn modelId="{53F146A7-8F8F-4E4E-A946-996FADE857B0}" type="presParOf" srcId="{47A2BB95-5D6C-4444-AB95-8D82D402C911}" destId="{66C50590-1183-49E3-ADA2-35B4091326D1}" srcOrd="7" destOrd="0" presId="urn:microsoft.com/office/officeart/2005/8/layout/chevron1"/>
    <dgm:cxn modelId="{10E130F1-E1BB-4582-88F3-B36B359D5FC2}" type="presParOf" srcId="{47A2BB95-5D6C-4444-AB95-8D82D402C911}" destId="{9147D38E-F951-4331-B81E-6B2F270CAC3C}" srcOrd="8" destOrd="0" presId="urn:microsoft.com/office/officeart/2005/8/layout/chevron1"/>
    <dgm:cxn modelId="{9A875FBB-CFF8-4DA3-A1BC-89E35ED97D2C}" type="presParOf" srcId="{47A2BB95-5D6C-4444-AB95-8D82D402C911}" destId="{76FCC13D-1FB4-45B5-BF5B-610717CC554C}" srcOrd="9" destOrd="0" presId="urn:microsoft.com/office/officeart/2005/8/layout/chevron1"/>
    <dgm:cxn modelId="{0096766A-7E5E-4D25-8654-6AEDEB0600E2}" type="presParOf" srcId="{47A2BB95-5D6C-4444-AB95-8D82D402C911}" destId="{5FCC3DA0-D81E-4F5A-9B22-13A5F4D51B56}" srcOrd="10" destOrd="0" presId="urn:microsoft.com/office/officeart/2005/8/layout/chevron1"/>
    <dgm:cxn modelId="{4FCF85C1-89DC-4E10-9D45-4954E0341FEE}" type="presParOf" srcId="{47A2BB95-5D6C-4444-AB95-8D82D402C911}" destId="{1941AEBA-2673-4F4D-8934-4DA37B9575C0}" srcOrd="11" destOrd="0" presId="urn:microsoft.com/office/officeart/2005/8/layout/chevron1"/>
    <dgm:cxn modelId="{54FA11DC-9B56-4802-8FC2-7A33E87FBF89}" type="presParOf" srcId="{47A2BB95-5D6C-4444-AB95-8D82D402C911}" destId="{8A898FB9-23FF-415C-AE86-05EEE5FE2234}" srcOrd="12" destOrd="0" presId="urn:microsoft.com/office/officeart/2005/8/layout/chevron1"/>
    <dgm:cxn modelId="{35453206-C834-470B-ACBB-B95F9D842286}" type="presParOf" srcId="{47A2BB95-5D6C-4444-AB95-8D82D402C911}" destId="{28690A5A-A112-472D-940A-35FE714A8A6B}" srcOrd="13" destOrd="0" presId="urn:microsoft.com/office/officeart/2005/8/layout/chevron1"/>
    <dgm:cxn modelId="{8FE6CABE-41D7-4FBE-B09C-C62B4BBECC01}" type="presParOf" srcId="{47A2BB95-5D6C-4444-AB95-8D82D402C911}" destId="{BB38A1D9-113C-4C42-ACCE-674C5D247385}" srcOrd="14" destOrd="0" presId="urn:microsoft.com/office/officeart/2005/8/layout/chevron1"/>
    <dgm:cxn modelId="{64805140-E1E4-463A-A669-BEF354AFBEA5}" type="presParOf" srcId="{47A2BB95-5D6C-4444-AB95-8D82D402C911}" destId="{F4BB9417-7B99-4D24-9041-884B8B5FDCE0}" srcOrd="15" destOrd="0" presId="urn:microsoft.com/office/officeart/2005/8/layout/chevron1"/>
    <dgm:cxn modelId="{F6590918-6C67-4836-A6AB-AD22DC151380}"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125923" custScaleY="159048">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dgm:presLayoutVars>
          <dgm:chMax val="0"/>
          <dgm:chPref val="0"/>
          <dgm:bulletEnabled val="1"/>
        </dgm:presLayoutVars>
      </dgm:prSet>
      <dgm:spPr/>
      <dgm:t>
        <a:bodyPr/>
        <a:lstStyle/>
        <a:p>
          <a:endParaRPr lang="fr-FR"/>
        </a:p>
      </dgm:t>
    </dgm:pt>
  </dgm:ptLst>
  <dgm:cxnLst>
    <dgm:cxn modelId="{EE2A4362-36DF-43CB-BF3E-48A3E013BD17}" type="presOf" srcId="{74EFC469-3DE8-44A0-B8F7-9A923EAF52BE}" destId="{9147D38E-F951-4331-B81E-6B2F270CAC3C}" srcOrd="0" destOrd="0" presId="urn:microsoft.com/office/officeart/2005/8/layout/chevron1"/>
    <dgm:cxn modelId="{2DF91F6D-2DAF-45FD-9A06-4A452A0261FE}" type="presOf" srcId="{2225E6C6-5DDB-4A3F-A27F-4C5647F62D31}" destId="{A37DB358-8167-442E-8740-1D2ECDCEE4C6}" srcOrd="0" destOrd="0" presId="urn:microsoft.com/office/officeart/2005/8/layout/chevron1"/>
    <dgm:cxn modelId="{4EBD803C-8F7E-40CB-A140-E5608A5A51A5}" srcId="{4257FA0B-DC04-4E2B-A525-27C9CAE4D49F}" destId="{DB50FD64-10C8-4548-B017-715B6AB336F1}" srcOrd="3" destOrd="0" parTransId="{20ABE791-13D9-4830-B660-FF77584E7C60}" sibTransId="{6BE7CD28-97AF-4C4C-AFD6-4C824F6981ED}"/>
    <dgm:cxn modelId="{FCA14D0C-53AC-4E25-9A8A-A55BEF2350C3}" srcId="{4257FA0B-DC04-4E2B-A525-27C9CAE4D49F}" destId="{0A77A97A-59D3-44F6-A9E5-EEB7446BE536}" srcOrd="2" destOrd="0" parTransId="{43E81C8D-0D9E-483B-AC5B-F57D7A813152}" sibTransId="{186AFDBF-F109-40EB-92D2-598737E78FE7}"/>
    <dgm:cxn modelId="{EBE3A77F-0005-4320-9145-70EC9C398DF7}" srcId="{4257FA0B-DC04-4E2B-A525-27C9CAE4D49F}" destId="{D1079DB9-218B-4CF9-8626-480CCA915813}" srcOrd="8" destOrd="0" parTransId="{800A6671-8A5B-4759-9B6D-2D675F63876D}" sibTransId="{2C548139-8262-42EE-AD9A-26E4C3C2352C}"/>
    <dgm:cxn modelId="{DEB041DF-ED76-4330-8470-27C32475A536}" type="presOf" srcId="{642A396D-93A3-4E2B-8EAA-158138FD6146}" destId="{93AAE2AD-45B8-4BC0-B4CF-A7161EE52D8D}" srcOrd="0" destOrd="0" presId="urn:microsoft.com/office/officeart/2005/8/layout/chevron1"/>
    <dgm:cxn modelId="{8B85EB5D-D81E-47D8-A588-50CDB309AA40}" srcId="{4257FA0B-DC04-4E2B-A525-27C9CAE4D49F}" destId="{6CF4A22F-F99B-4826-8736-E5A6D55FBDC9}" srcOrd="7" destOrd="0" parTransId="{872AAAFF-7B62-4108-A93D-1301DB3144DE}" sibTransId="{ECA125C1-F948-4E4A-BB85-BF2F352010F5}"/>
    <dgm:cxn modelId="{D90CF65E-305A-4F3C-82D0-9A60825CAB50}" type="presOf" srcId="{DB50FD64-10C8-4548-B017-715B6AB336F1}" destId="{BD68666F-8DD7-48D2-8158-BDF651D1999B}"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8A9C1672-FF2D-4096-B28B-AA1D31F73197}" type="presOf" srcId="{4257FA0B-DC04-4E2B-A525-27C9CAE4D49F}" destId="{47A2BB95-5D6C-4444-AB95-8D82D402C911}"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ACCF30F2-0843-486A-9D8C-62A6F8A3AC80}" type="presOf" srcId="{0A77A97A-59D3-44F6-A9E5-EEB7446BE536}" destId="{B2464ACB-6F23-4D18-907E-D06EBED145BB}"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A74D8D60-E857-4531-84F7-EE45649A7BDF}" type="presOf" srcId="{5964108C-1F5F-4E86-A2B8-BC766412A552}" destId="{8A898FB9-23FF-415C-AE86-05EEE5FE2234}"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5D8F263F-055C-49FC-9C49-BDFFE7F49A4F}" type="presOf" srcId="{6CF4A22F-F99B-4826-8736-E5A6D55FBDC9}" destId="{BB38A1D9-113C-4C42-ACCE-674C5D247385}" srcOrd="0" destOrd="0" presId="urn:microsoft.com/office/officeart/2005/8/layout/chevron1"/>
    <dgm:cxn modelId="{D4C15264-E634-4E3A-91E4-FAA236612DE5}" type="presOf" srcId="{D1079DB9-218B-4CF9-8626-480CCA915813}" destId="{81EA62C5-555D-4666-A6B5-923BAE052B54}" srcOrd="0" destOrd="0" presId="urn:microsoft.com/office/officeart/2005/8/layout/chevron1"/>
    <dgm:cxn modelId="{9EB33216-D2C5-449A-9F87-A4560B1F073F}" type="presOf" srcId="{97B88A51-A6B4-401C-92B4-7F283FD6CD78}" destId="{5FCC3DA0-D81E-4F5A-9B22-13A5F4D51B56}" srcOrd="0" destOrd="0" presId="urn:microsoft.com/office/officeart/2005/8/layout/chevron1"/>
    <dgm:cxn modelId="{F80D0C0B-D2B2-4D24-8469-E4AC2EC03156}" type="presParOf" srcId="{47A2BB95-5D6C-4444-AB95-8D82D402C911}" destId="{93AAE2AD-45B8-4BC0-B4CF-A7161EE52D8D}" srcOrd="0" destOrd="0" presId="urn:microsoft.com/office/officeart/2005/8/layout/chevron1"/>
    <dgm:cxn modelId="{A0AE886C-E162-4C3B-985C-D54433FB913C}" type="presParOf" srcId="{47A2BB95-5D6C-4444-AB95-8D82D402C911}" destId="{9CF49D3F-3662-45C5-881D-4EE36A059E2A}" srcOrd="1" destOrd="0" presId="urn:microsoft.com/office/officeart/2005/8/layout/chevron1"/>
    <dgm:cxn modelId="{A388CEFB-145C-49D9-A9DD-FAAC1B86DCD6}" type="presParOf" srcId="{47A2BB95-5D6C-4444-AB95-8D82D402C911}" destId="{A37DB358-8167-442E-8740-1D2ECDCEE4C6}" srcOrd="2" destOrd="0" presId="urn:microsoft.com/office/officeart/2005/8/layout/chevron1"/>
    <dgm:cxn modelId="{3B20582E-7EF6-43E2-B372-C022A3FC85D4}" type="presParOf" srcId="{47A2BB95-5D6C-4444-AB95-8D82D402C911}" destId="{BB6A546D-BCAD-47FC-93DD-9000ED15BB4E}" srcOrd="3" destOrd="0" presId="urn:microsoft.com/office/officeart/2005/8/layout/chevron1"/>
    <dgm:cxn modelId="{83E0AB04-304E-46CD-A94D-CF605A41A477}" type="presParOf" srcId="{47A2BB95-5D6C-4444-AB95-8D82D402C911}" destId="{B2464ACB-6F23-4D18-907E-D06EBED145BB}" srcOrd="4" destOrd="0" presId="urn:microsoft.com/office/officeart/2005/8/layout/chevron1"/>
    <dgm:cxn modelId="{7FF6C370-29A4-438E-9162-B7E1B4AB063E}" type="presParOf" srcId="{47A2BB95-5D6C-4444-AB95-8D82D402C911}" destId="{68A27C42-B10B-41FE-8B4E-2013A5FB13C7}" srcOrd="5" destOrd="0" presId="urn:microsoft.com/office/officeart/2005/8/layout/chevron1"/>
    <dgm:cxn modelId="{6A075774-0A37-468D-8220-6BFA0AE768BF}" type="presParOf" srcId="{47A2BB95-5D6C-4444-AB95-8D82D402C911}" destId="{BD68666F-8DD7-48D2-8158-BDF651D1999B}" srcOrd="6" destOrd="0" presId="urn:microsoft.com/office/officeart/2005/8/layout/chevron1"/>
    <dgm:cxn modelId="{FCFE3844-1B4E-4797-9D21-A6D08B7EC6B3}" type="presParOf" srcId="{47A2BB95-5D6C-4444-AB95-8D82D402C911}" destId="{66C50590-1183-49E3-ADA2-35B4091326D1}" srcOrd="7" destOrd="0" presId="urn:microsoft.com/office/officeart/2005/8/layout/chevron1"/>
    <dgm:cxn modelId="{CE03B87B-F7D0-4E7F-91B1-ADAC0756070B}" type="presParOf" srcId="{47A2BB95-5D6C-4444-AB95-8D82D402C911}" destId="{9147D38E-F951-4331-B81E-6B2F270CAC3C}" srcOrd="8" destOrd="0" presId="urn:microsoft.com/office/officeart/2005/8/layout/chevron1"/>
    <dgm:cxn modelId="{F2EC4DD6-FCAE-43A7-B8FB-9DABF33C7BD0}" type="presParOf" srcId="{47A2BB95-5D6C-4444-AB95-8D82D402C911}" destId="{76FCC13D-1FB4-45B5-BF5B-610717CC554C}" srcOrd="9" destOrd="0" presId="urn:microsoft.com/office/officeart/2005/8/layout/chevron1"/>
    <dgm:cxn modelId="{EF2E1D4B-3F79-4067-BD91-D118F1E13E2B}" type="presParOf" srcId="{47A2BB95-5D6C-4444-AB95-8D82D402C911}" destId="{5FCC3DA0-D81E-4F5A-9B22-13A5F4D51B56}" srcOrd="10" destOrd="0" presId="urn:microsoft.com/office/officeart/2005/8/layout/chevron1"/>
    <dgm:cxn modelId="{9480E4B6-8508-41EA-A22D-B3206BDF3A09}" type="presParOf" srcId="{47A2BB95-5D6C-4444-AB95-8D82D402C911}" destId="{1941AEBA-2673-4F4D-8934-4DA37B9575C0}" srcOrd="11" destOrd="0" presId="urn:microsoft.com/office/officeart/2005/8/layout/chevron1"/>
    <dgm:cxn modelId="{56160685-4F29-4192-932D-46F3D3032E87}" type="presParOf" srcId="{47A2BB95-5D6C-4444-AB95-8D82D402C911}" destId="{8A898FB9-23FF-415C-AE86-05EEE5FE2234}" srcOrd="12" destOrd="0" presId="urn:microsoft.com/office/officeart/2005/8/layout/chevron1"/>
    <dgm:cxn modelId="{9EA5D714-5C15-44D3-97EF-E430A32DB895}" type="presParOf" srcId="{47A2BB95-5D6C-4444-AB95-8D82D402C911}" destId="{28690A5A-A112-472D-940A-35FE714A8A6B}" srcOrd="13" destOrd="0" presId="urn:microsoft.com/office/officeart/2005/8/layout/chevron1"/>
    <dgm:cxn modelId="{7C460C8F-7BA0-4697-8BC6-F93F7B0BEE3C}" type="presParOf" srcId="{47A2BB95-5D6C-4444-AB95-8D82D402C911}" destId="{BB38A1D9-113C-4C42-ACCE-674C5D247385}" srcOrd="14" destOrd="0" presId="urn:microsoft.com/office/officeart/2005/8/layout/chevron1"/>
    <dgm:cxn modelId="{BEBB1CDC-1F4D-4051-B129-722F974A66B0}" type="presParOf" srcId="{47A2BB95-5D6C-4444-AB95-8D82D402C911}" destId="{F4BB9417-7B99-4D24-9041-884B8B5FDCE0}" srcOrd="15" destOrd="0" presId="urn:microsoft.com/office/officeart/2005/8/layout/chevron1"/>
    <dgm:cxn modelId="{1806DF92-B247-4C2D-B78B-E580F12E8453}"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9F02200C-5FF4-4FF5-B9F5-3179ECF5FDDF}" type="presOf" srcId="{D1079DB9-218B-4CF9-8626-480CCA915813}" destId="{81EA62C5-555D-4666-A6B5-923BAE052B54}"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13F54D3C-239C-4115-A082-A2BF73791FEA}" type="presOf" srcId="{642A396D-93A3-4E2B-8EAA-158138FD6146}" destId="{93AAE2AD-45B8-4BC0-B4CF-A7161EE52D8D}" srcOrd="0" destOrd="0" presId="urn:microsoft.com/office/officeart/2005/8/layout/chevron1"/>
    <dgm:cxn modelId="{8B85EB5D-D81E-47D8-A588-50CDB309AA40}" srcId="{4257FA0B-DC04-4E2B-A525-27C9CAE4D49F}" destId="{6CF4A22F-F99B-4826-8736-E5A6D55FBDC9}" srcOrd="7" destOrd="0" parTransId="{872AAAFF-7B62-4108-A93D-1301DB3144DE}" sibTransId="{ECA125C1-F948-4E4A-BB85-BF2F352010F5}"/>
    <dgm:cxn modelId="{75553681-9861-4C37-AF47-AA4B7C43F401}" type="presOf" srcId="{2225E6C6-5DDB-4A3F-A27F-4C5647F62D31}" destId="{A37DB358-8167-442E-8740-1D2ECDCEE4C6}" srcOrd="0" destOrd="0" presId="urn:microsoft.com/office/officeart/2005/8/layout/chevron1"/>
    <dgm:cxn modelId="{E2741223-22A1-40E0-9C47-DD393352D6E8}" type="presOf" srcId="{74EFC469-3DE8-44A0-B8F7-9A923EAF52BE}" destId="{9147D38E-F951-4331-B81E-6B2F270CAC3C}" srcOrd="0" destOrd="0" presId="urn:microsoft.com/office/officeart/2005/8/layout/chevron1"/>
    <dgm:cxn modelId="{1C7CEAF5-26C0-4854-A2AD-28B42BF28359}" type="presOf" srcId="{4257FA0B-DC04-4E2B-A525-27C9CAE4D49F}" destId="{47A2BB95-5D6C-4444-AB95-8D82D402C911}" srcOrd="0" destOrd="0" presId="urn:microsoft.com/office/officeart/2005/8/layout/chevron1"/>
    <dgm:cxn modelId="{29E137AD-BECD-4292-9834-B96118D052C8}" type="presOf" srcId="{5964108C-1F5F-4E86-A2B8-BC766412A552}" destId="{8A898FB9-23FF-415C-AE86-05EEE5FE2234}"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D1CCC018-3C7D-4A53-91BD-A1D7A28603EB}" type="presOf" srcId="{0A77A97A-59D3-44F6-A9E5-EEB7446BE536}" destId="{B2464ACB-6F23-4D18-907E-D06EBED145BB}" srcOrd="0" destOrd="0" presId="urn:microsoft.com/office/officeart/2005/8/layout/chevron1"/>
    <dgm:cxn modelId="{4A653D64-4C89-44E6-807E-3413F8EB9CDE}" type="presOf" srcId="{6CF4A22F-F99B-4826-8736-E5A6D55FBDC9}" destId="{BB38A1D9-113C-4C42-ACCE-674C5D247385}"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2E5B2549-8293-452A-9FF6-73452913B0A2}" type="presOf" srcId="{DB50FD64-10C8-4548-B017-715B6AB336F1}" destId="{BD68666F-8DD7-48D2-8158-BDF651D1999B}"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484018A-35E2-4B36-8971-81DBC5C6DDDC}" type="presOf" srcId="{97B88A51-A6B4-401C-92B4-7F283FD6CD78}" destId="{5FCC3DA0-D81E-4F5A-9B22-13A5F4D51B56}"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527868AC-AAB1-41BF-89B8-8B75014F68F1}" type="presParOf" srcId="{47A2BB95-5D6C-4444-AB95-8D82D402C911}" destId="{93AAE2AD-45B8-4BC0-B4CF-A7161EE52D8D}" srcOrd="0" destOrd="0" presId="urn:microsoft.com/office/officeart/2005/8/layout/chevron1"/>
    <dgm:cxn modelId="{7E744C4E-5EFC-4FE1-9897-DE369D191341}" type="presParOf" srcId="{47A2BB95-5D6C-4444-AB95-8D82D402C911}" destId="{9CF49D3F-3662-45C5-881D-4EE36A059E2A}" srcOrd="1" destOrd="0" presId="urn:microsoft.com/office/officeart/2005/8/layout/chevron1"/>
    <dgm:cxn modelId="{493BCF25-AF62-4B77-8582-8077559D24D1}" type="presParOf" srcId="{47A2BB95-5D6C-4444-AB95-8D82D402C911}" destId="{A37DB358-8167-442E-8740-1D2ECDCEE4C6}" srcOrd="2" destOrd="0" presId="urn:microsoft.com/office/officeart/2005/8/layout/chevron1"/>
    <dgm:cxn modelId="{72723E27-5021-4BA5-BE38-B27C33B158CF}" type="presParOf" srcId="{47A2BB95-5D6C-4444-AB95-8D82D402C911}" destId="{BB6A546D-BCAD-47FC-93DD-9000ED15BB4E}" srcOrd="3" destOrd="0" presId="urn:microsoft.com/office/officeart/2005/8/layout/chevron1"/>
    <dgm:cxn modelId="{7885E3C3-8CBE-4FF8-B640-80C38984D682}" type="presParOf" srcId="{47A2BB95-5D6C-4444-AB95-8D82D402C911}" destId="{B2464ACB-6F23-4D18-907E-D06EBED145BB}" srcOrd="4" destOrd="0" presId="urn:microsoft.com/office/officeart/2005/8/layout/chevron1"/>
    <dgm:cxn modelId="{77643635-6988-44BB-87FE-DBEF1339A024}" type="presParOf" srcId="{47A2BB95-5D6C-4444-AB95-8D82D402C911}" destId="{68A27C42-B10B-41FE-8B4E-2013A5FB13C7}" srcOrd="5" destOrd="0" presId="urn:microsoft.com/office/officeart/2005/8/layout/chevron1"/>
    <dgm:cxn modelId="{95296069-0F16-4C63-B8F3-C96980AC86B4}" type="presParOf" srcId="{47A2BB95-5D6C-4444-AB95-8D82D402C911}" destId="{BD68666F-8DD7-48D2-8158-BDF651D1999B}" srcOrd="6" destOrd="0" presId="urn:microsoft.com/office/officeart/2005/8/layout/chevron1"/>
    <dgm:cxn modelId="{884F1BF6-CCF5-4F24-9647-AE0E000D73A3}" type="presParOf" srcId="{47A2BB95-5D6C-4444-AB95-8D82D402C911}" destId="{66C50590-1183-49E3-ADA2-35B4091326D1}" srcOrd="7" destOrd="0" presId="urn:microsoft.com/office/officeart/2005/8/layout/chevron1"/>
    <dgm:cxn modelId="{0B6048FB-9568-4AE2-9F1E-FCAD9452D937}" type="presParOf" srcId="{47A2BB95-5D6C-4444-AB95-8D82D402C911}" destId="{9147D38E-F951-4331-B81E-6B2F270CAC3C}" srcOrd="8" destOrd="0" presId="urn:microsoft.com/office/officeart/2005/8/layout/chevron1"/>
    <dgm:cxn modelId="{5AC0883A-EDA9-47DF-838C-03562CF867FB}" type="presParOf" srcId="{47A2BB95-5D6C-4444-AB95-8D82D402C911}" destId="{76FCC13D-1FB4-45B5-BF5B-610717CC554C}" srcOrd="9" destOrd="0" presId="urn:microsoft.com/office/officeart/2005/8/layout/chevron1"/>
    <dgm:cxn modelId="{442495DC-FEBE-4509-A8EA-5FE6AE965FE1}" type="presParOf" srcId="{47A2BB95-5D6C-4444-AB95-8D82D402C911}" destId="{5FCC3DA0-D81E-4F5A-9B22-13A5F4D51B56}" srcOrd="10" destOrd="0" presId="urn:microsoft.com/office/officeart/2005/8/layout/chevron1"/>
    <dgm:cxn modelId="{D67C6A52-5141-4D79-BD42-74F5D095A950}" type="presParOf" srcId="{47A2BB95-5D6C-4444-AB95-8D82D402C911}" destId="{1941AEBA-2673-4F4D-8934-4DA37B9575C0}" srcOrd="11" destOrd="0" presId="urn:microsoft.com/office/officeart/2005/8/layout/chevron1"/>
    <dgm:cxn modelId="{F8C9C202-3415-4F0D-A26F-E78F7C9BC58D}" type="presParOf" srcId="{47A2BB95-5D6C-4444-AB95-8D82D402C911}" destId="{8A898FB9-23FF-415C-AE86-05EEE5FE2234}" srcOrd="12" destOrd="0" presId="urn:microsoft.com/office/officeart/2005/8/layout/chevron1"/>
    <dgm:cxn modelId="{AD9A182D-419B-44AF-B591-8E218E652E3E}" type="presParOf" srcId="{47A2BB95-5D6C-4444-AB95-8D82D402C911}" destId="{28690A5A-A112-472D-940A-35FE714A8A6B}" srcOrd="13" destOrd="0" presId="urn:microsoft.com/office/officeart/2005/8/layout/chevron1"/>
    <dgm:cxn modelId="{A45BB581-D184-4E4C-9DA0-E2D307C57782}" type="presParOf" srcId="{47A2BB95-5D6C-4444-AB95-8D82D402C911}" destId="{BB38A1D9-113C-4C42-ACCE-674C5D247385}" srcOrd="14" destOrd="0" presId="urn:microsoft.com/office/officeart/2005/8/layout/chevron1"/>
    <dgm:cxn modelId="{C2B3DF0E-C18E-48A8-940B-96925DF417D9}" type="presParOf" srcId="{47A2BB95-5D6C-4444-AB95-8D82D402C911}" destId="{F4BB9417-7B99-4D24-9041-884B8B5FDCE0}" srcOrd="15" destOrd="0" presId="urn:microsoft.com/office/officeart/2005/8/layout/chevron1"/>
    <dgm:cxn modelId="{D903F81D-7ED3-47C4-BDFC-8D127408AF62}"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C91B1593-8D96-4756-9D2A-3E53425D4CB1}" type="presOf" srcId="{642A396D-93A3-4E2B-8EAA-158138FD6146}" destId="{93AAE2AD-45B8-4BC0-B4CF-A7161EE52D8D}" srcOrd="0" destOrd="0" presId="urn:microsoft.com/office/officeart/2005/8/layout/chevron1"/>
    <dgm:cxn modelId="{F6A4E626-FC3B-4AD3-9C6E-B4159F22ADCE}" type="presOf" srcId="{5964108C-1F5F-4E86-A2B8-BC766412A552}" destId="{8A898FB9-23FF-415C-AE86-05EEE5FE2234}"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4A913AB7-332B-405D-B835-666984CBC622}" type="presOf" srcId="{4257FA0B-DC04-4E2B-A525-27C9CAE4D49F}" destId="{47A2BB95-5D6C-4444-AB95-8D82D402C911}"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DA67E368-E148-47CF-A095-C55F8E44A03F}" type="presOf" srcId="{97B88A51-A6B4-401C-92B4-7F283FD6CD78}" destId="{5FCC3DA0-D81E-4F5A-9B22-13A5F4D51B56}" srcOrd="0" destOrd="0" presId="urn:microsoft.com/office/officeart/2005/8/layout/chevron1"/>
    <dgm:cxn modelId="{8B85EB5D-D81E-47D8-A588-50CDB309AA40}" srcId="{4257FA0B-DC04-4E2B-A525-27C9CAE4D49F}" destId="{6CF4A22F-F99B-4826-8736-E5A6D55FBDC9}" srcOrd="7" destOrd="0" parTransId="{872AAAFF-7B62-4108-A93D-1301DB3144DE}" sibTransId="{ECA125C1-F948-4E4A-BB85-BF2F352010F5}"/>
    <dgm:cxn modelId="{74B5614B-B3B6-4456-A300-74406C25E7B7}" type="presOf" srcId="{0A77A97A-59D3-44F6-A9E5-EEB7446BE536}" destId="{B2464ACB-6F23-4D18-907E-D06EBED145BB}" srcOrd="0" destOrd="0" presId="urn:microsoft.com/office/officeart/2005/8/layout/chevron1"/>
    <dgm:cxn modelId="{43128D4A-2984-4C4B-8689-A4DE516C1B73}" type="presOf" srcId="{DB50FD64-10C8-4548-B017-715B6AB336F1}" destId="{BD68666F-8DD7-48D2-8158-BDF651D1999B}" srcOrd="0" destOrd="0" presId="urn:microsoft.com/office/officeart/2005/8/layout/chevron1"/>
    <dgm:cxn modelId="{DBE6D26C-A0CE-413B-86E7-6F4AE32D407D}" type="presOf" srcId="{2225E6C6-5DDB-4A3F-A27F-4C5647F62D31}" destId="{A37DB358-8167-442E-8740-1D2ECDCEE4C6}" srcOrd="0" destOrd="0" presId="urn:microsoft.com/office/officeart/2005/8/layout/chevron1"/>
    <dgm:cxn modelId="{B1D271E3-8DEC-4CEB-ABA0-3A5FF1081197}" type="presOf" srcId="{6CF4A22F-F99B-4826-8736-E5A6D55FBDC9}" destId="{BB38A1D9-113C-4C42-ACCE-674C5D247385}" srcOrd="0" destOrd="0" presId="urn:microsoft.com/office/officeart/2005/8/layout/chevron1"/>
    <dgm:cxn modelId="{674F260B-E96F-4961-ABBC-8FE40AFAFF7E}" type="presOf" srcId="{74EFC469-3DE8-44A0-B8F7-9A923EAF52BE}" destId="{9147D38E-F951-4331-B81E-6B2F270CAC3C}"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822C6C38-DADA-4D89-AB58-3853BA25DF91}" srcId="{4257FA0B-DC04-4E2B-A525-27C9CAE4D49F}" destId="{5964108C-1F5F-4E86-A2B8-BC766412A552}" srcOrd="6" destOrd="0" parTransId="{094D7976-E0F2-4A5E-900C-16461454DD02}" sibTransId="{D1ACA20F-350B-465B-B22F-40235F298097}"/>
    <dgm:cxn modelId="{43DD680A-E9C4-4778-8041-0C51620B83FA}" type="presOf" srcId="{D1079DB9-218B-4CF9-8626-480CCA915813}" destId="{81EA62C5-555D-4666-A6B5-923BAE052B54}"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0223D846-0A71-4776-A0DA-E60E609AAB2F}" type="presParOf" srcId="{47A2BB95-5D6C-4444-AB95-8D82D402C911}" destId="{93AAE2AD-45B8-4BC0-B4CF-A7161EE52D8D}" srcOrd="0" destOrd="0" presId="urn:microsoft.com/office/officeart/2005/8/layout/chevron1"/>
    <dgm:cxn modelId="{DEC6FA6B-9F6E-4D98-B154-376FF8A393CA}" type="presParOf" srcId="{47A2BB95-5D6C-4444-AB95-8D82D402C911}" destId="{9CF49D3F-3662-45C5-881D-4EE36A059E2A}" srcOrd="1" destOrd="0" presId="urn:microsoft.com/office/officeart/2005/8/layout/chevron1"/>
    <dgm:cxn modelId="{3E92AA93-64D7-4CB2-B3C1-65E3312A91C1}" type="presParOf" srcId="{47A2BB95-5D6C-4444-AB95-8D82D402C911}" destId="{A37DB358-8167-442E-8740-1D2ECDCEE4C6}" srcOrd="2" destOrd="0" presId="urn:microsoft.com/office/officeart/2005/8/layout/chevron1"/>
    <dgm:cxn modelId="{8923E6FD-C676-40EB-8DB9-6C35A49704CF}" type="presParOf" srcId="{47A2BB95-5D6C-4444-AB95-8D82D402C911}" destId="{BB6A546D-BCAD-47FC-93DD-9000ED15BB4E}" srcOrd="3" destOrd="0" presId="urn:microsoft.com/office/officeart/2005/8/layout/chevron1"/>
    <dgm:cxn modelId="{97A8BD84-4659-4A4F-94C4-25B21E83C11E}" type="presParOf" srcId="{47A2BB95-5D6C-4444-AB95-8D82D402C911}" destId="{B2464ACB-6F23-4D18-907E-D06EBED145BB}" srcOrd="4" destOrd="0" presId="urn:microsoft.com/office/officeart/2005/8/layout/chevron1"/>
    <dgm:cxn modelId="{30A21AE8-A86C-4542-8E9F-F5AF4F58EFCC}" type="presParOf" srcId="{47A2BB95-5D6C-4444-AB95-8D82D402C911}" destId="{68A27C42-B10B-41FE-8B4E-2013A5FB13C7}" srcOrd="5" destOrd="0" presId="urn:microsoft.com/office/officeart/2005/8/layout/chevron1"/>
    <dgm:cxn modelId="{23D4C077-9283-4402-9F68-73E8859159F3}" type="presParOf" srcId="{47A2BB95-5D6C-4444-AB95-8D82D402C911}" destId="{BD68666F-8DD7-48D2-8158-BDF651D1999B}" srcOrd="6" destOrd="0" presId="urn:microsoft.com/office/officeart/2005/8/layout/chevron1"/>
    <dgm:cxn modelId="{B2E22FAC-6964-459A-8E7F-4A371B4421A5}" type="presParOf" srcId="{47A2BB95-5D6C-4444-AB95-8D82D402C911}" destId="{66C50590-1183-49E3-ADA2-35B4091326D1}" srcOrd="7" destOrd="0" presId="urn:microsoft.com/office/officeart/2005/8/layout/chevron1"/>
    <dgm:cxn modelId="{A448C8EE-BA33-43E1-B4E7-3AD0E97A35A7}" type="presParOf" srcId="{47A2BB95-5D6C-4444-AB95-8D82D402C911}" destId="{9147D38E-F951-4331-B81E-6B2F270CAC3C}" srcOrd="8" destOrd="0" presId="urn:microsoft.com/office/officeart/2005/8/layout/chevron1"/>
    <dgm:cxn modelId="{D651F152-6167-4313-A275-EDBFB56E6C14}" type="presParOf" srcId="{47A2BB95-5D6C-4444-AB95-8D82D402C911}" destId="{76FCC13D-1FB4-45B5-BF5B-610717CC554C}" srcOrd="9" destOrd="0" presId="urn:microsoft.com/office/officeart/2005/8/layout/chevron1"/>
    <dgm:cxn modelId="{ED1DE09E-CC80-4566-916B-A313CA72A16D}" type="presParOf" srcId="{47A2BB95-5D6C-4444-AB95-8D82D402C911}" destId="{5FCC3DA0-D81E-4F5A-9B22-13A5F4D51B56}" srcOrd="10" destOrd="0" presId="urn:microsoft.com/office/officeart/2005/8/layout/chevron1"/>
    <dgm:cxn modelId="{5595FA91-00D5-4BD1-8593-8FFF4A431C0A}" type="presParOf" srcId="{47A2BB95-5D6C-4444-AB95-8D82D402C911}" destId="{1941AEBA-2673-4F4D-8934-4DA37B9575C0}" srcOrd="11" destOrd="0" presId="urn:microsoft.com/office/officeart/2005/8/layout/chevron1"/>
    <dgm:cxn modelId="{B09DF641-E61A-4061-AFA4-5AAF47449E0F}" type="presParOf" srcId="{47A2BB95-5D6C-4444-AB95-8D82D402C911}" destId="{8A898FB9-23FF-415C-AE86-05EEE5FE2234}" srcOrd="12" destOrd="0" presId="urn:microsoft.com/office/officeart/2005/8/layout/chevron1"/>
    <dgm:cxn modelId="{E5CE9B91-E1DE-4A39-9CF2-4661353ED053}" type="presParOf" srcId="{47A2BB95-5D6C-4444-AB95-8D82D402C911}" destId="{28690A5A-A112-472D-940A-35FE714A8A6B}" srcOrd="13" destOrd="0" presId="urn:microsoft.com/office/officeart/2005/8/layout/chevron1"/>
    <dgm:cxn modelId="{8A82BD8A-A8EF-4EBA-BCF8-A3B27714A613}" type="presParOf" srcId="{47A2BB95-5D6C-4444-AB95-8D82D402C911}" destId="{BB38A1D9-113C-4C42-ACCE-674C5D247385}" srcOrd="14" destOrd="0" presId="urn:microsoft.com/office/officeart/2005/8/layout/chevron1"/>
    <dgm:cxn modelId="{A4B95453-89F9-439B-AB6A-A1831B633A14}" type="presParOf" srcId="{47A2BB95-5D6C-4444-AB95-8D82D402C911}" destId="{F4BB9417-7B99-4D24-9041-884B8B5FDCE0}" srcOrd="15" destOrd="0" presId="urn:microsoft.com/office/officeart/2005/8/layout/chevron1"/>
    <dgm:cxn modelId="{BDC47A18-451B-495A-B6B2-5872652CD479}"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AF3934A9-8680-4391-A608-E044A54E1057}" type="presOf" srcId="{97B88A51-A6B4-401C-92B4-7F283FD6CD78}" destId="{5FCC3DA0-D81E-4F5A-9B22-13A5F4D51B56}" srcOrd="0" destOrd="0" presId="urn:microsoft.com/office/officeart/2005/8/layout/chevron1"/>
    <dgm:cxn modelId="{22645F9B-8FE1-46B7-A141-56A8187EA11D}" type="presOf" srcId="{DB50FD64-10C8-4548-B017-715B6AB336F1}" destId="{BD68666F-8DD7-48D2-8158-BDF651D1999B}" srcOrd="0" destOrd="0" presId="urn:microsoft.com/office/officeart/2005/8/layout/chevron1"/>
    <dgm:cxn modelId="{07650F3A-E3C5-49AD-BFAC-096C1814D6B3}" type="presOf" srcId="{0A77A97A-59D3-44F6-A9E5-EEB7446BE536}" destId="{B2464ACB-6F23-4D18-907E-D06EBED145BB}"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E1B12002-6038-4FE5-9C67-3F83EA0C0358}" type="presOf" srcId="{6CF4A22F-F99B-4826-8736-E5A6D55FBDC9}" destId="{BB38A1D9-113C-4C42-ACCE-674C5D247385}" srcOrd="0" destOrd="0" presId="urn:microsoft.com/office/officeart/2005/8/layout/chevron1"/>
    <dgm:cxn modelId="{09262909-62BF-46CF-B8FB-643235956A02}" type="presOf" srcId="{74EFC469-3DE8-44A0-B8F7-9A923EAF52BE}" destId="{9147D38E-F951-4331-B81E-6B2F270CAC3C}"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DA3CC73E-092D-4BC6-A660-57FBD3438B98}" type="presOf" srcId="{5964108C-1F5F-4E86-A2B8-BC766412A552}" destId="{8A898FB9-23FF-415C-AE86-05EEE5FE2234}"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2535A2B5-8157-49E6-B015-8F1F9DD0C571}" type="presOf" srcId="{2225E6C6-5DDB-4A3F-A27F-4C5647F62D31}" destId="{A37DB358-8167-442E-8740-1D2ECDCEE4C6}"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822C6C38-DADA-4D89-AB58-3853BA25DF91}" srcId="{4257FA0B-DC04-4E2B-A525-27C9CAE4D49F}" destId="{5964108C-1F5F-4E86-A2B8-BC766412A552}" srcOrd="6" destOrd="0" parTransId="{094D7976-E0F2-4A5E-900C-16461454DD02}" sibTransId="{D1ACA20F-350B-465B-B22F-40235F298097}"/>
    <dgm:cxn modelId="{181F703C-EA67-4AAF-8965-B18E1E6FD0D1}" type="presOf" srcId="{D1079DB9-218B-4CF9-8626-480CCA915813}" destId="{81EA62C5-555D-4666-A6B5-923BAE052B54}" srcOrd="0" destOrd="0" presId="urn:microsoft.com/office/officeart/2005/8/layout/chevron1"/>
    <dgm:cxn modelId="{82CC2849-2ED9-4FCD-B66A-96831CD0372B}" type="presOf" srcId="{4257FA0B-DC04-4E2B-A525-27C9CAE4D49F}" destId="{47A2BB95-5D6C-4444-AB95-8D82D402C911}"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865E7920-A361-45FA-978C-25511EE49F52}" type="presOf" srcId="{642A396D-93A3-4E2B-8EAA-158138FD6146}" destId="{93AAE2AD-45B8-4BC0-B4CF-A7161EE52D8D}" srcOrd="0" destOrd="0" presId="urn:microsoft.com/office/officeart/2005/8/layout/chevron1"/>
    <dgm:cxn modelId="{75FE3657-6DE8-48B7-8570-ABF60F50D746}" type="presParOf" srcId="{47A2BB95-5D6C-4444-AB95-8D82D402C911}" destId="{93AAE2AD-45B8-4BC0-B4CF-A7161EE52D8D}" srcOrd="0" destOrd="0" presId="urn:microsoft.com/office/officeart/2005/8/layout/chevron1"/>
    <dgm:cxn modelId="{739F6C56-4EED-45B5-9C24-5713BB64E1B7}" type="presParOf" srcId="{47A2BB95-5D6C-4444-AB95-8D82D402C911}" destId="{9CF49D3F-3662-45C5-881D-4EE36A059E2A}" srcOrd="1" destOrd="0" presId="urn:microsoft.com/office/officeart/2005/8/layout/chevron1"/>
    <dgm:cxn modelId="{DB192FEF-1F1E-45B4-A15D-A356A37D831E}" type="presParOf" srcId="{47A2BB95-5D6C-4444-AB95-8D82D402C911}" destId="{A37DB358-8167-442E-8740-1D2ECDCEE4C6}" srcOrd="2" destOrd="0" presId="urn:microsoft.com/office/officeart/2005/8/layout/chevron1"/>
    <dgm:cxn modelId="{8ED8B225-A112-4C6C-BFE2-E495ECB8B30C}" type="presParOf" srcId="{47A2BB95-5D6C-4444-AB95-8D82D402C911}" destId="{BB6A546D-BCAD-47FC-93DD-9000ED15BB4E}" srcOrd="3" destOrd="0" presId="urn:microsoft.com/office/officeart/2005/8/layout/chevron1"/>
    <dgm:cxn modelId="{A61320F3-149B-4E07-9A80-80DB09275674}" type="presParOf" srcId="{47A2BB95-5D6C-4444-AB95-8D82D402C911}" destId="{B2464ACB-6F23-4D18-907E-D06EBED145BB}" srcOrd="4" destOrd="0" presId="urn:microsoft.com/office/officeart/2005/8/layout/chevron1"/>
    <dgm:cxn modelId="{24845A40-4FCA-4BE7-8571-D0B62F00FDE9}" type="presParOf" srcId="{47A2BB95-5D6C-4444-AB95-8D82D402C911}" destId="{68A27C42-B10B-41FE-8B4E-2013A5FB13C7}" srcOrd="5" destOrd="0" presId="urn:microsoft.com/office/officeart/2005/8/layout/chevron1"/>
    <dgm:cxn modelId="{7DA2D70A-D7BF-4466-9A39-814C26DBE013}" type="presParOf" srcId="{47A2BB95-5D6C-4444-AB95-8D82D402C911}" destId="{BD68666F-8DD7-48D2-8158-BDF651D1999B}" srcOrd="6" destOrd="0" presId="urn:microsoft.com/office/officeart/2005/8/layout/chevron1"/>
    <dgm:cxn modelId="{EACF83CF-B456-4B4E-9DD2-461321CB7E6C}" type="presParOf" srcId="{47A2BB95-5D6C-4444-AB95-8D82D402C911}" destId="{66C50590-1183-49E3-ADA2-35B4091326D1}" srcOrd="7" destOrd="0" presId="urn:microsoft.com/office/officeart/2005/8/layout/chevron1"/>
    <dgm:cxn modelId="{F72B8ECA-1A08-4DED-9690-744D4A4AEB9C}" type="presParOf" srcId="{47A2BB95-5D6C-4444-AB95-8D82D402C911}" destId="{9147D38E-F951-4331-B81E-6B2F270CAC3C}" srcOrd="8" destOrd="0" presId="urn:microsoft.com/office/officeart/2005/8/layout/chevron1"/>
    <dgm:cxn modelId="{55D77BAE-6DD2-485A-B59D-49B28201A559}" type="presParOf" srcId="{47A2BB95-5D6C-4444-AB95-8D82D402C911}" destId="{76FCC13D-1FB4-45B5-BF5B-610717CC554C}" srcOrd="9" destOrd="0" presId="urn:microsoft.com/office/officeart/2005/8/layout/chevron1"/>
    <dgm:cxn modelId="{78A974CA-6B01-49C5-A9D2-79361CDC031D}" type="presParOf" srcId="{47A2BB95-5D6C-4444-AB95-8D82D402C911}" destId="{5FCC3DA0-D81E-4F5A-9B22-13A5F4D51B56}" srcOrd="10" destOrd="0" presId="urn:microsoft.com/office/officeart/2005/8/layout/chevron1"/>
    <dgm:cxn modelId="{BDB24AE6-0DEB-4E7A-80E7-598D069CB2CE}" type="presParOf" srcId="{47A2BB95-5D6C-4444-AB95-8D82D402C911}" destId="{1941AEBA-2673-4F4D-8934-4DA37B9575C0}" srcOrd="11" destOrd="0" presId="urn:microsoft.com/office/officeart/2005/8/layout/chevron1"/>
    <dgm:cxn modelId="{47630AE6-1DB6-4B19-AB42-7014FE01D70C}" type="presParOf" srcId="{47A2BB95-5D6C-4444-AB95-8D82D402C911}" destId="{8A898FB9-23FF-415C-AE86-05EEE5FE2234}" srcOrd="12" destOrd="0" presId="urn:microsoft.com/office/officeart/2005/8/layout/chevron1"/>
    <dgm:cxn modelId="{05DBF709-3139-4142-BC02-730D3BD7C98F}" type="presParOf" srcId="{47A2BB95-5D6C-4444-AB95-8D82D402C911}" destId="{28690A5A-A112-472D-940A-35FE714A8A6B}" srcOrd="13" destOrd="0" presId="urn:microsoft.com/office/officeart/2005/8/layout/chevron1"/>
    <dgm:cxn modelId="{127BA9F4-814A-4CB1-A2D7-6CD54483A1B2}" type="presParOf" srcId="{47A2BB95-5D6C-4444-AB95-8D82D402C911}" destId="{BB38A1D9-113C-4C42-ACCE-674C5D247385}" srcOrd="14" destOrd="0" presId="urn:microsoft.com/office/officeart/2005/8/layout/chevron1"/>
    <dgm:cxn modelId="{A68CAA8F-D9E6-44D4-B4A3-C773BE962EE6}" type="presParOf" srcId="{47A2BB95-5D6C-4444-AB95-8D82D402C911}" destId="{F4BB9417-7B99-4D24-9041-884B8B5FDCE0}" srcOrd="15" destOrd="0" presId="urn:microsoft.com/office/officeart/2005/8/layout/chevron1"/>
    <dgm:cxn modelId="{E599B951-A54A-41B0-A4DC-FCD2623BBC53}"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4EBD3388-5B97-404F-AB51-8456DB855C4B}" type="presOf" srcId="{4257FA0B-DC04-4E2B-A525-27C9CAE4D49F}" destId="{47A2BB95-5D6C-4444-AB95-8D82D402C911}" srcOrd="0" destOrd="0" presId="urn:microsoft.com/office/officeart/2005/8/layout/chevron1"/>
    <dgm:cxn modelId="{3A32B9E0-FF6E-46DE-9228-C1A20B6EA462}" type="presOf" srcId="{D1079DB9-218B-4CF9-8626-480CCA915813}" destId="{81EA62C5-555D-4666-A6B5-923BAE052B54}"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7930333E-113B-49C9-85D3-A585BA4C44A9}" type="presOf" srcId="{642A396D-93A3-4E2B-8EAA-158138FD6146}" destId="{93AAE2AD-45B8-4BC0-B4CF-A7161EE52D8D}" srcOrd="0" destOrd="0" presId="urn:microsoft.com/office/officeart/2005/8/layout/chevron1"/>
    <dgm:cxn modelId="{7F23C3C3-639B-4809-92D0-1C7039EEDFE6}" type="presOf" srcId="{6CF4A22F-F99B-4826-8736-E5A6D55FBDC9}" destId="{BB38A1D9-113C-4C42-ACCE-674C5D247385}" srcOrd="0" destOrd="0" presId="urn:microsoft.com/office/officeart/2005/8/layout/chevron1"/>
    <dgm:cxn modelId="{F39C4629-3D55-4462-9C69-700E4F70E19A}" type="presOf" srcId="{0A77A97A-59D3-44F6-A9E5-EEB7446BE536}" destId="{B2464ACB-6F23-4D18-907E-D06EBED145BB}"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C1242B26-E703-42B1-AB67-87F01EE5134C}" type="presOf" srcId="{2225E6C6-5DDB-4A3F-A27F-4C5647F62D31}" destId="{A37DB358-8167-442E-8740-1D2ECDCEE4C6}"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468DBD10-4CD2-45A1-8415-EE1A868EA08A}" type="presOf" srcId="{74EFC469-3DE8-44A0-B8F7-9A923EAF52BE}" destId="{9147D38E-F951-4331-B81E-6B2F270CAC3C}" srcOrd="0" destOrd="0" presId="urn:microsoft.com/office/officeart/2005/8/layout/chevron1"/>
    <dgm:cxn modelId="{7698B42A-B450-4671-9BB4-4B2BC77AC00D}" type="presOf" srcId="{5964108C-1F5F-4E86-A2B8-BC766412A552}" destId="{8A898FB9-23FF-415C-AE86-05EEE5FE2234}"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477434E4-6B02-4C93-ABC3-EDEFED01A4F4}" type="presOf" srcId="{97B88A51-A6B4-401C-92B4-7F283FD6CD78}" destId="{5FCC3DA0-D81E-4F5A-9B22-13A5F4D51B56}" srcOrd="0" destOrd="0" presId="urn:microsoft.com/office/officeart/2005/8/layout/chevron1"/>
    <dgm:cxn modelId="{EEDFCC61-1D91-4EC4-A16D-CDE2ACF4812F}" type="presOf" srcId="{DB50FD64-10C8-4548-B017-715B6AB336F1}" destId="{BD68666F-8DD7-48D2-8158-BDF651D1999B}" srcOrd="0" destOrd="0" presId="urn:microsoft.com/office/officeart/2005/8/layout/chevron1"/>
    <dgm:cxn modelId="{EA687708-C3A2-44B6-9ACB-7E640AFF8A02}" type="presParOf" srcId="{47A2BB95-5D6C-4444-AB95-8D82D402C911}" destId="{93AAE2AD-45B8-4BC0-B4CF-A7161EE52D8D}" srcOrd="0" destOrd="0" presId="urn:microsoft.com/office/officeart/2005/8/layout/chevron1"/>
    <dgm:cxn modelId="{BF2DE8E6-0817-4D59-9023-6FC9EFB86D8E}" type="presParOf" srcId="{47A2BB95-5D6C-4444-AB95-8D82D402C911}" destId="{9CF49D3F-3662-45C5-881D-4EE36A059E2A}" srcOrd="1" destOrd="0" presId="urn:microsoft.com/office/officeart/2005/8/layout/chevron1"/>
    <dgm:cxn modelId="{A53624F5-43BB-498D-AFB7-CC0D7F4FAC38}" type="presParOf" srcId="{47A2BB95-5D6C-4444-AB95-8D82D402C911}" destId="{A37DB358-8167-442E-8740-1D2ECDCEE4C6}" srcOrd="2" destOrd="0" presId="urn:microsoft.com/office/officeart/2005/8/layout/chevron1"/>
    <dgm:cxn modelId="{BDD9A5AF-56FC-4F59-B725-48DF934A12EF}" type="presParOf" srcId="{47A2BB95-5D6C-4444-AB95-8D82D402C911}" destId="{BB6A546D-BCAD-47FC-93DD-9000ED15BB4E}" srcOrd="3" destOrd="0" presId="urn:microsoft.com/office/officeart/2005/8/layout/chevron1"/>
    <dgm:cxn modelId="{107BA268-5F8A-4015-B808-D1C2662C8CD3}" type="presParOf" srcId="{47A2BB95-5D6C-4444-AB95-8D82D402C911}" destId="{B2464ACB-6F23-4D18-907E-D06EBED145BB}" srcOrd="4" destOrd="0" presId="urn:microsoft.com/office/officeart/2005/8/layout/chevron1"/>
    <dgm:cxn modelId="{1B7552D5-A1B2-40A1-9EFD-61231170F9DE}" type="presParOf" srcId="{47A2BB95-5D6C-4444-AB95-8D82D402C911}" destId="{68A27C42-B10B-41FE-8B4E-2013A5FB13C7}" srcOrd="5" destOrd="0" presId="urn:microsoft.com/office/officeart/2005/8/layout/chevron1"/>
    <dgm:cxn modelId="{2B173084-1EE6-4A9B-9599-61D22F0B2BD9}" type="presParOf" srcId="{47A2BB95-5D6C-4444-AB95-8D82D402C911}" destId="{BD68666F-8DD7-48D2-8158-BDF651D1999B}" srcOrd="6" destOrd="0" presId="urn:microsoft.com/office/officeart/2005/8/layout/chevron1"/>
    <dgm:cxn modelId="{793D4994-B9DF-4FDC-B79F-35921726C83B}" type="presParOf" srcId="{47A2BB95-5D6C-4444-AB95-8D82D402C911}" destId="{66C50590-1183-49E3-ADA2-35B4091326D1}" srcOrd="7" destOrd="0" presId="urn:microsoft.com/office/officeart/2005/8/layout/chevron1"/>
    <dgm:cxn modelId="{45AB268D-3654-4EA6-9A36-C55E12F645F3}" type="presParOf" srcId="{47A2BB95-5D6C-4444-AB95-8D82D402C911}" destId="{9147D38E-F951-4331-B81E-6B2F270CAC3C}" srcOrd="8" destOrd="0" presId="urn:microsoft.com/office/officeart/2005/8/layout/chevron1"/>
    <dgm:cxn modelId="{943FAD79-FEE8-4B5E-AB4C-7AC08D477E5B}" type="presParOf" srcId="{47A2BB95-5D6C-4444-AB95-8D82D402C911}" destId="{76FCC13D-1FB4-45B5-BF5B-610717CC554C}" srcOrd="9" destOrd="0" presId="urn:microsoft.com/office/officeart/2005/8/layout/chevron1"/>
    <dgm:cxn modelId="{DF1AF993-8807-475B-8AEA-DBBE5AC2762F}" type="presParOf" srcId="{47A2BB95-5D6C-4444-AB95-8D82D402C911}" destId="{5FCC3DA0-D81E-4F5A-9B22-13A5F4D51B56}" srcOrd="10" destOrd="0" presId="urn:microsoft.com/office/officeart/2005/8/layout/chevron1"/>
    <dgm:cxn modelId="{9B0B5FD4-32DE-4137-ABAC-C4D67E26660B}" type="presParOf" srcId="{47A2BB95-5D6C-4444-AB95-8D82D402C911}" destId="{1941AEBA-2673-4F4D-8934-4DA37B9575C0}" srcOrd="11" destOrd="0" presId="urn:microsoft.com/office/officeart/2005/8/layout/chevron1"/>
    <dgm:cxn modelId="{5315A6B0-2C49-4611-A793-3F05A39E7D8C}" type="presParOf" srcId="{47A2BB95-5D6C-4444-AB95-8D82D402C911}" destId="{8A898FB9-23FF-415C-AE86-05EEE5FE2234}" srcOrd="12" destOrd="0" presId="urn:microsoft.com/office/officeart/2005/8/layout/chevron1"/>
    <dgm:cxn modelId="{933C59DA-2B3F-4AFC-BD65-FC0836085874}" type="presParOf" srcId="{47A2BB95-5D6C-4444-AB95-8D82D402C911}" destId="{28690A5A-A112-472D-940A-35FE714A8A6B}" srcOrd="13" destOrd="0" presId="urn:microsoft.com/office/officeart/2005/8/layout/chevron1"/>
    <dgm:cxn modelId="{DA5F8E3D-C427-40B4-A765-3BD36A11426D}" type="presParOf" srcId="{47A2BB95-5D6C-4444-AB95-8D82D402C911}" destId="{BB38A1D9-113C-4C42-ACCE-674C5D247385}" srcOrd="14" destOrd="0" presId="urn:microsoft.com/office/officeart/2005/8/layout/chevron1"/>
    <dgm:cxn modelId="{C6A7859B-CE06-47B2-B837-B3BBFFDDDEF0}" type="presParOf" srcId="{47A2BB95-5D6C-4444-AB95-8D82D402C911}" destId="{F4BB9417-7B99-4D24-9041-884B8B5FDCE0}" srcOrd="15" destOrd="0" presId="urn:microsoft.com/office/officeart/2005/8/layout/chevron1"/>
    <dgm:cxn modelId="{F3A5467E-AF83-4CAA-976E-6FA869A7D7C4}"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E6368319-D85D-4F88-83E4-C3E1D3E93C4E}" type="presOf" srcId="{2225E6C6-5DDB-4A3F-A27F-4C5647F62D31}" destId="{A37DB358-8167-442E-8740-1D2ECDCEE4C6}" srcOrd="0" destOrd="0" presId="urn:microsoft.com/office/officeart/2005/8/layout/chevron1"/>
    <dgm:cxn modelId="{A97849E5-625A-43D2-A5EB-468400455433}" type="presOf" srcId="{97B88A51-A6B4-401C-92B4-7F283FD6CD78}" destId="{5FCC3DA0-D81E-4F5A-9B22-13A5F4D51B56}" srcOrd="0" destOrd="0" presId="urn:microsoft.com/office/officeart/2005/8/layout/chevron1"/>
    <dgm:cxn modelId="{587B32E1-4003-4140-A61F-534A60DBF23E}" type="presOf" srcId="{6CF4A22F-F99B-4826-8736-E5A6D55FBDC9}" destId="{BB38A1D9-113C-4C42-ACCE-674C5D247385}"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136E5C5A-3961-4D03-96DF-FA4ADECCD9AD}" type="presOf" srcId="{4257FA0B-DC04-4E2B-A525-27C9CAE4D49F}" destId="{47A2BB95-5D6C-4444-AB95-8D82D402C911}" srcOrd="0" destOrd="0" presId="urn:microsoft.com/office/officeart/2005/8/layout/chevron1"/>
    <dgm:cxn modelId="{D16C7B61-629B-4A21-875C-79FB4CED79F9}" type="presOf" srcId="{D1079DB9-218B-4CF9-8626-480CCA915813}" destId="{81EA62C5-555D-4666-A6B5-923BAE052B54}" srcOrd="0" destOrd="0" presId="urn:microsoft.com/office/officeart/2005/8/layout/chevron1"/>
    <dgm:cxn modelId="{ADA395CE-285D-4F08-A636-9CCB6F99AAA6}" type="presOf" srcId="{0A77A97A-59D3-44F6-A9E5-EEB7446BE536}" destId="{B2464ACB-6F23-4D18-907E-D06EBED145BB}"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18AD5915-3B2D-484A-BC52-BD5A1CE3B7DB}" type="presOf" srcId="{5964108C-1F5F-4E86-A2B8-BC766412A552}" destId="{8A898FB9-23FF-415C-AE86-05EEE5FE2234}"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D5749E53-D7E8-48C6-A4CC-84C1B42242F8}" type="presOf" srcId="{DB50FD64-10C8-4548-B017-715B6AB336F1}" destId="{BD68666F-8DD7-48D2-8158-BDF651D1999B}" srcOrd="0" destOrd="0" presId="urn:microsoft.com/office/officeart/2005/8/layout/chevron1"/>
    <dgm:cxn modelId="{A1ECFB28-4FF8-47CD-BBFB-E46AC96C4E97}" type="presOf" srcId="{74EFC469-3DE8-44A0-B8F7-9A923EAF52BE}" destId="{9147D38E-F951-4331-B81E-6B2F270CAC3C}"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822C6C38-DADA-4D89-AB58-3853BA25DF91}" srcId="{4257FA0B-DC04-4E2B-A525-27C9CAE4D49F}" destId="{5964108C-1F5F-4E86-A2B8-BC766412A552}" srcOrd="6" destOrd="0" parTransId="{094D7976-E0F2-4A5E-900C-16461454DD02}" sibTransId="{D1ACA20F-350B-465B-B22F-40235F298097}"/>
    <dgm:cxn modelId="{A4251280-2EF2-4ECA-9327-509329843F1F}" type="presOf" srcId="{642A396D-93A3-4E2B-8EAA-158138FD6146}" destId="{93AAE2AD-45B8-4BC0-B4CF-A7161EE52D8D}"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DCF7BAD3-237A-46CC-A1EE-43F6A71B0A20}" type="presParOf" srcId="{47A2BB95-5D6C-4444-AB95-8D82D402C911}" destId="{93AAE2AD-45B8-4BC0-B4CF-A7161EE52D8D}" srcOrd="0" destOrd="0" presId="urn:microsoft.com/office/officeart/2005/8/layout/chevron1"/>
    <dgm:cxn modelId="{298DA8A7-8AB1-4F16-BD3B-185D8B20A092}" type="presParOf" srcId="{47A2BB95-5D6C-4444-AB95-8D82D402C911}" destId="{9CF49D3F-3662-45C5-881D-4EE36A059E2A}" srcOrd="1" destOrd="0" presId="urn:microsoft.com/office/officeart/2005/8/layout/chevron1"/>
    <dgm:cxn modelId="{FA84C29E-9A98-4C16-A89D-24217A87C05F}" type="presParOf" srcId="{47A2BB95-5D6C-4444-AB95-8D82D402C911}" destId="{A37DB358-8167-442E-8740-1D2ECDCEE4C6}" srcOrd="2" destOrd="0" presId="urn:microsoft.com/office/officeart/2005/8/layout/chevron1"/>
    <dgm:cxn modelId="{41E1A430-78A9-4B8E-BA74-D88933412004}" type="presParOf" srcId="{47A2BB95-5D6C-4444-AB95-8D82D402C911}" destId="{BB6A546D-BCAD-47FC-93DD-9000ED15BB4E}" srcOrd="3" destOrd="0" presId="urn:microsoft.com/office/officeart/2005/8/layout/chevron1"/>
    <dgm:cxn modelId="{0DD2A51C-789B-409A-AEC2-9192AD39DF39}" type="presParOf" srcId="{47A2BB95-5D6C-4444-AB95-8D82D402C911}" destId="{B2464ACB-6F23-4D18-907E-D06EBED145BB}" srcOrd="4" destOrd="0" presId="urn:microsoft.com/office/officeart/2005/8/layout/chevron1"/>
    <dgm:cxn modelId="{72489767-9789-4CA0-A43A-D47BC0218D04}" type="presParOf" srcId="{47A2BB95-5D6C-4444-AB95-8D82D402C911}" destId="{68A27C42-B10B-41FE-8B4E-2013A5FB13C7}" srcOrd="5" destOrd="0" presId="urn:microsoft.com/office/officeart/2005/8/layout/chevron1"/>
    <dgm:cxn modelId="{CFA10D05-9B53-4DEF-AD95-4A3BCEA3A2E2}" type="presParOf" srcId="{47A2BB95-5D6C-4444-AB95-8D82D402C911}" destId="{BD68666F-8DD7-48D2-8158-BDF651D1999B}" srcOrd="6" destOrd="0" presId="urn:microsoft.com/office/officeart/2005/8/layout/chevron1"/>
    <dgm:cxn modelId="{FADDDC64-3FFF-4ADD-8A4D-CC992F737AC2}" type="presParOf" srcId="{47A2BB95-5D6C-4444-AB95-8D82D402C911}" destId="{66C50590-1183-49E3-ADA2-35B4091326D1}" srcOrd="7" destOrd="0" presId="urn:microsoft.com/office/officeart/2005/8/layout/chevron1"/>
    <dgm:cxn modelId="{68EACDF7-5C58-4BE8-BFAB-5DCDB60EA142}" type="presParOf" srcId="{47A2BB95-5D6C-4444-AB95-8D82D402C911}" destId="{9147D38E-F951-4331-B81E-6B2F270CAC3C}" srcOrd="8" destOrd="0" presId="urn:microsoft.com/office/officeart/2005/8/layout/chevron1"/>
    <dgm:cxn modelId="{2D805BD0-D3EE-4D3D-B02D-8A24AAA7542C}" type="presParOf" srcId="{47A2BB95-5D6C-4444-AB95-8D82D402C911}" destId="{76FCC13D-1FB4-45B5-BF5B-610717CC554C}" srcOrd="9" destOrd="0" presId="urn:microsoft.com/office/officeart/2005/8/layout/chevron1"/>
    <dgm:cxn modelId="{4EC5922A-E259-4AD5-8977-C029AD0B3CFC}" type="presParOf" srcId="{47A2BB95-5D6C-4444-AB95-8D82D402C911}" destId="{5FCC3DA0-D81E-4F5A-9B22-13A5F4D51B56}" srcOrd="10" destOrd="0" presId="urn:microsoft.com/office/officeart/2005/8/layout/chevron1"/>
    <dgm:cxn modelId="{EF244218-6F8D-4B7E-85EF-B0E3153F9C4D}" type="presParOf" srcId="{47A2BB95-5D6C-4444-AB95-8D82D402C911}" destId="{1941AEBA-2673-4F4D-8934-4DA37B9575C0}" srcOrd="11" destOrd="0" presId="urn:microsoft.com/office/officeart/2005/8/layout/chevron1"/>
    <dgm:cxn modelId="{B84C1383-456F-4C71-8DC0-840AE65D116F}" type="presParOf" srcId="{47A2BB95-5D6C-4444-AB95-8D82D402C911}" destId="{8A898FB9-23FF-415C-AE86-05EEE5FE2234}" srcOrd="12" destOrd="0" presId="urn:microsoft.com/office/officeart/2005/8/layout/chevron1"/>
    <dgm:cxn modelId="{A2B76B34-661E-449E-8A69-B83CE28559A5}" type="presParOf" srcId="{47A2BB95-5D6C-4444-AB95-8D82D402C911}" destId="{28690A5A-A112-472D-940A-35FE714A8A6B}" srcOrd="13" destOrd="0" presId="urn:microsoft.com/office/officeart/2005/8/layout/chevron1"/>
    <dgm:cxn modelId="{9E0CEA5E-FEBF-4D65-B3CC-7C7275CCAA4B}" type="presParOf" srcId="{47A2BB95-5D6C-4444-AB95-8D82D402C911}" destId="{BB38A1D9-113C-4C42-ACCE-674C5D247385}" srcOrd="14" destOrd="0" presId="urn:microsoft.com/office/officeart/2005/8/layout/chevron1"/>
    <dgm:cxn modelId="{2BDCBB26-87BD-410C-B02A-3F9FF7660389}" type="presParOf" srcId="{47A2BB95-5D6C-4444-AB95-8D82D402C911}" destId="{F4BB9417-7B99-4D24-9041-884B8B5FDCE0}" srcOrd="15" destOrd="0" presId="urn:microsoft.com/office/officeart/2005/8/layout/chevron1"/>
    <dgm:cxn modelId="{9834B57F-1AFE-40B0-A81A-F6E21F16A926}"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4EBD803C-8F7E-40CB-A140-E5608A5A51A5}" srcId="{4257FA0B-DC04-4E2B-A525-27C9CAE4D49F}" destId="{DB50FD64-10C8-4548-B017-715B6AB336F1}" srcOrd="3" destOrd="0" parTransId="{20ABE791-13D9-4830-B660-FF77584E7C60}" sibTransId="{6BE7CD28-97AF-4C4C-AFD6-4C824F6981ED}"/>
    <dgm:cxn modelId="{FCA14D0C-53AC-4E25-9A8A-A55BEF2350C3}" srcId="{4257FA0B-DC04-4E2B-A525-27C9CAE4D49F}" destId="{0A77A97A-59D3-44F6-A9E5-EEB7446BE536}" srcOrd="2" destOrd="0" parTransId="{43E81C8D-0D9E-483B-AC5B-F57D7A813152}" sibTransId="{186AFDBF-F109-40EB-92D2-598737E78FE7}"/>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DCD824CC-8463-4419-9339-93B42FC6030A}" srcId="{4257FA0B-DC04-4E2B-A525-27C9CAE4D49F}" destId="{642A396D-93A3-4E2B-8EAA-158138FD6146}" srcOrd="0" destOrd="0" parTransId="{4C2D35AD-CF1A-4530-891A-DC0A662B717F}" sibTransId="{6545DA86-4405-49CB-9C08-CF14FBA00540}"/>
    <dgm:cxn modelId="{039A116B-3F2B-4FBE-84C8-A0BB91E7BE58}" type="presOf" srcId="{97B88A51-A6B4-401C-92B4-7F283FD6CD78}" destId="{5FCC3DA0-D81E-4F5A-9B22-13A5F4D51B56}" srcOrd="0" destOrd="0" presId="urn:microsoft.com/office/officeart/2005/8/layout/chevron1"/>
    <dgm:cxn modelId="{6125E9BD-BD0F-4239-8377-32EBCDD87579}" type="presOf" srcId="{5964108C-1F5F-4E86-A2B8-BC766412A552}" destId="{8A898FB9-23FF-415C-AE86-05EEE5FE2234}" srcOrd="0" destOrd="0" presId="urn:microsoft.com/office/officeart/2005/8/layout/chevron1"/>
    <dgm:cxn modelId="{13F44182-D0B3-4B5C-9827-9D0E29C07D19}" type="presOf" srcId="{D1079DB9-218B-4CF9-8626-480CCA915813}" destId="{81EA62C5-555D-4666-A6B5-923BAE052B54}"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00A27647-9B59-44B3-AC0E-026F74E9A3C2}" type="presOf" srcId="{74EFC469-3DE8-44A0-B8F7-9A923EAF52BE}" destId="{9147D38E-F951-4331-B81E-6B2F270CAC3C}" srcOrd="0" destOrd="0" presId="urn:microsoft.com/office/officeart/2005/8/layout/chevron1"/>
    <dgm:cxn modelId="{67C71150-18E1-45A9-945D-AB43CA77396B}" type="presOf" srcId="{4257FA0B-DC04-4E2B-A525-27C9CAE4D49F}" destId="{47A2BB95-5D6C-4444-AB95-8D82D402C911}"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D5EBF9BF-7A64-4E3D-B04C-68FE00829AB9}" type="presOf" srcId="{DB50FD64-10C8-4548-B017-715B6AB336F1}" destId="{BD68666F-8DD7-48D2-8158-BDF651D1999B}" srcOrd="0" destOrd="0" presId="urn:microsoft.com/office/officeart/2005/8/layout/chevron1"/>
    <dgm:cxn modelId="{A870436B-95A1-48BE-A547-6C75DD91B776}" type="presOf" srcId="{6CF4A22F-F99B-4826-8736-E5A6D55FBDC9}" destId="{BB38A1D9-113C-4C42-ACCE-674C5D247385}" srcOrd="0" destOrd="0" presId="urn:microsoft.com/office/officeart/2005/8/layout/chevron1"/>
    <dgm:cxn modelId="{EDCC526D-786F-4378-89A8-45CA17028D43}" type="presOf" srcId="{2225E6C6-5DDB-4A3F-A27F-4C5647F62D31}" destId="{A37DB358-8167-442E-8740-1D2ECDCEE4C6}"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4A7C97ED-A086-4153-B415-00DBB352DD6B}" type="presOf" srcId="{642A396D-93A3-4E2B-8EAA-158138FD6146}" destId="{93AAE2AD-45B8-4BC0-B4CF-A7161EE52D8D}" srcOrd="0" destOrd="0" presId="urn:microsoft.com/office/officeart/2005/8/layout/chevron1"/>
    <dgm:cxn modelId="{7C729E7A-CF29-46B3-B981-529598F37511}" type="presOf" srcId="{0A77A97A-59D3-44F6-A9E5-EEB7446BE536}" destId="{B2464ACB-6F23-4D18-907E-D06EBED145BB}" srcOrd="0" destOrd="0" presId="urn:microsoft.com/office/officeart/2005/8/layout/chevron1"/>
    <dgm:cxn modelId="{78EED910-015A-43A3-A9DE-1AC9C52985F5}" type="presParOf" srcId="{47A2BB95-5D6C-4444-AB95-8D82D402C911}" destId="{93AAE2AD-45B8-4BC0-B4CF-A7161EE52D8D}" srcOrd="0" destOrd="0" presId="urn:microsoft.com/office/officeart/2005/8/layout/chevron1"/>
    <dgm:cxn modelId="{17840BD8-7CBE-4D1A-BB5F-CB60DA440F2E}" type="presParOf" srcId="{47A2BB95-5D6C-4444-AB95-8D82D402C911}" destId="{9CF49D3F-3662-45C5-881D-4EE36A059E2A}" srcOrd="1" destOrd="0" presId="urn:microsoft.com/office/officeart/2005/8/layout/chevron1"/>
    <dgm:cxn modelId="{83092759-73EC-4923-97AF-D1399C206FF7}" type="presParOf" srcId="{47A2BB95-5D6C-4444-AB95-8D82D402C911}" destId="{A37DB358-8167-442E-8740-1D2ECDCEE4C6}" srcOrd="2" destOrd="0" presId="urn:microsoft.com/office/officeart/2005/8/layout/chevron1"/>
    <dgm:cxn modelId="{DA18E194-079C-47DC-8150-69A473EAF0A1}" type="presParOf" srcId="{47A2BB95-5D6C-4444-AB95-8D82D402C911}" destId="{BB6A546D-BCAD-47FC-93DD-9000ED15BB4E}" srcOrd="3" destOrd="0" presId="urn:microsoft.com/office/officeart/2005/8/layout/chevron1"/>
    <dgm:cxn modelId="{4BBF1B2B-F8D9-4B03-A689-308A814F7920}" type="presParOf" srcId="{47A2BB95-5D6C-4444-AB95-8D82D402C911}" destId="{B2464ACB-6F23-4D18-907E-D06EBED145BB}" srcOrd="4" destOrd="0" presId="urn:microsoft.com/office/officeart/2005/8/layout/chevron1"/>
    <dgm:cxn modelId="{8646751C-FAAD-4DB3-BC42-2443CC8E9833}" type="presParOf" srcId="{47A2BB95-5D6C-4444-AB95-8D82D402C911}" destId="{68A27C42-B10B-41FE-8B4E-2013A5FB13C7}" srcOrd="5" destOrd="0" presId="urn:microsoft.com/office/officeart/2005/8/layout/chevron1"/>
    <dgm:cxn modelId="{EB9E2681-05FB-476C-9466-45D91ED6352A}" type="presParOf" srcId="{47A2BB95-5D6C-4444-AB95-8D82D402C911}" destId="{BD68666F-8DD7-48D2-8158-BDF651D1999B}" srcOrd="6" destOrd="0" presId="urn:microsoft.com/office/officeart/2005/8/layout/chevron1"/>
    <dgm:cxn modelId="{3B47E9DF-3F65-4105-B5FD-DA242F3A5374}" type="presParOf" srcId="{47A2BB95-5D6C-4444-AB95-8D82D402C911}" destId="{66C50590-1183-49E3-ADA2-35B4091326D1}" srcOrd="7" destOrd="0" presId="urn:microsoft.com/office/officeart/2005/8/layout/chevron1"/>
    <dgm:cxn modelId="{A5F0047A-D835-41AE-B2F0-BB4441E72756}" type="presParOf" srcId="{47A2BB95-5D6C-4444-AB95-8D82D402C911}" destId="{9147D38E-F951-4331-B81E-6B2F270CAC3C}" srcOrd="8" destOrd="0" presId="urn:microsoft.com/office/officeart/2005/8/layout/chevron1"/>
    <dgm:cxn modelId="{37DB5904-9F11-4E7D-92A4-4EA7FE49DCB6}" type="presParOf" srcId="{47A2BB95-5D6C-4444-AB95-8D82D402C911}" destId="{76FCC13D-1FB4-45B5-BF5B-610717CC554C}" srcOrd="9" destOrd="0" presId="urn:microsoft.com/office/officeart/2005/8/layout/chevron1"/>
    <dgm:cxn modelId="{78EC3386-E587-438C-87AC-45DADB3E2BF7}" type="presParOf" srcId="{47A2BB95-5D6C-4444-AB95-8D82D402C911}" destId="{5FCC3DA0-D81E-4F5A-9B22-13A5F4D51B56}" srcOrd="10" destOrd="0" presId="urn:microsoft.com/office/officeart/2005/8/layout/chevron1"/>
    <dgm:cxn modelId="{7F10576E-09FB-4242-A70A-57321D61EF34}" type="presParOf" srcId="{47A2BB95-5D6C-4444-AB95-8D82D402C911}" destId="{1941AEBA-2673-4F4D-8934-4DA37B9575C0}" srcOrd="11" destOrd="0" presId="urn:microsoft.com/office/officeart/2005/8/layout/chevron1"/>
    <dgm:cxn modelId="{EF4F8A9B-F008-45B2-A63D-6BD2DBBEA412}" type="presParOf" srcId="{47A2BB95-5D6C-4444-AB95-8D82D402C911}" destId="{8A898FB9-23FF-415C-AE86-05EEE5FE2234}" srcOrd="12" destOrd="0" presId="urn:microsoft.com/office/officeart/2005/8/layout/chevron1"/>
    <dgm:cxn modelId="{3C7C2F43-1923-4866-838C-C31F349D0AF2}" type="presParOf" srcId="{47A2BB95-5D6C-4444-AB95-8D82D402C911}" destId="{28690A5A-A112-472D-940A-35FE714A8A6B}" srcOrd="13" destOrd="0" presId="urn:microsoft.com/office/officeart/2005/8/layout/chevron1"/>
    <dgm:cxn modelId="{9EC278D1-69E3-4EC1-A7F9-FD5070BB41A7}" type="presParOf" srcId="{47A2BB95-5D6C-4444-AB95-8D82D402C911}" destId="{BB38A1D9-113C-4C42-ACCE-674C5D247385}" srcOrd="14" destOrd="0" presId="urn:microsoft.com/office/officeart/2005/8/layout/chevron1"/>
    <dgm:cxn modelId="{97C421FE-AE57-410C-9F9A-034A601C44EA}" type="presParOf" srcId="{47A2BB95-5D6C-4444-AB95-8D82D402C911}" destId="{F4BB9417-7B99-4D24-9041-884B8B5FDCE0}" srcOrd="15" destOrd="0" presId="urn:microsoft.com/office/officeart/2005/8/layout/chevron1"/>
    <dgm:cxn modelId="{78AD99CD-8BFF-40E1-B881-AAB2D4FD792D}"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2E915FD6-EAB7-453D-85C8-58D12D6818D8}" type="presOf" srcId="{6CF4A22F-F99B-4826-8736-E5A6D55FBDC9}" destId="{BB38A1D9-113C-4C42-ACCE-674C5D247385}"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4759E09-0E56-4552-822E-D2F08144AD76}" type="presOf" srcId="{74EFC469-3DE8-44A0-B8F7-9A923EAF52BE}" destId="{9147D38E-F951-4331-B81E-6B2F270CAC3C}" srcOrd="0" destOrd="0" presId="urn:microsoft.com/office/officeart/2005/8/layout/chevron1"/>
    <dgm:cxn modelId="{5FA04952-95A5-4973-9F90-6A302F4B6CA7}" type="presOf" srcId="{D1079DB9-218B-4CF9-8626-480CCA915813}" destId="{81EA62C5-555D-4666-A6B5-923BAE052B54}" srcOrd="0" destOrd="0" presId="urn:microsoft.com/office/officeart/2005/8/layout/chevron1"/>
    <dgm:cxn modelId="{D9999A99-A86F-4EFD-9946-3396CFF6BCC1}" type="presOf" srcId="{97B88A51-A6B4-401C-92B4-7F283FD6CD78}" destId="{5FCC3DA0-D81E-4F5A-9B22-13A5F4D51B56}"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DCD824CC-8463-4419-9339-93B42FC6030A}" srcId="{4257FA0B-DC04-4E2B-A525-27C9CAE4D49F}" destId="{642A396D-93A3-4E2B-8EAA-158138FD6146}" srcOrd="0" destOrd="0" parTransId="{4C2D35AD-CF1A-4530-891A-DC0A662B717F}" sibTransId="{6545DA86-4405-49CB-9C08-CF14FBA00540}"/>
    <dgm:cxn modelId="{90B6E992-D6CF-4A0D-ACB7-70D1C126208F}" type="presOf" srcId="{0A77A97A-59D3-44F6-A9E5-EEB7446BE536}" destId="{B2464ACB-6F23-4D18-907E-D06EBED145BB}"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3AFD0827-3FA4-4F61-A4E3-A000D26081CA}" type="presOf" srcId="{4257FA0B-DC04-4E2B-A525-27C9CAE4D49F}" destId="{47A2BB95-5D6C-4444-AB95-8D82D402C911}"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60D1F786-395D-4324-988F-F991E849301D}" type="presOf" srcId="{5964108C-1F5F-4E86-A2B8-BC766412A552}" destId="{8A898FB9-23FF-415C-AE86-05EEE5FE2234}"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C30B29F1-F476-4B3A-8D9B-B37874B06720}" type="presOf" srcId="{2225E6C6-5DDB-4A3F-A27F-4C5647F62D31}" destId="{A37DB358-8167-442E-8740-1D2ECDCEE4C6}"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AF461973-8C52-4981-99CA-D841075741F4}" type="presOf" srcId="{642A396D-93A3-4E2B-8EAA-158138FD6146}" destId="{93AAE2AD-45B8-4BC0-B4CF-A7161EE52D8D}" srcOrd="0" destOrd="0" presId="urn:microsoft.com/office/officeart/2005/8/layout/chevron1"/>
    <dgm:cxn modelId="{D78AB9B3-0798-48D0-8AC3-7ECAAE671E97}" type="presOf" srcId="{DB50FD64-10C8-4548-B017-715B6AB336F1}" destId="{BD68666F-8DD7-48D2-8158-BDF651D1999B}" srcOrd="0" destOrd="0" presId="urn:microsoft.com/office/officeart/2005/8/layout/chevron1"/>
    <dgm:cxn modelId="{ACAB8DA4-B28A-48E6-B118-13A2309E00D3}" type="presParOf" srcId="{47A2BB95-5D6C-4444-AB95-8D82D402C911}" destId="{93AAE2AD-45B8-4BC0-B4CF-A7161EE52D8D}" srcOrd="0" destOrd="0" presId="urn:microsoft.com/office/officeart/2005/8/layout/chevron1"/>
    <dgm:cxn modelId="{61F33475-F26E-4009-AC6F-62F1DCF8D013}" type="presParOf" srcId="{47A2BB95-5D6C-4444-AB95-8D82D402C911}" destId="{9CF49D3F-3662-45C5-881D-4EE36A059E2A}" srcOrd="1" destOrd="0" presId="urn:microsoft.com/office/officeart/2005/8/layout/chevron1"/>
    <dgm:cxn modelId="{E2455C66-9E20-4079-B289-2CE19F49BAD6}" type="presParOf" srcId="{47A2BB95-5D6C-4444-AB95-8D82D402C911}" destId="{A37DB358-8167-442E-8740-1D2ECDCEE4C6}" srcOrd="2" destOrd="0" presId="urn:microsoft.com/office/officeart/2005/8/layout/chevron1"/>
    <dgm:cxn modelId="{327DF84C-64C1-455B-B60F-76386A74387D}" type="presParOf" srcId="{47A2BB95-5D6C-4444-AB95-8D82D402C911}" destId="{BB6A546D-BCAD-47FC-93DD-9000ED15BB4E}" srcOrd="3" destOrd="0" presId="urn:microsoft.com/office/officeart/2005/8/layout/chevron1"/>
    <dgm:cxn modelId="{5674BAE3-45BC-4DF8-92CB-627BF219E76C}" type="presParOf" srcId="{47A2BB95-5D6C-4444-AB95-8D82D402C911}" destId="{B2464ACB-6F23-4D18-907E-D06EBED145BB}" srcOrd="4" destOrd="0" presId="urn:microsoft.com/office/officeart/2005/8/layout/chevron1"/>
    <dgm:cxn modelId="{0E33CA4A-8F40-4557-9B4D-76A4C03562FD}" type="presParOf" srcId="{47A2BB95-5D6C-4444-AB95-8D82D402C911}" destId="{68A27C42-B10B-41FE-8B4E-2013A5FB13C7}" srcOrd="5" destOrd="0" presId="urn:microsoft.com/office/officeart/2005/8/layout/chevron1"/>
    <dgm:cxn modelId="{93055AC9-80F8-4D02-9819-D49B71AD825D}" type="presParOf" srcId="{47A2BB95-5D6C-4444-AB95-8D82D402C911}" destId="{BD68666F-8DD7-48D2-8158-BDF651D1999B}" srcOrd="6" destOrd="0" presId="urn:microsoft.com/office/officeart/2005/8/layout/chevron1"/>
    <dgm:cxn modelId="{EC8CF958-A3E7-4F0F-8C47-08951E63B8F0}" type="presParOf" srcId="{47A2BB95-5D6C-4444-AB95-8D82D402C911}" destId="{66C50590-1183-49E3-ADA2-35B4091326D1}" srcOrd="7" destOrd="0" presId="urn:microsoft.com/office/officeart/2005/8/layout/chevron1"/>
    <dgm:cxn modelId="{1005D32F-1515-416D-A7F7-0987E27B8813}" type="presParOf" srcId="{47A2BB95-5D6C-4444-AB95-8D82D402C911}" destId="{9147D38E-F951-4331-B81E-6B2F270CAC3C}" srcOrd="8" destOrd="0" presId="urn:microsoft.com/office/officeart/2005/8/layout/chevron1"/>
    <dgm:cxn modelId="{ED917B72-BC5E-4E3D-B6A4-B6AF10D0B168}" type="presParOf" srcId="{47A2BB95-5D6C-4444-AB95-8D82D402C911}" destId="{76FCC13D-1FB4-45B5-BF5B-610717CC554C}" srcOrd="9" destOrd="0" presId="urn:microsoft.com/office/officeart/2005/8/layout/chevron1"/>
    <dgm:cxn modelId="{99DF3831-655D-4686-9DAD-9D5F405B7382}" type="presParOf" srcId="{47A2BB95-5D6C-4444-AB95-8D82D402C911}" destId="{5FCC3DA0-D81E-4F5A-9B22-13A5F4D51B56}" srcOrd="10" destOrd="0" presId="urn:microsoft.com/office/officeart/2005/8/layout/chevron1"/>
    <dgm:cxn modelId="{299D3FD2-E1BD-407D-8D77-C3948FCA6474}" type="presParOf" srcId="{47A2BB95-5D6C-4444-AB95-8D82D402C911}" destId="{1941AEBA-2673-4F4D-8934-4DA37B9575C0}" srcOrd="11" destOrd="0" presId="urn:microsoft.com/office/officeart/2005/8/layout/chevron1"/>
    <dgm:cxn modelId="{523A03BF-C63D-4FA7-A0D6-05DE0A53DDA6}" type="presParOf" srcId="{47A2BB95-5D6C-4444-AB95-8D82D402C911}" destId="{8A898FB9-23FF-415C-AE86-05EEE5FE2234}" srcOrd="12" destOrd="0" presId="urn:microsoft.com/office/officeart/2005/8/layout/chevron1"/>
    <dgm:cxn modelId="{2AB43C02-E157-4117-8209-31CED7708C4D}" type="presParOf" srcId="{47A2BB95-5D6C-4444-AB95-8D82D402C911}" destId="{28690A5A-A112-472D-940A-35FE714A8A6B}" srcOrd="13" destOrd="0" presId="urn:microsoft.com/office/officeart/2005/8/layout/chevron1"/>
    <dgm:cxn modelId="{8143897D-41B2-4C7F-BE6D-9AD49243D48F}" type="presParOf" srcId="{47A2BB95-5D6C-4444-AB95-8D82D402C911}" destId="{BB38A1D9-113C-4C42-ACCE-674C5D247385}" srcOrd="14" destOrd="0" presId="urn:microsoft.com/office/officeart/2005/8/layout/chevron1"/>
    <dgm:cxn modelId="{2631A311-EA1D-43F3-8BCB-AB108EB79A43}" type="presParOf" srcId="{47A2BB95-5D6C-4444-AB95-8D82D402C911}" destId="{F4BB9417-7B99-4D24-9041-884B8B5FDCE0}" srcOrd="15" destOrd="0" presId="urn:microsoft.com/office/officeart/2005/8/layout/chevron1"/>
    <dgm:cxn modelId="{F882FA84-9E5E-4AB4-B919-8A40EE49B78D}"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B9A2F764-AA04-4382-BFED-499DE2BE9C7E}" type="presOf" srcId="{97B88A51-A6B4-401C-92B4-7F283FD6CD78}" destId="{5FCC3DA0-D81E-4F5A-9B22-13A5F4D51B56}"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FE7E8A00-CCC7-4F28-B2AE-A8E165B02928}" type="presOf" srcId="{D1079DB9-218B-4CF9-8626-480CCA915813}" destId="{81EA62C5-555D-4666-A6B5-923BAE052B54}" srcOrd="0" destOrd="0" presId="urn:microsoft.com/office/officeart/2005/8/layout/chevron1"/>
    <dgm:cxn modelId="{9C9F5D72-544C-4366-B03E-61C31C3A1ACC}" type="presOf" srcId="{6CF4A22F-F99B-4826-8736-E5A6D55FBDC9}" destId="{BB38A1D9-113C-4C42-ACCE-674C5D247385}"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F95575AD-D639-4521-868A-5D3E5F230D80}" type="presOf" srcId="{2225E6C6-5DDB-4A3F-A27F-4C5647F62D31}" destId="{A37DB358-8167-442E-8740-1D2ECDCEE4C6}" srcOrd="0" destOrd="0" presId="urn:microsoft.com/office/officeart/2005/8/layout/chevron1"/>
    <dgm:cxn modelId="{9503EE78-8909-4E28-97E9-4C4A0A8B929A}" type="presOf" srcId="{642A396D-93A3-4E2B-8EAA-158138FD6146}" destId="{93AAE2AD-45B8-4BC0-B4CF-A7161EE52D8D}"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36D0F495-E6A8-4BBD-9746-A8C8BA2DD863}" type="presOf" srcId="{DB50FD64-10C8-4548-B017-715B6AB336F1}" destId="{BD68666F-8DD7-48D2-8158-BDF651D1999B}"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DEC8C343-82B3-4C42-98C4-D9649F530F4F}" type="presOf" srcId="{4257FA0B-DC04-4E2B-A525-27C9CAE4D49F}" destId="{47A2BB95-5D6C-4444-AB95-8D82D402C911}" srcOrd="0" destOrd="0" presId="urn:microsoft.com/office/officeart/2005/8/layout/chevron1"/>
    <dgm:cxn modelId="{BB7665FF-E092-4B9A-8F93-926C2C02C211}" type="presOf" srcId="{5964108C-1F5F-4E86-A2B8-BC766412A552}" destId="{8A898FB9-23FF-415C-AE86-05EEE5FE2234}"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822C6C38-DADA-4D89-AB58-3853BA25DF91}" srcId="{4257FA0B-DC04-4E2B-A525-27C9CAE4D49F}" destId="{5964108C-1F5F-4E86-A2B8-BC766412A552}" srcOrd="6" destOrd="0" parTransId="{094D7976-E0F2-4A5E-900C-16461454DD02}" sibTransId="{D1ACA20F-350B-465B-B22F-40235F298097}"/>
    <dgm:cxn modelId="{3CF29D9E-B5F8-4791-8559-3B843C068BD0}" type="presOf" srcId="{0A77A97A-59D3-44F6-A9E5-EEB7446BE536}" destId="{B2464ACB-6F23-4D18-907E-D06EBED145BB}"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53CE8BD6-E6DE-4EA1-A8F8-A19E91AD289E}" type="presOf" srcId="{74EFC469-3DE8-44A0-B8F7-9A923EAF52BE}" destId="{9147D38E-F951-4331-B81E-6B2F270CAC3C}" srcOrd="0" destOrd="0" presId="urn:microsoft.com/office/officeart/2005/8/layout/chevron1"/>
    <dgm:cxn modelId="{960683BA-8E9A-4FA0-B7CD-85DC43A1980E}" type="presParOf" srcId="{47A2BB95-5D6C-4444-AB95-8D82D402C911}" destId="{93AAE2AD-45B8-4BC0-B4CF-A7161EE52D8D}" srcOrd="0" destOrd="0" presId="urn:microsoft.com/office/officeart/2005/8/layout/chevron1"/>
    <dgm:cxn modelId="{799EDA05-4D96-49A4-8F7D-C3F90EB45AB0}" type="presParOf" srcId="{47A2BB95-5D6C-4444-AB95-8D82D402C911}" destId="{9CF49D3F-3662-45C5-881D-4EE36A059E2A}" srcOrd="1" destOrd="0" presId="urn:microsoft.com/office/officeart/2005/8/layout/chevron1"/>
    <dgm:cxn modelId="{F1281901-AF90-4F1D-971C-D42076AD187A}" type="presParOf" srcId="{47A2BB95-5D6C-4444-AB95-8D82D402C911}" destId="{A37DB358-8167-442E-8740-1D2ECDCEE4C6}" srcOrd="2" destOrd="0" presId="urn:microsoft.com/office/officeart/2005/8/layout/chevron1"/>
    <dgm:cxn modelId="{1D0A9866-A16E-497E-AAAA-A3CFE9EC0E4C}" type="presParOf" srcId="{47A2BB95-5D6C-4444-AB95-8D82D402C911}" destId="{BB6A546D-BCAD-47FC-93DD-9000ED15BB4E}" srcOrd="3" destOrd="0" presId="urn:microsoft.com/office/officeart/2005/8/layout/chevron1"/>
    <dgm:cxn modelId="{C408877A-7058-45B7-8C05-C73D5F1C9D93}" type="presParOf" srcId="{47A2BB95-5D6C-4444-AB95-8D82D402C911}" destId="{B2464ACB-6F23-4D18-907E-D06EBED145BB}" srcOrd="4" destOrd="0" presId="urn:microsoft.com/office/officeart/2005/8/layout/chevron1"/>
    <dgm:cxn modelId="{31B24E86-CA02-436C-87D8-555222EEEEAC}" type="presParOf" srcId="{47A2BB95-5D6C-4444-AB95-8D82D402C911}" destId="{68A27C42-B10B-41FE-8B4E-2013A5FB13C7}" srcOrd="5" destOrd="0" presId="urn:microsoft.com/office/officeart/2005/8/layout/chevron1"/>
    <dgm:cxn modelId="{D1C253D7-AF91-4626-9FCA-D3792CC3510B}" type="presParOf" srcId="{47A2BB95-5D6C-4444-AB95-8D82D402C911}" destId="{BD68666F-8DD7-48D2-8158-BDF651D1999B}" srcOrd="6" destOrd="0" presId="urn:microsoft.com/office/officeart/2005/8/layout/chevron1"/>
    <dgm:cxn modelId="{51F9945A-7133-4B6E-8ABB-6CED8C26D0CC}" type="presParOf" srcId="{47A2BB95-5D6C-4444-AB95-8D82D402C911}" destId="{66C50590-1183-49E3-ADA2-35B4091326D1}" srcOrd="7" destOrd="0" presId="urn:microsoft.com/office/officeart/2005/8/layout/chevron1"/>
    <dgm:cxn modelId="{618A8436-2D45-41C2-A698-24FE321FF441}" type="presParOf" srcId="{47A2BB95-5D6C-4444-AB95-8D82D402C911}" destId="{9147D38E-F951-4331-B81E-6B2F270CAC3C}" srcOrd="8" destOrd="0" presId="urn:microsoft.com/office/officeart/2005/8/layout/chevron1"/>
    <dgm:cxn modelId="{58AD9B74-5D57-489D-BF30-06F215FB72FD}" type="presParOf" srcId="{47A2BB95-5D6C-4444-AB95-8D82D402C911}" destId="{76FCC13D-1FB4-45B5-BF5B-610717CC554C}" srcOrd="9" destOrd="0" presId="urn:microsoft.com/office/officeart/2005/8/layout/chevron1"/>
    <dgm:cxn modelId="{5904F0D7-3AD7-462C-AD1C-72023566179B}" type="presParOf" srcId="{47A2BB95-5D6C-4444-AB95-8D82D402C911}" destId="{5FCC3DA0-D81E-4F5A-9B22-13A5F4D51B56}" srcOrd="10" destOrd="0" presId="urn:microsoft.com/office/officeart/2005/8/layout/chevron1"/>
    <dgm:cxn modelId="{D9EC5940-3B37-4A6A-8BA8-2DD87180082C}" type="presParOf" srcId="{47A2BB95-5D6C-4444-AB95-8D82D402C911}" destId="{1941AEBA-2673-4F4D-8934-4DA37B9575C0}" srcOrd="11" destOrd="0" presId="urn:microsoft.com/office/officeart/2005/8/layout/chevron1"/>
    <dgm:cxn modelId="{3862FDFC-1D6A-4CB6-AB69-E85D0CCF32E4}" type="presParOf" srcId="{47A2BB95-5D6C-4444-AB95-8D82D402C911}" destId="{8A898FB9-23FF-415C-AE86-05EEE5FE2234}" srcOrd="12" destOrd="0" presId="urn:microsoft.com/office/officeart/2005/8/layout/chevron1"/>
    <dgm:cxn modelId="{2C33B14D-D15B-4AC2-8855-56733DBDCEFA}" type="presParOf" srcId="{47A2BB95-5D6C-4444-AB95-8D82D402C911}" destId="{28690A5A-A112-472D-940A-35FE714A8A6B}" srcOrd="13" destOrd="0" presId="urn:microsoft.com/office/officeart/2005/8/layout/chevron1"/>
    <dgm:cxn modelId="{8EF540A9-7A00-407C-B93F-BD2451F3121A}" type="presParOf" srcId="{47A2BB95-5D6C-4444-AB95-8D82D402C911}" destId="{BB38A1D9-113C-4C42-ACCE-674C5D247385}" srcOrd="14" destOrd="0" presId="urn:microsoft.com/office/officeart/2005/8/layout/chevron1"/>
    <dgm:cxn modelId="{58C66A1B-A67C-41FE-9AE3-BA29C71C1990}" type="presParOf" srcId="{47A2BB95-5D6C-4444-AB95-8D82D402C911}" destId="{F4BB9417-7B99-4D24-9041-884B8B5FDCE0}" srcOrd="15" destOrd="0" presId="urn:microsoft.com/office/officeart/2005/8/layout/chevron1"/>
    <dgm:cxn modelId="{17BC0324-C177-4417-BF51-1772ABE129B3}"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B8743A58-22C5-4068-ADF1-15AD8EBB90F1}" type="presOf" srcId="{DB50FD64-10C8-4548-B017-715B6AB336F1}" destId="{BD68666F-8DD7-48D2-8158-BDF651D1999B}" srcOrd="0" destOrd="0" presId="urn:microsoft.com/office/officeart/2005/8/layout/chevron1"/>
    <dgm:cxn modelId="{CB54B617-C80B-4ED9-93D6-EDC234D51F45}" type="presOf" srcId="{4257FA0B-DC04-4E2B-A525-27C9CAE4D49F}" destId="{47A2BB95-5D6C-4444-AB95-8D82D402C911}" srcOrd="0" destOrd="0" presId="urn:microsoft.com/office/officeart/2005/8/layout/chevron1"/>
    <dgm:cxn modelId="{9CEE67BC-3320-4AE7-AA79-B42FC9482100}" type="presOf" srcId="{2225E6C6-5DDB-4A3F-A27F-4C5647F62D31}" destId="{A37DB358-8167-442E-8740-1D2ECDCEE4C6}" srcOrd="0" destOrd="0" presId="urn:microsoft.com/office/officeart/2005/8/layout/chevron1"/>
    <dgm:cxn modelId="{F7A02096-A12C-4344-89CF-D9BEDCB06BF5}" type="presOf" srcId="{5964108C-1F5F-4E86-A2B8-BC766412A552}" destId="{8A898FB9-23FF-415C-AE86-05EEE5FE2234}" srcOrd="0" destOrd="0" presId="urn:microsoft.com/office/officeart/2005/8/layout/chevron1"/>
    <dgm:cxn modelId="{4EBD803C-8F7E-40CB-A140-E5608A5A51A5}" srcId="{4257FA0B-DC04-4E2B-A525-27C9CAE4D49F}" destId="{DB50FD64-10C8-4548-B017-715B6AB336F1}" srcOrd="3" destOrd="0" parTransId="{20ABE791-13D9-4830-B660-FF77584E7C60}" sibTransId="{6BE7CD28-97AF-4C4C-AFD6-4C824F6981ED}"/>
    <dgm:cxn modelId="{FCA14D0C-53AC-4E25-9A8A-A55BEF2350C3}" srcId="{4257FA0B-DC04-4E2B-A525-27C9CAE4D49F}" destId="{0A77A97A-59D3-44F6-A9E5-EEB7446BE536}" srcOrd="2" destOrd="0" parTransId="{43E81C8D-0D9E-483B-AC5B-F57D7A813152}" sibTransId="{186AFDBF-F109-40EB-92D2-598737E78FE7}"/>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D472BCE9-EAC3-4223-8521-6F53B8431A5A}" type="presOf" srcId="{D1079DB9-218B-4CF9-8626-480CCA915813}" destId="{81EA62C5-555D-4666-A6B5-923BAE052B54}" srcOrd="0" destOrd="0" presId="urn:microsoft.com/office/officeart/2005/8/layout/chevron1"/>
    <dgm:cxn modelId="{58EB2F8A-AE5E-4E51-8BF3-5B7A4FAD26E6}" type="presOf" srcId="{97B88A51-A6B4-401C-92B4-7F283FD6CD78}" destId="{5FCC3DA0-D81E-4F5A-9B22-13A5F4D51B56}"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550AE1F7-6C8F-4865-ACA0-58F8269B3607}" type="presOf" srcId="{74EFC469-3DE8-44A0-B8F7-9A923EAF52BE}" destId="{9147D38E-F951-4331-B81E-6B2F270CAC3C}" srcOrd="0" destOrd="0" presId="urn:microsoft.com/office/officeart/2005/8/layout/chevron1"/>
    <dgm:cxn modelId="{E0A7B6B3-0BE7-46B7-99BF-E3EA37D89A3B}" type="presOf" srcId="{6CF4A22F-F99B-4826-8736-E5A6D55FBDC9}" destId="{BB38A1D9-113C-4C42-ACCE-674C5D247385}"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2DDEAEAE-9D7F-4BC5-8FD5-4E41FD34CE78}" type="presOf" srcId="{642A396D-93A3-4E2B-8EAA-158138FD6146}" destId="{93AAE2AD-45B8-4BC0-B4CF-A7161EE52D8D}"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D4F0E5A5-3F8E-48F1-959F-69F67E4B3138}" type="presOf" srcId="{0A77A97A-59D3-44F6-A9E5-EEB7446BE536}" destId="{B2464ACB-6F23-4D18-907E-D06EBED145BB}" srcOrd="0" destOrd="0" presId="urn:microsoft.com/office/officeart/2005/8/layout/chevron1"/>
    <dgm:cxn modelId="{E1C923D0-43FD-449C-ACC8-DB78A708E60B}" type="presParOf" srcId="{47A2BB95-5D6C-4444-AB95-8D82D402C911}" destId="{93AAE2AD-45B8-4BC0-B4CF-A7161EE52D8D}" srcOrd="0" destOrd="0" presId="urn:microsoft.com/office/officeart/2005/8/layout/chevron1"/>
    <dgm:cxn modelId="{2F32F993-59F5-457D-A5A8-C68FAAF9CB83}" type="presParOf" srcId="{47A2BB95-5D6C-4444-AB95-8D82D402C911}" destId="{9CF49D3F-3662-45C5-881D-4EE36A059E2A}" srcOrd="1" destOrd="0" presId="urn:microsoft.com/office/officeart/2005/8/layout/chevron1"/>
    <dgm:cxn modelId="{1FD1311F-2139-4C73-801E-69FB4AE0D94D}" type="presParOf" srcId="{47A2BB95-5D6C-4444-AB95-8D82D402C911}" destId="{A37DB358-8167-442E-8740-1D2ECDCEE4C6}" srcOrd="2" destOrd="0" presId="urn:microsoft.com/office/officeart/2005/8/layout/chevron1"/>
    <dgm:cxn modelId="{5EFAE3F8-365E-4034-9236-EBEB16B51E97}" type="presParOf" srcId="{47A2BB95-5D6C-4444-AB95-8D82D402C911}" destId="{BB6A546D-BCAD-47FC-93DD-9000ED15BB4E}" srcOrd="3" destOrd="0" presId="urn:microsoft.com/office/officeart/2005/8/layout/chevron1"/>
    <dgm:cxn modelId="{73253F99-2F82-4C1B-B225-2D0B9D69A9F6}" type="presParOf" srcId="{47A2BB95-5D6C-4444-AB95-8D82D402C911}" destId="{B2464ACB-6F23-4D18-907E-D06EBED145BB}" srcOrd="4" destOrd="0" presId="urn:microsoft.com/office/officeart/2005/8/layout/chevron1"/>
    <dgm:cxn modelId="{4D2ED276-F5D3-4FF8-978E-20055D09892F}" type="presParOf" srcId="{47A2BB95-5D6C-4444-AB95-8D82D402C911}" destId="{68A27C42-B10B-41FE-8B4E-2013A5FB13C7}" srcOrd="5" destOrd="0" presId="urn:microsoft.com/office/officeart/2005/8/layout/chevron1"/>
    <dgm:cxn modelId="{6ECD766F-5E69-4FC9-8624-B5DC054D33CE}" type="presParOf" srcId="{47A2BB95-5D6C-4444-AB95-8D82D402C911}" destId="{BD68666F-8DD7-48D2-8158-BDF651D1999B}" srcOrd="6" destOrd="0" presId="urn:microsoft.com/office/officeart/2005/8/layout/chevron1"/>
    <dgm:cxn modelId="{53ABEB13-86A6-48E1-9F9A-16AF4DF0C15A}" type="presParOf" srcId="{47A2BB95-5D6C-4444-AB95-8D82D402C911}" destId="{66C50590-1183-49E3-ADA2-35B4091326D1}" srcOrd="7" destOrd="0" presId="urn:microsoft.com/office/officeart/2005/8/layout/chevron1"/>
    <dgm:cxn modelId="{E17B3F28-3749-4287-BA77-29B1F7F8D37D}" type="presParOf" srcId="{47A2BB95-5D6C-4444-AB95-8D82D402C911}" destId="{9147D38E-F951-4331-B81E-6B2F270CAC3C}" srcOrd="8" destOrd="0" presId="urn:microsoft.com/office/officeart/2005/8/layout/chevron1"/>
    <dgm:cxn modelId="{A445EE79-AFCC-4714-BE76-56B0CF15860F}" type="presParOf" srcId="{47A2BB95-5D6C-4444-AB95-8D82D402C911}" destId="{76FCC13D-1FB4-45B5-BF5B-610717CC554C}" srcOrd="9" destOrd="0" presId="urn:microsoft.com/office/officeart/2005/8/layout/chevron1"/>
    <dgm:cxn modelId="{F9F17E04-1690-4740-95B6-54EF3405A1B7}" type="presParOf" srcId="{47A2BB95-5D6C-4444-AB95-8D82D402C911}" destId="{5FCC3DA0-D81E-4F5A-9B22-13A5F4D51B56}" srcOrd="10" destOrd="0" presId="urn:microsoft.com/office/officeart/2005/8/layout/chevron1"/>
    <dgm:cxn modelId="{D73A310F-71E0-43F0-AAD6-BF306FAEEFDB}" type="presParOf" srcId="{47A2BB95-5D6C-4444-AB95-8D82D402C911}" destId="{1941AEBA-2673-4F4D-8934-4DA37B9575C0}" srcOrd="11" destOrd="0" presId="urn:microsoft.com/office/officeart/2005/8/layout/chevron1"/>
    <dgm:cxn modelId="{B82D89BB-5454-44A7-8081-12C5027184DD}" type="presParOf" srcId="{47A2BB95-5D6C-4444-AB95-8D82D402C911}" destId="{8A898FB9-23FF-415C-AE86-05EEE5FE2234}" srcOrd="12" destOrd="0" presId="urn:microsoft.com/office/officeart/2005/8/layout/chevron1"/>
    <dgm:cxn modelId="{8F102E3D-6B60-4FFB-AFF4-40733DB15E23}" type="presParOf" srcId="{47A2BB95-5D6C-4444-AB95-8D82D402C911}" destId="{28690A5A-A112-472D-940A-35FE714A8A6B}" srcOrd="13" destOrd="0" presId="urn:microsoft.com/office/officeart/2005/8/layout/chevron1"/>
    <dgm:cxn modelId="{F3B35965-C8C6-4657-A2CB-A6201B63381E}" type="presParOf" srcId="{47A2BB95-5D6C-4444-AB95-8D82D402C911}" destId="{BB38A1D9-113C-4C42-ACCE-674C5D247385}" srcOrd="14" destOrd="0" presId="urn:microsoft.com/office/officeart/2005/8/layout/chevron1"/>
    <dgm:cxn modelId="{17720148-FCBA-430B-9017-CC444E98DF8F}" type="presParOf" srcId="{47A2BB95-5D6C-4444-AB95-8D82D402C911}" destId="{F4BB9417-7B99-4D24-9041-884B8B5FDCE0}" srcOrd="15" destOrd="0" presId="urn:microsoft.com/office/officeart/2005/8/layout/chevron1"/>
    <dgm:cxn modelId="{1315300D-EA4C-4640-B9F8-7AD4A1F80EFF}"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4B818241-D8B4-4DD3-A0AD-1F5E766B739B}" type="presOf" srcId="{DB50FD64-10C8-4548-B017-715B6AB336F1}" destId="{BD68666F-8DD7-48D2-8158-BDF651D1999B}" srcOrd="0" destOrd="0" presId="urn:microsoft.com/office/officeart/2005/8/layout/chevron1"/>
    <dgm:cxn modelId="{8B85EB5D-D81E-47D8-A588-50CDB309AA40}" srcId="{4257FA0B-DC04-4E2B-A525-27C9CAE4D49F}" destId="{6CF4A22F-F99B-4826-8736-E5A6D55FBDC9}" srcOrd="7" destOrd="0" parTransId="{872AAAFF-7B62-4108-A93D-1301DB3144DE}" sibTransId="{ECA125C1-F948-4E4A-BB85-BF2F352010F5}"/>
    <dgm:cxn modelId="{204B3BE1-7BED-4EF9-908F-AF19C13A0DF9}" type="presOf" srcId="{2225E6C6-5DDB-4A3F-A27F-4C5647F62D31}" destId="{A37DB358-8167-442E-8740-1D2ECDCEE4C6}" srcOrd="0" destOrd="0" presId="urn:microsoft.com/office/officeart/2005/8/layout/chevron1"/>
    <dgm:cxn modelId="{10D30AA7-FA5B-4B16-8113-357E2FC750F4}" type="presOf" srcId="{97B88A51-A6B4-401C-92B4-7F283FD6CD78}" destId="{5FCC3DA0-D81E-4F5A-9B22-13A5F4D51B56}"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204CF9C9-9C31-4995-B49A-A70D0EFCBC7B}" type="presOf" srcId="{74EFC469-3DE8-44A0-B8F7-9A923EAF52BE}" destId="{9147D38E-F951-4331-B81E-6B2F270CAC3C}"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7A9D026A-AC94-4780-BC5D-4D3CC5833C5A}" type="presOf" srcId="{D1079DB9-218B-4CF9-8626-480CCA915813}" destId="{81EA62C5-555D-4666-A6B5-923BAE052B54}" srcOrd="0" destOrd="0" presId="urn:microsoft.com/office/officeart/2005/8/layout/chevron1"/>
    <dgm:cxn modelId="{87B3EA5F-22B0-4EC3-BE10-B9C2E4075EE4}" type="presOf" srcId="{642A396D-93A3-4E2B-8EAA-158138FD6146}" destId="{93AAE2AD-45B8-4BC0-B4CF-A7161EE52D8D}"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CC3AA257-CF09-4CAA-9FC9-EB82DE3FD261}" type="presOf" srcId="{6CF4A22F-F99B-4826-8736-E5A6D55FBDC9}" destId="{BB38A1D9-113C-4C42-ACCE-674C5D247385}" srcOrd="0" destOrd="0" presId="urn:microsoft.com/office/officeart/2005/8/layout/chevron1"/>
    <dgm:cxn modelId="{F52C68B7-D99F-48E7-8BA1-6FBC817812C1}" type="presOf" srcId="{4257FA0B-DC04-4E2B-A525-27C9CAE4D49F}" destId="{47A2BB95-5D6C-4444-AB95-8D82D402C911}" srcOrd="0" destOrd="0" presId="urn:microsoft.com/office/officeart/2005/8/layout/chevron1"/>
    <dgm:cxn modelId="{56DDF4BF-7606-4E70-A043-C8CC4F0657D4}" type="presOf" srcId="{5964108C-1F5F-4E86-A2B8-BC766412A552}" destId="{8A898FB9-23FF-415C-AE86-05EEE5FE2234}"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61739984-3C6A-4F64-8BD2-0858B3F06089}" type="presOf" srcId="{0A77A97A-59D3-44F6-A9E5-EEB7446BE536}" destId="{B2464ACB-6F23-4D18-907E-D06EBED145BB}" srcOrd="0" destOrd="0" presId="urn:microsoft.com/office/officeart/2005/8/layout/chevron1"/>
    <dgm:cxn modelId="{27E08323-C303-4F20-995F-D5DA8BA6989A}" type="presParOf" srcId="{47A2BB95-5D6C-4444-AB95-8D82D402C911}" destId="{93AAE2AD-45B8-4BC0-B4CF-A7161EE52D8D}" srcOrd="0" destOrd="0" presId="urn:microsoft.com/office/officeart/2005/8/layout/chevron1"/>
    <dgm:cxn modelId="{93449553-04D3-477D-BBDD-F251CBB28A34}" type="presParOf" srcId="{47A2BB95-5D6C-4444-AB95-8D82D402C911}" destId="{9CF49D3F-3662-45C5-881D-4EE36A059E2A}" srcOrd="1" destOrd="0" presId="urn:microsoft.com/office/officeart/2005/8/layout/chevron1"/>
    <dgm:cxn modelId="{407990DE-780C-4E7C-ACD0-A7364C2776F5}" type="presParOf" srcId="{47A2BB95-5D6C-4444-AB95-8D82D402C911}" destId="{A37DB358-8167-442E-8740-1D2ECDCEE4C6}" srcOrd="2" destOrd="0" presId="urn:microsoft.com/office/officeart/2005/8/layout/chevron1"/>
    <dgm:cxn modelId="{7C7DC555-D4F9-4DD3-A33D-C827E8DDE219}" type="presParOf" srcId="{47A2BB95-5D6C-4444-AB95-8D82D402C911}" destId="{BB6A546D-BCAD-47FC-93DD-9000ED15BB4E}" srcOrd="3" destOrd="0" presId="urn:microsoft.com/office/officeart/2005/8/layout/chevron1"/>
    <dgm:cxn modelId="{A4431CFC-8112-444A-B9F3-EF14A2544023}" type="presParOf" srcId="{47A2BB95-5D6C-4444-AB95-8D82D402C911}" destId="{B2464ACB-6F23-4D18-907E-D06EBED145BB}" srcOrd="4" destOrd="0" presId="urn:microsoft.com/office/officeart/2005/8/layout/chevron1"/>
    <dgm:cxn modelId="{47DCFAAE-E0B0-46C5-8D37-BF3C4DA42CDA}" type="presParOf" srcId="{47A2BB95-5D6C-4444-AB95-8D82D402C911}" destId="{68A27C42-B10B-41FE-8B4E-2013A5FB13C7}" srcOrd="5" destOrd="0" presId="urn:microsoft.com/office/officeart/2005/8/layout/chevron1"/>
    <dgm:cxn modelId="{F6A95CFF-9FE6-494B-9148-7A95F804095E}" type="presParOf" srcId="{47A2BB95-5D6C-4444-AB95-8D82D402C911}" destId="{BD68666F-8DD7-48D2-8158-BDF651D1999B}" srcOrd="6" destOrd="0" presId="urn:microsoft.com/office/officeart/2005/8/layout/chevron1"/>
    <dgm:cxn modelId="{FF3B1E6C-8441-4415-B04A-110EEA9A00C9}" type="presParOf" srcId="{47A2BB95-5D6C-4444-AB95-8D82D402C911}" destId="{66C50590-1183-49E3-ADA2-35B4091326D1}" srcOrd="7" destOrd="0" presId="urn:microsoft.com/office/officeart/2005/8/layout/chevron1"/>
    <dgm:cxn modelId="{49669AD1-8C11-425A-8954-A1CFC1EA4D70}" type="presParOf" srcId="{47A2BB95-5D6C-4444-AB95-8D82D402C911}" destId="{9147D38E-F951-4331-B81E-6B2F270CAC3C}" srcOrd="8" destOrd="0" presId="urn:microsoft.com/office/officeart/2005/8/layout/chevron1"/>
    <dgm:cxn modelId="{0ED91A44-3B86-4B11-A095-E60921C66D25}" type="presParOf" srcId="{47A2BB95-5D6C-4444-AB95-8D82D402C911}" destId="{76FCC13D-1FB4-45B5-BF5B-610717CC554C}" srcOrd="9" destOrd="0" presId="urn:microsoft.com/office/officeart/2005/8/layout/chevron1"/>
    <dgm:cxn modelId="{1E7E7AB2-A2A0-441D-89B8-08640D4DF8E4}" type="presParOf" srcId="{47A2BB95-5D6C-4444-AB95-8D82D402C911}" destId="{5FCC3DA0-D81E-4F5A-9B22-13A5F4D51B56}" srcOrd="10" destOrd="0" presId="urn:microsoft.com/office/officeart/2005/8/layout/chevron1"/>
    <dgm:cxn modelId="{09A5CF6C-E119-4E82-BB17-0EC578361FFB}" type="presParOf" srcId="{47A2BB95-5D6C-4444-AB95-8D82D402C911}" destId="{1941AEBA-2673-4F4D-8934-4DA37B9575C0}" srcOrd="11" destOrd="0" presId="urn:microsoft.com/office/officeart/2005/8/layout/chevron1"/>
    <dgm:cxn modelId="{5555BE26-96A1-4930-80C5-87D2962BE199}" type="presParOf" srcId="{47A2BB95-5D6C-4444-AB95-8D82D402C911}" destId="{8A898FB9-23FF-415C-AE86-05EEE5FE2234}" srcOrd="12" destOrd="0" presId="urn:microsoft.com/office/officeart/2005/8/layout/chevron1"/>
    <dgm:cxn modelId="{6256BAA7-9B69-4FEC-A072-56739E4D91D3}" type="presParOf" srcId="{47A2BB95-5D6C-4444-AB95-8D82D402C911}" destId="{28690A5A-A112-472D-940A-35FE714A8A6B}" srcOrd="13" destOrd="0" presId="urn:microsoft.com/office/officeart/2005/8/layout/chevron1"/>
    <dgm:cxn modelId="{2537C3B4-B59F-4670-933E-F762B302249A}" type="presParOf" srcId="{47A2BB95-5D6C-4444-AB95-8D82D402C911}" destId="{BB38A1D9-113C-4C42-ACCE-674C5D247385}" srcOrd="14" destOrd="0" presId="urn:microsoft.com/office/officeart/2005/8/layout/chevron1"/>
    <dgm:cxn modelId="{7559858F-8C88-4065-96B3-46AC1D151602}" type="presParOf" srcId="{47A2BB95-5D6C-4444-AB95-8D82D402C911}" destId="{F4BB9417-7B99-4D24-9041-884B8B5FDCE0}" srcOrd="15" destOrd="0" presId="urn:microsoft.com/office/officeart/2005/8/layout/chevron1"/>
    <dgm:cxn modelId="{145AB4D4-E1E4-43A7-9544-83C863F6C277}"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48611" custScaleY="161130">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dgm:presLayoutVars>
          <dgm:chMax val="0"/>
          <dgm:chPref val="0"/>
          <dgm:bulletEnabled val="1"/>
        </dgm:presLayoutVars>
      </dgm:prSet>
      <dgm:spPr/>
      <dgm:t>
        <a:bodyPr/>
        <a:lstStyle/>
        <a:p>
          <a:endParaRPr lang="fr-FR"/>
        </a:p>
      </dgm:t>
    </dgm:pt>
  </dgm:ptLst>
  <dgm:cxnLst>
    <dgm:cxn modelId="{E3A7F962-05F8-4737-9B0E-0E734E0565A9}" type="presOf" srcId="{5964108C-1F5F-4E86-A2B8-BC766412A552}" destId="{8A898FB9-23FF-415C-AE86-05EEE5FE2234}" srcOrd="0" destOrd="0" presId="urn:microsoft.com/office/officeart/2005/8/layout/chevron1"/>
    <dgm:cxn modelId="{395E599D-A53B-476B-97E7-709C9DAB121D}" type="presOf" srcId="{2225E6C6-5DDB-4A3F-A27F-4C5647F62D31}" destId="{A37DB358-8167-442E-8740-1D2ECDCEE4C6}" srcOrd="0" destOrd="0" presId="urn:microsoft.com/office/officeart/2005/8/layout/chevron1"/>
    <dgm:cxn modelId="{DF611AD3-040A-43D6-8A01-861B8F8AD22E}" type="presOf" srcId="{DB50FD64-10C8-4548-B017-715B6AB336F1}" destId="{BD68666F-8DD7-48D2-8158-BDF651D1999B}" srcOrd="0" destOrd="0" presId="urn:microsoft.com/office/officeart/2005/8/layout/chevron1"/>
    <dgm:cxn modelId="{4EBD803C-8F7E-40CB-A140-E5608A5A51A5}" srcId="{4257FA0B-DC04-4E2B-A525-27C9CAE4D49F}" destId="{DB50FD64-10C8-4548-B017-715B6AB336F1}" srcOrd="3" destOrd="0" parTransId="{20ABE791-13D9-4830-B660-FF77584E7C60}" sibTransId="{6BE7CD28-97AF-4C4C-AFD6-4C824F6981ED}"/>
    <dgm:cxn modelId="{FCA14D0C-53AC-4E25-9A8A-A55BEF2350C3}" srcId="{4257FA0B-DC04-4E2B-A525-27C9CAE4D49F}" destId="{0A77A97A-59D3-44F6-A9E5-EEB7446BE536}" srcOrd="2" destOrd="0" parTransId="{43E81C8D-0D9E-483B-AC5B-F57D7A813152}" sibTransId="{186AFDBF-F109-40EB-92D2-598737E78FE7}"/>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DCD824CC-8463-4419-9339-93B42FC6030A}" srcId="{4257FA0B-DC04-4E2B-A525-27C9CAE4D49F}" destId="{642A396D-93A3-4E2B-8EAA-158138FD6146}" srcOrd="0" destOrd="0" parTransId="{4C2D35AD-CF1A-4530-891A-DC0A662B717F}" sibTransId="{6545DA86-4405-49CB-9C08-CF14FBA00540}"/>
    <dgm:cxn modelId="{50E64C47-C75D-4C0B-BB12-B401C4459FB9}" type="presOf" srcId="{6CF4A22F-F99B-4826-8736-E5A6D55FBDC9}" destId="{BB38A1D9-113C-4C42-ACCE-674C5D247385}" srcOrd="0" destOrd="0" presId="urn:microsoft.com/office/officeart/2005/8/layout/chevron1"/>
    <dgm:cxn modelId="{2CE477FE-D72A-4E44-A772-177ADB7A8413}" type="presOf" srcId="{D1079DB9-218B-4CF9-8626-480CCA915813}" destId="{81EA62C5-555D-4666-A6B5-923BAE052B54}"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74DA6DAA-82E4-4955-AFCB-F78B4A1A451B}" type="presOf" srcId="{642A396D-93A3-4E2B-8EAA-158138FD6146}" destId="{93AAE2AD-45B8-4BC0-B4CF-A7161EE52D8D}" srcOrd="0" destOrd="0" presId="urn:microsoft.com/office/officeart/2005/8/layout/chevron1"/>
    <dgm:cxn modelId="{AE6C845B-3483-4178-BAA9-B7EF64C84A1F}" type="presOf" srcId="{4257FA0B-DC04-4E2B-A525-27C9CAE4D49F}" destId="{47A2BB95-5D6C-4444-AB95-8D82D402C911}"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845AC23C-FDA2-404C-8CC4-05C4D6BF1D0C}" type="presOf" srcId="{0A77A97A-59D3-44F6-A9E5-EEB7446BE536}" destId="{B2464ACB-6F23-4D18-907E-D06EBED145BB}"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C7E78B4F-AFE2-41E1-A8D2-F8B7A2E8D5AD}" type="presOf" srcId="{97B88A51-A6B4-401C-92B4-7F283FD6CD78}" destId="{5FCC3DA0-D81E-4F5A-9B22-13A5F4D51B56}" srcOrd="0" destOrd="0" presId="urn:microsoft.com/office/officeart/2005/8/layout/chevron1"/>
    <dgm:cxn modelId="{0C76BD60-157D-4060-A987-9B2BC76F950B}" type="presOf" srcId="{74EFC469-3DE8-44A0-B8F7-9A923EAF52BE}" destId="{9147D38E-F951-4331-B81E-6B2F270CAC3C}" srcOrd="0" destOrd="0" presId="urn:microsoft.com/office/officeart/2005/8/layout/chevron1"/>
    <dgm:cxn modelId="{2E369498-A57B-47D1-AAB7-A1EE743AAC6D}" type="presParOf" srcId="{47A2BB95-5D6C-4444-AB95-8D82D402C911}" destId="{93AAE2AD-45B8-4BC0-B4CF-A7161EE52D8D}" srcOrd="0" destOrd="0" presId="urn:microsoft.com/office/officeart/2005/8/layout/chevron1"/>
    <dgm:cxn modelId="{0F3CF545-03F1-4236-8D6D-B76AE9CAE8E9}" type="presParOf" srcId="{47A2BB95-5D6C-4444-AB95-8D82D402C911}" destId="{9CF49D3F-3662-45C5-881D-4EE36A059E2A}" srcOrd="1" destOrd="0" presId="urn:microsoft.com/office/officeart/2005/8/layout/chevron1"/>
    <dgm:cxn modelId="{E74D9EEC-1CEA-4EA3-B1A8-9B02963FAD24}" type="presParOf" srcId="{47A2BB95-5D6C-4444-AB95-8D82D402C911}" destId="{A37DB358-8167-442E-8740-1D2ECDCEE4C6}" srcOrd="2" destOrd="0" presId="urn:microsoft.com/office/officeart/2005/8/layout/chevron1"/>
    <dgm:cxn modelId="{CEC3FE86-971B-4B93-9CF8-31F6446F0FEF}" type="presParOf" srcId="{47A2BB95-5D6C-4444-AB95-8D82D402C911}" destId="{BB6A546D-BCAD-47FC-93DD-9000ED15BB4E}" srcOrd="3" destOrd="0" presId="urn:microsoft.com/office/officeart/2005/8/layout/chevron1"/>
    <dgm:cxn modelId="{374B7555-0A9D-4509-8D41-FBCD169E38BF}" type="presParOf" srcId="{47A2BB95-5D6C-4444-AB95-8D82D402C911}" destId="{B2464ACB-6F23-4D18-907E-D06EBED145BB}" srcOrd="4" destOrd="0" presId="urn:microsoft.com/office/officeart/2005/8/layout/chevron1"/>
    <dgm:cxn modelId="{40EDAC72-A9B1-40F3-AB5C-C9075C060073}" type="presParOf" srcId="{47A2BB95-5D6C-4444-AB95-8D82D402C911}" destId="{68A27C42-B10B-41FE-8B4E-2013A5FB13C7}" srcOrd="5" destOrd="0" presId="urn:microsoft.com/office/officeart/2005/8/layout/chevron1"/>
    <dgm:cxn modelId="{A42F9F94-BE76-42BF-8622-CD5530FF36F3}" type="presParOf" srcId="{47A2BB95-5D6C-4444-AB95-8D82D402C911}" destId="{BD68666F-8DD7-48D2-8158-BDF651D1999B}" srcOrd="6" destOrd="0" presId="urn:microsoft.com/office/officeart/2005/8/layout/chevron1"/>
    <dgm:cxn modelId="{9BC09D41-8127-4F89-96D0-E8AEB4FC824D}" type="presParOf" srcId="{47A2BB95-5D6C-4444-AB95-8D82D402C911}" destId="{66C50590-1183-49E3-ADA2-35B4091326D1}" srcOrd="7" destOrd="0" presId="urn:microsoft.com/office/officeart/2005/8/layout/chevron1"/>
    <dgm:cxn modelId="{7655FA18-C6DA-46DC-B1E2-D30EADE0EA76}" type="presParOf" srcId="{47A2BB95-5D6C-4444-AB95-8D82D402C911}" destId="{9147D38E-F951-4331-B81E-6B2F270CAC3C}" srcOrd="8" destOrd="0" presId="urn:microsoft.com/office/officeart/2005/8/layout/chevron1"/>
    <dgm:cxn modelId="{88CB841C-720A-4CED-8BBA-2B55D0E56FC6}" type="presParOf" srcId="{47A2BB95-5D6C-4444-AB95-8D82D402C911}" destId="{76FCC13D-1FB4-45B5-BF5B-610717CC554C}" srcOrd="9" destOrd="0" presId="urn:microsoft.com/office/officeart/2005/8/layout/chevron1"/>
    <dgm:cxn modelId="{0272C33B-D499-4326-BB90-9545F5DED989}" type="presParOf" srcId="{47A2BB95-5D6C-4444-AB95-8D82D402C911}" destId="{5FCC3DA0-D81E-4F5A-9B22-13A5F4D51B56}" srcOrd="10" destOrd="0" presId="urn:microsoft.com/office/officeart/2005/8/layout/chevron1"/>
    <dgm:cxn modelId="{186D4154-2FF9-4275-BEF8-032D9CA484BA}" type="presParOf" srcId="{47A2BB95-5D6C-4444-AB95-8D82D402C911}" destId="{1941AEBA-2673-4F4D-8934-4DA37B9575C0}" srcOrd="11" destOrd="0" presId="urn:microsoft.com/office/officeart/2005/8/layout/chevron1"/>
    <dgm:cxn modelId="{E7605AF8-A387-4B50-9AFE-AC6084630DC5}" type="presParOf" srcId="{47A2BB95-5D6C-4444-AB95-8D82D402C911}" destId="{8A898FB9-23FF-415C-AE86-05EEE5FE2234}" srcOrd="12" destOrd="0" presId="urn:microsoft.com/office/officeart/2005/8/layout/chevron1"/>
    <dgm:cxn modelId="{21DBAC1E-2F89-4337-BB47-C6B0DF875166}" type="presParOf" srcId="{47A2BB95-5D6C-4444-AB95-8D82D402C911}" destId="{28690A5A-A112-472D-940A-35FE714A8A6B}" srcOrd="13" destOrd="0" presId="urn:microsoft.com/office/officeart/2005/8/layout/chevron1"/>
    <dgm:cxn modelId="{2EC59D03-62DB-4B0F-BB29-B5B0586C4722}" type="presParOf" srcId="{47A2BB95-5D6C-4444-AB95-8D82D402C911}" destId="{BB38A1D9-113C-4C42-ACCE-674C5D247385}" srcOrd="14" destOrd="0" presId="urn:microsoft.com/office/officeart/2005/8/layout/chevron1"/>
    <dgm:cxn modelId="{9460021D-6745-4B07-AE30-FDAED16F53E2}" type="presParOf" srcId="{47A2BB95-5D6C-4444-AB95-8D82D402C911}" destId="{F4BB9417-7B99-4D24-9041-884B8B5FDCE0}" srcOrd="15" destOrd="0" presId="urn:microsoft.com/office/officeart/2005/8/layout/chevron1"/>
    <dgm:cxn modelId="{1553EEE8-9DF4-473A-8B1E-E592AEAE1017}"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951EB0ED-6C9E-4A8A-85C0-0C8264313A49}" type="presOf" srcId="{D1079DB9-218B-4CF9-8626-480CCA915813}" destId="{81EA62C5-555D-4666-A6B5-923BAE052B54}"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176C8BEF-0A77-40C8-8205-13BC29E2A68C}" type="presOf" srcId="{642A396D-93A3-4E2B-8EAA-158138FD6146}" destId="{93AAE2AD-45B8-4BC0-B4CF-A7161EE52D8D}" srcOrd="0" destOrd="0" presId="urn:microsoft.com/office/officeart/2005/8/layout/chevron1"/>
    <dgm:cxn modelId="{7923158E-18B8-4717-A33D-9BCE02ECAFC8}" type="presOf" srcId="{5964108C-1F5F-4E86-A2B8-BC766412A552}" destId="{8A898FB9-23FF-415C-AE86-05EEE5FE2234}"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DCD824CC-8463-4419-9339-93B42FC6030A}" srcId="{4257FA0B-DC04-4E2B-A525-27C9CAE4D49F}" destId="{642A396D-93A3-4E2B-8EAA-158138FD6146}" srcOrd="0" destOrd="0" parTransId="{4C2D35AD-CF1A-4530-891A-DC0A662B717F}" sibTransId="{6545DA86-4405-49CB-9C08-CF14FBA00540}"/>
    <dgm:cxn modelId="{A92413FD-464A-43FE-BC45-3F8A0B37F922}" srcId="{4257FA0B-DC04-4E2B-A525-27C9CAE4D49F}" destId="{2225E6C6-5DDB-4A3F-A27F-4C5647F62D31}" srcOrd="1" destOrd="0" parTransId="{93B21455-DE8A-421D-B276-9F230A2F7016}" sibTransId="{8D22D490-4214-4572-93A3-B4F1F800FDFC}"/>
    <dgm:cxn modelId="{6D76A0FF-8580-468B-BCFD-0D0C6A3D3E79}" type="presOf" srcId="{74EFC469-3DE8-44A0-B8F7-9A923EAF52BE}" destId="{9147D38E-F951-4331-B81E-6B2F270CAC3C}"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C2277D0F-0993-45D4-9E00-36F8CCA71121}" type="presOf" srcId="{6CF4A22F-F99B-4826-8736-E5A6D55FBDC9}" destId="{BB38A1D9-113C-4C42-ACCE-674C5D247385}" srcOrd="0" destOrd="0" presId="urn:microsoft.com/office/officeart/2005/8/layout/chevron1"/>
    <dgm:cxn modelId="{903B697B-78BD-490B-BE32-6FD4F85ED37B}" type="presOf" srcId="{4257FA0B-DC04-4E2B-A525-27C9CAE4D49F}" destId="{47A2BB95-5D6C-4444-AB95-8D82D402C911}" srcOrd="0" destOrd="0" presId="urn:microsoft.com/office/officeart/2005/8/layout/chevron1"/>
    <dgm:cxn modelId="{79B696CD-58EA-4913-B463-28662F7E8304}" type="presOf" srcId="{97B88A51-A6B4-401C-92B4-7F283FD6CD78}" destId="{5FCC3DA0-D81E-4F5A-9B22-13A5F4D51B56}"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40317C56-5EFA-4E91-8DCA-271E810BC83E}" type="presOf" srcId="{0A77A97A-59D3-44F6-A9E5-EEB7446BE536}" destId="{B2464ACB-6F23-4D18-907E-D06EBED145BB}"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E17F7A3F-35EA-4B96-A55F-B67B3087E4C2}" type="presOf" srcId="{DB50FD64-10C8-4548-B017-715B6AB336F1}" destId="{BD68666F-8DD7-48D2-8158-BDF651D1999B}" srcOrd="0" destOrd="0" presId="urn:microsoft.com/office/officeart/2005/8/layout/chevron1"/>
    <dgm:cxn modelId="{B28DB8E7-38AE-4D94-9F5B-8AF5580060EA}" type="presOf" srcId="{2225E6C6-5DDB-4A3F-A27F-4C5647F62D31}" destId="{A37DB358-8167-442E-8740-1D2ECDCEE4C6}" srcOrd="0" destOrd="0" presId="urn:microsoft.com/office/officeart/2005/8/layout/chevron1"/>
    <dgm:cxn modelId="{A5B7F178-4717-4469-BFBD-576E5BAE6BD0}" type="presParOf" srcId="{47A2BB95-5D6C-4444-AB95-8D82D402C911}" destId="{93AAE2AD-45B8-4BC0-B4CF-A7161EE52D8D}" srcOrd="0" destOrd="0" presId="urn:microsoft.com/office/officeart/2005/8/layout/chevron1"/>
    <dgm:cxn modelId="{0B4465DD-48A0-4906-8949-0B77BB4DAE7D}" type="presParOf" srcId="{47A2BB95-5D6C-4444-AB95-8D82D402C911}" destId="{9CF49D3F-3662-45C5-881D-4EE36A059E2A}" srcOrd="1" destOrd="0" presId="urn:microsoft.com/office/officeart/2005/8/layout/chevron1"/>
    <dgm:cxn modelId="{DBF50264-90B1-4F91-90B4-C77D4249636B}" type="presParOf" srcId="{47A2BB95-5D6C-4444-AB95-8D82D402C911}" destId="{A37DB358-8167-442E-8740-1D2ECDCEE4C6}" srcOrd="2" destOrd="0" presId="urn:microsoft.com/office/officeart/2005/8/layout/chevron1"/>
    <dgm:cxn modelId="{0F108402-A985-4FB3-9EA2-1CD40CB36CBE}" type="presParOf" srcId="{47A2BB95-5D6C-4444-AB95-8D82D402C911}" destId="{BB6A546D-BCAD-47FC-93DD-9000ED15BB4E}" srcOrd="3" destOrd="0" presId="urn:microsoft.com/office/officeart/2005/8/layout/chevron1"/>
    <dgm:cxn modelId="{0296816A-3475-427B-850F-75C399F0A051}" type="presParOf" srcId="{47A2BB95-5D6C-4444-AB95-8D82D402C911}" destId="{B2464ACB-6F23-4D18-907E-D06EBED145BB}" srcOrd="4" destOrd="0" presId="urn:microsoft.com/office/officeart/2005/8/layout/chevron1"/>
    <dgm:cxn modelId="{C3CB21A7-5789-4ED9-A17F-9F16493CA78D}" type="presParOf" srcId="{47A2BB95-5D6C-4444-AB95-8D82D402C911}" destId="{68A27C42-B10B-41FE-8B4E-2013A5FB13C7}" srcOrd="5" destOrd="0" presId="urn:microsoft.com/office/officeart/2005/8/layout/chevron1"/>
    <dgm:cxn modelId="{A8F18E91-CF61-40B5-8D15-FFF6C73956B0}" type="presParOf" srcId="{47A2BB95-5D6C-4444-AB95-8D82D402C911}" destId="{BD68666F-8DD7-48D2-8158-BDF651D1999B}" srcOrd="6" destOrd="0" presId="urn:microsoft.com/office/officeart/2005/8/layout/chevron1"/>
    <dgm:cxn modelId="{3AAA8E81-3C57-4E2F-9869-9F11F05B20BF}" type="presParOf" srcId="{47A2BB95-5D6C-4444-AB95-8D82D402C911}" destId="{66C50590-1183-49E3-ADA2-35B4091326D1}" srcOrd="7" destOrd="0" presId="urn:microsoft.com/office/officeart/2005/8/layout/chevron1"/>
    <dgm:cxn modelId="{B032009A-6AAD-40FA-8EE8-ECB41E2B51E7}" type="presParOf" srcId="{47A2BB95-5D6C-4444-AB95-8D82D402C911}" destId="{9147D38E-F951-4331-B81E-6B2F270CAC3C}" srcOrd="8" destOrd="0" presId="urn:microsoft.com/office/officeart/2005/8/layout/chevron1"/>
    <dgm:cxn modelId="{869A2AAB-1C12-4290-9116-2742022C9035}" type="presParOf" srcId="{47A2BB95-5D6C-4444-AB95-8D82D402C911}" destId="{76FCC13D-1FB4-45B5-BF5B-610717CC554C}" srcOrd="9" destOrd="0" presId="urn:microsoft.com/office/officeart/2005/8/layout/chevron1"/>
    <dgm:cxn modelId="{3DF0A80A-24B7-4493-A043-D130B7087FA6}" type="presParOf" srcId="{47A2BB95-5D6C-4444-AB95-8D82D402C911}" destId="{5FCC3DA0-D81E-4F5A-9B22-13A5F4D51B56}" srcOrd="10" destOrd="0" presId="urn:microsoft.com/office/officeart/2005/8/layout/chevron1"/>
    <dgm:cxn modelId="{879627D7-EEDE-43A9-A379-27A0482D42EA}" type="presParOf" srcId="{47A2BB95-5D6C-4444-AB95-8D82D402C911}" destId="{1941AEBA-2673-4F4D-8934-4DA37B9575C0}" srcOrd="11" destOrd="0" presId="urn:microsoft.com/office/officeart/2005/8/layout/chevron1"/>
    <dgm:cxn modelId="{1138E21E-45AE-4E72-B010-31F670B04261}" type="presParOf" srcId="{47A2BB95-5D6C-4444-AB95-8D82D402C911}" destId="{8A898FB9-23FF-415C-AE86-05EEE5FE2234}" srcOrd="12" destOrd="0" presId="urn:microsoft.com/office/officeart/2005/8/layout/chevron1"/>
    <dgm:cxn modelId="{60F2ADE5-CBBB-4C93-9175-670F6E8D4A96}" type="presParOf" srcId="{47A2BB95-5D6C-4444-AB95-8D82D402C911}" destId="{28690A5A-A112-472D-940A-35FE714A8A6B}" srcOrd="13" destOrd="0" presId="urn:microsoft.com/office/officeart/2005/8/layout/chevron1"/>
    <dgm:cxn modelId="{2FEE8530-10D0-402F-A9EE-A4C6DF7D2229}" type="presParOf" srcId="{47A2BB95-5D6C-4444-AB95-8D82D402C911}" destId="{BB38A1D9-113C-4C42-ACCE-674C5D247385}" srcOrd="14" destOrd="0" presId="urn:microsoft.com/office/officeart/2005/8/layout/chevron1"/>
    <dgm:cxn modelId="{05641F4B-5A0C-4830-B9B9-B5F4E5210498}" type="presParOf" srcId="{47A2BB95-5D6C-4444-AB95-8D82D402C911}" destId="{F4BB9417-7B99-4D24-9041-884B8B5FDCE0}" srcOrd="15" destOrd="0" presId="urn:microsoft.com/office/officeart/2005/8/layout/chevron1"/>
    <dgm:cxn modelId="{CDEE64EC-5E85-4740-9967-FB90FA490F6A}"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867E826F-7142-4DE0-80AB-F1695875B76F}" type="presOf" srcId="{4257FA0B-DC04-4E2B-A525-27C9CAE4D49F}" destId="{47A2BB95-5D6C-4444-AB95-8D82D402C911}"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D364881C-D6C1-4E46-A368-89B6CE329F8D}" type="presOf" srcId="{74EFC469-3DE8-44A0-B8F7-9A923EAF52BE}" destId="{9147D38E-F951-4331-B81E-6B2F270CAC3C}" srcOrd="0" destOrd="0" presId="urn:microsoft.com/office/officeart/2005/8/layout/chevron1"/>
    <dgm:cxn modelId="{33E4DE01-8281-4A36-96B7-FE553781E983}" type="presOf" srcId="{0A77A97A-59D3-44F6-A9E5-EEB7446BE536}" destId="{B2464ACB-6F23-4D18-907E-D06EBED145BB}"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086F9AC6-FC3B-4910-B036-FD33731B462E}" type="presOf" srcId="{D1079DB9-218B-4CF9-8626-480CCA915813}" destId="{81EA62C5-555D-4666-A6B5-923BAE052B54}"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4E4C1940-F0A1-4E7F-A842-4138E05FEB0C}" type="presOf" srcId="{2225E6C6-5DDB-4A3F-A27F-4C5647F62D31}" destId="{A37DB358-8167-442E-8740-1D2ECDCEE4C6}"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87D90DE1-51D3-4FD1-B01C-C5B8EE47CFF9}" type="presOf" srcId="{642A396D-93A3-4E2B-8EAA-158138FD6146}" destId="{93AAE2AD-45B8-4BC0-B4CF-A7161EE52D8D}"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E41B242D-5D7F-4169-A355-71EABECF6EEE}" type="presOf" srcId="{5964108C-1F5F-4E86-A2B8-BC766412A552}" destId="{8A898FB9-23FF-415C-AE86-05EEE5FE2234}"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F1357FBC-1C5A-4DDE-A4EF-5D5833F8BEE6}" type="presOf" srcId="{97B88A51-A6B4-401C-92B4-7F283FD6CD78}" destId="{5FCC3DA0-D81E-4F5A-9B22-13A5F4D51B56}" srcOrd="0" destOrd="0" presId="urn:microsoft.com/office/officeart/2005/8/layout/chevron1"/>
    <dgm:cxn modelId="{37E23F4F-AEB0-4988-8B2B-A7B138F3F65F}" type="presOf" srcId="{6CF4A22F-F99B-4826-8736-E5A6D55FBDC9}" destId="{BB38A1D9-113C-4C42-ACCE-674C5D247385}" srcOrd="0" destOrd="0" presId="urn:microsoft.com/office/officeart/2005/8/layout/chevron1"/>
    <dgm:cxn modelId="{3913ADFE-14E8-4B5E-AF90-F59624A49744}" type="presOf" srcId="{DB50FD64-10C8-4548-B017-715B6AB336F1}" destId="{BD68666F-8DD7-48D2-8158-BDF651D1999B}" srcOrd="0" destOrd="0" presId="urn:microsoft.com/office/officeart/2005/8/layout/chevron1"/>
    <dgm:cxn modelId="{B75FB110-5685-4422-8F0B-211810CE364E}" type="presParOf" srcId="{47A2BB95-5D6C-4444-AB95-8D82D402C911}" destId="{93AAE2AD-45B8-4BC0-B4CF-A7161EE52D8D}" srcOrd="0" destOrd="0" presId="urn:microsoft.com/office/officeart/2005/8/layout/chevron1"/>
    <dgm:cxn modelId="{CA710BAF-FCB9-41DB-BC57-BB007F746EF5}" type="presParOf" srcId="{47A2BB95-5D6C-4444-AB95-8D82D402C911}" destId="{9CF49D3F-3662-45C5-881D-4EE36A059E2A}" srcOrd="1" destOrd="0" presId="urn:microsoft.com/office/officeart/2005/8/layout/chevron1"/>
    <dgm:cxn modelId="{1C957717-E9DD-4F9F-9583-BEE0B3B03031}" type="presParOf" srcId="{47A2BB95-5D6C-4444-AB95-8D82D402C911}" destId="{A37DB358-8167-442E-8740-1D2ECDCEE4C6}" srcOrd="2" destOrd="0" presId="urn:microsoft.com/office/officeart/2005/8/layout/chevron1"/>
    <dgm:cxn modelId="{65362A7B-A800-4B8F-9444-2ED7D734A4AB}" type="presParOf" srcId="{47A2BB95-5D6C-4444-AB95-8D82D402C911}" destId="{BB6A546D-BCAD-47FC-93DD-9000ED15BB4E}" srcOrd="3" destOrd="0" presId="urn:microsoft.com/office/officeart/2005/8/layout/chevron1"/>
    <dgm:cxn modelId="{4D92E288-D9C5-4541-A0B4-F33C764B0216}" type="presParOf" srcId="{47A2BB95-5D6C-4444-AB95-8D82D402C911}" destId="{B2464ACB-6F23-4D18-907E-D06EBED145BB}" srcOrd="4" destOrd="0" presId="urn:microsoft.com/office/officeart/2005/8/layout/chevron1"/>
    <dgm:cxn modelId="{3AAB3E63-DCB1-400E-B496-7397CFAF0EE1}" type="presParOf" srcId="{47A2BB95-5D6C-4444-AB95-8D82D402C911}" destId="{68A27C42-B10B-41FE-8B4E-2013A5FB13C7}" srcOrd="5" destOrd="0" presId="urn:microsoft.com/office/officeart/2005/8/layout/chevron1"/>
    <dgm:cxn modelId="{646CF201-C215-417A-B968-502741A0CD72}" type="presParOf" srcId="{47A2BB95-5D6C-4444-AB95-8D82D402C911}" destId="{BD68666F-8DD7-48D2-8158-BDF651D1999B}" srcOrd="6" destOrd="0" presId="urn:microsoft.com/office/officeart/2005/8/layout/chevron1"/>
    <dgm:cxn modelId="{D226A251-B14A-4C69-8B4C-129ACA9A24B6}" type="presParOf" srcId="{47A2BB95-5D6C-4444-AB95-8D82D402C911}" destId="{66C50590-1183-49E3-ADA2-35B4091326D1}" srcOrd="7" destOrd="0" presId="urn:microsoft.com/office/officeart/2005/8/layout/chevron1"/>
    <dgm:cxn modelId="{2650B89D-B3DC-43A1-9217-EB4FA749A5B0}" type="presParOf" srcId="{47A2BB95-5D6C-4444-AB95-8D82D402C911}" destId="{9147D38E-F951-4331-B81E-6B2F270CAC3C}" srcOrd="8" destOrd="0" presId="urn:microsoft.com/office/officeart/2005/8/layout/chevron1"/>
    <dgm:cxn modelId="{22218E16-06C9-4A6C-BC91-663691E0873C}" type="presParOf" srcId="{47A2BB95-5D6C-4444-AB95-8D82D402C911}" destId="{76FCC13D-1FB4-45B5-BF5B-610717CC554C}" srcOrd="9" destOrd="0" presId="urn:microsoft.com/office/officeart/2005/8/layout/chevron1"/>
    <dgm:cxn modelId="{FB34BADF-A979-4F5C-B169-225E422B48E0}" type="presParOf" srcId="{47A2BB95-5D6C-4444-AB95-8D82D402C911}" destId="{5FCC3DA0-D81E-4F5A-9B22-13A5F4D51B56}" srcOrd="10" destOrd="0" presId="urn:microsoft.com/office/officeart/2005/8/layout/chevron1"/>
    <dgm:cxn modelId="{959B4510-23F0-4DC2-88EF-01C22F0F7307}" type="presParOf" srcId="{47A2BB95-5D6C-4444-AB95-8D82D402C911}" destId="{1941AEBA-2673-4F4D-8934-4DA37B9575C0}" srcOrd="11" destOrd="0" presId="urn:microsoft.com/office/officeart/2005/8/layout/chevron1"/>
    <dgm:cxn modelId="{515E810B-EF20-436E-9935-2514CAF94717}" type="presParOf" srcId="{47A2BB95-5D6C-4444-AB95-8D82D402C911}" destId="{8A898FB9-23FF-415C-AE86-05EEE5FE2234}" srcOrd="12" destOrd="0" presId="urn:microsoft.com/office/officeart/2005/8/layout/chevron1"/>
    <dgm:cxn modelId="{A9140DC2-0B6C-4CBB-9D4E-CC5CAFB0E4E9}" type="presParOf" srcId="{47A2BB95-5D6C-4444-AB95-8D82D402C911}" destId="{28690A5A-A112-472D-940A-35FE714A8A6B}" srcOrd="13" destOrd="0" presId="urn:microsoft.com/office/officeart/2005/8/layout/chevron1"/>
    <dgm:cxn modelId="{C6DFDE87-5248-45DC-A268-269A7B37D7AC}" type="presParOf" srcId="{47A2BB95-5D6C-4444-AB95-8D82D402C911}" destId="{BB38A1D9-113C-4C42-ACCE-674C5D247385}" srcOrd="14" destOrd="0" presId="urn:microsoft.com/office/officeart/2005/8/layout/chevron1"/>
    <dgm:cxn modelId="{901AFD4E-C723-49B2-82AE-59E4D7FA8E15}" type="presParOf" srcId="{47A2BB95-5D6C-4444-AB95-8D82D402C911}" destId="{F4BB9417-7B99-4D24-9041-884B8B5FDCE0}" srcOrd="15" destOrd="0" presId="urn:microsoft.com/office/officeart/2005/8/layout/chevron1"/>
    <dgm:cxn modelId="{DB9DB9FD-8BCB-4B95-9567-A026BF8F86C8}"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A5FE2FC1-8646-451F-918A-5DEF79578DBB}" type="presOf" srcId="{DB50FD64-10C8-4548-B017-715B6AB336F1}" destId="{BD68666F-8DD7-48D2-8158-BDF651D1999B}"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D3C15090-19FB-42CF-81AA-834FA970695A}" type="presOf" srcId="{97B88A51-A6B4-401C-92B4-7F283FD6CD78}" destId="{5FCC3DA0-D81E-4F5A-9B22-13A5F4D51B56}" srcOrd="0" destOrd="0" presId="urn:microsoft.com/office/officeart/2005/8/layout/chevron1"/>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8EC0CAD8-B848-4B5B-A0DF-B6DA712A2CB7}" type="presOf" srcId="{0A77A97A-59D3-44F6-A9E5-EEB7446BE536}" destId="{B2464ACB-6F23-4D18-907E-D06EBED145BB}" srcOrd="0" destOrd="0" presId="urn:microsoft.com/office/officeart/2005/8/layout/chevron1"/>
    <dgm:cxn modelId="{25764467-FE73-42D3-93E5-ED3AC34EC4D0}" type="presOf" srcId="{5964108C-1F5F-4E86-A2B8-BC766412A552}" destId="{8A898FB9-23FF-415C-AE86-05EEE5FE2234}" srcOrd="0" destOrd="0" presId="urn:microsoft.com/office/officeart/2005/8/layout/chevron1"/>
    <dgm:cxn modelId="{2EC341F5-0710-437D-9448-A8227E8EC947}" type="presOf" srcId="{D1079DB9-218B-4CF9-8626-480CCA915813}" destId="{81EA62C5-555D-4666-A6B5-923BAE052B54}"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FBD6022B-B88F-4A5D-8AE0-C8CFED2D3F3C}" type="presOf" srcId="{2225E6C6-5DDB-4A3F-A27F-4C5647F62D31}" destId="{A37DB358-8167-442E-8740-1D2ECDCEE4C6}"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AA1FB447-FFFA-441B-A062-F1567E3C4233}" type="presOf" srcId="{642A396D-93A3-4E2B-8EAA-158138FD6146}" destId="{93AAE2AD-45B8-4BC0-B4CF-A7161EE52D8D}"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822C6C38-DADA-4D89-AB58-3853BA25DF91}" srcId="{4257FA0B-DC04-4E2B-A525-27C9CAE4D49F}" destId="{5964108C-1F5F-4E86-A2B8-BC766412A552}" srcOrd="6" destOrd="0" parTransId="{094D7976-E0F2-4A5E-900C-16461454DD02}" sibTransId="{D1ACA20F-350B-465B-B22F-40235F298097}"/>
    <dgm:cxn modelId="{F3BCD0EB-385C-4C70-96BD-9315CC39A36C}" type="presOf" srcId="{4257FA0B-DC04-4E2B-A525-27C9CAE4D49F}" destId="{47A2BB95-5D6C-4444-AB95-8D82D402C911}" srcOrd="0" destOrd="0" presId="urn:microsoft.com/office/officeart/2005/8/layout/chevron1"/>
    <dgm:cxn modelId="{D3BB4EDC-69F7-47BA-9184-82C5E611FC28}" type="presOf" srcId="{74EFC469-3DE8-44A0-B8F7-9A923EAF52BE}" destId="{9147D38E-F951-4331-B81E-6B2F270CAC3C}"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007ECA0F-8803-4BF2-B400-0A4F7A452D98}" type="presOf" srcId="{6CF4A22F-F99B-4826-8736-E5A6D55FBDC9}" destId="{BB38A1D9-113C-4C42-ACCE-674C5D247385}" srcOrd="0" destOrd="0" presId="urn:microsoft.com/office/officeart/2005/8/layout/chevron1"/>
    <dgm:cxn modelId="{D1C0CF50-4D29-4D96-9616-21C369A7594D}" type="presParOf" srcId="{47A2BB95-5D6C-4444-AB95-8D82D402C911}" destId="{93AAE2AD-45B8-4BC0-B4CF-A7161EE52D8D}" srcOrd="0" destOrd="0" presId="urn:microsoft.com/office/officeart/2005/8/layout/chevron1"/>
    <dgm:cxn modelId="{834C111E-B50E-47C2-9CCA-9E344B3A166F}" type="presParOf" srcId="{47A2BB95-5D6C-4444-AB95-8D82D402C911}" destId="{9CF49D3F-3662-45C5-881D-4EE36A059E2A}" srcOrd="1" destOrd="0" presId="urn:microsoft.com/office/officeart/2005/8/layout/chevron1"/>
    <dgm:cxn modelId="{285CCAD3-1647-4636-85A1-DF0147CF3C01}" type="presParOf" srcId="{47A2BB95-5D6C-4444-AB95-8D82D402C911}" destId="{A37DB358-8167-442E-8740-1D2ECDCEE4C6}" srcOrd="2" destOrd="0" presId="urn:microsoft.com/office/officeart/2005/8/layout/chevron1"/>
    <dgm:cxn modelId="{096BDB84-BC4D-4056-A2B7-BE9A23CCFDB4}" type="presParOf" srcId="{47A2BB95-5D6C-4444-AB95-8D82D402C911}" destId="{BB6A546D-BCAD-47FC-93DD-9000ED15BB4E}" srcOrd="3" destOrd="0" presId="urn:microsoft.com/office/officeart/2005/8/layout/chevron1"/>
    <dgm:cxn modelId="{456AF30D-7140-46D4-866F-BE177C574A00}" type="presParOf" srcId="{47A2BB95-5D6C-4444-AB95-8D82D402C911}" destId="{B2464ACB-6F23-4D18-907E-D06EBED145BB}" srcOrd="4" destOrd="0" presId="urn:microsoft.com/office/officeart/2005/8/layout/chevron1"/>
    <dgm:cxn modelId="{60989FC7-E363-42B2-BF89-2E9630BA8898}" type="presParOf" srcId="{47A2BB95-5D6C-4444-AB95-8D82D402C911}" destId="{68A27C42-B10B-41FE-8B4E-2013A5FB13C7}" srcOrd="5" destOrd="0" presId="urn:microsoft.com/office/officeart/2005/8/layout/chevron1"/>
    <dgm:cxn modelId="{F2A97823-CE53-4528-A16C-D6F487C42371}" type="presParOf" srcId="{47A2BB95-5D6C-4444-AB95-8D82D402C911}" destId="{BD68666F-8DD7-48D2-8158-BDF651D1999B}" srcOrd="6" destOrd="0" presId="urn:microsoft.com/office/officeart/2005/8/layout/chevron1"/>
    <dgm:cxn modelId="{4DA99063-6CF2-4FA0-BE4B-70016E778E20}" type="presParOf" srcId="{47A2BB95-5D6C-4444-AB95-8D82D402C911}" destId="{66C50590-1183-49E3-ADA2-35B4091326D1}" srcOrd="7" destOrd="0" presId="urn:microsoft.com/office/officeart/2005/8/layout/chevron1"/>
    <dgm:cxn modelId="{51300079-CC53-4A07-821E-FD6E2F465C44}" type="presParOf" srcId="{47A2BB95-5D6C-4444-AB95-8D82D402C911}" destId="{9147D38E-F951-4331-B81E-6B2F270CAC3C}" srcOrd="8" destOrd="0" presId="urn:microsoft.com/office/officeart/2005/8/layout/chevron1"/>
    <dgm:cxn modelId="{CA448A1C-EA5F-44F3-A84A-DD8AED45A49F}" type="presParOf" srcId="{47A2BB95-5D6C-4444-AB95-8D82D402C911}" destId="{76FCC13D-1FB4-45B5-BF5B-610717CC554C}" srcOrd="9" destOrd="0" presId="urn:microsoft.com/office/officeart/2005/8/layout/chevron1"/>
    <dgm:cxn modelId="{2D7E5CD1-EEC3-474C-96D4-E72545C50507}" type="presParOf" srcId="{47A2BB95-5D6C-4444-AB95-8D82D402C911}" destId="{5FCC3DA0-D81E-4F5A-9B22-13A5F4D51B56}" srcOrd="10" destOrd="0" presId="urn:microsoft.com/office/officeart/2005/8/layout/chevron1"/>
    <dgm:cxn modelId="{85241A13-DCCD-4AF4-8E0B-3D5CBCE2C3DF}" type="presParOf" srcId="{47A2BB95-5D6C-4444-AB95-8D82D402C911}" destId="{1941AEBA-2673-4F4D-8934-4DA37B9575C0}" srcOrd="11" destOrd="0" presId="urn:microsoft.com/office/officeart/2005/8/layout/chevron1"/>
    <dgm:cxn modelId="{E4DCCC64-F4F3-4ECC-82A8-3AA54B3A4106}" type="presParOf" srcId="{47A2BB95-5D6C-4444-AB95-8D82D402C911}" destId="{8A898FB9-23FF-415C-AE86-05EEE5FE2234}" srcOrd="12" destOrd="0" presId="urn:microsoft.com/office/officeart/2005/8/layout/chevron1"/>
    <dgm:cxn modelId="{27157C8A-4C93-43FA-AF7B-82901C071C1B}" type="presParOf" srcId="{47A2BB95-5D6C-4444-AB95-8D82D402C911}" destId="{28690A5A-A112-472D-940A-35FE714A8A6B}" srcOrd="13" destOrd="0" presId="urn:microsoft.com/office/officeart/2005/8/layout/chevron1"/>
    <dgm:cxn modelId="{E16DBBAF-2A06-4137-95E2-6498A47E7720}" type="presParOf" srcId="{47A2BB95-5D6C-4444-AB95-8D82D402C911}" destId="{BB38A1D9-113C-4C42-ACCE-674C5D247385}" srcOrd="14" destOrd="0" presId="urn:microsoft.com/office/officeart/2005/8/layout/chevron1"/>
    <dgm:cxn modelId="{1EEBE9AF-BF16-4630-BD54-69FDAD65309F}" type="presParOf" srcId="{47A2BB95-5D6C-4444-AB95-8D82D402C911}" destId="{F4BB9417-7B99-4D24-9041-884B8B5FDCE0}" srcOrd="15" destOrd="0" presId="urn:microsoft.com/office/officeart/2005/8/layout/chevron1"/>
    <dgm:cxn modelId="{60406B46-1C55-4300-A7F1-152CF07363FB}"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0A9DEFC9-EC8F-45CB-9E02-9975943478DF}" type="presOf" srcId="{D1079DB9-218B-4CF9-8626-480CCA915813}" destId="{81EA62C5-555D-4666-A6B5-923BAE052B54}" srcOrd="0" destOrd="0" presId="urn:microsoft.com/office/officeart/2005/8/layout/chevron1"/>
    <dgm:cxn modelId="{8BCB597B-812D-4185-905A-EE135E703228}" type="presOf" srcId="{97B88A51-A6B4-401C-92B4-7F283FD6CD78}" destId="{5FCC3DA0-D81E-4F5A-9B22-13A5F4D51B56}"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0C59B2FE-1943-490D-99FB-7DCAB3A18ED3}" type="presOf" srcId="{DB50FD64-10C8-4548-B017-715B6AB336F1}" destId="{BD68666F-8DD7-48D2-8158-BDF651D1999B}" srcOrd="0" destOrd="0" presId="urn:microsoft.com/office/officeart/2005/8/layout/chevron1"/>
    <dgm:cxn modelId="{26BB78D5-931D-4CF7-ABB1-219675790957}" type="presOf" srcId="{2225E6C6-5DDB-4A3F-A27F-4C5647F62D31}" destId="{A37DB358-8167-442E-8740-1D2ECDCEE4C6}"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54B91897-8324-4A88-85F3-2FF4EF7D72B9}" type="presOf" srcId="{5964108C-1F5F-4E86-A2B8-BC766412A552}" destId="{8A898FB9-23FF-415C-AE86-05EEE5FE2234}"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EB8AA798-1EBE-4E94-A179-031D42399730}" type="presOf" srcId="{4257FA0B-DC04-4E2B-A525-27C9CAE4D49F}" destId="{47A2BB95-5D6C-4444-AB95-8D82D402C911}"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3C7A38AB-9EC6-458A-9A1C-A58FB7C958A8}" type="presOf" srcId="{74EFC469-3DE8-44A0-B8F7-9A923EAF52BE}" destId="{9147D38E-F951-4331-B81E-6B2F270CAC3C}"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A88ACCCB-2391-4950-991B-8F4F69D2943D}" type="presOf" srcId="{642A396D-93A3-4E2B-8EAA-158138FD6146}" destId="{93AAE2AD-45B8-4BC0-B4CF-A7161EE52D8D}" srcOrd="0" destOrd="0" presId="urn:microsoft.com/office/officeart/2005/8/layout/chevron1"/>
    <dgm:cxn modelId="{0BEB611F-77A3-4A52-B377-2400F1C34A41}" type="presOf" srcId="{0A77A97A-59D3-44F6-A9E5-EEB7446BE536}" destId="{B2464ACB-6F23-4D18-907E-D06EBED145BB}" srcOrd="0" destOrd="0" presId="urn:microsoft.com/office/officeart/2005/8/layout/chevron1"/>
    <dgm:cxn modelId="{BE3FBC5F-61F1-4193-AF0A-8035070AD671}" type="presOf" srcId="{6CF4A22F-F99B-4826-8736-E5A6D55FBDC9}" destId="{BB38A1D9-113C-4C42-ACCE-674C5D247385}" srcOrd="0" destOrd="0" presId="urn:microsoft.com/office/officeart/2005/8/layout/chevron1"/>
    <dgm:cxn modelId="{D99D708B-1CD0-4724-B45C-1DEE504AB5B7}" type="presParOf" srcId="{47A2BB95-5D6C-4444-AB95-8D82D402C911}" destId="{93AAE2AD-45B8-4BC0-B4CF-A7161EE52D8D}" srcOrd="0" destOrd="0" presId="urn:microsoft.com/office/officeart/2005/8/layout/chevron1"/>
    <dgm:cxn modelId="{73DCC184-B26A-42A3-9E2A-FC3F2A8AE4BB}" type="presParOf" srcId="{47A2BB95-5D6C-4444-AB95-8D82D402C911}" destId="{9CF49D3F-3662-45C5-881D-4EE36A059E2A}" srcOrd="1" destOrd="0" presId="urn:microsoft.com/office/officeart/2005/8/layout/chevron1"/>
    <dgm:cxn modelId="{833AB02F-5CF6-4223-B1F9-70C5EAD86BF9}" type="presParOf" srcId="{47A2BB95-5D6C-4444-AB95-8D82D402C911}" destId="{A37DB358-8167-442E-8740-1D2ECDCEE4C6}" srcOrd="2" destOrd="0" presId="urn:microsoft.com/office/officeart/2005/8/layout/chevron1"/>
    <dgm:cxn modelId="{30C47114-47AA-4DB1-9318-79802349AD33}" type="presParOf" srcId="{47A2BB95-5D6C-4444-AB95-8D82D402C911}" destId="{BB6A546D-BCAD-47FC-93DD-9000ED15BB4E}" srcOrd="3" destOrd="0" presId="urn:microsoft.com/office/officeart/2005/8/layout/chevron1"/>
    <dgm:cxn modelId="{473609E1-FCB9-470E-9956-C4293766EE99}" type="presParOf" srcId="{47A2BB95-5D6C-4444-AB95-8D82D402C911}" destId="{B2464ACB-6F23-4D18-907E-D06EBED145BB}" srcOrd="4" destOrd="0" presId="urn:microsoft.com/office/officeart/2005/8/layout/chevron1"/>
    <dgm:cxn modelId="{AA3AE9A5-1DAC-4187-9F88-0A35E473F000}" type="presParOf" srcId="{47A2BB95-5D6C-4444-AB95-8D82D402C911}" destId="{68A27C42-B10B-41FE-8B4E-2013A5FB13C7}" srcOrd="5" destOrd="0" presId="urn:microsoft.com/office/officeart/2005/8/layout/chevron1"/>
    <dgm:cxn modelId="{528E556A-A0B8-46B8-AD7D-9159549ACCE3}" type="presParOf" srcId="{47A2BB95-5D6C-4444-AB95-8D82D402C911}" destId="{BD68666F-8DD7-48D2-8158-BDF651D1999B}" srcOrd="6" destOrd="0" presId="urn:microsoft.com/office/officeart/2005/8/layout/chevron1"/>
    <dgm:cxn modelId="{8B80A65A-A92C-4F7B-A905-3E35746900A0}" type="presParOf" srcId="{47A2BB95-5D6C-4444-AB95-8D82D402C911}" destId="{66C50590-1183-49E3-ADA2-35B4091326D1}" srcOrd="7" destOrd="0" presId="urn:microsoft.com/office/officeart/2005/8/layout/chevron1"/>
    <dgm:cxn modelId="{5D723B0D-ED47-4C6A-813C-1067BE5A5510}" type="presParOf" srcId="{47A2BB95-5D6C-4444-AB95-8D82D402C911}" destId="{9147D38E-F951-4331-B81E-6B2F270CAC3C}" srcOrd="8" destOrd="0" presId="urn:microsoft.com/office/officeart/2005/8/layout/chevron1"/>
    <dgm:cxn modelId="{F2AA95C7-1CF6-4AFA-B9E4-6297DF6B2813}" type="presParOf" srcId="{47A2BB95-5D6C-4444-AB95-8D82D402C911}" destId="{76FCC13D-1FB4-45B5-BF5B-610717CC554C}" srcOrd="9" destOrd="0" presId="urn:microsoft.com/office/officeart/2005/8/layout/chevron1"/>
    <dgm:cxn modelId="{8B1B3B94-E238-4B36-80C3-8DC0BC60BDE1}" type="presParOf" srcId="{47A2BB95-5D6C-4444-AB95-8D82D402C911}" destId="{5FCC3DA0-D81E-4F5A-9B22-13A5F4D51B56}" srcOrd="10" destOrd="0" presId="urn:microsoft.com/office/officeart/2005/8/layout/chevron1"/>
    <dgm:cxn modelId="{5D24B93F-FE85-43CB-ACB2-80DCA2D8155F}" type="presParOf" srcId="{47A2BB95-5D6C-4444-AB95-8D82D402C911}" destId="{1941AEBA-2673-4F4D-8934-4DA37B9575C0}" srcOrd="11" destOrd="0" presId="urn:microsoft.com/office/officeart/2005/8/layout/chevron1"/>
    <dgm:cxn modelId="{D09D88AD-78FB-4167-AFC0-15BE7529CFAC}" type="presParOf" srcId="{47A2BB95-5D6C-4444-AB95-8D82D402C911}" destId="{8A898FB9-23FF-415C-AE86-05EEE5FE2234}" srcOrd="12" destOrd="0" presId="urn:microsoft.com/office/officeart/2005/8/layout/chevron1"/>
    <dgm:cxn modelId="{AC357C65-3A78-4BBC-B338-7FD6B04BA881}" type="presParOf" srcId="{47A2BB95-5D6C-4444-AB95-8D82D402C911}" destId="{28690A5A-A112-472D-940A-35FE714A8A6B}" srcOrd="13" destOrd="0" presId="urn:microsoft.com/office/officeart/2005/8/layout/chevron1"/>
    <dgm:cxn modelId="{64B033F7-7128-4498-9E29-C7CB05DCA8C7}" type="presParOf" srcId="{47A2BB95-5D6C-4444-AB95-8D82D402C911}" destId="{BB38A1D9-113C-4C42-ACCE-674C5D247385}" srcOrd="14" destOrd="0" presId="urn:microsoft.com/office/officeart/2005/8/layout/chevron1"/>
    <dgm:cxn modelId="{2BEE3E67-8EBA-470C-AFAA-7A15AEB95BED}" type="presParOf" srcId="{47A2BB95-5D6C-4444-AB95-8D82D402C911}" destId="{F4BB9417-7B99-4D24-9041-884B8B5FDCE0}" srcOrd="15" destOrd="0" presId="urn:microsoft.com/office/officeart/2005/8/layout/chevron1"/>
    <dgm:cxn modelId="{FFFAA396-3FFC-4E4E-97EB-A3E7E112D9C6}"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F8AFB8BB-2D69-4EB7-A14F-92858D1A2C32}" type="presOf" srcId="{0A77A97A-59D3-44F6-A9E5-EEB7446BE536}" destId="{B2464ACB-6F23-4D18-907E-D06EBED145BB}"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D73D9AD-8994-4BAC-9F17-8852D331636F}" type="presOf" srcId="{97B88A51-A6B4-401C-92B4-7F283FD6CD78}" destId="{5FCC3DA0-D81E-4F5A-9B22-13A5F4D51B56}"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140EC016-D492-46C1-BE92-1C76584BCD6C}" type="presOf" srcId="{5964108C-1F5F-4E86-A2B8-BC766412A552}" destId="{8A898FB9-23FF-415C-AE86-05EEE5FE2234}" srcOrd="0" destOrd="0" presId="urn:microsoft.com/office/officeart/2005/8/layout/chevron1"/>
    <dgm:cxn modelId="{737C1A20-32DC-41ED-BC12-DF12F68FF7EB}" type="presOf" srcId="{6CF4A22F-F99B-4826-8736-E5A6D55FBDC9}" destId="{BB38A1D9-113C-4C42-ACCE-674C5D247385}"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835DF94A-D594-4D50-AC85-E88786391924}" type="presOf" srcId="{DB50FD64-10C8-4548-B017-715B6AB336F1}" destId="{BD68666F-8DD7-48D2-8158-BDF651D1999B}" srcOrd="0" destOrd="0" presId="urn:microsoft.com/office/officeart/2005/8/layout/chevron1"/>
    <dgm:cxn modelId="{3F16D819-D6F8-45EB-A005-EB4E18B0559A}" type="presOf" srcId="{2225E6C6-5DDB-4A3F-A27F-4C5647F62D31}" destId="{A37DB358-8167-442E-8740-1D2ECDCEE4C6}"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18619E2F-F1AE-4FD6-B8E4-234F4E81E006}" type="presOf" srcId="{642A396D-93A3-4E2B-8EAA-158138FD6146}" destId="{93AAE2AD-45B8-4BC0-B4CF-A7161EE52D8D}"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6259E0C2-D6AC-42C6-86EA-36B8A9D7B8F3}" type="presOf" srcId="{4257FA0B-DC04-4E2B-A525-27C9CAE4D49F}" destId="{47A2BB95-5D6C-4444-AB95-8D82D402C911}"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89BF391B-80F2-4769-BD21-E386AEB2EDFA}" type="presOf" srcId="{D1079DB9-218B-4CF9-8626-480CCA915813}" destId="{81EA62C5-555D-4666-A6B5-923BAE052B54}" srcOrd="0" destOrd="0" presId="urn:microsoft.com/office/officeart/2005/8/layout/chevron1"/>
    <dgm:cxn modelId="{57171BB2-21F4-40AD-955E-808D869297BB}" type="presOf" srcId="{74EFC469-3DE8-44A0-B8F7-9A923EAF52BE}" destId="{9147D38E-F951-4331-B81E-6B2F270CAC3C}" srcOrd="0" destOrd="0" presId="urn:microsoft.com/office/officeart/2005/8/layout/chevron1"/>
    <dgm:cxn modelId="{3DFA130C-EC15-4D04-961C-F5DFD6C49D69}" type="presParOf" srcId="{47A2BB95-5D6C-4444-AB95-8D82D402C911}" destId="{93AAE2AD-45B8-4BC0-B4CF-A7161EE52D8D}" srcOrd="0" destOrd="0" presId="urn:microsoft.com/office/officeart/2005/8/layout/chevron1"/>
    <dgm:cxn modelId="{8B409F81-F737-4B59-821B-F8242AE1B3BE}" type="presParOf" srcId="{47A2BB95-5D6C-4444-AB95-8D82D402C911}" destId="{9CF49D3F-3662-45C5-881D-4EE36A059E2A}" srcOrd="1" destOrd="0" presId="urn:microsoft.com/office/officeart/2005/8/layout/chevron1"/>
    <dgm:cxn modelId="{55AD2A39-95D8-4C6C-AA2E-90B34507F577}" type="presParOf" srcId="{47A2BB95-5D6C-4444-AB95-8D82D402C911}" destId="{A37DB358-8167-442E-8740-1D2ECDCEE4C6}" srcOrd="2" destOrd="0" presId="urn:microsoft.com/office/officeart/2005/8/layout/chevron1"/>
    <dgm:cxn modelId="{482FBFE5-7D4A-4688-8F0F-9FE020D7D42E}" type="presParOf" srcId="{47A2BB95-5D6C-4444-AB95-8D82D402C911}" destId="{BB6A546D-BCAD-47FC-93DD-9000ED15BB4E}" srcOrd="3" destOrd="0" presId="urn:microsoft.com/office/officeart/2005/8/layout/chevron1"/>
    <dgm:cxn modelId="{558D574D-6740-4268-9C1A-0583ABF69DFC}" type="presParOf" srcId="{47A2BB95-5D6C-4444-AB95-8D82D402C911}" destId="{B2464ACB-6F23-4D18-907E-D06EBED145BB}" srcOrd="4" destOrd="0" presId="urn:microsoft.com/office/officeart/2005/8/layout/chevron1"/>
    <dgm:cxn modelId="{2C3B4868-F724-4685-9EE3-4E5C6E68B449}" type="presParOf" srcId="{47A2BB95-5D6C-4444-AB95-8D82D402C911}" destId="{68A27C42-B10B-41FE-8B4E-2013A5FB13C7}" srcOrd="5" destOrd="0" presId="urn:microsoft.com/office/officeart/2005/8/layout/chevron1"/>
    <dgm:cxn modelId="{EB3DB71D-1EEF-4E7E-B131-7D378087A7E5}" type="presParOf" srcId="{47A2BB95-5D6C-4444-AB95-8D82D402C911}" destId="{BD68666F-8DD7-48D2-8158-BDF651D1999B}" srcOrd="6" destOrd="0" presId="urn:microsoft.com/office/officeart/2005/8/layout/chevron1"/>
    <dgm:cxn modelId="{27DB8424-E997-4DA9-9113-F96AA59AEFBB}" type="presParOf" srcId="{47A2BB95-5D6C-4444-AB95-8D82D402C911}" destId="{66C50590-1183-49E3-ADA2-35B4091326D1}" srcOrd="7" destOrd="0" presId="urn:microsoft.com/office/officeart/2005/8/layout/chevron1"/>
    <dgm:cxn modelId="{C4A72705-E811-4506-A9DC-5293962A5989}" type="presParOf" srcId="{47A2BB95-5D6C-4444-AB95-8D82D402C911}" destId="{9147D38E-F951-4331-B81E-6B2F270CAC3C}" srcOrd="8" destOrd="0" presId="urn:microsoft.com/office/officeart/2005/8/layout/chevron1"/>
    <dgm:cxn modelId="{6BEF7E46-E54A-4866-BD78-1B3573329E08}" type="presParOf" srcId="{47A2BB95-5D6C-4444-AB95-8D82D402C911}" destId="{76FCC13D-1FB4-45B5-BF5B-610717CC554C}" srcOrd="9" destOrd="0" presId="urn:microsoft.com/office/officeart/2005/8/layout/chevron1"/>
    <dgm:cxn modelId="{D9DF35D8-93D4-4900-9791-4E0EDE4C3207}" type="presParOf" srcId="{47A2BB95-5D6C-4444-AB95-8D82D402C911}" destId="{5FCC3DA0-D81E-4F5A-9B22-13A5F4D51B56}" srcOrd="10" destOrd="0" presId="urn:microsoft.com/office/officeart/2005/8/layout/chevron1"/>
    <dgm:cxn modelId="{75B67503-0148-4424-8B8D-9AB1C1AE393E}" type="presParOf" srcId="{47A2BB95-5D6C-4444-AB95-8D82D402C911}" destId="{1941AEBA-2673-4F4D-8934-4DA37B9575C0}" srcOrd="11" destOrd="0" presId="urn:microsoft.com/office/officeart/2005/8/layout/chevron1"/>
    <dgm:cxn modelId="{332A86A6-857E-489D-A162-C2D9C6167756}" type="presParOf" srcId="{47A2BB95-5D6C-4444-AB95-8D82D402C911}" destId="{8A898FB9-23FF-415C-AE86-05EEE5FE2234}" srcOrd="12" destOrd="0" presId="urn:microsoft.com/office/officeart/2005/8/layout/chevron1"/>
    <dgm:cxn modelId="{A480D9BB-EDA1-436E-8C48-3A310055C48B}" type="presParOf" srcId="{47A2BB95-5D6C-4444-AB95-8D82D402C911}" destId="{28690A5A-A112-472D-940A-35FE714A8A6B}" srcOrd="13" destOrd="0" presId="urn:microsoft.com/office/officeart/2005/8/layout/chevron1"/>
    <dgm:cxn modelId="{99C54390-33E7-4DCE-8D35-E16CFC4B7320}" type="presParOf" srcId="{47A2BB95-5D6C-4444-AB95-8D82D402C911}" destId="{BB38A1D9-113C-4C42-ACCE-674C5D247385}" srcOrd="14" destOrd="0" presId="urn:microsoft.com/office/officeart/2005/8/layout/chevron1"/>
    <dgm:cxn modelId="{2BE3EC7B-AB3A-4C63-B089-C916A3063106}" type="presParOf" srcId="{47A2BB95-5D6C-4444-AB95-8D82D402C911}" destId="{F4BB9417-7B99-4D24-9041-884B8B5FDCE0}" srcOrd="15" destOrd="0" presId="urn:microsoft.com/office/officeart/2005/8/layout/chevron1"/>
    <dgm:cxn modelId="{F3233CD6-BACA-475E-BD81-45C1BF186E96}"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A4E9DCD3-B29E-48FD-8FFF-F0AA3D1DEE17}" type="presOf" srcId="{4257FA0B-DC04-4E2B-A525-27C9CAE4D49F}" destId="{47A2BB95-5D6C-4444-AB95-8D82D402C911}"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9C117FF2-AE75-484C-9C3E-23A13169EE36}" type="presOf" srcId="{2225E6C6-5DDB-4A3F-A27F-4C5647F62D31}" destId="{A37DB358-8167-442E-8740-1D2ECDCEE4C6}" srcOrd="0" destOrd="0" presId="urn:microsoft.com/office/officeart/2005/8/layout/chevron1"/>
    <dgm:cxn modelId="{8B85EB5D-D81E-47D8-A588-50CDB309AA40}" srcId="{4257FA0B-DC04-4E2B-A525-27C9CAE4D49F}" destId="{6CF4A22F-F99B-4826-8736-E5A6D55FBDC9}" srcOrd="7" destOrd="0" parTransId="{872AAAFF-7B62-4108-A93D-1301DB3144DE}" sibTransId="{ECA125C1-F948-4E4A-BB85-BF2F352010F5}"/>
    <dgm:cxn modelId="{08E8C4B8-74F4-4272-BB81-29949941E2F9}" type="presOf" srcId="{0A77A97A-59D3-44F6-A9E5-EEB7446BE536}" destId="{B2464ACB-6F23-4D18-907E-D06EBED145BB}" srcOrd="0" destOrd="0" presId="urn:microsoft.com/office/officeart/2005/8/layout/chevron1"/>
    <dgm:cxn modelId="{B42C7F4B-B464-46E4-A2D4-51FD1C8E4530}" type="presOf" srcId="{DB50FD64-10C8-4548-B017-715B6AB336F1}" destId="{BD68666F-8DD7-48D2-8158-BDF651D1999B}" srcOrd="0" destOrd="0" presId="urn:microsoft.com/office/officeart/2005/8/layout/chevron1"/>
    <dgm:cxn modelId="{DACF900D-5EF3-44BA-9FB8-670C2FF2D316}" type="presOf" srcId="{97B88A51-A6B4-401C-92B4-7F283FD6CD78}" destId="{5FCC3DA0-D81E-4F5A-9B22-13A5F4D51B56}"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6450B0E0-DE55-402B-A2B8-C1E1E90A3C6A}" type="presOf" srcId="{74EFC469-3DE8-44A0-B8F7-9A923EAF52BE}" destId="{9147D38E-F951-4331-B81E-6B2F270CAC3C}" srcOrd="0" destOrd="0" presId="urn:microsoft.com/office/officeart/2005/8/layout/chevron1"/>
    <dgm:cxn modelId="{BB25DBF3-7EC0-436F-AF26-8E2BC874AED2}" type="presOf" srcId="{642A396D-93A3-4E2B-8EAA-158138FD6146}" destId="{93AAE2AD-45B8-4BC0-B4CF-A7161EE52D8D}"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77E1F2DC-A22A-436A-BEE2-540F7A5863E2}" type="presOf" srcId="{5964108C-1F5F-4E86-A2B8-BC766412A552}" destId="{8A898FB9-23FF-415C-AE86-05EEE5FE2234}"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412CF9D9-0538-446A-A9A3-E5AAAC9B4FA0}" type="presOf" srcId="{6CF4A22F-F99B-4826-8736-E5A6D55FBDC9}" destId="{BB38A1D9-113C-4C42-ACCE-674C5D247385}"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EFC00B47-48C0-47CC-AED6-8D1B96B2ED2F}" type="presOf" srcId="{D1079DB9-218B-4CF9-8626-480CCA915813}" destId="{81EA62C5-555D-4666-A6B5-923BAE052B54}" srcOrd="0" destOrd="0" presId="urn:microsoft.com/office/officeart/2005/8/layout/chevron1"/>
    <dgm:cxn modelId="{1BEB03BB-9245-4543-9E3F-E4DCD21825E9}" type="presParOf" srcId="{47A2BB95-5D6C-4444-AB95-8D82D402C911}" destId="{93AAE2AD-45B8-4BC0-B4CF-A7161EE52D8D}" srcOrd="0" destOrd="0" presId="urn:microsoft.com/office/officeart/2005/8/layout/chevron1"/>
    <dgm:cxn modelId="{8FD30D54-41EE-47C6-87B7-AB0830F9FFE6}" type="presParOf" srcId="{47A2BB95-5D6C-4444-AB95-8D82D402C911}" destId="{9CF49D3F-3662-45C5-881D-4EE36A059E2A}" srcOrd="1" destOrd="0" presId="urn:microsoft.com/office/officeart/2005/8/layout/chevron1"/>
    <dgm:cxn modelId="{8DD815CC-4CC4-4E75-B1EF-C91AE3F39688}" type="presParOf" srcId="{47A2BB95-5D6C-4444-AB95-8D82D402C911}" destId="{A37DB358-8167-442E-8740-1D2ECDCEE4C6}" srcOrd="2" destOrd="0" presId="urn:microsoft.com/office/officeart/2005/8/layout/chevron1"/>
    <dgm:cxn modelId="{22F15F86-3543-4EDC-93F0-C66585C20CA9}" type="presParOf" srcId="{47A2BB95-5D6C-4444-AB95-8D82D402C911}" destId="{BB6A546D-BCAD-47FC-93DD-9000ED15BB4E}" srcOrd="3" destOrd="0" presId="urn:microsoft.com/office/officeart/2005/8/layout/chevron1"/>
    <dgm:cxn modelId="{76DA2178-ACBF-4F13-8E6C-E54FAC6CC35B}" type="presParOf" srcId="{47A2BB95-5D6C-4444-AB95-8D82D402C911}" destId="{B2464ACB-6F23-4D18-907E-D06EBED145BB}" srcOrd="4" destOrd="0" presId="urn:microsoft.com/office/officeart/2005/8/layout/chevron1"/>
    <dgm:cxn modelId="{B257D815-EE43-4A5A-86B0-BC79107E2B36}" type="presParOf" srcId="{47A2BB95-5D6C-4444-AB95-8D82D402C911}" destId="{68A27C42-B10B-41FE-8B4E-2013A5FB13C7}" srcOrd="5" destOrd="0" presId="urn:microsoft.com/office/officeart/2005/8/layout/chevron1"/>
    <dgm:cxn modelId="{D1168DF5-80A6-4589-B7CB-94E8BAFB000B}" type="presParOf" srcId="{47A2BB95-5D6C-4444-AB95-8D82D402C911}" destId="{BD68666F-8DD7-48D2-8158-BDF651D1999B}" srcOrd="6" destOrd="0" presId="urn:microsoft.com/office/officeart/2005/8/layout/chevron1"/>
    <dgm:cxn modelId="{CEC92AEA-8F42-467A-9531-16964F0D7B0C}" type="presParOf" srcId="{47A2BB95-5D6C-4444-AB95-8D82D402C911}" destId="{66C50590-1183-49E3-ADA2-35B4091326D1}" srcOrd="7" destOrd="0" presId="urn:microsoft.com/office/officeart/2005/8/layout/chevron1"/>
    <dgm:cxn modelId="{F9D2DC3A-3126-403C-8E6B-CB5A13193701}" type="presParOf" srcId="{47A2BB95-5D6C-4444-AB95-8D82D402C911}" destId="{9147D38E-F951-4331-B81E-6B2F270CAC3C}" srcOrd="8" destOrd="0" presId="urn:microsoft.com/office/officeart/2005/8/layout/chevron1"/>
    <dgm:cxn modelId="{6940F346-C291-4F84-9655-77F87562D973}" type="presParOf" srcId="{47A2BB95-5D6C-4444-AB95-8D82D402C911}" destId="{76FCC13D-1FB4-45B5-BF5B-610717CC554C}" srcOrd="9" destOrd="0" presId="urn:microsoft.com/office/officeart/2005/8/layout/chevron1"/>
    <dgm:cxn modelId="{7E6D357B-B8B5-449D-91E9-340879F5A7D8}" type="presParOf" srcId="{47A2BB95-5D6C-4444-AB95-8D82D402C911}" destId="{5FCC3DA0-D81E-4F5A-9B22-13A5F4D51B56}" srcOrd="10" destOrd="0" presId="urn:microsoft.com/office/officeart/2005/8/layout/chevron1"/>
    <dgm:cxn modelId="{D03E3864-DF0E-4E52-8A0B-A544643EC71F}" type="presParOf" srcId="{47A2BB95-5D6C-4444-AB95-8D82D402C911}" destId="{1941AEBA-2673-4F4D-8934-4DA37B9575C0}" srcOrd="11" destOrd="0" presId="urn:microsoft.com/office/officeart/2005/8/layout/chevron1"/>
    <dgm:cxn modelId="{35BA1261-2010-4B5B-BEF5-3F46BA1D8E94}" type="presParOf" srcId="{47A2BB95-5D6C-4444-AB95-8D82D402C911}" destId="{8A898FB9-23FF-415C-AE86-05EEE5FE2234}" srcOrd="12" destOrd="0" presId="urn:microsoft.com/office/officeart/2005/8/layout/chevron1"/>
    <dgm:cxn modelId="{90AFAAE0-D21C-40DA-A26E-B126ECCA3C2D}" type="presParOf" srcId="{47A2BB95-5D6C-4444-AB95-8D82D402C911}" destId="{28690A5A-A112-472D-940A-35FE714A8A6B}" srcOrd="13" destOrd="0" presId="urn:microsoft.com/office/officeart/2005/8/layout/chevron1"/>
    <dgm:cxn modelId="{3397E8B3-DF96-49BA-A897-1915C06CFD91}" type="presParOf" srcId="{47A2BB95-5D6C-4444-AB95-8D82D402C911}" destId="{BB38A1D9-113C-4C42-ACCE-674C5D247385}" srcOrd="14" destOrd="0" presId="urn:microsoft.com/office/officeart/2005/8/layout/chevron1"/>
    <dgm:cxn modelId="{3C3ADA1F-014E-4ED4-95C4-83634BFFBFAF}" type="presParOf" srcId="{47A2BB95-5D6C-4444-AB95-8D82D402C911}" destId="{F4BB9417-7B99-4D24-9041-884B8B5FDCE0}" srcOrd="15" destOrd="0" presId="urn:microsoft.com/office/officeart/2005/8/layout/chevron1"/>
    <dgm:cxn modelId="{627D395F-736E-46F3-9B00-3CBB96D0CADC}"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FBB2E1AA-5206-4CED-B2BC-88BCF6946101}" type="presOf" srcId="{6CF4A22F-F99B-4826-8736-E5A6D55FBDC9}" destId="{BB38A1D9-113C-4C42-ACCE-674C5D247385}"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3E4113A2-6A81-45FA-8EAA-6C2335886186}" type="presOf" srcId="{4257FA0B-DC04-4E2B-A525-27C9CAE4D49F}" destId="{47A2BB95-5D6C-4444-AB95-8D82D402C911}" srcOrd="0" destOrd="0" presId="urn:microsoft.com/office/officeart/2005/8/layout/chevron1"/>
    <dgm:cxn modelId="{49BFC647-540D-4F5F-AFFE-944BEF70AF43}" type="presOf" srcId="{97B88A51-A6B4-401C-92B4-7F283FD6CD78}" destId="{5FCC3DA0-D81E-4F5A-9B22-13A5F4D51B56}" srcOrd="0" destOrd="0" presId="urn:microsoft.com/office/officeart/2005/8/layout/chevron1"/>
    <dgm:cxn modelId="{F724E562-6907-4D58-9E65-A49FB28E52F4}" type="presOf" srcId="{642A396D-93A3-4E2B-8EAA-158138FD6146}" destId="{93AAE2AD-45B8-4BC0-B4CF-A7161EE52D8D}"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8FFF78BF-CEFE-4632-91CD-4A9AE5B2FA80}" type="presOf" srcId="{74EFC469-3DE8-44A0-B8F7-9A923EAF52BE}" destId="{9147D38E-F951-4331-B81E-6B2F270CAC3C}" srcOrd="0" destOrd="0" presId="urn:microsoft.com/office/officeart/2005/8/layout/chevron1"/>
    <dgm:cxn modelId="{5E071736-7397-403E-810C-4AE6C2A22F07}" type="presOf" srcId="{2225E6C6-5DDB-4A3F-A27F-4C5647F62D31}" destId="{A37DB358-8167-442E-8740-1D2ECDCEE4C6}" srcOrd="0" destOrd="0" presId="urn:microsoft.com/office/officeart/2005/8/layout/chevron1"/>
    <dgm:cxn modelId="{D4EC7C82-8095-450F-A624-A9CAF28AB68F}" type="presOf" srcId="{0A77A97A-59D3-44F6-A9E5-EEB7446BE536}" destId="{B2464ACB-6F23-4D18-907E-D06EBED145BB}"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C143EC90-9101-4BB9-B106-F96D57AB84B8}" type="presOf" srcId="{5964108C-1F5F-4E86-A2B8-BC766412A552}" destId="{8A898FB9-23FF-415C-AE86-05EEE5FE2234}"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8049C82D-A612-4BBD-8913-FFFA4B76A3BD}" type="presOf" srcId="{DB50FD64-10C8-4548-B017-715B6AB336F1}" destId="{BD68666F-8DD7-48D2-8158-BDF651D1999B}" srcOrd="0" destOrd="0" presId="urn:microsoft.com/office/officeart/2005/8/layout/chevron1"/>
    <dgm:cxn modelId="{79F8AD44-F1D4-43A7-8DD9-B91483B84562}" type="presOf" srcId="{D1079DB9-218B-4CF9-8626-480CCA915813}" destId="{81EA62C5-555D-4666-A6B5-923BAE052B54}" srcOrd="0" destOrd="0" presId="urn:microsoft.com/office/officeart/2005/8/layout/chevron1"/>
    <dgm:cxn modelId="{4D991A9C-7495-44CA-9F9B-34EA4AA99194}" type="presParOf" srcId="{47A2BB95-5D6C-4444-AB95-8D82D402C911}" destId="{93AAE2AD-45B8-4BC0-B4CF-A7161EE52D8D}" srcOrd="0" destOrd="0" presId="urn:microsoft.com/office/officeart/2005/8/layout/chevron1"/>
    <dgm:cxn modelId="{5126FC89-0668-4C12-9902-B69849FB3A94}" type="presParOf" srcId="{47A2BB95-5D6C-4444-AB95-8D82D402C911}" destId="{9CF49D3F-3662-45C5-881D-4EE36A059E2A}" srcOrd="1" destOrd="0" presId="urn:microsoft.com/office/officeart/2005/8/layout/chevron1"/>
    <dgm:cxn modelId="{7F45E4B0-5FD0-488A-A742-43631357BF04}" type="presParOf" srcId="{47A2BB95-5D6C-4444-AB95-8D82D402C911}" destId="{A37DB358-8167-442E-8740-1D2ECDCEE4C6}" srcOrd="2" destOrd="0" presId="urn:microsoft.com/office/officeart/2005/8/layout/chevron1"/>
    <dgm:cxn modelId="{5EB7D347-016A-4D58-9942-4E066D953388}" type="presParOf" srcId="{47A2BB95-5D6C-4444-AB95-8D82D402C911}" destId="{BB6A546D-BCAD-47FC-93DD-9000ED15BB4E}" srcOrd="3" destOrd="0" presId="urn:microsoft.com/office/officeart/2005/8/layout/chevron1"/>
    <dgm:cxn modelId="{B2BB2567-0721-40C7-8EEB-3463B6208EA3}" type="presParOf" srcId="{47A2BB95-5D6C-4444-AB95-8D82D402C911}" destId="{B2464ACB-6F23-4D18-907E-D06EBED145BB}" srcOrd="4" destOrd="0" presId="urn:microsoft.com/office/officeart/2005/8/layout/chevron1"/>
    <dgm:cxn modelId="{FEAFCB1D-BDA0-4CF7-9C45-D50A81A65F07}" type="presParOf" srcId="{47A2BB95-5D6C-4444-AB95-8D82D402C911}" destId="{68A27C42-B10B-41FE-8B4E-2013A5FB13C7}" srcOrd="5" destOrd="0" presId="urn:microsoft.com/office/officeart/2005/8/layout/chevron1"/>
    <dgm:cxn modelId="{3B94CF97-5892-47FF-B7B1-8A5110739DB3}" type="presParOf" srcId="{47A2BB95-5D6C-4444-AB95-8D82D402C911}" destId="{BD68666F-8DD7-48D2-8158-BDF651D1999B}" srcOrd="6" destOrd="0" presId="urn:microsoft.com/office/officeart/2005/8/layout/chevron1"/>
    <dgm:cxn modelId="{D7845F71-D087-417F-8FA8-85F4241B19C8}" type="presParOf" srcId="{47A2BB95-5D6C-4444-AB95-8D82D402C911}" destId="{66C50590-1183-49E3-ADA2-35B4091326D1}" srcOrd="7" destOrd="0" presId="urn:microsoft.com/office/officeart/2005/8/layout/chevron1"/>
    <dgm:cxn modelId="{84EA4571-B1F3-41A8-B276-DB1AA4745E60}" type="presParOf" srcId="{47A2BB95-5D6C-4444-AB95-8D82D402C911}" destId="{9147D38E-F951-4331-B81E-6B2F270CAC3C}" srcOrd="8" destOrd="0" presId="urn:microsoft.com/office/officeart/2005/8/layout/chevron1"/>
    <dgm:cxn modelId="{D1FA31D4-1EF4-4006-84A1-5318D5E77339}" type="presParOf" srcId="{47A2BB95-5D6C-4444-AB95-8D82D402C911}" destId="{76FCC13D-1FB4-45B5-BF5B-610717CC554C}" srcOrd="9" destOrd="0" presId="urn:microsoft.com/office/officeart/2005/8/layout/chevron1"/>
    <dgm:cxn modelId="{2405C7C8-0B20-4801-A49E-684311374364}" type="presParOf" srcId="{47A2BB95-5D6C-4444-AB95-8D82D402C911}" destId="{5FCC3DA0-D81E-4F5A-9B22-13A5F4D51B56}" srcOrd="10" destOrd="0" presId="urn:microsoft.com/office/officeart/2005/8/layout/chevron1"/>
    <dgm:cxn modelId="{9367A3C6-3955-479E-9C0D-B6DD442EA3FF}" type="presParOf" srcId="{47A2BB95-5D6C-4444-AB95-8D82D402C911}" destId="{1941AEBA-2673-4F4D-8934-4DA37B9575C0}" srcOrd="11" destOrd="0" presId="urn:microsoft.com/office/officeart/2005/8/layout/chevron1"/>
    <dgm:cxn modelId="{94CAED3F-36F1-46EB-B748-C91961F3D649}" type="presParOf" srcId="{47A2BB95-5D6C-4444-AB95-8D82D402C911}" destId="{8A898FB9-23FF-415C-AE86-05EEE5FE2234}" srcOrd="12" destOrd="0" presId="urn:microsoft.com/office/officeart/2005/8/layout/chevron1"/>
    <dgm:cxn modelId="{D81CF3FE-837C-4B58-8F5C-E4C6136A7E9D}" type="presParOf" srcId="{47A2BB95-5D6C-4444-AB95-8D82D402C911}" destId="{28690A5A-A112-472D-940A-35FE714A8A6B}" srcOrd="13" destOrd="0" presId="urn:microsoft.com/office/officeart/2005/8/layout/chevron1"/>
    <dgm:cxn modelId="{E4D82EB5-DC1E-4A21-8C3F-CC16419EA205}" type="presParOf" srcId="{47A2BB95-5D6C-4444-AB95-8D82D402C911}" destId="{BB38A1D9-113C-4C42-ACCE-674C5D247385}" srcOrd="14" destOrd="0" presId="urn:microsoft.com/office/officeart/2005/8/layout/chevron1"/>
    <dgm:cxn modelId="{D8E6BEA3-D7E4-42E2-A0D1-C7529DA76E3F}" type="presParOf" srcId="{47A2BB95-5D6C-4444-AB95-8D82D402C911}" destId="{F4BB9417-7B99-4D24-9041-884B8B5FDCE0}" srcOrd="15" destOrd="0" presId="urn:microsoft.com/office/officeart/2005/8/layout/chevron1"/>
    <dgm:cxn modelId="{EC67332F-ADDD-4973-B997-3A5A96A957CD}"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2AF79A6D-C770-42C8-B199-961FC188998F}" type="presOf" srcId="{4257FA0B-DC04-4E2B-A525-27C9CAE4D49F}" destId="{47A2BB95-5D6C-4444-AB95-8D82D402C911}"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17E31779-5A98-4BC6-B530-B3B9621CF6CE}" type="presOf" srcId="{0A77A97A-59D3-44F6-A9E5-EEB7446BE536}" destId="{B2464ACB-6F23-4D18-907E-D06EBED145BB}" srcOrd="0" destOrd="0" presId="urn:microsoft.com/office/officeart/2005/8/layout/chevron1"/>
    <dgm:cxn modelId="{8B85EB5D-D81E-47D8-A588-50CDB309AA40}" srcId="{4257FA0B-DC04-4E2B-A525-27C9CAE4D49F}" destId="{6CF4A22F-F99B-4826-8736-E5A6D55FBDC9}" srcOrd="7" destOrd="0" parTransId="{872AAAFF-7B62-4108-A93D-1301DB3144DE}" sibTransId="{ECA125C1-F948-4E4A-BB85-BF2F352010F5}"/>
    <dgm:cxn modelId="{1DC8A644-8A2B-440B-B994-EA6DAB164C6C}" type="presOf" srcId="{DB50FD64-10C8-4548-B017-715B6AB336F1}" destId="{BD68666F-8DD7-48D2-8158-BDF651D1999B}" srcOrd="0" destOrd="0" presId="urn:microsoft.com/office/officeart/2005/8/layout/chevron1"/>
    <dgm:cxn modelId="{84C4CC01-8718-4FEA-A3B9-F98D0B2A6808}" type="presOf" srcId="{2225E6C6-5DDB-4A3F-A27F-4C5647F62D31}" destId="{A37DB358-8167-442E-8740-1D2ECDCEE4C6}"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A92413FD-464A-43FE-BC45-3F8A0B37F922}" srcId="{4257FA0B-DC04-4E2B-A525-27C9CAE4D49F}" destId="{2225E6C6-5DDB-4A3F-A27F-4C5647F62D31}" srcOrd="1" destOrd="0" parTransId="{93B21455-DE8A-421D-B276-9F230A2F7016}" sibTransId="{8D22D490-4214-4572-93A3-B4F1F800FDFC}"/>
    <dgm:cxn modelId="{6F86591E-4E3D-4421-8FEE-4231A36E9795}" type="presOf" srcId="{D1079DB9-218B-4CF9-8626-480CCA915813}" destId="{81EA62C5-555D-4666-A6B5-923BAE052B54}"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19C51F25-6830-46E8-BCE2-DC8E02A8C51D}" type="presOf" srcId="{6CF4A22F-F99B-4826-8736-E5A6D55FBDC9}" destId="{BB38A1D9-113C-4C42-ACCE-674C5D247385}" srcOrd="0" destOrd="0" presId="urn:microsoft.com/office/officeart/2005/8/layout/chevron1"/>
    <dgm:cxn modelId="{BCD2427E-52DF-44E6-931D-127FFFCF6EC6}" type="presOf" srcId="{97B88A51-A6B4-401C-92B4-7F283FD6CD78}" destId="{5FCC3DA0-D81E-4F5A-9B22-13A5F4D51B56}"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B2F303C-9B96-4275-94FE-2D4687B509AE}" type="presOf" srcId="{642A396D-93A3-4E2B-8EAA-158138FD6146}" destId="{93AAE2AD-45B8-4BC0-B4CF-A7161EE52D8D}" srcOrd="0" destOrd="0" presId="urn:microsoft.com/office/officeart/2005/8/layout/chevron1"/>
    <dgm:cxn modelId="{75615D9F-587A-45A6-9DEB-7E6F82668DE9}" type="presOf" srcId="{5964108C-1F5F-4E86-A2B8-BC766412A552}" destId="{8A898FB9-23FF-415C-AE86-05EEE5FE2234}"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D8F0AB19-1854-41C4-BF32-011F53EC0323}" type="presOf" srcId="{74EFC469-3DE8-44A0-B8F7-9A923EAF52BE}" destId="{9147D38E-F951-4331-B81E-6B2F270CAC3C}" srcOrd="0" destOrd="0" presId="urn:microsoft.com/office/officeart/2005/8/layout/chevron1"/>
    <dgm:cxn modelId="{8E2E50AE-1A78-442A-ACC2-C48A179E695D}" type="presParOf" srcId="{47A2BB95-5D6C-4444-AB95-8D82D402C911}" destId="{93AAE2AD-45B8-4BC0-B4CF-A7161EE52D8D}" srcOrd="0" destOrd="0" presId="urn:microsoft.com/office/officeart/2005/8/layout/chevron1"/>
    <dgm:cxn modelId="{1C9A453E-9E5D-408B-8863-1DF46F65AF36}" type="presParOf" srcId="{47A2BB95-5D6C-4444-AB95-8D82D402C911}" destId="{9CF49D3F-3662-45C5-881D-4EE36A059E2A}" srcOrd="1" destOrd="0" presId="urn:microsoft.com/office/officeart/2005/8/layout/chevron1"/>
    <dgm:cxn modelId="{11D9BC75-5A6B-44C4-888F-4CCE4B895C07}" type="presParOf" srcId="{47A2BB95-5D6C-4444-AB95-8D82D402C911}" destId="{A37DB358-8167-442E-8740-1D2ECDCEE4C6}" srcOrd="2" destOrd="0" presId="urn:microsoft.com/office/officeart/2005/8/layout/chevron1"/>
    <dgm:cxn modelId="{3EFCCDC9-6492-47DA-B954-1EE2068918D6}" type="presParOf" srcId="{47A2BB95-5D6C-4444-AB95-8D82D402C911}" destId="{BB6A546D-BCAD-47FC-93DD-9000ED15BB4E}" srcOrd="3" destOrd="0" presId="urn:microsoft.com/office/officeart/2005/8/layout/chevron1"/>
    <dgm:cxn modelId="{711447D3-59CF-41AF-8E36-26AC5ED91FB6}" type="presParOf" srcId="{47A2BB95-5D6C-4444-AB95-8D82D402C911}" destId="{B2464ACB-6F23-4D18-907E-D06EBED145BB}" srcOrd="4" destOrd="0" presId="urn:microsoft.com/office/officeart/2005/8/layout/chevron1"/>
    <dgm:cxn modelId="{9FB6104C-90E7-4CBB-8E19-6DCE63A5944C}" type="presParOf" srcId="{47A2BB95-5D6C-4444-AB95-8D82D402C911}" destId="{68A27C42-B10B-41FE-8B4E-2013A5FB13C7}" srcOrd="5" destOrd="0" presId="urn:microsoft.com/office/officeart/2005/8/layout/chevron1"/>
    <dgm:cxn modelId="{4DD6DD2B-300E-4EDD-84C1-83B349E2E68B}" type="presParOf" srcId="{47A2BB95-5D6C-4444-AB95-8D82D402C911}" destId="{BD68666F-8DD7-48D2-8158-BDF651D1999B}" srcOrd="6" destOrd="0" presId="urn:microsoft.com/office/officeart/2005/8/layout/chevron1"/>
    <dgm:cxn modelId="{84722DE4-B2EB-4A7C-A2C7-690EA17E78AC}" type="presParOf" srcId="{47A2BB95-5D6C-4444-AB95-8D82D402C911}" destId="{66C50590-1183-49E3-ADA2-35B4091326D1}" srcOrd="7" destOrd="0" presId="urn:microsoft.com/office/officeart/2005/8/layout/chevron1"/>
    <dgm:cxn modelId="{95F21B8B-0AF0-4748-AE9A-203D2C64381C}" type="presParOf" srcId="{47A2BB95-5D6C-4444-AB95-8D82D402C911}" destId="{9147D38E-F951-4331-B81E-6B2F270CAC3C}" srcOrd="8" destOrd="0" presId="urn:microsoft.com/office/officeart/2005/8/layout/chevron1"/>
    <dgm:cxn modelId="{8628898C-0544-4BAC-BD0E-E5229EED19A5}" type="presParOf" srcId="{47A2BB95-5D6C-4444-AB95-8D82D402C911}" destId="{76FCC13D-1FB4-45B5-BF5B-610717CC554C}" srcOrd="9" destOrd="0" presId="urn:microsoft.com/office/officeart/2005/8/layout/chevron1"/>
    <dgm:cxn modelId="{D02CB84B-4B79-4B51-BA20-A37537AE01FB}" type="presParOf" srcId="{47A2BB95-5D6C-4444-AB95-8D82D402C911}" destId="{5FCC3DA0-D81E-4F5A-9B22-13A5F4D51B56}" srcOrd="10" destOrd="0" presId="urn:microsoft.com/office/officeart/2005/8/layout/chevron1"/>
    <dgm:cxn modelId="{BFACF334-31BA-4815-BF76-BEA5165F30E9}" type="presParOf" srcId="{47A2BB95-5D6C-4444-AB95-8D82D402C911}" destId="{1941AEBA-2673-4F4D-8934-4DA37B9575C0}" srcOrd="11" destOrd="0" presId="urn:microsoft.com/office/officeart/2005/8/layout/chevron1"/>
    <dgm:cxn modelId="{3940C19A-D6A6-4F93-AC4D-4CA5D0F10A89}" type="presParOf" srcId="{47A2BB95-5D6C-4444-AB95-8D82D402C911}" destId="{8A898FB9-23FF-415C-AE86-05EEE5FE2234}" srcOrd="12" destOrd="0" presId="urn:microsoft.com/office/officeart/2005/8/layout/chevron1"/>
    <dgm:cxn modelId="{5528119C-7334-45CB-BF50-974120A45139}" type="presParOf" srcId="{47A2BB95-5D6C-4444-AB95-8D82D402C911}" destId="{28690A5A-A112-472D-940A-35FE714A8A6B}" srcOrd="13" destOrd="0" presId="urn:microsoft.com/office/officeart/2005/8/layout/chevron1"/>
    <dgm:cxn modelId="{C7086283-A65C-4881-BE35-D36E86CEC9EA}" type="presParOf" srcId="{47A2BB95-5D6C-4444-AB95-8D82D402C911}" destId="{BB38A1D9-113C-4C42-ACCE-674C5D247385}" srcOrd="14" destOrd="0" presId="urn:microsoft.com/office/officeart/2005/8/layout/chevron1"/>
    <dgm:cxn modelId="{CD5B0E9F-BC3A-4BF8-A568-7F33EF698033}" type="presParOf" srcId="{47A2BB95-5D6C-4444-AB95-8D82D402C911}" destId="{F4BB9417-7B99-4D24-9041-884B8B5FDCE0}" srcOrd="15" destOrd="0" presId="urn:microsoft.com/office/officeart/2005/8/layout/chevron1"/>
    <dgm:cxn modelId="{55977C01-598D-4040-8D17-B984773A9532}"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3C979951-623C-4D72-A71C-DDB7A187F2B2}" type="presOf" srcId="{DB50FD64-10C8-4548-B017-715B6AB336F1}" destId="{BD68666F-8DD7-48D2-8158-BDF651D1999B}"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C091058B-B4D6-4326-ADBD-1652C64E31B9}" type="presOf" srcId="{D1079DB9-218B-4CF9-8626-480CCA915813}" destId="{81EA62C5-555D-4666-A6B5-923BAE052B54}" srcOrd="0" destOrd="0" presId="urn:microsoft.com/office/officeart/2005/8/layout/chevron1"/>
    <dgm:cxn modelId="{EED8D115-59D7-41E5-A0EE-C614E1B29FAE}" type="presOf" srcId="{5964108C-1F5F-4E86-A2B8-BC766412A552}" destId="{8A898FB9-23FF-415C-AE86-05EEE5FE2234}" srcOrd="0" destOrd="0" presId="urn:microsoft.com/office/officeart/2005/8/layout/chevron1"/>
    <dgm:cxn modelId="{8B85EB5D-D81E-47D8-A588-50CDB309AA40}" srcId="{4257FA0B-DC04-4E2B-A525-27C9CAE4D49F}" destId="{6CF4A22F-F99B-4826-8736-E5A6D55FBDC9}" srcOrd="7" destOrd="0" parTransId="{872AAAFF-7B62-4108-A93D-1301DB3144DE}" sibTransId="{ECA125C1-F948-4E4A-BB85-BF2F352010F5}"/>
    <dgm:cxn modelId="{DCD824CC-8463-4419-9339-93B42FC6030A}" srcId="{4257FA0B-DC04-4E2B-A525-27C9CAE4D49F}" destId="{642A396D-93A3-4E2B-8EAA-158138FD6146}" srcOrd="0" destOrd="0" parTransId="{4C2D35AD-CF1A-4530-891A-DC0A662B717F}" sibTransId="{6545DA86-4405-49CB-9C08-CF14FBA00540}"/>
    <dgm:cxn modelId="{DA2A7967-99DE-40C3-A5A5-5D7687D16808}" type="presOf" srcId="{97B88A51-A6B4-401C-92B4-7F283FD6CD78}" destId="{5FCC3DA0-D81E-4F5A-9B22-13A5F4D51B56}"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5DA40675-FAC2-40BF-A368-583DF80EA3A8}" type="presOf" srcId="{74EFC469-3DE8-44A0-B8F7-9A923EAF52BE}" destId="{9147D38E-F951-4331-B81E-6B2F270CAC3C}" srcOrd="0" destOrd="0" presId="urn:microsoft.com/office/officeart/2005/8/layout/chevron1"/>
    <dgm:cxn modelId="{55CB3DE1-EF73-433E-BCC5-0E1C80FDC959}" type="presOf" srcId="{6CF4A22F-F99B-4826-8736-E5A6D55FBDC9}" destId="{BB38A1D9-113C-4C42-ACCE-674C5D247385}" srcOrd="0" destOrd="0" presId="urn:microsoft.com/office/officeart/2005/8/layout/chevron1"/>
    <dgm:cxn modelId="{BEC2EA0C-BC22-4D13-BFB5-01A8401A23C8}" type="presOf" srcId="{4257FA0B-DC04-4E2B-A525-27C9CAE4D49F}" destId="{47A2BB95-5D6C-4444-AB95-8D82D402C911}" srcOrd="0" destOrd="0" presId="urn:microsoft.com/office/officeart/2005/8/layout/chevron1"/>
    <dgm:cxn modelId="{FF03BA3D-8532-49C8-85C5-E2D624D04941}" type="presOf" srcId="{2225E6C6-5DDB-4A3F-A27F-4C5647F62D31}" destId="{A37DB358-8167-442E-8740-1D2ECDCEE4C6}"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39E1C49F-E72D-45A7-8FAD-DEA691E4AE58}" type="presOf" srcId="{642A396D-93A3-4E2B-8EAA-158138FD6146}" destId="{93AAE2AD-45B8-4BC0-B4CF-A7161EE52D8D}"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62B2F668-3061-486E-AAA0-8D7D3501233E}" type="presOf" srcId="{0A77A97A-59D3-44F6-A9E5-EEB7446BE536}" destId="{B2464ACB-6F23-4D18-907E-D06EBED145BB}" srcOrd="0" destOrd="0" presId="urn:microsoft.com/office/officeart/2005/8/layout/chevron1"/>
    <dgm:cxn modelId="{F35407F1-E74E-43FF-AABB-EBBE873604AA}" type="presParOf" srcId="{47A2BB95-5D6C-4444-AB95-8D82D402C911}" destId="{93AAE2AD-45B8-4BC0-B4CF-A7161EE52D8D}" srcOrd="0" destOrd="0" presId="urn:microsoft.com/office/officeart/2005/8/layout/chevron1"/>
    <dgm:cxn modelId="{207D5B3D-9663-4A86-8D22-43E5FA8DBEEC}" type="presParOf" srcId="{47A2BB95-5D6C-4444-AB95-8D82D402C911}" destId="{9CF49D3F-3662-45C5-881D-4EE36A059E2A}" srcOrd="1" destOrd="0" presId="urn:microsoft.com/office/officeart/2005/8/layout/chevron1"/>
    <dgm:cxn modelId="{D89CE7AE-0459-48C6-BCBC-5719F3A0275A}" type="presParOf" srcId="{47A2BB95-5D6C-4444-AB95-8D82D402C911}" destId="{A37DB358-8167-442E-8740-1D2ECDCEE4C6}" srcOrd="2" destOrd="0" presId="urn:microsoft.com/office/officeart/2005/8/layout/chevron1"/>
    <dgm:cxn modelId="{43CB72C9-3E35-409E-A556-BC19C85B1213}" type="presParOf" srcId="{47A2BB95-5D6C-4444-AB95-8D82D402C911}" destId="{BB6A546D-BCAD-47FC-93DD-9000ED15BB4E}" srcOrd="3" destOrd="0" presId="urn:microsoft.com/office/officeart/2005/8/layout/chevron1"/>
    <dgm:cxn modelId="{107BE77F-AA44-4192-8B29-83CABB3748DB}" type="presParOf" srcId="{47A2BB95-5D6C-4444-AB95-8D82D402C911}" destId="{B2464ACB-6F23-4D18-907E-D06EBED145BB}" srcOrd="4" destOrd="0" presId="urn:microsoft.com/office/officeart/2005/8/layout/chevron1"/>
    <dgm:cxn modelId="{D8DCB071-6433-4731-8682-FB8609640C41}" type="presParOf" srcId="{47A2BB95-5D6C-4444-AB95-8D82D402C911}" destId="{68A27C42-B10B-41FE-8B4E-2013A5FB13C7}" srcOrd="5" destOrd="0" presId="urn:microsoft.com/office/officeart/2005/8/layout/chevron1"/>
    <dgm:cxn modelId="{AD3EAB2D-562B-46B7-977D-1FC9646AA9A8}" type="presParOf" srcId="{47A2BB95-5D6C-4444-AB95-8D82D402C911}" destId="{BD68666F-8DD7-48D2-8158-BDF651D1999B}" srcOrd="6" destOrd="0" presId="urn:microsoft.com/office/officeart/2005/8/layout/chevron1"/>
    <dgm:cxn modelId="{6B47EF85-27D1-4404-832F-8501F178D486}" type="presParOf" srcId="{47A2BB95-5D6C-4444-AB95-8D82D402C911}" destId="{66C50590-1183-49E3-ADA2-35B4091326D1}" srcOrd="7" destOrd="0" presId="urn:microsoft.com/office/officeart/2005/8/layout/chevron1"/>
    <dgm:cxn modelId="{624C0FDD-0EA4-4F54-82D5-169FD91A5949}" type="presParOf" srcId="{47A2BB95-5D6C-4444-AB95-8D82D402C911}" destId="{9147D38E-F951-4331-B81E-6B2F270CAC3C}" srcOrd="8" destOrd="0" presId="urn:microsoft.com/office/officeart/2005/8/layout/chevron1"/>
    <dgm:cxn modelId="{B79B0BD9-82F0-4D57-BCAE-CD182B230DA8}" type="presParOf" srcId="{47A2BB95-5D6C-4444-AB95-8D82D402C911}" destId="{76FCC13D-1FB4-45B5-BF5B-610717CC554C}" srcOrd="9" destOrd="0" presId="urn:microsoft.com/office/officeart/2005/8/layout/chevron1"/>
    <dgm:cxn modelId="{E4F02AC6-A41F-425B-B121-9CE9D113B112}" type="presParOf" srcId="{47A2BB95-5D6C-4444-AB95-8D82D402C911}" destId="{5FCC3DA0-D81E-4F5A-9B22-13A5F4D51B56}" srcOrd="10" destOrd="0" presId="urn:microsoft.com/office/officeart/2005/8/layout/chevron1"/>
    <dgm:cxn modelId="{FE5BD851-037E-40B3-8A71-06ED1B1B6913}" type="presParOf" srcId="{47A2BB95-5D6C-4444-AB95-8D82D402C911}" destId="{1941AEBA-2673-4F4D-8934-4DA37B9575C0}" srcOrd="11" destOrd="0" presId="urn:microsoft.com/office/officeart/2005/8/layout/chevron1"/>
    <dgm:cxn modelId="{6FB1F325-B234-4805-A836-731786DF73B9}" type="presParOf" srcId="{47A2BB95-5D6C-4444-AB95-8D82D402C911}" destId="{8A898FB9-23FF-415C-AE86-05EEE5FE2234}" srcOrd="12" destOrd="0" presId="urn:microsoft.com/office/officeart/2005/8/layout/chevron1"/>
    <dgm:cxn modelId="{D675B2FD-AA5C-4303-8BC3-587347AC94CD}" type="presParOf" srcId="{47A2BB95-5D6C-4444-AB95-8D82D402C911}" destId="{28690A5A-A112-472D-940A-35FE714A8A6B}" srcOrd="13" destOrd="0" presId="urn:microsoft.com/office/officeart/2005/8/layout/chevron1"/>
    <dgm:cxn modelId="{D1AD2D80-ECD6-4B22-804A-FEBEF68CD249}" type="presParOf" srcId="{47A2BB95-5D6C-4444-AB95-8D82D402C911}" destId="{BB38A1D9-113C-4C42-ACCE-674C5D247385}" srcOrd="14" destOrd="0" presId="urn:microsoft.com/office/officeart/2005/8/layout/chevron1"/>
    <dgm:cxn modelId="{21B3D76D-BCAF-4A47-9883-25CB2BC0A231}" type="presParOf" srcId="{47A2BB95-5D6C-4444-AB95-8D82D402C911}" destId="{F4BB9417-7B99-4D24-9041-884B8B5FDCE0}" srcOrd="15" destOrd="0" presId="urn:microsoft.com/office/officeart/2005/8/layout/chevron1"/>
    <dgm:cxn modelId="{A23DFDF2-A97C-4A72-B8D9-81EBB1BE4B71}"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C408693C-F61A-48BF-B4C3-55CE2195F9C8}" type="presOf" srcId="{6CF4A22F-F99B-4826-8736-E5A6D55FBDC9}" destId="{BB38A1D9-113C-4C42-ACCE-674C5D247385}"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253D4722-5615-426C-87BA-C9ABE1D6ADD3}" type="presOf" srcId="{74EFC469-3DE8-44A0-B8F7-9A923EAF52BE}" destId="{9147D38E-F951-4331-B81E-6B2F270CAC3C}"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518F6A32-9BAC-4EA5-AC95-58F48A08D568}" type="presOf" srcId="{97B88A51-A6B4-401C-92B4-7F283FD6CD78}" destId="{5FCC3DA0-D81E-4F5A-9B22-13A5F4D51B56}" srcOrd="0" destOrd="0" presId="urn:microsoft.com/office/officeart/2005/8/layout/chevron1"/>
    <dgm:cxn modelId="{6D5400A9-655E-4A97-BC2A-D35D67753AC3}" type="presOf" srcId="{DB50FD64-10C8-4548-B017-715B6AB336F1}" destId="{BD68666F-8DD7-48D2-8158-BDF651D1999B}"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EDD38CB1-0589-4308-A921-23DCD8476D42}" type="presOf" srcId="{5964108C-1F5F-4E86-A2B8-BC766412A552}" destId="{8A898FB9-23FF-415C-AE86-05EEE5FE2234}" srcOrd="0" destOrd="0" presId="urn:microsoft.com/office/officeart/2005/8/layout/chevron1"/>
    <dgm:cxn modelId="{92F43517-BD6D-4A0A-BB76-AED4213D6D64}" type="presOf" srcId="{D1079DB9-218B-4CF9-8626-480CCA915813}" destId="{81EA62C5-555D-4666-A6B5-923BAE052B54}" srcOrd="0" destOrd="0" presId="urn:microsoft.com/office/officeart/2005/8/layout/chevron1"/>
    <dgm:cxn modelId="{F0F46F72-8B5C-4915-B18C-23E9EC462FAD}" type="presOf" srcId="{2225E6C6-5DDB-4A3F-A27F-4C5647F62D31}" destId="{A37DB358-8167-442E-8740-1D2ECDCEE4C6}"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D0661A8B-A93D-4F95-97C4-A502BBA520BD}" type="presOf" srcId="{0A77A97A-59D3-44F6-A9E5-EEB7446BE536}" destId="{B2464ACB-6F23-4D18-907E-D06EBED145BB}"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B9370B22-5B62-469A-A9F0-5ED11D588BC2}" type="presOf" srcId="{642A396D-93A3-4E2B-8EAA-158138FD6146}" destId="{93AAE2AD-45B8-4BC0-B4CF-A7161EE52D8D}" srcOrd="0" destOrd="0" presId="urn:microsoft.com/office/officeart/2005/8/layout/chevron1"/>
    <dgm:cxn modelId="{5E9FFB5C-74DB-4143-AF4F-B70EEBE79D2F}" type="presOf" srcId="{4257FA0B-DC04-4E2B-A525-27C9CAE4D49F}" destId="{47A2BB95-5D6C-4444-AB95-8D82D402C911}" srcOrd="0" destOrd="0" presId="urn:microsoft.com/office/officeart/2005/8/layout/chevron1"/>
    <dgm:cxn modelId="{F6468116-FF58-4C0E-9619-F19273B858DA}" type="presParOf" srcId="{47A2BB95-5D6C-4444-AB95-8D82D402C911}" destId="{93AAE2AD-45B8-4BC0-B4CF-A7161EE52D8D}" srcOrd="0" destOrd="0" presId="urn:microsoft.com/office/officeart/2005/8/layout/chevron1"/>
    <dgm:cxn modelId="{714C94FD-AFE7-40C4-B77F-EC7731626B23}" type="presParOf" srcId="{47A2BB95-5D6C-4444-AB95-8D82D402C911}" destId="{9CF49D3F-3662-45C5-881D-4EE36A059E2A}" srcOrd="1" destOrd="0" presId="urn:microsoft.com/office/officeart/2005/8/layout/chevron1"/>
    <dgm:cxn modelId="{C76BEA9A-CFD7-4576-83EC-AC6FE617BBA9}" type="presParOf" srcId="{47A2BB95-5D6C-4444-AB95-8D82D402C911}" destId="{A37DB358-8167-442E-8740-1D2ECDCEE4C6}" srcOrd="2" destOrd="0" presId="urn:microsoft.com/office/officeart/2005/8/layout/chevron1"/>
    <dgm:cxn modelId="{926F7DBD-A0E8-4659-A54B-134DDC453676}" type="presParOf" srcId="{47A2BB95-5D6C-4444-AB95-8D82D402C911}" destId="{BB6A546D-BCAD-47FC-93DD-9000ED15BB4E}" srcOrd="3" destOrd="0" presId="urn:microsoft.com/office/officeart/2005/8/layout/chevron1"/>
    <dgm:cxn modelId="{F88BA57D-4469-486C-B269-C9687EA67DF5}" type="presParOf" srcId="{47A2BB95-5D6C-4444-AB95-8D82D402C911}" destId="{B2464ACB-6F23-4D18-907E-D06EBED145BB}" srcOrd="4" destOrd="0" presId="urn:microsoft.com/office/officeart/2005/8/layout/chevron1"/>
    <dgm:cxn modelId="{E6FB11C7-4210-4FB2-860C-87D64D4F6CBB}" type="presParOf" srcId="{47A2BB95-5D6C-4444-AB95-8D82D402C911}" destId="{68A27C42-B10B-41FE-8B4E-2013A5FB13C7}" srcOrd="5" destOrd="0" presId="urn:microsoft.com/office/officeart/2005/8/layout/chevron1"/>
    <dgm:cxn modelId="{29662481-2B55-4FB6-8986-A92FE7450EBD}" type="presParOf" srcId="{47A2BB95-5D6C-4444-AB95-8D82D402C911}" destId="{BD68666F-8DD7-48D2-8158-BDF651D1999B}" srcOrd="6" destOrd="0" presId="urn:microsoft.com/office/officeart/2005/8/layout/chevron1"/>
    <dgm:cxn modelId="{6BDF4D99-6F2D-47CD-BA04-29B40021F34E}" type="presParOf" srcId="{47A2BB95-5D6C-4444-AB95-8D82D402C911}" destId="{66C50590-1183-49E3-ADA2-35B4091326D1}" srcOrd="7" destOrd="0" presId="urn:microsoft.com/office/officeart/2005/8/layout/chevron1"/>
    <dgm:cxn modelId="{FB58DF84-6783-4E1A-B17B-F01DE863085A}" type="presParOf" srcId="{47A2BB95-5D6C-4444-AB95-8D82D402C911}" destId="{9147D38E-F951-4331-B81E-6B2F270CAC3C}" srcOrd="8" destOrd="0" presId="urn:microsoft.com/office/officeart/2005/8/layout/chevron1"/>
    <dgm:cxn modelId="{404FE606-D1FD-46A9-9AE9-4B79BD4DE9BD}" type="presParOf" srcId="{47A2BB95-5D6C-4444-AB95-8D82D402C911}" destId="{76FCC13D-1FB4-45B5-BF5B-610717CC554C}" srcOrd="9" destOrd="0" presId="urn:microsoft.com/office/officeart/2005/8/layout/chevron1"/>
    <dgm:cxn modelId="{0F43A7A8-B916-4A8A-8B0B-C58C3C3287BE}" type="presParOf" srcId="{47A2BB95-5D6C-4444-AB95-8D82D402C911}" destId="{5FCC3DA0-D81E-4F5A-9B22-13A5F4D51B56}" srcOrd="10" destOrd="0" presId="urn:microsoft.com/office/officeart/2005/8/layout/chevron1"/>
    <dgm:cxn modelId="{A99E4AC3-61D6-4F21-A65E-0EE1ACE9A8C2}" type="presParOf" srcId="{47A2BB95-5D6C-4444-AB95-8D82D402C911}" destId="{1941AEBA-2673-4F4D-8934-4DA37B9575C0}" srcOrd="11" destOrd="0" presId="urn:microsoft.com/office/officeart/2005/8/layout/chevron1"/>
    <dgm:cxn modelId="{3655FF51-DEFC-4D80-BD41-BA2148327751}" type="presParOf" srcId="{47A2BB95-5D6C-4444-AB95-8D82D402C911}" destId="{8A898FB9-23FF-415C-AE86-05EEE5FE2234}" srcOrd="12" destOrd="0" presId="urn:microsoft.com/office/officeart/2005/8/layout/chevron1"/>
    <dgm:cxn modelId="{20E73237-DBA2-4441-965A-7FE7039E9C3E}" type="presParOf" srcId="{47A2BB95-5D6C-4444-AB95-8D82D402C911}" destId="{28690A5A-A112-472D-940A-35FE714A8A6B}" srcOrd="13" destOrd="0" presId="urn:microsoft.com/office/officeart/2005/8/layout/chevron1"/>
    <dgm:cxn modelId="{3AAD9BFA-EC63-43C5-8864-B8BD2DBF2E00}" type="presParOf" srcId="{47A2BB95-5D6C-4444-AB95-8D82D402C911}" destId="{BB38A1D9-113C-4C42-ACCE-674C5D247385}" srcOrd="14" destOrd="0" presId="urn:microsoft.com/office/officeart/2005/8/layout/chevron1"/>
    <dgm:cxn modelId="{5DF58258-B877-484F-ACCB-CEC7AA454E5A}" type="presParOf" srcId="{47A2BB95-5D6C-4444-AB95-8D82D402C911}" destId="{F4BB9417-7B99-4D24-9041-884B8B5FDCE0}" srcOrd="15" destOrd="0" presId="urn:microsoft.com/office/officeart/2005/8/layout/chevron1"/>
    <dgm:cxn modelId="{61329EF4-2EB5-4D21-8561-8B137CE225A8}"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48611" custScaleY="161130">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638896FE-A047-42C0-93FD-6CBCF74E1DBC}" type="presOf" srcId="{D1079DB9-218B-4CF9-8626-480CCA915813}" destId="{81EA62C5-555D-4666-A6B5-923BAE052B54}" srcOrd="0" destOrd="0" presId="urn:microsoft.com/office/officeart/2005/8/layout/chevron1"/>
    <dgm:cxn modelId="{EC2CD4A4-42B2-486D-8775-0F15317C1386}" type="presOf" srcId="{2225E6C6-5DDB-4A3F-A27F-4C5647F62D31}" destId="{A37DB358-8167-442E-8740-1D2ECDCEE4C6}"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5E89E9BB-B0A2-4CDE-9E98-BA8C147ED4DA}" type="presOf" srcId="{6CF4A22F-F99B-4826-8736-E5A6D55FBDC9}" destId="{BB38A1D9-113C-4C42-ACCE-674C5D247385}" srcOrd="0" destOrd="0" presId="urn:microsoft.com/office/officeart/2005/8/layout/chevron1"/>
    <dgm:cxn modelId="{8B85EB5D-D81E-47D8-A588-50CDB309AA40}" srcId="{4257FA0B-DC04-4E2B-A525-27C9CAE4D49F}" destId="{6CF4A22F-F99B-4826-8736-E5A6D55FBDC9}" srcOrd="7" destOrd="0" parTransId="{872AAAFF-7B62-4108-A93D-1301DB3144DE}" sibTransId="{ECA125C1-F948-4E4A-BB85-BF2F352010F5}"/>
    <dgm:cxn modelId="{AD8FD1FA-3AC0-4616-A7E4-3BB2E39867B9}" type="presOf" srcId="{4257FA0B-DC04-4E2B-A525-27C9CAE4D49F}" destId="{47A2BB95-5D6C-4444-AB95-8D82D402C911}" srcOrd="0" destOrd="0" presId="urn:microsoft.com/office/officeart/2005/8/layout/chevron1"/>
    <dgm:cxn modelId="{B49E9110-D63E-4170-888C-A78EA8C1F9FA}" type="presOf" srcId="{0A77A97A-59D3-44F6-A9E5-EEB7446BE536}" destId="{B2464ACB-6F23-4D18-907E-D06EBED145BB}" srcOrd="0" destOrd="0" presId="urn:microsoft.com/office/officeart/2005/8/layout/chevron1"/>
    <dgm:cxn modelId="{71971459-324E-4DEB-A58C-30331E4EC02C}" type="presOf" srcId="{97B88A51-A6B4-401C-92B4-7F283FD6CD78}" destId="{5FCC3DA0-D81E-4F5A-9B22-13A5F4D51B56}"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CF750DAA-4904-4152-AEF9-E27F5728A195}" type="presOf" srcId="{74EFC469-3DE8-44A0-B8F7-9A923EAF52BE}" destId="{9147D38E-F951-4331-B81E-6B2F270CAC3C}"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5479D924-8C1F-463B-9F57-F1EE33D05A77}" type="presOf" srcId="{5964108C-1F5F-4E86-A2B8-BC766412A552}" destId="{8A898FB9-23FF-415C-AE86-05EEE5FE2234}"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31829D0F-28BC-45CA-ADCF-07414F89606D}" type="presOf" srcId="{DB50FD64-10C8-4548-B017-715B6AB336F1}" destId="{BD68666F-8DD7-48D2-8158-BDF651D1999B}" srcOrd="0" destOrd="0" presId="urn:microsoft.com/office/officeart/2005/8/layout/chevron1"/>
    <dgm:cxn modelId="{2613FC88-872B-4F85-80F4-8706F1F6C710}" type="presOf" srcId="{642A396D-93A3-4E2B-8EAA-158138FD6146}" destId="{93AAE2AD-45B8-4BC0-B4CF-A7161EE52D8D}" srcOrd="0" destOrd="0" presId="urn:microsoft.com/office/officeart/2005/8/layout/chevron1"/>
    <dgm:cxn modelId="{1E4B2C37-31EF-4CD1-B2D3-67BFF666E189}" type="presParOf" srcId="{47A2BB95-5D6C-4444-AB95-8D82D402C911}" destId="{93AAE2AD-45B8-4BC0-B4CF-A7161EE52D8D}" srcOrd="0" destOrd="0" presId="urn:microsoft.com/office/officeart/2005/8/layout/chevron1"/>
    <dgm:cxn modelId="{8C53D0E6-D5C2-4E0C-A371-7BACD1ED5ADE}" type="presParOf" srcId="{47A2BB95-5D6C-4444-AB95-8D82D402C911}" destId="{9CF49D3F-3662-45C5-881D-4EE36A059E2A}" srcOrd="1" destOrd="0" presId="urn:microsoft.com/office/officeart/2005/8/layout/chevron1"/>
    <dgm:cxn modelId="{D4AAB09B-27B8-4C26-B36F-138E2ED3EE97}" type="presParOf" srcId="{47A2BB95-5D6C-4444-AB95-8D82D402C911}" destId="{A37DB358-8167-442E-8740-1D2ECDCEE4C6}" srcOrd="2" destOrd="0" presId="urn:microsoft.com/office/officeart/2005/8/layout/chevron1"/>
    <dgm:cxn modelId="{9C06FDE1-BE85-4AF6-ACF3-C2CECAB2C052}" type="presParOf" srcId="{47A2BB95-5D6C-4444-AB95-8D82D402C911}" destId="{BB6A546D-BCAD-47FC-93DD-9000ED15BB4E}" srcOrd="3" destOrd="0" presId="urn:microsoft.com/office/officeart/2005/8/layout/chevron1"/>
    <dgm:cxn modelId="{4660E17F-18EE-49A3-9C36-1E414361CF66}" type="presParOf" srcId="{47A2BB95-5D6C-4444-AB95-8D82D402C911}" destId="{B2464ACB-6F23-4D18-907E-D06EBED145BB}" srcOrd="4" destOrd="0" presId="urn:microsoft.com/office/officeart/2005/8/layout/chevron1"/>
    <dgm:cxn modelId="{4925D537-686F-4BFA-ABCD-C95272195BB7}" type="presParOf" srcId="{47A2BB95-5D6C-4444-AB95-8D82D402C911}" destId="{68A27C42-B10B-41FE-8B4E-2013A5FB13C7}" srcOrd="5" destOrd="0" presId="urn:microsoft.com/office/officeart/2005/8/layout/chevron1"/>
    <dgm:cxn modelId="{093BA341-BC13-400B-AC32-EA3F30A10C68}" type="presParOf" srcId="{47A2BB95-5D6C-4444-AB95-8D82D402C911}" destId="{BD68666F-8DD7-48D2-8158-BDF651D1999B}" srcOrd="6" destOrd="0" presId="urn:microsoft.com/office/officeart/2005/8/layout/chevron1"/>
    <dgm:cxn modelId="{6F022512-7C78-40DA-BDF6-9D726C6257D4}" type="presParOf" srcId="{47A2BB95-5D6C-4444-AB95-8D82D402C911}" destId="{66C50590-1183-49E3-ADA2-35B4091326D1}" srcOrd="7" destOrd="0" presId="urn:microsoft.com/office/officeart/2005/8/layout/chevron1"/>
    <dgm:cxn modelId="{92C5CEBF-7BBB-4C55-AC3A-1C285A9097A4}" type="presParOf" srcId="{47A2BB95-5D6C-4444-AB95-8D82D402C911}" destId="{9147D38E-F951-4331-B81E-6B2F270CAC3C}" srcOrd="8" destOrd="0" presId="urn:microsoft.com/office/officeart/2005/8/layout/chevron1"/>
    <dgm:cxn modelId="{2B240AC2-06ED-413C-9B11-4D64E0F4C3E6}" type="presParOf" srcId="{47A2BB95-5D6C-4444-AB95-8D82D402C911}" destId="{76FCC13D-1FB4-45B5-BF5B-610717CC554C}" srcOrd="9" destOrd="0" presId="urn:microsoft.com/office/officeart/2005/8/layout/chevron1"/>
    <dgm:cxn modelId="{948BC972-2F1C-4376-B352-3A46C67822F3}" type="presParOf" srcId="{47A2BB95-5D6C-4444-AB95-8D82D402C911}" destId="{5FCC3DA0-D81E-4F5A-9B22-13A5F4D51B56}" srcOrd="10" destOrd="0" presId="urn:microsoft.com/office/officeart/2005/8/layout/chevron1"/>
    <dgm:cxn modelId="{D412FE8E-FBF2-4D9B-9739-E5383F073BE7}" type="presParOf" srcId="{47A2BB95-5D6C-4444-AB95-8D82D402C911}" destId="{1941AEBA-2673-4F4D-8934-4DA37B9575C0}" srcOrd="11" destOrd="0" presId="urn:microsoft.com/office/officeart/2005/8/layout/chevron1"/>
    <dgm:cxn modelId="{54779663-D26A-4CBE-9A3E-797D3679460C}" type="presParOf" srcId="{47A2BB95-5D6C-4444-AB95-8D82D402C911}" destId="{8A898FB9-23FF-415C-AE86-05EEE5FE2234}" srcOrd="12" destOrd="0" presId="urn:microsoft.com/office/officeart/2005/8/layout/chevron1"/>
    <dgm:cxn modelId="{C22B7EDD-770A-4920-B43D-A877FF073A0A}" type="presParOf" srcId="{47A2BB95-5D6C-4444-AB95-8D82D402C911}" destId="{28690A5A-A112-472D-940A-35FE714A8A6B}" srcOrd="13" destOrd="0" presId="urn:microsoft.com/office/officeart/2005/8/layout/chevron1"/>
    <dgm:cxn modelId="{C4F146E5-84DE-435A-AC2B-39CFDBEADDDA}" type="presParOf" srcId="{47A2BB95-5D6C-4444-AB95-8D82D402C911}" destId="{BB38A1D9-113C-4C42-ACCE-674C5D247385}" srcOrd="14" destOrd="0" presId="urn:microsoft.com/office/officeart/2005/8/layout/chevron1"/>
    <dgm:cxn modelId="{1CC75588-31CB-4E30-9FA7-15FAEE4FAFED}" type="presParOf" srcId="{47A2BB95-5D6C-4444-AB95-8D82D402C911}" destId="{F4BB9417-7B99-4D24-9041-884B8B5FDCE0}" srcOrd="15" destOrd="0" presId="urn:microsoft.com/office/officeart/2005/8/layout/chevron1"/>
    <dgm:cxn modelId="{66D12A6E-BB48-490E-8CD2-395DC36F3F2A}"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41782699-EE82-4228-9203-78466AB8D24E}" type="presOf" srcId="{0A77A97A-59D3-44F6-A9E5-EEB7446BE536}" destId="{B2464ACB-6F23-4D18-907E-D06EBED145BB}" srcOrd="0" destOrd="0" presId="urn:microsoft.com/office/officeart/2005/8/layout/chevron1"/>
    <dgm:cxn modelId="{6935D710-2C24-43E3-BDDC-98906B625565}" type="presOf" srcId="{6CF4A22F-F99B-4826-8736-E5A6D55FBDC9}" destId="{BB38A1D9-113C-4C42-ACCE-674C5D247385}"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408D3E10-BB6E-4663-B7CC-F121D7CEAFC9}" type="presOf" srcId="{2225E6C6-5DDB-4A3F-A27F-4C5647F62D31}" destId="{A37DB358-8167-442E-8740-1D2ECDCEE4C6}" srcOrd="0" destOrd="0" presId="urn:microsoft.com/office/officeart/2005/8/layout/chevron1"/>
    <dgm:cxn modelId="{A704BA2D-6096-456E-B0C9-0F20F3BDB09A}" type="presOf" srcId="{97B88A51-A6B4-401C-92B4-7F283FD6CD78}" destId="{5FCC3DA0-D81E-4F5A-9B22-13A5F4D51B56}"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4A05642B-0068-44CE-B0A1-2083812C4289}" type="presOf" srcId="{DB50FD64-10C8-4548-B017-715B6AB336F1}" destId="{BD68666F-8DD7-48D2-8158-BDF651D1999B}" srcOrd="0" destOrd="0" presId="urn:microsoft.com/office/officeart/2005/8/layout/chevron1"/>
    <dgm:cxn modelId="{E0A42489-2149-4B66-9390-F3347A3112E8}" type="presOf" srcId="{642A396D-93A3-4E2B-8EAA-158138FD6146}" destId="{93AAE2AD-45B8-4BC0-B4CF-A7161EE52D8D}"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72D982AA-E946-4CBF-8BC6-4A5F10982EEF}" type="presOf" srcId="{4257FA0B-DC04-4E2B-A525-27C9CAE4D49F}" destId="{47A2BB95-5D6C-4444-AB95-8D82D402C911}" srcOrd="0" destOrd="0" presId="urn:microsoft.com/office/officeart/2005/8/layout/chevron1"/>
    <dgm:cxn modelId="{B38A42D2-508C-4BCF-BED5-4CAFD5CEB66C}" type="presOf" srcId="{D1079DB9-218B-4CF9-8626-480CCA915813}" destId="{81EA62C5-555D-4666-A6B5-923BAE052B54}"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3A6C49EF-2ED3-47FC-A0F2-C61B09EA8A2F}" type="presOf" srcId="{74EFC469-3DE8-44A0-B8F7-9A923EAF52BE}" destId="{9147D38E-F951-4331-B81E-6B2F270CAC3C}"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F5E6E098-0CAC-450B-A5DE-3C532423CED6}" type="presOf" srcId="{5964108C-1F5F-4E86-A2B8-BC766412A552}" destId="{8A898FB9-23FF-415C-AE86-05EEE5FE2234}" srcOrd="0" destOrd="0" presId="urn:microsoft.com/office/officeart/2005/8/layout/chevron1"/>
    <dgm:cxn modelId="{FDA755AB-5CC4-4636-82C7-1407708EE326}" type="presParOf" srcId="{47A2BB95-5D6C-4444-AB95-8D82D402C911}" destId="{93AAE2AD-45B8-4BC0-B4CF-A7161EE52D8D}" srcOrd="0" destOrd="0" presId="urn:microsoft.com/office/officeart/2005/8/layout/chevron1"/>
    <dgm:cxn modelId="{80AC5780-2112-4055-98C0-2BBF907B18EB}" type="presParOf" srcId="{47A2BB95-5D6C-4444-AB95-8D82D402C911}" destId="{9CF49D3F-3662-45C5-881D-4EE36A059E2A}" srcOrd="1" destOrd="0" presId="urn:microsoft.com/office/officeart/2005/8/layout/chevron1"/>
    <dgm:cxn modelId="{B8A52723-0A70-4D57-A350-46AF111AB566}" type="presParOf" srcId="{47A2BB95-5D6C-4444-AB95-8D82D402C911}" destId="{A37DB358-8167-442E-8740-1D2ECDCEE4C6}" srcOrd="2" destOrd="0" presId="urn:microsoft.com/office/officeart/2005/8/layout/chevron1"/>
    <dgm:cxn modelId="{F8989E7A-E5AA-4A19-9A85-A801423765BA}" type="presParOf" srcId="{47A2BB95-5D6C-4444-AB95-8D82D402C911}" destId="{BB6A546D-BCAD-47FC-93DD-9000ED15BB4E}" srcOrd="3" destOrd="0" presId="urn:microsoft.com/office/officeart/2005/8/layout/chevron1"/>
    <dgm:cxn modelId="{651BA8B0-5FE4-4DE4-AFE6-0D02826FCBF5}" type="presParOf" srcId="{47A2BB95-5D6C-4444-AB95-8D82D402C911}" destId="{B2464ACB-6F23-4D18-907E-D06EBED145BB}" srcOrd="4" destOrd="0" presId="urn:microsoft.com/office/officeart/2005/8/layout/chevron1"/>
    <dgm:cxn modelId="{1F134085-662B-4173-81CA-ACFFA99DE331}" type="presParOf" srcId="{47A2BB95-5D6C-4444-AB95-8D82D402C911}" destId="{68A27C42-B10B-41FE-8B4E-2013A5FB13C7}" srcOrd="5" destOrd="0" presId="urn:microsoft.com/office/officeart/2005/8/layout/chevron1"/>
    <dgm:cxn modelId="{D207399F-6858-4D57-B73E-4C4C55232BE8}" type="presParOf" srcId="{47A2BB95-5D6C-4444-AB95-8D82D402C911}" destId="{BD68666F-8DD7-48D2-8158-BDF651D1999B}" srcOrd="6" destOrd="0" presId="urn:microsoft.com/office/officeart/2005/8/layout/chevron1"/>
    <dgm:cxn modelId="{F54E2887-B603-450C-B122-E48992D0B123}" type="presParOf" srcId="{47A2BB95-5D6C-4444-AB95-8D82D402C911}" destId="{66C50590-1183-49E3-ADA2-35B4091326D1}" srcOrd="7" destOrd="0" presId="urn:microsoft.com/office/officeart/2005/8/layout/chevron1"/>
    <dgm:cxn modelId="{631FE1C7-463C-4CF3-9AB6-0FB9CE561C68}" type="presParOf" srcId="{47A2BB95-5D6C-4444-AB95-8D82D402C911}" destId="{9147D38E-F951-4331-B81E-6B2F270CAC3C}" srcOrd="8" destOrd="0" presId="urn:microsoft.com/office/officeart/2005/8/layout/chevron1"/>
    <dgm:cxn modelId="{78D41B27-F682-49DB-94FD-85DB9F83FC2A}" type="presParOf" srcId="{47A2BB95-5D6C-4444-AB95-8D82D402C911}" destId="{76FCC13D-1FB4-45B5-BF5B-610717CC554C}" srcOrd="9" destOrd="0" presId="urn:microsoft.com/office/officeart/2005/8/layout/chevron1"/>
    <dgm:cxn modelId="{7E9B80BA-0F0B-4FBE-BE8B-2722C4CE450F}" type="presParOf" srcId="{47A2BB95-5D6C-4444-AB95-8D82D402C911}" destId="{5FCC3DA0-D81E-4F5A-9B22-13A5F4D51B56}" srcOrd="10" destOrd="0" presId="urn:microsoft.com/office/officeart/2005/8/layout/chevron1"/>
    <dgm:cxn modelId="{C819933A-A8E0-4A8B-A6FD-0FC238B062B9}" type="presParOf" srcId="{47A2BB95-5D6C-4444-AB95-8D82D402C911}" destId="{1941AEBA-2673-4F4D-8934-4DA37B9575C0}" srcOrd="11" destOrd="0" presId="urn:microsoft.com/office/officeart/2005/8/layout/chevron1"/>
    <dgm:cxn modelId="{07821204-5351-4208-95FA-8B36038AED9D}" type="presParOf" srcId="{47A2BB95-5D6C-4444-AB95-8D82D402C911}" destId="{8A898FB9-23FF-415C-AE86-05EEE5FE2234}" srcOrd="12" destOrd="0" presId="urn:microsoft.com/office/officeart/2005/8/layout/chevron1"/>
    <dgm:cxn modelId="{DF8521A9-DB49-486E-BDE2-56FAD23B68A6}" type="presParOf" srcId="{47A2BB95-5D6C-4444-AB95-8D82D402C911}" destId="{28690A5A-A112-472D-940A-35FE714A8A6B}" srcOrd="13" destOrd="0" presId="urn:microsoft.com/office/officeart/2005/8/layout/chevron1"/>
    <dgm:cxn modelId="{8CD13D50-B2D0-4E6A-A7E6-083B97A35A71}" type="presParOf" srcId="{47A2BB95-5D6C-4444-AB95-8D82D402C911}" destId="{BB38A1D9-113C-4C42-ACCE-674C5D247385}" srcOrd="14" destOrd="0" presId="urn:microsoft.com/office/officeart/2005/8/layout/chevron1"/>
    <dgm:cxn modelId="{42F184F3-BDF8-46CB-8AC7-C8E8B8714DE3}" type="presParOf" srcId="{47A2BB95-5D6C-4444-AB95-8D82D402C911}" destId="{F4BB9417-7B99-4D24-9041-884B8B5FDCE0}" srcOrd="15" destOrd="0" presId="urn:microsoft.com/office/officeart/2005/8/layout/chevron1"/>
    <dgm:cxn modelId="{A402E2C1-C763-40CC-A142-C4DB6C8183C5}"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C94783E0-152A-427B-9538-6D6B1CC1B61B}" type="presOf" srcId="{2225E6C6-5DDB-4A3F-A27F-4C5647F62D31}" destId="{A37DB358-8167-442E-8740-1D2ECDCEE4C6}"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9EDBA08B-86A9-44BB-8007-BD031BD55358}" type="presOf" srcId="{6CF4A22F-F99B-4826-8736-E5A6D55FBDC9}" destId="{BB38A1D9-113C-4C42-ACCE-674C5D247385}" srcOrd="0" destOrd="0" presId="urn:microsoft.com/office/officeart/2005/8/layout/chevron1"/>
    <dgm:cxn modelId="{8B85EB5D-D81E-47D8-A588-50CDB309AA40}" srcId="{4257FA0B-DC04-4E2B-A525-27C9CAE4D49F}" destId="{6CF4A22F-F99B-4826-8736-E5A6D55FBDC9}" srcOrd="7" destOrd="0" parTransId="{872AAAFF-7B62-4108-A93D-1301DB3144DE}" sibTransId="{ECA125C1-F948-4E4A-BB85-BF2F352010F5}"/>
    <dgm:cxn modelId="{68127EF6-A1EB-4D0F-8D91-352A65C34D84}" type="presOf" srcId="{642A396D-93A3-4E2B-8EAA-158138FD6146}" destId="{93AAE2AD-45B8-4BC0-B4CF-A7161EE52D8D}" srcOrd="0" destOrd="0" presId="urn:microsoft.com/office/officeart/2005/8/layout/chevron1"/>
    <dgm:cxn modelId="{A16244C6-759F-4102-A6C6-7AEE16081EDC}" type="presOf" srcId="{97B88A51-A6B4-401C-92B4-7F283FD6CD78}" destId="{5FCC3DA0-D81E-4F5A-9B22-13A5F4D51B56}" srcOrd="0" destOrd="0" presId="urn:microsoft.com/office/officeart/2005/8/layout/chevron1"/>
    <dgm:cxn modelId="{4508F4DD-0492-462C-AE97-2C52C48CBE59}" type="presOf" srcId="{74EFC469-3DE8-44A0-B8F7-9A923EAF52BE}" destId="{9147D38E-F951-4331-B81E-6B2F270CAC3C}" srcOrd="0" destOrd="0" presId="urn:microsoft.com/office/officeart/2005/8/layout/chevron1"/>
    <dgm:cxn modelId="{399FC9DB-AD27-48EE-A80E-10146276D55B}" type="presOf" srcId="{5964108C-1F5F-4E86-A2B8-BC766412A552}" destId="{8A898FB9-23FF-415C-AE86-05EEE5FE2234}"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A92413FD-464A-43FE-BC45-3F8A0B37F922}" srcId="{4257FA0B-DC04-4E2B-A525-27C9CAE4D49F}" destId="{2225E6C6-5DDB-4A3F-A27F-4C5647F62D31}" srcOrd="1" destOrd="0" parTransId="{93B21455-DE8A-421D-B276-9F230A2F7016}" sibTransId="{8D22D490-4214-4572-93A3-B4F1F800FDFC}"/>
    <dgm:cxn modelId="{80294A6B-52E3-4D1B-A586-674B614AF7B0}" type="presOf" srcId="{D1079DB9-218B-4CF9-8626-480CCA915813}" destId="{81EA62C5-555D-4666-A6B5-923BAE052B54}" srcOrd="0" destOrd="0" presId="urn:microsoft.com/office/officeart/2005/8/layout/chevron1"/>
    <dgm:cxn modelId="{EDCE56C3-D267-43D3-A2DD-B4071C8EC7ED}" type="presOf" srcId="{4257FA0B-DC04-4E2B-A525-27C9CAE4D49F}" destId="{47A2BB95-5D6C-4444-AB95-8D82D402C911}"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9A65609D-076E-42F8-B727-1ED1F8B4F8DB}" type="presOf" srcId="{DB50FD64-10C8-4548-B017-715B6AB336F1}" destId="{BD68666F-8DD7-48D2-8158-BDF651D1999B}"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FB11043C-2FF0-43F1-9263-86A26681FB76}" type="presOf" srcId="{0A77A97A-59D3-44F6-A9E5-EEB7446BE536}" destId="{B2464ACB-6F23-4D18-907E-D06EBED145BB}" srcOrd="0" destOrd="0" presId="urn:microsoft.com/office/officeart/2005/8/layout/chevron1"/>
    <dgm:cxn modelId="{00DEE7B5-04F9-43AE-8CBF-80993A0EB07F}" type="presParOf" srcId="{47A2BB95-5D6C-4444-AB95-8D82D402C911}" destId="{93AAE2AD-45B8-4BC0-B4CF-A7161EE52D8D}" srcOrd="0" destOrd="0" presId="urn:microsoft.com/office/officeart/2005/8/layout/chevron1"/>
    <dgm:cxn modelId="{BD04A3AC-DD50-463B-A992-D81077E54936}" type="presParOf" srcId="{47A2BB95-5D6C-4444-AB95-8D82D402C911}" destId="{9CF49D3F-3662-45C5-881D-4EE36A059E2A}" srcOrd="1" destOrd="0" presId="urn:microsoft.com/office/officeart/2005/8/layout/chevron1"/>
    <dgm:cxn modelId="{331ACB2D-B036-4812-B887-50463977BF1B}" type="presParOf" srcId="{47A2BB95-5D6C-4444-AB95-8D82D402C911}" destId="{A37DB358-8167-442E-8740-1D2ECDCEE4C6}" srcOrd="2" destOrd="0" presId="urn:microsoft.com/office/officeart/2005/8/layout/chevron1"/>
    <dgm:cxn modelId="{BD4999B8-46BB-4901-8319-6389482F06F5}" type="presParOf" srcId="{47A2BB95-5D6C-4444-AB95-8D82D402C911}" destId="{BB6A546D-BCAD-47FC-93DD-9000ED15BB4E}" srcOrd="3" destOrd="0" presId="urn:microsoft.com/office/officeart/2005/8/layout/chevron1"/>
    <dgm:cxn modelId="{33E77BD9-0169-4CEB-BCD0-9D466CD7F2C9}" type="presParOf" srcId="{47A2BB95-5D6C-4444-AB95-8D82D402C911}" destId="{B2464ACB-6F23-4D18-907E-D06EBED145BB}" srcOrd="4" destOrd="0" presId="urn:microsoft.com/office/officeart/2005/8/layout/chevron1"/>
    <dgm:cxn modelId="{A9843EFB-B725-4EB9-B018-A674961A3600}" type="presParOf" srcId="{47A2BB95-5D6C-4444-AB95-8D82D402C911}" destId="{68A27C42-B10B-41FE-8B4E-2013A5FB13C7}" srcOrd="5" destOrd="0" presId="urn:microsoft.com/office/officeart/2005/8/layout/chevron1"/>
    <dgm:cxn modelId="{F29E1E79-8E1A-4969-8182-EAE2695FB949}" type="presParOf" srcId="{47A2BB95-5D6C-4444-AB95-8D82D402C911}" destId="{BD68666F-8DD7-48D2-8158-BDF651D1999B}" srcOrd="6" destOrd="0" presId="urn:microsoft.com/office/officeart/2005/8/layout/chevron1"/>
    <dgm:cxn modelId="{F6EAC527-286B-4A05-93A2-AC4F8CD9BCAE}" type="presParOf" srcId="{47A2BB95-5D6C-4444-AB95-8D82D402C911}" destId="{66C50590-1183-49E3-ADA2-35B4091326D1}" srcOrd="7" destOrd="0" presId="urn:microsoft.com/office/officeart/2005/8/layout/chevron1"/>
    <dgm:cxn modelId="{70FCABE3-B610-4E5C-89B8-EA7F35B96260}" type="presParOf" srcId="{47A2BB95-5D6C-4444-AB95-8D82D402C911}" destId="{9147D38E-F951-4331-B81E-6B2F270CAC3C}" srcOrd="8" destOrd="0" presId="urn:microsoft.com/office/officeart/2005/8/layout/chevron1"/>
    <dgm:cxn modelId="{B38AF329-E532-44DB-A36A-DAF9A0DF1DDB}" type="presParOf" srcId="{47A2BB95-5D6C-4444-AB95-8D82D402C911}" destId="{76FCC13D-1FB4-45B5-BF5B-610717CC554C}" srcOrd="9" destOrd="0" presId="urn:microsoft.com/office/officeart/2005/8/layout/chevron1"/>
    <dgm:cxn modelId="{789EEF39-3AF4-4B51-9A41-95613FA9CBB4}" type="presParOf" srcId="{47A2BB95-5D6C-4444-AB95-8D82D402C911}" destId="{5FCC3DA0-D81E-4F5A-9B22-13A5F4D51B56}" srcOrd="10" destOrd="0" presId="urn:microsoft.com/office/officeart/2005/8/layout/chevron1"/>
    <dgm:cxn modelId="{EBD738BE-7A64-436B-BC10-C0F31CFBEC14}" type="presParOf" srcId="{47A2BB95-5D6C-4444-AB95-8D82D402C911}" destId="{1941AEBA-2673-4F4D-8934-4DA37B9575C0}" srcOrd="11" destOrd="0" presId="urn:microsoft.com/office/officeart/2005/8/layout/chevron1"/>
    <dgm:cxn modelId="{7D4EDA5E-CE97-4704-A497-62461A7C35B7}" type="presParOf" srcId="{47A2BB95-5D6C-4444-AB95-8D82D402C911}" destId="{8A898FB9-23FF-415C-AE86-05EEE5FE2234}" srcOrd="12" destOrd="0" presId="urn:microsoft.com/office/officeart/2005/8/layout/chevron1"/>
    <dgm:cxn modelId="{F0268E8C-4AFD-4195-BF8E-A0A1880BF982}" type="presParOf" srcId="{47A2BB95-5D6C-4444-AB95-8D82D402C911}" destId="{28690A5A-A112-472D-940A-35FE714A8A6B}" srcOrd="13" destOrd="0" presId="urn:microsoft.com/office/officeart/2005/8/layout/chevron1"/>
    <dgm:cxn modelId="{85F9855D-DD38-48D3-B343-D465FAD1F562}" type="presParOf" srcId="{47A2BB95-5D6C-4444-AB95-8D82D402C911}" destId="{BB38A1D9-113C-4C42-ACCE-674C5D247385}" srcOrd="14" destOrd="0" presId="urn:microsoft.com/office/officeart/2005/8/layout/chevron1"/>
    <dgm:cxn modelId="{1711376A-3D19-4CFF-91CD-FB8D1386A72D}" type="presParOf" srcId="{47A2BB95-5D6C-4444-AB95-8D82D402C911}" destId="{F4BB9417-7B99-4D24-9041-884B8B5FDCE0}" srcOrd="15" destOrd="0" presId="urn:microsoft.com/office/officeart/2005/8/layout/chevron1"/>
    <dgm:cxn modelId="{DAC26E87-9924-448D-BD72-D2D29F963E1C}"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1AD5A581-CBD9-4421-BBEC-5BC8E364ED3C}" type="presOf" srcId="{2225E6C6-5DDB-4A3F-A27F-4C5647F62D31}" destId="{A37DB358-8167-442E-8740-1D2ECDCEE4C6}"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5763F1CA-945B-414F-A5EE-5467103DA312}" type="presOf" srcId="{6CF4A22F-F99B-4826-8736-E5A6D55FBDC9}" destId="{BB38A1D9-113C-4C42-ACCE-674C5D247385}" srcOrd="0" destOrd="0" presId="urn:microsoft.com/office/officeart/2005/8/layout/chevron1"/>
    <dgm:cxn modelId="{8D7C810A-9174-4F82-93C3-344FC0BCD9EB}" type="presOf" srcId="{74EFC469-3DE8-44A0-B8F7-9A923EAF52BE}" destId="{9147D38E-F951-4331-B81E-6B2F270CAC3C}"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454DE35B-62E2-45DC-B406-9710550E9995}" type="presOf" srcId="{4257FA0B-DC04-4E2B-A525-27C9CAE4D49F}" destId="{47A2BB95-5D6C-4444-AB95-8D82D402C911}"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A92413FD-464A-43FE-BC45-3F8A0B37F922}" srcId="{4257FA0B-DC04-4E2B-A525-27C9CAE4D49F}" destId="{2225E6C6-5DDB-4A3F-A27F-4C5647F62D31}" srcOrd="1" destOrd="0" parTransId="{93B21455-DE8A-421D-B276-9F230A2F7016}" sibTransId="{8D22D490-4214-4572-93A3-B4F1F800FDFC}"/>
    <dgm:cxn modelId="{92566BEE-43C2-4E3C-9341-AAEF05664671}" type="presOf" srcId="{D1079DB9-218B-4CF9-8626-480CCA915813}" destId="{81EA62C5-555D-4666-A6B5-923BAE052B54}"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29779104-CF24-4A93-B895-1F8749C41D01}" type="presOf" srcId="{DB50FD64-10C8-4548-B017-715B6AB336F1}" destId="{BD68666F-8DD7-48D2-8158-BDF651D1999B}" srcOrd="0" destOrd="0" presId="urn:microsoft.com/office/officeart/2005/8/layout/chevron1"/>
    <dgm:cxn modelId="{C09DEE22-C1D3-425A-AF88-4DDBC7D1B365}" type="presOf" srcId="{0A77A97A-59D3-44F6-A9E5-EEB7446BE536}" destId="{B2464ACB-6F23-4D18-907E-D06EBED145BB}"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36FCB248-412E-4E96-B3DC-5FB0A0CF72E0}" type="presOf" srcId="{5964108C-1F5F-4E86-A2B8-BC766412A552}" destId="{8A898FB9-23FF-415C-AE86-05EEE5FE2234}" srcOrd="0" destOrd="0" presId="urn:microsoft.com/office/officeart/2005/8/layout/chevron1"/>
    <dgm:cxn modelId="{FB083D3F-C216-45B5-94AB-BEDED850D27F}" type="presOf" srcId="{97B88A51-A6B4-401C-92B4-7F283FD6CD78}" destId="{5FCC3DA0-D81E-4F5A-9B22-13A5F4D51B56}" srcOrd="0" destOrd="0" presId="urn:microsoft.com/office/officeart/2005/8/layout/chevron1"/>
    <dgm:cxn modelId="{D28C967A-3E28-40E7-BB22-F3CE6A4A73A0}" type="presOf" srcId="{642A396D-93A3-4E2B-8EAA-158138FD6146}" destId="{93AAE2AD-45B8-4BC0-B4CF-A7161EE52D8D}" srcOrd="0" destOrd="0" presId="urn:microsoft.com/office/officeart/2005/8/layout/chevron1"/>
    <dgm:cxn modelId="{22272924-6E4E-46E5-AA36-A68A753677CE}" type="presParOf" srcId="{47A2BB95-5D6C-4444-AB95-8D82D402C911}" destId="{93AAE2AD-45B8-4BC0-B4CF-A7161EE52D8D}" srcOrd="0" destOrd="0" presId="urn:microsoft.com/office/officeart/2005/8/layout/chevron1"/>
    <dgm:cxn modelId="{3526D02C-848A-42D8-83BA-06AC84759592}" type="presParOf" srcId="{47A2BB95-5D6C-4444-AB95-8D82D402C911}" destId="{9CF49D3F-3662-45C5-881D-4EE36A059E2A}" srcOrd="1" destOrd="0" presId="urn:microsoft.com/office/officeart/2005/8/layout/chevron1"/>
    <dgm:cxn modelId="{B39BFAED-D231-484C-A7E2-86FB04C59A7C}" type="presParOf" srcId="{47A2BB95-5D6C-4444-AB95-8D82D402C911}" destId="{A37DB358-8167-442E-8740-1D2ECDCEE4C6}" srcOrd="2" destOrd="0" presId="urn:microsoft.com/office/officeart/2005/8/layout/chevron1"/>
    <dgm:cxn modelId="{44FD880B-A77F-414B-AE37-D0EAA52AE532}" type="presParOf" srcId="{47A2BB95-5D6C-4444-AB95-8D82D402C911}" destId="{BB6A546D-BCAD-47FC-93DD-9000ED15BB4E}" srcOrd="3" destOrd="0" presId="urn:microsoft.com/office/officeart/2005/8/layout/chevron1"/>
    <dgm:cxn modelId="{D84A0A0B-7538-44DA-8E39-AADF2F06F6C4}" type="presParOf" srcId="{47A2BB95-5D6C-4444-AB95-8D82D402C911}" destId="{B2464ACB-6F23-4D18-907E-D06EBED145BB}" srcOrd="4" destOrd="0" presId="urn:microsoft.com/office/officeart/2005/8/layout/chevron1"/>
    <dgm:cxn modelId="{32C5BE6D-BE57-4553-B511-63E5AC526807}" type="presParOf" srcId="{47A2BB95-5D6C-4444-AB95-8D82D402C911}" destId="{68A27C42-B10B-41FE-8B4E-2013A5FB13C7}" srcOrd="5" destOrd="0" presId="urn:microsoft.com/office/officeart/2005/8/layout/chevron1"/>
    <dgm:cxn modelId="{C3D28A6D-D0E1-4C9D-8182-06D6F6C33BF1}" type="presParOf" srcId="{47A2BB95-5D6C-4444-AB95-8D82D402C911}" destId="{BD68666F-8DD7-48D2-8158-BDF651D1999B}" srcOrd="6" destOrd="0" presId="urn:microsoft.com/office/officeart/2005/8/layout/chevron1"/>
    <dgm:cxn modelId="{B21ACB5F-80C4-4A0E-AE35-7A8A93A73F4C}" type="presParOf" srcId="{47A2BB95-5D6C-4444-AB95-8D82D402C911}" destId="{66C50590-1183-49E3-ADA2-35B4091326D1}" srcOrd="7" destOrd="0" presId="urn:microsoft.com/office/officeart/2005/8/layout/chevron1"/>
    <dgm:cxn modelId="{5416D481-18E3-4104-A513-ED5635CFFEE3}" type="presParOf" srcId="{47A2BB95-5D6C-4444-AB95-8D82D402C911}" destId="{9147D38E-F951-4331-B81E-6B2F270CAC3C}" srcOrd="8" destOrd="0" presId="urn:microsoft.com/office/officeart/2005/8/layout/chevron1"/>
    <dgm:cxn modelId="{3781DDE4-C220-4E26-BD59-C92A4AEDDA1D}" type="presParOf" srcId="{47A2BB95-5D6C-4444-AB95-8D82D402C911}" destId="{76FCC13D-1FB4-45B5-BF5B-610717CC554C}" srcOrd="9" destOrd="0" presId="urn:microsoft.com/office/officeart/2005/8/layout/chevron1"/>
    <dgm:cxn modelId="{BBD87536-CFCC-4265-AA57-6EF7A5EEF6E8}" type="presParOf" srcId="{47A2BB95-5D6C-4444-AB95-8D82D402C911}" destId="{5FCC3DA0-D81E-4F5A-9B22-13A5F4D51B56}" srcOrd="10" destOrd="0" presId="urn:microsoft.com/office/officeart/2005/8/layout/chevron1"/>
    <dgm:cxn modelId="{9D695237-A96D-4C8D-9022-29BCD170AE65}" type="presParOf" srcId="{47A2BB95-5D6C-4444-AB95-8D82D402C911}" destId="{1941AEBA-2673-4F4D-8934-4DA37B9575C0}" srcOrd="11" destOrd="0" presId="urn:microsoft.com/office/officeart/2005/8/layout/chevron1"/>
    <dgm:cxn modelId="{9DE63F9C-5F54-4C3D-9083-F720225AE952}" type="presParOf" srcId="{47A2BB95-5D6C-4444-AB95-8D82D402C911}" destId="{8A898FB9-23FF-415C-AE86-05EEE5FE2234}" srcOrd="12" destOrd="0" presId="urn:microsoft.com/office/officeart/2005/8/layout/chevron1"/>
    <dgm:cxn modelId="{47F6D04C-FE0C-404F-9947-A97E39617306}" type="presParOf" srcId="{47A2BB95-5D6C-4444-AB95-8D82D402C911}" destId="{28690A5A-A112-472D-940A-35FE714A8A6B}" srcOrd="13" destOrd="0" presId="urn:microsoft.com/office/officeart/2005/8/layout/chevron1"/>
    <dgm:cxn modelId="{5DE41FF6-3F38-46B0-895D-8CE707FA0375}" type="presParOf" srcId="{47A2BB95-5D6C-4444-AB95-8D82D402C911}" destId="{BB38A1D9-113C-4C42-ACCE-674C5D247385}" srcOrd="14" destOrd="0" presId="urn:microsoft.com/office/officeart/2005/8/layout/chevron1"/>
    <dgm:cxn modelId="{DAF0DF92-F454-431A-AB02-ECFE1401850C}" type="presParOf" srcId="{47A2BB95-5D6C-4444-AB95-8D82D402C911}" destId="{F4BB9417-7B99-4D24-9041-884B8B5FDCE0}" srcOrd="15" destOrd="0" presId="urn:microsoft.com/office/officeart/2005/8/layout/chevron1"/>
    <dgm:cxn modelId="{622A4811-C719-4E12-AE47-53B0856890F4}"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8913F113-F4A0-4866-AF36-5A069F874E0B}" type="presOf" srcId="{2225E6C6-5DDB-4A3F-A27F-4C5647F62D31}" destId="{A37DB358-8167-442E-8740-1D2ECDCEE4C6}" srcOrd="0" destOrd="0" presId="urn:microsoft.com/office/officeart/2005/8/layout/chevron1"/>
    <dgm:cxn modelId="{FB341B70-DAB2-4B09-B8BA-A8471D0351AD}" type="presOf" srcId="{74EFC469-3DE8-44A0-B8F7-9A923EAF52BE}" destId="{9147D38E-F951-4331-B81E-6B2F270CAC3C}" srcOrd="0" destOrd="0" presId="urn:microsoft.com/office/officeart/2005/8/layout/chevron1"/>
    <dgm:cxn modelId="{4EBD803C-8F7E-40CB-A140-E5608A5A51A5}" srcId="{4257FA0B-DC04-4E2B-A525-27C9CAE4D49F}" destId="{DB50FD64-10C8-4548-B017-715B6AB336F1}" srcOrd="3" destOrd="0" parTransId="{20ABE791-13D9-4830-B660-FF77584E7C60}" sibTransId="{6BE7CD28-97AF-4C4C-AFD6-4C824F6981ED}"/>
    <dgm:cxn modelId="{FCA14D0C-53AC-4E25-9A8A-A55BEF2350C3}" srcId="{4257FA0B-DC04-4E2B-A525-27C9CAE4D49F}" destId="{0A77A97A-59D3-44F6-A9E5-EEB7446BE536}" srcOrd="2" destOrd="0" parTransId="{43E81C8D-0D9E-483B-AC5B-F57D7A813152}" sibTransId="{186AFDBF-F109-40EB-92D2-598737E78FE7}"/>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B3BB88D4-ABE4-4E2A-957C-B3C63E817B67}" type="presOf" srcId="{DB50FD64-10C8-4548-B017-715B6AB336F1}" destId="{BD68666F-8DD7-48D2-8158-BDF651D1999B}" srcOrd="0" destOrd="0" presId="urn:microsoft.com/office/officeart/2005/8/layout/chevron1"/>
    <dgm:cxn modelId="{D5779D46-5B5A-4821-9DD4-E900A02BD6C0}" type="presOf" srcId="{4257FA0B-DC04-4E2B-A525-27C9CAE4D49F}" destId="{47A2BB95-5D6C-4444-AB95-8D82D402C911}"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D58EEBEB-2579-4B00-88E6-605098449229}" type="presOf" srcId="{97B88A51-A6B4-401C-92B4-7F283FD6CD78}" destId="{5FCC3DA0-D81E-4F5A-9B22-13A5F4D51B56}"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695528BE-4894-47A2-89B5-1F024FF129C8}" type="presOf" srcId="{D1079DB9-218B-4CF9-8626-480CCA915813}" destId="{81EA62C5-555D-4666-A6B5-923BAE052B54}" srcOrd="0" destOrd="0" presId="urn:microsoft.com/office/officeart/2005/8/layout/chevron1"/>
    <dgm:cxn modelId="{6E40B166-4E85-4C85-89BF-85B485CD3F92}" type="presOf" srcId="{5964108C-1F5F-4E86-A2B8-BC766412A552}" destId="{8A898FB9-23FF-415C-AE86-05EEE5FE2234}" srcOrd="0" destOrd="0" presId="urn:microsoft.com/office/officeart/2005/8/layout/chevron1"/>
    <dgm:cxn modelId="{B5B7E4FA-6FC1-4879-A014-7BDDD24110A7}" type="presOf" srcId="{0A77A97A-59D3-44F6-A9E5-EEB7446BE536}" destId="{B2464ACB-6F23-4D18-907E-D06EBED145BB}"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822C6C38-DADA-4D89-AB58-3853BA25DF91}" srcId="{4257FA0B-DC04-4E2B-A525-27C9CAE4D49F}" destId="{5964108C-1F5F-4E86-A2B8-BC766412A552}" srcOrd="6" destOrd="0" parTransId="{094D7976-E0F2-4A5E-900C-16461454DD02}" sibTransId="{D1ACA20F-350B-465B-B22F-40235F298097}"/>
    <dgm:cxn modelId="{ED8494D7-3AE3-4A50-9142-1599E9CC7BDD}" type="presOf" srcId="{6CF4A22F-F99B-4826-8736-E5A6D55FBDC9}" destId="{BB38A1D9-113C-4C42-ACCE-674C5D247385}"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6C7CCED3-3D4A-4A02-A675-DB6196B5EE4F}" type="presOf" srcId="{642A396D-93A3-4E2B-8EAA-158138FD6146}" destId="{93AAE2AD-45B8-4BC0-B4CF-A7161EE52D8D}" srcOrd="0" destOrd="0" presId="urn:microsoft.com/office/officeart/2005/8/layout/chevron1"/>
    <dgm:cxn modelId="{5459AF8B-DF62-48B8-9F20-BD41AA7BA3EB}" type="presParOf" srcId="{47A2BB95-5D6C-4444-AB95-8D82D402C911}" destId="{93AAE2AD-45B8-4BC0-B4CF-A7161EE52D8D}" srcOrd="0" destOrd="0" presId="urn:microsoft.com/office/officeart/2005/8/layout/chevron1"/>
    <dgm:cxn modelId="{B4246609-868A-4067-BDCC-EDE0B397AE93}" type="presParOf" srcId="{47A2BB95-5D6C-4444-AB95-8D82D402C911}" destId="{9CF49D3F-3662-45C5-881D-4EE36A059E2A}" srcOrd="1" destOrd="0" presId="urn:microsoft.com/office/officeart/2005/8/layout/chevron1"/>
    <dgm:cxn modelId="{ABD2A1B4-FF9F-42CB-92DE-E9617FD1074F}" type="presParOf" srcId="{47A2BB95-5D6C-4444-AB95-8D82D402C911}" destId="{A37DB358-8167-442E-8740-1D2ECDCEE4C6}" srcOrd="2" destOrd="0" presId="urn:microsoft.com/office/officeart/2005/8/layout/chevron1"/>
    <dgm:cxn modelId="{BF89D2F0-923F-43D4-8AA9-0F45E4DFD587}" type="presParOf" srcId="{47A2BB95-5D6C-4444-AB95-8D82D402C911}" destId="{BB6A546D-BCAD-47FC-93DD-9000ED15BB4E}" srcOrd="3" destOrd="0" presId="urn:microsoft.com/office/officeart/2005/8/layout/chevron1"/>
    <dgm:cxn modelId="{90E35FEC-933C-4106-B893-3A4B73D66717}" type="presParOf" srcId="{47A2BB95-5D6C-4444-AB95-8D82D402C911}" destId="{B2464ACB-6F23-4D18-907E-D06EBED145BB}" srcOrd="4" destOrd="0" presId="urn:microsoft.com/office/officeart/2005/8/layout/chevron1"/>
    <dgm:cxn modelId="{E2CC5751-1D4E-4552-A3BC-9D3C481DAE1C}" type="presParOf" srcId="{47A2BB95-5D6C-4444-AB95-8D82D402C911}" destId="{68A27C42-B10B-41FE-8B4E-2013A5FB13C7}" srcOrd="5" destOrd="0" presId="urn:microsoft.com/office/officeart/2005/8/layout/chevron1"/>
    <dgm:cxn modelId="{3E52B9FF-F10D-423F-B452-EC67F799BFFC}" type="presParOf" srcId="{47A2BB95-5D6C-4444-AB95-8D82D402C911}" destId="{BD68666F-8DD7-48D2-8158-BDF651D1999B}" srcOrd="6" destOrd="0" presId="urn:microsoft.com/office/officeart/2005/8/layout/chevron1"/>
    <dgm:cxn modelId="{478E09C2-57BF-4491-A55A-CB09A6DCFC40}" type="presParOf" srcId="{47A2BB95-5D6C-4444-AB95-8D82D402C911}" destId="{66C50590-1183-49E3-ADA2-35B4091326D1}" srcOrd="7" destOrd="0" presId="urn:microsoft.com/office/officeart/2005/8/layout/chevron1"/>
    <dgm:cxn modelId="{2FA8643C-1EBF-432A-BC7E-48C3DE9358B6}" type="presParOf" srcId="{47A2BB95-5D6C-4444-AB95-8D82D402C911}" destId="{9147D38E-F951-4331-B81E-6B2F270CAC3C}" srcOrd="8" destOrd="0" presId="urn:microsoft.com/office/officeart/2005/8/layout/chevron1"/>
    <dgm:cxn modelId="{BDA34579-A9C8-4838-8113-1AD06FE3A5C4}" type="presParOf" srcId="{47A2BB95-5D6C-4444-AB95-8D82D402C911}" destId="{76FCC13D-1FB4-45B5-BF5B-610717CC554C}" srcOrd="9" destOrd="0" presId="urn:microsoft.com/office/officeart/2005/8/layout/chevron1"/>
    <dgm:cxn modelId="{4F303E22-51DA-4565-95C2-7E966495BE33}" type="presParOf" srcId="{47A2BB95-5D6C-4444-AB95-8D82D402C911}" destId="{5FCC3DA0-D81E-4F5A-9B22-13A5F4D51B56}" srcOrd="10" destOrd="0" presId="urn:microsoft.com/office/officeart/2005/8/layout/chevron1"/>
    <dgm:cxn modelId="{66B17A1D-C492-4692-8285-DAD11CEB63A6}" type="presParOf" srcId="{47A2BB95-5D6C-4444-AB95-8D82D402C911}" destId="{1941AEBA-2673-4F4D-8934-4DA37B9575C0}" srcOrd="11" destOrd="0" presId="urn:microsoft.com/office/officeart/2005/8/layout/chevron1"/>
    <dgm:cxn modelId="{0E723B1D-32B8-4144-A560-4E6E38A22803}" type="presParOf" srcId="{47A2BB95-5D6C-4444-AB95-8D82D402C911}" destId="{8A898FB9-23FF-415C-AE86-05EEE5FE2234}" srcOrd="12" destOrd="0" presId="urn:microsoft.com/office/officeart/2005/8/layout/chevron1"/>
    <dgm:cxn modelId="{2E03F84A-5C7B-4B10-96BE-A99FDD005719}" type="presParOf" srcId="{47A2BB95-5D6C-4444-AB95-8D82D402C911}" destId="{28690A5A-A112-472D-940A-35FE714A8A6B}" srcOrd="13" destOrd="0" presId="urn:microsoft.com/office/officeart/2005/8/layout/chevron1"/>
    <dgm:cxn modelId="{39427374-DCBA-4CCE-A11F-ED7D2930DD26}" type="presParOf" srcId="{47A2BB95-5D6C-4444-AB95-8D82D402C911}" destId="{BB38A1D9-113C-4C42-ACCE-674C5D247385}" srcOrd="14" destOrd="0" presId="urn:microsoft.com/office/officeart/2005/8/layout/chevron1"/>
    <dgm:cxn modelId="{FF663C11-ED81-4D81-BF25-11C14DCDEEF7}" type="presParOf" srcId="{47A2BB95-5D6C-4444-AB95-8D82D402C911}" destId="{F4BB9417-7B99-4D24-9041-884B8B5FDCE0}" srcOrd="15" destOrd="0" presId="urn:microsoft.com/office/officeart/2005/8/layout/chevron1"/>
    <dgm:cxn modelId="{720F4C29-36C1-4CA2-A550-B907F3F7491C}"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88972D96-27EC-49D2-98FD-A1673DCBC0D5}" type="presOf" srcId="{97B88A51-A6B4-401C-92B4-7F283FD6CD78}" destId="{5FCC3DA0-D81E-4F5A-9B22-13A5F4D51B56}" srcOrd="0" destOrd="0" presId="urn:microsoft.com/office/officeart/2005/8/layout/chevron1"/>
    <dgm:cxn modelId="{14AF98DB-3E06-4C5B-8E30-CC8D01B8D1F5}" type="presOf" srcId="{0A77A97A-59D3-44F6-A9E5-EEB7446BE536}" destId="{B2464ACB-6F23-4D18-907E-D06EBED145BB}"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273819AC-2343-4BA1-AB61-9C4CD8D7DA25}" type="presOf" srcId="{4257FA0B-DC04-4E2B-A525-27C9CAE4D49F}" destId="{47A2BB95-5D6C-4444-AB95-8D82D402C911}"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E4EE40D4-CBE1-4A94-B7E5-047A710E22D1}" type="presOf" srcId="{DB50FD64-10C8-4548-B017-715B6AB336F1}" destId="{BD68666F-8DD7-48D2-8158-BDF651D1999B}" srcOrd="0" destOrd="0" presId="urn:microsoft.com/office/officeart/2005/8/layout/chevron1"/>
    <dgm:cxn modelId="{BC910AC9-AE3C-4D44-B04A-8D9A2E044F01}" type="presOf" srcId="{5964108C-1F5F-4E86-A2B8-BC766412A552}" destId="{8A898FB9-23FF-415C-AE86-05EEE5FE2234}" srcOrd="0" destOrd="0" presId="urn:microsoft.com/office/officeart/2005/8/layout/chevron1"/>
    <dgm:cxn modelId="{85638EDD-9D51-4BD9-B512-A1234B890EE2}" type="presOf" srcId="{642A396D-93A3-4E2B-8EAA-158138FD6146}" destId="{93AAE2AD-45B8-4BC0-B4CF-A7161EE52D8D}" srcOrd="0" destOrd="0" presId="urn:microsoft.com/office/officeart/2005/8/layout/chevron1"/>
    <dgm:cxn modelId="{B7E0D91D-E091-4652-9090-653A8F3FB67F}" type="presOf" srcId="{74EFC469-3DE8-44A0-B8F7-9A923EAF52BE}" destId="{9147D38E-F951-4331-B81E-6B2F270CAC3C}"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0BF370AB-A8A3-4FA3-8B2D-3E6906722C2C}" type="presOf" srcId="{6CF4A22F-F99B-4826-8736-E5A6D55FBDC9}" destId="{BB38A1D9-113C-4C42-ACCE-674C5D247385}" srcOrd="0" destOrd="0" presId="urn:microsoft.com/office/officeart/2005/8/layout/chevron1"/>
    <dgm:cxn modelId="{D72746B6-7C14-4B7D-8029-79E9A27BF74D}" type="presOf" srcId="{2225E6C6-5DDB-4A3F-A27F-4C5647F62D31}" destId="{A37DB358-8167-442E-8740-1D2ECDCEE4C6}"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806EBA04-8C8A-40C8-87BC-C94DB886CF01}" type="presOf" srcId="{D1079DB9-218B-4CF9-8626-480CCA915813}" destId="{81EA62C5-555D-4666-A6B5-923BAE052B54}"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592DDECF-C43B-4FCB-8860-468D101E71B2}" type="presParOf" srcId="{47A2BB95-5D6C-4444-AB95-8D82D402C911}" destId="{93AAE2AD-45B8-4BC0-B4CF-A7161EE52D8D}" srcOrd="0" destOrd="0" presId="urn:microsoft.com/office/officeart/2005/8/layout/chevron1"/>
    <dgm:cxn modelId="{8C206D8B-992C-4512-87F0-607132AF8002}" type="presParOf" srcId="{47A2BB95-5D6C-4444-AB95-8D82D402C911}" destId="{9CF49D3F-3662-45C5-881D-4EE36A059E2A}" srcOrd="1" destOrd="0" presId="urn:microsoft.com/office/officeart/2005/8/layout/chevron1"/>
    <dgm:cxn modelId="{4A6CF841-E311-424C-A68F-AC7DE2C39D6D}" type="presParOf" srcId="{47A2BB95-5D6C-4444-AB95-8D82D402C911}" destId="{A37DB358-8167-442E-8740-1D2ECDCEE4C6}" srcOrd="2" destOrd="0" presId="urn:microsoft.com/office/officeart/2005/8/layout/chevron1"/>
    <dgm:cxn modelId="{B57BDB39-CB56-4646-9D0D-A2E4764CBF29}" type="presParOf" srcId="{47A2BB95-5D6C-4444-AB95-8D82D402C911}" destId="{BB6A546D-BCAD-47FC-93DD-9000ED15BB4E}" srcOrd="3" destOrd="0" presId="urn:microsoft.com/office/officeart/2005/8/layout/chevron1"/>
    <dgm:cxn modelId="{4D86F3EE-E17C-41F7-BB48-36AEDC1B83CB}" type="presParOf" srcId="{47A2BB95-5D6C-4444-AB95-8D82D402C911}" destId="{B2464ACB-6F23-4D18-907E-D06EBED145BB}" srcOrd="4" destOrd="0" presId="urn:microsoft.com/office/officeart/2005/8/layout/chevron1"/>
    <dgm:cxn modelId="{D8F33165-3927-48EA-87B8-4F7FFB8EB4DF}" type="presParOf" srcId="{47A2BB95-5D6C-4444-AB95-8D82D402C911}" destId="{68A27C42-B10B-41FE-8B4E-2013A5FB13C7}" srcOrd="5" destOrd="0" presId="urn:microsoft.com/office/officeart/2005/8/layout/chevron1"/>
    <dgm:cxn modelId="{44A5C942-895F-4518-85A3-BCEDB051F404}" type="presParOf" srcId="{47A2BB95-5D6C-4444-AB95-8D82D402C911}" destId="{BD68666F-8DD7-48D2-8158-BDF651D1999B}" srcOrd="6" destOrd="0" presId="urn:microsoft.com/office/officeart/2005/8/layout/chevron1"/>
    <dgm:cxn modelId="{47ACA7D1-8F86-47CB-9E48-9424683C6791}" type="presParOf" srcId="{47A2BB95-5D6C-4444-AB95-8D82D402C911}" destId="{66C50590-1183-49E3-ADA2-35B4091326D1}" srcOrd="7" destOrd="0" presId="urn:microsoft.com/office/officeart/2005/8/layout/chevron1"/>
    <dgm:cxn modelId="{85A9F96E-F26D-4119-84CF-5ADA01D83208}" type="presParOf" srcId="{47A2BB95-5D6C-4444-AB95-8D82D402C911}" destId="{9147D38E-F951-4331-B81E-6B2F270CAC3C}" srcOrd="8" destOrd="0" presId="urn:microsoft.com/office/officeart/2005/8/layout/chevron1"/>
    <dgm:cxn modelId="{E97CC11B-C5E5-4F06-BE9D-09E49559BEFE}" type="presParOf" srcId="{47A2BB95-5D6C-4444-AB95-8D82D402C911}" destId="{76FCC13D-1FB4-45B5-BF5B-610717CC554C}" srcOrd="9" destOrd="0" presId="urn:microsoft.com/office/officeart/2005/8/layout/chevron1"/>
    <dgm:cxn modelId="{7DFE20B2-B792-421C-9371-577C8CFCED5E}" type="presParOf" srcId="{47A2BB95-5D6C-4444-AB95-8D82D402C911}" destId="{5FCC3DA0-D81E-4F5A-9B22-13A5F4D51B56}" srcOrd="10" destOrd="0" presId="urn:microsoft.com/office/officeart/2005/8/layout/chevron1"/>
    <dgm:cxn modelId="{54100D76-C38D-4FEF-B867-9E704CAE3523}" type="presParOf" srcId="{47A2BB95-5D6C-4444-AB95-8D82D402C911}" destId="{1941AEBA-2673-4F4D-8934-4DA37B9575C0}" srcOrd="11" destOrd="0" presId="urn:microsoft.com/office/officeart/2005/8/layout/chevron1"/>
    <dgm:cxn modelId="{AE2B0A07-8483-4C69-96A4-A5BF2279DBCE}" type="presParOf" srcId="{47A2BB95-5D6C-4444-AB95-8D82D402C911}" destId="{8A898FB9-23FF-415C-AE86-05EEE5FE2234}" srcOrd="12" destOrd="0" presId="urn:microsoft.com/office/officeart/2005/8/layout/chevron1"/>
    <dgm:cxn modelId="{2A890907-4540-4D90-BF27-778BD72F19EE}" type="presParOf" srcId="{47A2BB95-5D6C-4444-AB95-8D82D402C911}" destId="{28690A5A-A112-472D-940A-35FE714A8A6B}" srcOrd="13" destOrd="0" presId="urn:microsoft.com/office/officeart/2005/8/layout/chevron1"/>
    <dgm:cxn modelId="{A48A5059-54F1-4001-BFEC-3671F03007BC}" type="presParOf" srcId="{47A2BB95-5D6C-4444-AB95-8D82D402C911}" destId="{BB38A1D9-113C-4C42-ACCE-674C5D247385}" srcOrd="14" destOrd="0" presId="urn:microsoft.com/office/officeart/2005/8/layout/chevron1"/>
    <dgm:cxn modelId="{CFA832D9-1BDF-46A5-8E0B-F4D011EA1D13}" type="presParOf" srcId="{47A2BB95-5D6C-4444-AB95-8D82D402C911}" destId="{F4BB9417-7B99-4D24-9041-884B8B5FDCE0}" srcOrd="15" destOrd="0" presId="urn:microsoft.com/office/officeart/2005/8/layout/chevron1"/>
    <dgm:cxn modelId="{65CAEBB4-5E78-49D3-90E9-E07FAC451AD8}"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9790A6BA-97B7-4142-8440-1DB4BC85D13E}" type="presOf" srcId="{642A396D-93A3-4E2B-8EAA-158138FD6146}" destId="{93AAE2AD-45B8-4BC0-B4CF-A7161EE52D8D}" srcOrd="0" destOrd="0" presId="urn:microsoft.com/office/officeart/2005/8/layout/chevron1"/>
    <dgm:cxn modelId="{75C390ED-FECD-4065-A262-5FFC02812F87}" type="presOf" srcId="{DB50FD64-10C8-4548-B017-715B6AB336F1}" destId="{BD68666F-8DD7-48D2-8158-BDF651D1999B}"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415BEB69-FC28-402B-A3BA-75247CAD4592}" type="presOf" srcId="{6CF4A22F-F99B-4826-8736-E5A6D55FBDC9}" destId="{BB38A1D9-113C-4C42-ACCE-674C5D247385}" srcOrd="0" destOrd="0" presId="urn:microsoft.com/office/officeart/2005/8/layout/chevron1"/>
    <dgm:cxn modelId="{8B85EB5D-D81E-47D8-A588-50CDB309AA40}" srcId="{4257FA0B-DC04-4E2B-A525-27C9CAE4D49F}" destId="{6CF4A22F-F99B-4826-8736-E5A6D55FBDC9}" srcOrd="7" destOrd="0" parTransId="{872AAAFF-7B62-4108-A93D-1301DB3144DE}" sibTransId="{ECA125C1-F948-4E4A-BB85-BF2F352010F5}"/>
    <dgm:cxn modelId="{7868DEEC-3421-44F5-BBFB-F8DC2DF1D23A}" type="presOf" srcId="{4257FA0B-DC04-4E2B-A525-27C9CAE4D49F}" destId="{47A2BB95-5D6C-4444-AB95-8D82D402C911}"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D0741B54-1512-46F9-9244-DEC53D5B36A5}" type="presOf" srcId="{97B88A51-A6B4-401C-92B4-7F283FD6CD78}" destId="{5FCC3DA0-D81E-4F5A-9B22-13A5F4D51B56}"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61D6BDF4-59F3-435B-BCD4-372A3E23E31E}" type="presOf" srcId="{0A77A97A-59D3-44F6-A9E5-EEB7446BE536}" destId="{B2464ACB-6F23-4D18-907E-D06EBED145BB}" srcOrd="0" destOrd="0" presId="urn:microsoft.com/office/officeart/2005/8/layout/chevron1"/>
    <dgm:cxn modelId="{978B1640-AFAE-4EE2-BE8B-C82CB26ACC09}" type="presOf" srcId="{5964108C-1F5F-4E86-A2B8-BC766412A552}" destId="{8A898FB9-23FF-415C-AE86-05EEE5FE2234}" srcOrd="0" destOrd="0" presId="urn:microsoft.com/office/officeart/2005/8/layout/chevron1"/>
    <dgm:cxn modelId="{A030E354-91CB-464D-8477-9952A02B1D7F}" type="presOf" srcId="{74EFC469-3DE8-44A0-B8F7-9A923EAF52BE}" destId="{9147D38E-F951-4331-B81E-6B2F270CAC3C}" srcOrd="0" destOrd="0" presId="urn:microsoft.com/office/officeart/2005/8/layout/chevron1"/>
    <dgm:cxn modelId="{BB855524-DB18-44A0-B366-A3779C884747}" type="presOf" srcId="{2225E6C6-5DDB-4A3F-A27F-4C5647F62D31}" destId="{A37DB358-8167-442E-8740-1D2ECDCEE4C6}" srcOrd="0" destOrd="0" presId="urn:microsoft.com/office/officeart/2005/8/layout/chevron1"/>
    <dgm:cxn modelId="{7BA6019E-D61B-4FC5-B444-39EAAB7E168F}" type="presOf" srcId="{D1079DB9-218B-4CF9-8626-480CCA915813}" destId="{81EA62C5-555D-4666-A6B5-923BAE052B54}" srcOrd="0" destOrd="0" presId="urn:microsoft.com/office/officeart/2005/8/layout/chevron1"/>
    <dgm:cxn modelId="{3C3FFD03-566B-4D0E-BF83-32B65193CA5D}" type="presParOf" srcId="{47A2BB95-5D6C-4444-AB95-8D82D402C911}" destId="{93AAE2AD-45B8-4BC0-B4CF-A7161EE52D8D}" srcOrd="0" destOrd="0" presId="urn:microsoft.com/office/officeart/2005/8/layout/chevron1"/>
    <dgm:cxn modelId="{B0137C52-7CFA-49B3-8371-582D955356E4}" type="presParOf" srcId="{47A2BB95-5D6C-4444-AB95-8D82D402C911}" destId="{9CF49D3F-3662-45C5-881D-4EE36A059E2A}" srcOrd="1" destOrd="0" presId="urn:microsoft.com/office/officeart/2005/8/layout/chevron1"/>
    <dgm:cxn modelId="{C5633AC4-73D0-4001-870D-C69BB28EF001}" type="presParOf" srcId="{47A2BB95-5D6C-4444-AB95-8D82D402C911}" destId="{A37DB358-8167-442E-8740-1D2ECDCEE4C6}" srcOrd="2" destOrd="0" presId="urn:microsoft.com/office/officeart/2005/8/layout/chevron1"/>
    <dgm:cxn modelId="{833CC581-B726-46B4-907F-421ABECA8B3F}" type="presParOf" srcId="{47A2BB95-5D6C-4444-AB95-8D82D402C911}" destId="{BB6A546D-BCAD-47FC-93DD-9000ED15BB4E}" srcOrd="3" destOrd="0" presId="urn:microsoft.com/office/officeart/2005/8/layout/chevron1"/>
    <dgm:cxn modelId="{4E72BA5B-5B5C-4B3F-9EC8-7CF464451429}" type="presParOf" srcId="{47A2BB95-5D6C-4444-AB95-8D82D402C911}" destId="{B2464ACB-6F23-4D18-907E-D06EBED145BB}" srcOrd="4" destOrd="0" presId="urn:microsoft.com/office/officeart/2005/8/layout/chevron1"/>
    <dgm:cxn modelId="{DACE50C7-42E0-499A-B913-F7A1369CB32F}" type="presParOf" srcId="{47A2BB95-5D6C-4444-AB95-8D82D402C911}" destId="{68A27C42-B10B-41FE-8B4E-2013A5FB13C7}" srcOrd="5" destOrd="0" presId="urn:microsoft.com/office/officeart/2005/8/layout/chevron1"/>
    <dgm:cxn modelId="{88A121B1-EF53-457B-96EE-F76696C3FD60}" type="presParOf" srcId="{47A2BB95-5D6C-4444-AB95-8D82D402C911}" destId="{BD68666F-8DD7-48D2-8158-BDF651D1999B}" srcOrd="6" destOrd="0" presId="urn:microsoft.com/office/officeart/2005/8/layout/chevron1"/>
    <dgm:cxn modelId="{EF4CE8E5-08AB-41E0-AFD0-EA13D63111FE}" type="presParOf" srcId="{47A2BB95-5D6C-4444-AB95-8D82D402C911}" destId="{66C50590-1183-49E3-ADA2-35B4091326D1}" srcOrd="7" destOrd="0" presId="urn:microsoft.com/office/officeart/2005/8/layout/chevron1"/>
    <dgm:cxn modelId="{33B191AC-7351-4C96-AF3C-2A36D77A6EBA}" type="presParOf" srcId="{47A2BB95-5D6C-4444-AB95-8D82D402C911}" destId="{9147D38E-F951-4331-B81E-6B2F270CAC3C}" srcOrd="8" destOrd="0" presId="urn:microsoft.com/office/officeart/2005/8/layout/chevron1"/>
    <dgm:cxn modelId="{E501D3C8-2849-4019-8CBA-9B56CC47C38E}" type="presParOf" srcId="{47A2BB95-5D6C-4444-AB95-8D82D402C911}" destId="{76FCC13D-1FB4-45B5-BF5B-610717CC554C}" srcOrd="9" destOrd="0" presId="urn:microsoft.com/office/officeart/2005/8/layout/chevron1"/>
    <dgm:cxn modelId="{1FF07758-6ADC-4FDC-A5E9-860ADD1AAB86}" type="presParOf" srcId="{47A2BB95-5D6C-4444-AB95-8D82D402C911}" destId="{5FCC3DA0-D81E-4F5A-9B22-13A5F4D51B56}" srcOrd="10" destOrd="0" presId="urn:microsoft.com/office/officeart/2005/8/layout/chevron1"/>
    <dgm:cxn modelId="{E67ECD55-FEA0-4A4B-8167-D2345F24F102}" type="presParOf" srcId="{47A2BB95-5D6C-4444-AB95-8D82D402C911}" destId="{1941AEBA-2673-4F4D-8934-4DA37B9575C0}" srcOrd="11" destOrd="0" presId="urn:microsoft.com/office/officeart/2005/8/layout/chevron1"/>
    <dgm:cxn modelId="{3A290708-1F78-4000-A214-FC4D218E462B}" type="presParOf" srcId="{47A2BB95-5D6C-4444-AB95-8D82D402C911}" destId="{8A898FB9-23FF-415C-AE86-05EEE5FE2234}" srcOrd="12" destOrd="0" presId="urn:microsoft.com/office/officeart/2005/8/layout/chevron1"/>
    <dgm:cxn modelId="{E5ADD374-2C9C-419D-B2A1-93246D4F718C}" type="presParOf" srcId="{47A2BB95-5D6C-4444-AB95-8D82D402C911}" destId="{28690A5A-A112-472D-940A-35FE714A8A6B}" srcOrd="13" destOrd="0" presId="urn:microsoft.com/office/officeart/2005/8/layout/chevron1"/>
    <dgm:cxn modelId="{FA8C57A0-ECDE-4A19-8D22-A972516088A9}" type="presParOf" srcId="{47A2BB95-5D6C-4444-AB95-8D82D402C911}" destId="{BB38A1D9-113C-4C42-ACCE-674C5D247385}" srcOrd="14" destOrd="0" presId="urn:microsoft.com/office/officeart/2005/8/layout/chevron1"/>
    <dgm:cxn modelId="{E68D1F7F-BC24-4937-B375-0772C537027C}" type="presParOf" srcId="{47A2BB95-5D6C-4444-AB95-8D82D402C911}" destId="{F4BB9417-7B99-4D24-9041-884B8B5FDCE0}" srcOrd="15" destOrd="0" presId="urn:microsoft.com/office/officeart/2005/8/layout/chevron1"/>
    <dgm:cxn modelId="{CFE520B5-FEFB-4649-B6E5-7AAB74DA9C6A}"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30C84F0C-0057-4A17-9713-BD0E5F40A5DE}" type="presOf" srcId="{5964108C-1F5F-4E86-A2B8-BC766412A552}" destId="{8A898FB9-23FF-415C-AE86-05EEE5FE2234}"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3B90EA2B-F061-4856-A8C4-07FDB6BD8B6F}" type="presOf" srcId="{2225E6C6-5DDB-4A3F-A27F-4C5647F62D31}" destId="{A37DB358-8167-442E-8740-1D2ECDCEE4C6}" srcOrd="0" destOrd="0" presId="urn:microsoft.com/office/officeart/2005/8/layout/chevron1"/>
    <dgm:cxn modelId="{6087D879-446D-4260-ADE9-89028C3BFFA7}" type="presOf" srcId="{D1079DB9-218B-4CF9-8626-480CCA915813}" destId="{81EA62C5-555D-4666-A6B5-923BAE052B54}" srcOrd="0" destOrd="0" presId="urn:microsoft.com/office/officeart/2005/8/layout/chevron1"/>
    <dgm:cxn modelId="{3A94AFF9-93CA-4D81-9ED3-B87D43FB391B}" type="presOf" srcId="{6CF4A22F-F99B-4826-8736-E5A6D55FBDC9}" destId="{BB38A1D9-113C-4C42-ACCE-674C5D247385}" srcOrd="0" destOrd="0" presId="urn:microsoft.com/office/officeart/2005/8/layout/chevron1"/>
    <dgm:cxn modelId="{9E9B02FD-697C-4E82-A647-53B407A229E3}" type="presOf" srcId="{0A77A97A-59D3-44F6-A9E5-EEB7446BE536}" destId="{B2464ACB-6F23-4D18-907E-D06EBED145BB}" srcOrd="0" destOrd="0" presId="urn:microsoft.com/office/officeart/2005/8/layout/chevron1"/>
    <dgm:cxn modelId="{5E90A132-E5DC-4B14-BD79-89AE5D65A381}" type="presOf" srcId="{97B88A51-A6B4-401C-92B4-7F283FD6CD78}" destId="{5FCC3DA0-D81E-4F5A-9B22-13A5F4D51B56}"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74E3EF86-6AC1-40AC-8C1F-9E4F7B78B2C2}" type="presOf" srcId="{4257FA0B-DC04-4E2B-A525-27C9CAE4D49F}" destId="{47A2BB95-5D6C-4444-AB95-8D82D402C911}" srcOrd="0" destOrd="0" presId="urn:microsoft.com/office/officeart/2005/8/layout/chevron1"/>
    <dgm:cxn modelId="{B8E4A1B3-7765-4579-ADAC-31398D210C01}" type="presOf" srcId="{DB50FD64-10C8-4548-B017-715B6AB336F1}" destId="{BD68666F-8DD7-48D2-8158-BDF651D1999B}"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3987410A-AAC5-422A-BA79-FEA4702174B0}" type="presOf" srcId="{642A396D-93A3-4E2B-8EAA-158138FD6146}" destId="{93AAE2AD-45B8-4BC0-B4CF-A7161EE52D8D}"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68A30848-E474-47B3-9391-B455ACECDCC5}" type="presOf" srcId="{74EFC469-3DE8-44A0-B8F7-9A923EAF52BE}" destId="{9147D38E-F951-4331-B81E-6B2F270CAC3C}" srcOrd="0" destOrd="0" presId="urn:microsoft.com/office/officeart/2005/8/layout/chevron1"/>
    <dgm:cxn modelId="{99DEAF50-1553-4D60-A9A3-0B0FEFE68692}" type="presParOf" srcId="{47A2BB95-5D6C-4444-AB95-8D82D402C911}" destId="{93AAE2AD-45B8-4BC0-B4CF-A7161EE52D8D}" srcOrd="0" destOrd="0" presId="urn:microsoft.com/office/officeart/2005/8/layout/chevron1"/>
    <dgm:cxn modelId="{28CD4EAD-8C67-460B-861A-C1293A6E4475}" type="presParOf" srcId="{47A2BB95-5D6C-4444-AB95-8D82D402C911}" destId="{9CF49D3F-3662-45C5-881D-4EE36A059E2A}" srcOrd="1" destOrd="0" presId="urn:microsoft.com/office/officeart/2005/8/layout/chevron1"/>
    <dgm:cxn modelId="{0F6954F3-C803-4202-BAD4-D5870C864D55}" type="presParOf" srcId="{47A2BB95-5D6C-4444-AB95-8D82D402C911}" destId="{A37DB358-8167-442E-8740-1D2ECDCEE4C6}" srcOrd="2" destOrd="0" presId="urn:microsoft.com/office/officeart/2005/8/layout/chevron1"/>
    <dgm:cxn modelId="{F76B4621-02F3-43E2-B196-AC26025A25E7}" type="presParOf" srcId="{47A2BB95-5D6C-4444-AB95-8D82D402C911}" destId="{BB6A546D-BCAD-47FC-93DD-9000ED15BB4E}" srcOrd="3" destOrd="0" presId="urn:microsoft.com/office/officeart/2005/8/layout/chevron1"/>
    <dgm:cxn modelId="{F8254EC7-C7A4-4BE7-9833-A0839FB9D4A3}" type="presParOf" srcId="{47A2BB95-5D6C-4444-AB95-8D82D402C911}" destId="{B2464ACB-6F23-4D18-907E-D06EBED145BB}" srcOrd="4" destOrd="0" presId="urn:microsoft.com/office/officeart/2005/8/layout/chevron1"/>
    <dgm:cxn modelId="{F75707AF-F125-46B0-BF5D-68797CBEFA8D}" type="presParOf" srcId="{47A2BB95-5D6C-4444-AB95-8D82D402C911}" destId="{68A27C42-B10B-41FE-8B4E-2013A5FB13C7}" srcOrd="5" destOrd="0" presId="urn:microsoft.com/office/officeart/2005/8/layout/chevron1"/>
    <dgm:cxn modelId="{368DF913-72B7-49AC-BC91-C6779FCEEF6A}" type="presParOf" srcId="{47A2BB95-5D6C-4444-AB95-8D82D402C911}" destId="{BD68666F-8DD7-48D2-8158-BDF651D1999B}" srcOrd="6" destOrd="0" presId="urn:microsoft.com/office/officeart/2005/8/layout/chevron1"/>
    <dgm:cxn modelId="{311819FA-2964-429E-AD95-7C115341DFA9}" type="presParOf" srcId="{47A2BB95-5D6C-4444-AB95-8D82D402C911}" destId="{66C50590-1183-49E3-ADA2-35B4091326D1}" srcOrd="7" destOrd="0" presId="urn:microsoft.com/office/officeart/2005/8/layout/chevron1"/>
    <dgm:cxn modelId="{EE53A70D-838E-451F-8D6D-5EB7CEE8BDFF}" type="presParOf" srcId="{47A2BB95-5D6C-4444-AB95-8D82D402C911}" destId="{9147D38E-F951-4331-B81E-6B2F270CAC3C}" srcOrd="8" destOrd="0" presId="urn:microsoft.com/office/officeart/2005/8/layout/chevron1"/>
    <dgm:cxn modelId="{2A31CE2C-D9C3-4534-8849-08FB377D7019}" type="presParOf" srcId="{47A2BB95-5D6C-4444-AB95-8D82D402C911}" destId="{76FCC13D-1FB4-45B5-BF5B-610717CC554C}" srcOrd="9" destOrd="0" presId="urn:microsoft.com/office/officeart/2005/8/layout/chevron1"/>
    <dgm:cxn modelId="{78E4A2C9-05FE-4B60-9FB2-E8B3210E24A8}" type="presParOf" srcId="{47A2BB95-5D6C-4444-AB95-8D82D402C911}" destId="{5FCC3DA0-D81E-4F5A-9B22-13A5F4D51B56}" srcOrd="10" destOrd="0" presId="urn:microsoft.com/office/officeart/2005/8/layout/chevron1"/>
    <dgm:cxn modelId="{BF8C2BCF-C2E3-4045-A541-779E08A3269F}" type="presParOf" srcId="{47A2BB95-5D6C-4444-AB95-8D82D402C911}" destId="{1941AEBA-2673-4F4D-8934-4DA37B9575C0}" srcOrd="11" destOrd="0" presId="urn:microsoft.com/office/officeart/2005/8/layout/chevron1"/>
    <dgm:cxn modelId="{20C75581-E4B0-46FB-9B97-9ACE21082D72}" type="presParOf" srcId="{47A2BB95-5D6C-4444-AB95-8D82D402C911}" destId="{8A898FB9-23FF-415C-AE86-05EEE5FE2234}" srcOrd="12" destOrd="0" presId="urn:microsoft.com/office/officeart/2005/8/layout/chevron1"/>
    <dgm:cxn modelId="{3EE9201F-0AC3-41F8-AA67-E06AB975E38D}" type="presParOf" srcId="{47A2BB95-5D6C-4444-AB95-8D82D402C911}" destId="{28690A5A-A112-472D-940A-35FE714A8A6B}" srcOrd="13" destOrd="0" presId="urn:microsoft.com/office/officeart/2005/8/layout/chevron1"/>
    <dgm:cxn modelId="{5DDA0825-283E-4217-97BF-F4AE8A5ADC33}" type="presParOf" srcId="{47A2BB95-5D6C-4444-AB95-8D82D402C911}" destId="{BB38A1D9-113C-4C42-ACCE-674C5D247385}" srcOrd="14" destOrd="0" presId="urn:microsoft.com/office/officeart/2005/8/layout/chevron1"/>
    <dgm:cxn modelId="{E557A8A0-B4B1-4E15-92A0-B5DB42B0D22A}" type="presParOf" srcId="{47A2BB95-5D6C-4444-AB95-8D82D402C911}" destId="{F4BB9417-7B99-4D24-9041-884B8B5FDCE0}" srcOrd="15" destOrd="0" presId="urn:microsoft.com/office/officeart/2005/8/layout/chevron1"/>
    <dgm:cxn modelId="{DD418D01-AD2B-4A7B-A894-49E9347B5CD7}"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21BEFF1F-63AF-4543-906C-DEFAA41D9856}" type="presOf" srcId="{5964108C-1F5F-4E86-A2B8-BC766412A552}" destId="{8A898FB9-23FF-415C-AE86-05EEE5FE2234}" srcOrd="0" destOrd="0" presId="urn:microsoft.com/office/officeart/2005/8/layout/chevron1"/>
    <dgm:cxn modelId="{97E95B24-2446-4B15-B05F-C39D145E7948}" type="presOf" srcId="{97B88A51-A6B4-401C-92B4-7F283FD6CD78}" destId="{5FCC3DA0-D81E-4F5A-9B22-13A5F4D51B56}" srcOrd="0" destOrd="0" presId="urn:microsoft.com/office/officeart/2005/8/layout/chevron1"/>
    <dgm:cxn modelId="{297C781D-46EF-4F58-8CBF-196ABACAA35F}" type="presOf" srcId="{0A77A97A-59D3-44F6-A9E5-EEB7446BE536}" destId="{B2464ACB-6F23-4D18-907E-D06EBED145BB}"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885546F5-072D-481F-889F-1CC6EA352523}" type="presOf" srcId="{D1079DB9-218B-4CF9-8626-480CCA915813}" destId="{81EA62C5-555D-4666-A6B5-923BAE052B54}" srcOrd="0" destOrd="0" presId="urn:microsoft.com/office/officeart/2005/8/layout/chevron1"/>
    <dgm:cxn modelId="{A1C3AEBC-6836-42D2-819E-F5BF4720AF5E}" type="presOf" srcId="{2225E6C6-5DDB-4A3F-A27F-4C5647F62D31}" destId="{A37DB358-8167-442E-8740-1D2ECDCEE4C6}" srcOrd="0" destOrd="0" presId="urn:microsoft.com/office/officeart/2005/8/layout/chevron1"/>
    <dgm:cxn modelId="{764D17A7-00B0-4938-B353-F611574E2155}" type="presOf" srcId="{74EFC469-3DE8-44A0-B8F7-9A923EAF52BE}" destId="{9147D38E-F951-4331-B81E-6B2F270CAC3C}"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EB6030CE-3196-4A2D-9745-133BC3F286C3}" type="presOf" srcId="{4257FA0B-DC04-4E2B-A525-27C9CAE4D49F}" destId="{47A2BB95-5D6C-4444-AB95-8D82D402C911}"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F4E4381D-DBC4-45DF-A895-0172FFF6170C}" type="presOf" srcId="{6CF4A22F-F99B-4826-8736-E5A6D55FBDC9}" destId="{BB38A1D9-113C-4C42-ACCE-674C5D247385}" srcOrd="0" destOrd="0" presId="urn:microsoft.com/office/officeart/2005/8/layout/chevron1"/>
    <dgm:cxn modelId="{E2D3CBB5-68EB-4800-83B6-32C6DE32A3BB}" type="presOf" srcId="{642A396D-93A3-4E2B-8EAA-158138FD6146}" destId="{93AAE2AD-45B8-4BC0-B4CF-A7161EE52D8D}"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6FA5CE49-0E73-4BB7-A55F-57F958D3AB7D}" type="presOf" srcId="{DB50FD64-10C8-4548-B017-715B6AB336F1}" destId="{BD68666F-8DD7-48D2-8158-BDF651D1999B}"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9BAE73FB-6969-4918-80A3-CC64477BFB16}" type="presParOf" srcId="{47A2BB95-5D6C-4444-AB95-8D82D402C911}" destId="{93AAE2AD-45B8-4BC0-B4CF-A7161EE52D8D}" srcOrd="0" destOrd="0" presId="urn:microsoft.com/office/officeart/2005/8/layout/chevron1"/>
    <dgm:cxn modelId="{DBD1D980-BE0F-4A0F-AB5E-95976C4CCABE}" type="presParOf" srcId="{47A2BB95-5D6C-4444-AB95-8D82D402C911}" destId="{9CF49D3F-3662-45C5-881D-4EE36A059E2A}" srcOrd="1" destOrd="0" presId="urn:microsoft.com/office/officeart/2005/8/layout/chevron1"/>
    <dgm:cxn modelId="{55811ADD-5F6B-43C1-997F-A8AE705171A4}" type="presParOf" srcId="{47A2BB95-5D6C-4444-AB95-8D82D402C911}" destId="{A37DB358-8167-442E-8740-1D2ECDCEE4C6}" srcOrd="2" destOrd="0" presId="urn:microsoft.com/office/officeart/2005/8/layout/chevron1"/>
    <dgm:cxn modelId="{846687E6-344C-4AD4-8E63-751EEDBFC8FD}" type="presParOf" srcId="{47A2BB95-5D6C-4444-AB95-8D82D402C911}" destId="{BB6A546D-BCAD-47FC-93DD-9000ED15BB4E}" srcOrd="3" destOrd="0" presId="urn:microsoft.com/office/officeart/2005/8/layout/chevron1"/>
    <dgm:cxn modelId="{AE23F816-4CF3-4311-B961-E4536A5CA336}" type="presParOf" srcId="{47A2BB95-5D6C-4444-AB95-8D82D402C911}" destId="{B2464ACB-6F23-4D18-907E-D06EBED145BB}" srcOrd="4" destOrd="0" presId="urn:microsoft.com/office/officeart/2005/8/layout/chevron1"/>
    <dgm:cxn modelId="{9E61D380-0FA5-4441-98A9-99C15C3B5508}" type="presParOf" srcId="{47A2BB95-5D6C-4444-AB95-8D82D402C911}" destId="{68A27C42-B10B-41FE-8B4E-2013A5FB13C7}" srcOrd="5" destOrd="0" presId="urn:microsoft.com/office/officeart/2005/8/layout/chevron1"/>
    <dgm:cxn modelId="{52E4E8DA-AC56-41BC-B66B-B0E53CF5A5F5}" type="presParOf" srcId="{47A2BB95-5D6C-4444-AB95-8D82D402C911}" destId="{BD68666F-8DD7-48D2-8158-BDF651D1999B}" srcOrd="6" destOrd="0" presId="urn:microsoft.com/office/officeart/2005/8/layout/chevron1"/>
    <dgm:cxn modelId="{51D5F42C-1944-41AB-AC07-4A308CCB21C5}" type="presParOf" srcId="{47A2BB95-5D6C-4444-AB95-8D82D402C911}" destId="{66C50590-1183-49E3-ADA2-35B4091326D1}" srcOrd="7" destOrd="0" presId="urn:microsoft.com/office/officeart/2005/8/layout/chevron1"/>
    <dgm:cxn modelId="{E2F6CB0F-AD3A-436D-82CC-9E764EB3A05D}" type="presParOf" srcId="{47A2BB95-5D6C-4444-AB95-8D82D402C911}" destId="{9147D38E-F951-4331-B81E-6B2F270CAC3C}" srcOrd="8" destOrd="0" presId="urn:microsoft.com/office/officeart/2005/8/layout/chevron1"/>
    <dgm:cxn modelId="{48195BC0-39D2-4FCB-A0CC-A171A5E8FF84}" type="presParOf" srcId="{47A2BB95-5D6C-4444-AB95-8D82D402C911}" destId="{76FCC13D-1FB4-45B5-BF5B-610717CC554C}" srcOrd="9" destOrd="0" presId="urn:microsoft.com/office/officeart/2005/8/layout/chevron1"/>
    <dgm:cxn modelId="{44E7BB33-5D66-4928-859E-244953EA9A26}" type="presParOf" srcId="{47A2BB95-5D6C-4444-AB95-8D82D402C911}" destId="{5FCC3DA0-D81E-4F5A-9B22-13A5F4D51B56}" srcOrd="10" destOrd="0" presId="urn:microsoft.com/office/officeart/2005/8/layout/chevron1"/>
    <dgm:cxn modelId="{D69F286A-2C96-4643-9540-E47302E9C5E3}" type="presParOf" srcId="{47A2BB95-5D6C-4444-AB95-8D82D402C911}" destId="{1941AEBA-2673-4F4D-8934-4DA37B9575C0}" srcOrd="11" destOrd="0" presId="urn:microsoft.com/office/officeart/2005/8/layout/chevron1"/>
    <dgm:cxn modelId="{5D1DE0F6-FB5F-4D28-A3E2-21EEA975FB11}" type="presParOf" srcId="{47A2BB95-5D6C-4444-AB95-8D82D402C911}" destId="{8A898FB9-23FF-415C-AE86-05EEE5FE2234}" srcOrd="12" destOrd="0" presId="urn:microsoft.com/office/officeart/2005/8/layout/chevron1"/>
    <dgm:cxn modelId="{0690775E-8502-4390-86E1-57C8CA2EFD94}" type="presParOf" srcId="{47A2BB95-5D6C-4444-AB95-8D82D402C911}" destId="{28690A5A-A112-472D-940A-35FE714A8A6B}" srcOrd="13" destOrd="0" presId="urn:microsoft.com/office/officeart/2005/8/layout/chevron1"/>
    <dgm:cxn modelId="{F769B237-7656-4944-B34E-2AD3D41CF281}" type="presParOf" srcId="{47A2BB95-5D6C-4444-AB95-8D82D402C911}" destId="{BB38A1D9-113C-4C42-ACCE-674C5D247385}" srcOrd="14" destOrd="0" presId="urn:microsoft.com/office/officeart/2005/8/layout/chevron1"/>
    <dgm:cxn modelId="{10B1EA60-6A0A-479D-BA1E-87B8352E6BF6}" type="presParOf" srcId="{47A2BB95-5D6C-4444-AB95-8D82D402C911}" destId="{F4BB9417-7B99-4D24-9041-884B8B5FDCE0}" srcOrd="15" destOrd="0" presId="urn:microsoft.com/office/officeart/2005/8/layout/chevron1"/>
    <dgm:cxn modelId="{C7C9D4D0-B1FA-486C-8A9C-02051364FF66}"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AC01C496-6844-434A-BCC2-CD4404C0FA98}" type="presOf" srcId="{0A77A97A-59D3-44F6-A9E5-EEB7446BE536}" destId="{B2464ACB-6F23-4D18-907E-D06EBED145BB}" srcOrd="0" destOrd="0" presId="urn:microsoft.com/office/officeart/2005/8/layout/chevron1"/>
    <dgm:cxn modelId="{4EBD803C-8F7E-40CB-A140-E5608A5A51A5}" srcId="{4257FA0B-DC04-4E2B-A525-27C9CAE4D49F}" destId="{DB50FD64-10C8-4548-B017-715B6AB336F1}" srcOrd="3" destOrd="0" parTransId="{20ABE791-13D9-4830-B660-FF77584E7C60}" sibTransId="{6BE7CD28-97AF-4C4C-AFD6-4C824F6981ED}"/>
    <dgm:cxn modelId="{FCA14D0C-53AC-4E25-9A8A-A55BEF2350C3}" srcId="{4257FA0B-DC04-4E2B-A525-27C9CAE4D49F}" destId="{0A77A97A-59D3-44F6-A9E5-EEB7446BE536}" srcOrd="2" destOrd="0" parTransId="{43E81C8D-0D9E-483B-AC5B-F57D7A813152}" sibTransId="{186AFDBF-F109-40EB-92D2-598737E78FE7}"/>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79B4F374-CCBE-4372-8B5B-6D2B8F5459EF}" type="presOf" srcId="{DB50FD64-10C8-4548-B017-715B6AB336F1}" destId="{BD68666F-8DD7-48D2-8158-BDF651D1999B}"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A92413FD-464A-43FE-BC45-3F8A0B37F922}" srcId="{4257FA0B-DC04-4E2B-A525-27C9CAE4D49F}" destId="{2225E6C6-5DDB-4A3F-A27F-4C5647F62D31}" srcOrd="1" destOrd="0" parTransId="{93B21455-DE8A-421D-B276-9F230A2F7016}" sibTransId="{8D22D490-4214-4572-93A3-B4F1F800FDFC}"/>
    <dgm:cxn modelId="{BC08E02F-B442-49D6-B128-0D71425A1A2C}" type="presOf" srcId="{2225E6C6-5DDB-4A3F-A27F-4C5647F62D31}" destId="{A37DB358-8167-442E-8740-1D2ECDCEE4C6}" srcOrd="0" destOrd="0" presId="urn:microsoft.com/office/officeart/2005/8/layout/chevron1"/>
    <dgm:cxn modelId="{F6405CD2-46E4-405F-9AEC-E8F3F58578C5}" type="presOf" srcId="{642A396D-93A3-4E2B-8EAA-158138FD6146}" destId="{93AAE2AD-45B8-4BC0-B4CF-A7161EE52D8D}"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BD7D62FE-E245-4E13-B4F4-0A3C27AEC3D2}" type="presOf" srcId="{5964108C-1F5F-4E86-A2B8-BC766412A552}" destId="{8A898FB9-23FF-415C-AE86-05EEE5FE2234}"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5C8E30C5-7BA3-45EA-AFB6-ACD6E886B205}" type="presOf" srcId="{4257FA0B-DC04-4E2B-A525-27C9CAE4D49F}" destId="{47A2BB95-5D6C-4444-AB95-8D82D402C911}" srcOrd="0" destOrd="0" presId="urn:microsoft.com/office/officeart/2005/8/layout/chevron1"/>
    <dgm:cxn modelId="{F77D9908-100F-4962-AA77-D212FC69DE44}" type="presOf" srcId="{D1079DB9-218B-4CF9-8626-480CCA915813}" destId="{81EA62C5-555D-4666-A6B5-923BAE052B54}" srcOrd="0" destOrd="0" presId="urn:microsoft.com/office/officeart/2005/8/layout/chevron1"/>
    <dgm:cxn modelId="{446AA01C-0843-4530-8855-664AB5CB18B1}" type="presOf" srcId="{74EFC469-3DE8-44A0-B8F7-9A923EAF52BE}" destId="{9147D38E-F951-4331-B81E-6B2F270CAC3C}" srcOrd="0" destOrd="0" presId="urn:microsoft.com/office/officeart/2005/8/layout/chevron1"/>
    <dgm:cxn modelId="{65A6B376-654E-44D5-AB56-57319D03EAE3}" type="presOf" srcId="{6CF4A22F-F99B-4826-8736-E5A6D55FBDC9}" destId="{BB38A1D9-113C-4C42-ACCE-674C5D247385}"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3E355947-E240-49C1-8B11-242EB509DFBA}" type="presOf" srcId="{97B88A51-A6B4-401C-92B4-7F283FD6CD78}" destId="{5FCC3DA0-D81E-4F5A-9B22-13A5F4D51B56}" srcOrd="0" destOrd="0" presId="urn:microsoft.com/office/officeart/2005/8/layout/chevron1"/>
    <dgm:cxn modelId="{C632ECE8-C1A7-4B1F-A7CA-38AB55B200D5}" type="presParOf" srcId="{47A2BB95-5D6C-4444-AB95-8D82D402C911}" destId="{93AAE2AD-45B8-4BC0-B4CF-A7161EE52D8D}" srcOrd="0" destOrd="0" presId="urn:microsoft.com/office/officeart/2005/8/layout/chevron1"/>
    <dgm:cxn modelId="{0215C593-3EE5-4C44-892E-6FD018940D16}" type="presParOf" srcId="{47A2BB95-5D6C-4444-AB95-8D82D402C911}" destId="{9CF49D3F-3662-45C5-881D-4EE36A059E2A}" srcOrd="1" destOrd="0" presId="urn:microsoft.com/office/officeart/2005/8/layout/chevron1"/>
    <dgm:cxn modelId="{51C70ABC-24E3-49B0-986A-AD990421E3A7}" type="presParOf" srcId="{47A2BB95-5D6C-4444-AB95-8D82D402C911}" destId="{A37DB358-8167-442E-8740-1D2ECDCEE4C6}" srcOrd="2" destOrd="0" presId="urn:microsoft.com/office/officeart/2005/8/layout/chevron1"/>
    <dgm:cxn modelId="{935ACB1C-1C43-470D-99F0-FE067B96C9E8}" type="presParOf" srcId="{47A2BB95-5D6C-4444-AB95-8D82D402C911}" destId="{BB6A546D-BCAD-47FC-93DD-9000ED15BB4E}" srcOrd="3" destOrd="0" presId="urn:microsoft.com/office/officeart/2005/8/layout/chevron1"/>
    <dgm:cxn modelId="{8FB4F4BA-CE2F-45BB-BF56-66128737AD08}" type="presParOf" srcId="{47A2BB95-5D6C-4444-AB95-8D82D402C911}" destId="{B2464ACB-6F23-4D18-907E-D06EBED145BB}" srcOrd="4" destOrd="0" presId="urn:microsoft.com/office/officeart/2005/8/layout/chevron1"/>
    <dgm:cxn modelId="{8A06507F-1457-4856-8DB3-6D119194C30C}" type="presParOf" srcId="{47A2BB95-5D6C-4444-AB95-8D82D402C911}" destId="{68A27C42-B10B-41FE-8B4E-2013A5FB13C7}" srcOrd="5" destOrd="0" presId="urn:microsoft.com/office/officeart/2005/8/layout/chevron1"/>
    <dgm:cxn modelId="{E5DE6902-DD89-4407-8719-A954F06EF4A7}" type="presParOf" srcId="{47A2BB95-5D6C-4444-AB95-8D82D402C911}" destId="{BD68666F-8DD7-48D2-8158-BDF651D1999B}" srcOrd="6" destOrd="0" presId="urn:microsoft.com/office/officeart/2005/8/layout/chevron1"/>
    <dgm:cxn modelId="{2A2A4E89-8B2F-4993-8744-D78181334A3D}" type="presParOf" srcId="{47A2BB95-5D6C-4444-AB95-8D82D402C911}" destId="{66C50590-1183-49E3-ADA2-35B4091326D1}" srcOrd="7" destOrd="0" presId="urn:microsoft.com/office/officeart/2005/8/layout/chevron1"/>
    <dgm:cxn modelId="{5BC6BF96-2C16-45BB-8C0C-8EE332D06307}" type="presParOf" srcId="{47A2BB95-5D6C-4444-AB95-8D82D402C911}" destId="{9147D38E-F951-4331-B81E-6B2F270CAC3C}" srcOrd="8" destOrd="0" presId="urn:microsoft.com/office/officeart/2005/8/layout/chevron1"/>
    <dgm:cxn modelId="{188617E9-4F0A-407F-BFDD-E16C69AD3A47}" type="presParOf" srcId="{47A2BB95-5D6C-4444-AB95-8D82D402C911}" destId="{76FCC13D-1FB4-45B5-BF5B-610717CC554C}" srcOrd="9" destOrd="0" presId="urn:microsoft.com/office/officeart/2005/8/layout/chevron1"/>
    <dgm:cxn modelId="{54D70299-9464-470D-9BD0-FD01349B6EF4}" type="presParOf" srcId="{47A2BB95-5D6C-4444-AB95-8D82D402C911}" destId="{5FCC3DA0-D81E-4F5A-9B22-13A5F4D51B56}" srcOrd="10" destOrd="0" presId="urn:microsoft.com/office/officeart/2005/8/layout/chevron1"/>
    <dgm:cxn modelId="{1644B187-F2AD-4AC9-96EA-B802046E54BE}" type="presParOf" srcId="{47A2BB95-5D6C-4444-AB95-8D82D402C911}" destId="{1941AEBA-2673-4F4D-8934-4DA37B9575C0}" srcOrd="11" destOrd="0" presId="urn:microsoft.com/office/officeart/2005/8/layout/chevron1"/>
    <dgm:cxn modelId="{3DDFB75A-F7CE-48A0-B7E9-6D4A99A679BE}" type="presParOf" srcId="{47A2BB95-5D6C-4444-AB95-8D82D402C911}" destId="{8A898FB9-23FF-415C-AE86-05EEE5FE2234}" srcOrd="12" destOrd="0" presId="urn:microsoft.com/office/officeart/2005/8/layout/chevron1"/>
    <dgm:cxn modelId="{3CAF6165-2300-4D4B-8DD7-8D905B7F8B45}" type="presParOf" srcId="{47A2BB95-5D6C-4444-AB95-8D82D402C911}" destId="{28690A5A-A112-472D-940A-35FE714A8A6B}" srcOrd="13" destOrd="0" presId="urn:microsoft.com/office/officeart/2005/8/layout/chevron1"/>
    <dgm:cxn modelId="{2985560F-6089-4926-BD61-A82893A83A52}" type="presParOf" srcId="{47A2BB95-5D6C-4444-AB95-8D82D402C911}" destId="{BB38A1D9-113C-4C42-ACCE-674C5D247385}" srcOrd="14" destOrd="0" presId="urn:microsoft.com/office/officeart/2005/8/layout/chevron1"/>
    <dgm:cxn modelId="{EC9CBB80-A7BA-4B26-A9E5-6994F88349E5}" type="presParOf" srcId="{47A2BB95-5D6C-4444-AB95-8D82D402C911}" destId="{F4BB9417-7B99-4D24-9041-884B8B5FDCE0}" srcOrd="15" destOrd="0" presId="urn:microsoft.com/office/officeart/2005/8/layout/chevron1"/>
    <dgm:cxn modelId="{B5FADA92-05E9-4BFD-8DE4-719FD31E9D5D}"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52F68F84-7145-4CD2-80E6-3F950B46435A}" type="presOf" srcId="{6CF4A22F-F99B-4826-8736-E5A6D55FBDC9}" destId="{BB38A1D9-113C-4C42-ACCE-674C5D247385}" srcOrd="0" destOrd="0" presId="urn:microsoft.com/office/officeart/2005/8/layout/chevron1"/>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F2106C69-DC00-4AED-BECE-ADDDBCDCE893}" type="presOf" srcId="{5964108C-1F5F-4E86-A2B8-BC766412A552}" destId="{8A898FB9-23FF-415C-AE86-05EEE5FE2234}" srcOrd="0" destOrd="0" presId="urn:microsoft.com/office/officeart/2005/8/layout/chevron1"/>
    <dgm:cxn modelId="{F9E8CD37-3A0E-450C-8A18-0A353DE8326C}" type="presOf" srcId="{4257FA0B-DC04-4E2B-A525-27C9CAE4D49F}" destId="{47A2BB95-5D6C-4444-AB95-8D82D402C911}"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71796D44-B444-474B-9001-56B8907BD343}" type="presOf" srcId="{2225E6C6-5DDB-4A3F-A27F-4C5647F62D31}" destId="{A37DB358-8167-442E-8740-1D2ECDCEE4C6}"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0D0120D9-4FB7-4387-8091-36E2B293E36B}" type="presOf" srcId="{0A77A97A-59D3-44F6-A9E5-EEB7446BE536}" destId="{B2464ACB-6F23-4D18-907E-D06EBED145BB}" srcOrd="0" destOrd="0" presId="urn:microsoft.com/office/officeart/2005/8/layout/chevron1"/>
    <dgm:cxn modelId="{D9CED89D-3116-465E-B85C-4736DDEE9A08}" type="presOf" srcId="{D1079DB9-218B-4CF9-8626-480CCA915813}" destId="{81EA62C5-555D-4666-A6B5-923BAE052B54}"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CB999032-81E7-41B0-B546-BD881B86CA4E}" type="presOf" srcId="{74EFC469-3DE8-44A0-B8F7-9A923EAF52BE}" destId="{9147D38E-F951-4331-B81E-6B2F270CAC3C}"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14570637-2F46-485A-B6C5-41A0C0FD0F90}" type="presOf" srcId="{DB50FD64-10C8-4548-B017-715B6AB336F1}" destId="{BD68666F-8DD7-48D2-8158-BDF651D1999B}"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4240DD03-7E8D-4853-B0BB-971BD3D32952}" type="presOf" srcId="{97B88A51-A6B4-401C-92B4-7F283FD6CD78}" destId="{5FCC3DA0-D81E-4F5A-9B22-13A5F4D51B56}" srcOrd="0" destOrd="0" presId="urn:microsoft.com/office/officeart/2005/8/layout/chevron1"/>
    <dgm:cxn modelId="{C5065381-DAFB-4506-BE63-075307FB4ED8}" type="presOf" srcId="{642A396D-93A3-4E2B-8EAA-158138FD6146}" destId="{93AAE2AD-45B8-4BC0-B4CF-A7161EE52D8D}" srcOrd="0" destOrd="0" presId="urn:microsoft.com/office/officeart/2005/8/layout/chevron1"/>
    <dgm:cxn modelId="{C76966A6-92BF-43C6-AEF7-A7A713924CD2}" type="presParOf" srcId="{47A2BB95-5D6C-4444-AB95-8D82D402C911}" destId="{93AAE2AD-45B8-4BC0-B4CF-A7161EE52D8D}" srcOrd="0" destOrd="0" presId="urn:microsoft.com/office/officeart/2005/8/layout/chevron1"/>
    <dgm:cxn modelId="{5DF1471B-FF7C-4A45-8E75-8842A8BE7B37}" type="presParOf" srcId="{47A2BB95-5D6C-4444-AB95-8D82D402C911}" destId="{9CF49D3F-3662-45C5-881D-4EE36A059E2A}" srcOrd="1" destOrd="0" presId="urn:microsoft.com/office/officeart/2005/8/layout/chevron1"/>
    <dgm:cxn modelId="{29307094-D91D-4D78-9EA0-3EC6AAA49D6B}" type="presParOf" srcId="{47A2BB95-5D6C-4444-AB95-8D82D402C911}" destId="{A37DB358-8167-442E-8740-1D2ECDCEE4C6}" srcOrd="2" destOrd="0" presId="urn:microsoft.com/office/officeart/2005/8/layout/chevron1"/>
    <dgm:cxn modelId="{D1A0C387-89E9-4A1C-A0AB-EB0D29CD905E}" type="presParOf" srcId="{47A2BB95-5D6C-4444-AB95-8D82D402C911}" destId="{BB6A546D-BCAD-47FC-93DD-9000ED15BB4E}" srcOrd="3" destOrd="0" presId="urn:microsoft.com/office/officeart/2005/8/layout/chevron1"/>
    <dgm:cxn modelId="{F0BB7CF0-A12C-47F8-A4AB-0C6E17D66C77}" type="presParOf" srcId="{47A2BB95-5D6C-4444-AB95-8D82D402C911}" destId="{B2464ACB-6F23-4D18-907E-D06EBED145BB}" srcOrd="4" destOrd="0" presId="urn:microsoft.com/office/officeart/2005/8/layout/chevron1"/>
    <dgm:cxn modelId="{365259EF-7D57-4A8D-A669-9A4286555A26}" type="presParOf" srcId="{47A2BB95-5D6C-4444-AB95-8D82D402C911}" destId="{68A27C42-B10B-41FE-8B4E-2013A5FB13C7}" srcOrd="5" destOrd="0" presId="urn:microsoft.com/office/officeart/2005/8/layout/chevron1"/>
    <dgm:cxn modelId="{B33AA63C-B819-4991-9702-CD0CD016F851}" type="presParOf" srcId="{47A2BB95-5D6C-4444-AB95-8D82D402C911}" destId="{BD68666F-8DD7-48D2-8158-BDF651D1999B}" srcOrd="6" destOrd="0" presId="urn:microsoft.com/office/officeart/2005/8/layout/chevron1"/>
    <dgm:cxn modelId="{13955850-5A7F-48C3-BA08-332B9C4E8264}" type="presParOf" srcId="{47A2BB95-5D6C-4444-AB95-8D82D402C911}" destId="{66C50590-1183-49E3-ADA2-35B4091326D1}" srcOrd="7" destOrd="0" presId="urn:microsoft.com/office/officeart/2005/8/layout/chevron1"/>
    <dgm:cxn modelId="{478155DE-F5CF-41EF-9ACF-2172B63468FC}" type="presParOf" srcId="{47A2BB95-5D6C-4444-AB95-8D82D402C911}" destId="{9147D38E-F951-4331-B81E-6B2F270CAC3C}" srcOrd="8" destOrd="0" presId="urn:microsoft.com/office/officeart/2005/8/layout/chevron1"/>
    <dgm:cxn modelId="{AEEBE9FE-D2BA-489B-A0BC-527FA3219DDC}" type="presParOf" srcId="{47A2BB95-5D6C-4444-AB95-8D82D402C911}" destId="{76FCC13D-1FB4-45B5-BF5B-610717CC554C}" srcOrd="9" destOrd="0" presId="urn:microsoft.com/office/officeart/2005/8/layout/chevron1"/>
    <dgm:cxn modelId="{76062C1C-B2EE-4DF8-AC95-A5D63A8DFFD2}" type="presParOf" srcId="{47A2BB95-5D6C-4444-AB95-8D82D402C911}" destId="{5FCC3DA0-D81E-4F5A-9B22-13A5F4D51B56}" srcOrd="10" destOrd="0" presId="urn:microsoft.com/office/officeart/2005/8/layout/chevron1"/>
    <dgm:cxn modelId="{85B27914-D66A-415F-BA37-3D0DFEA408BE}" type="presParOf" srcId="{47A2BB95-5D6C-4444-AB95-8D82D402C911}" destId="{1941AEBA-2673-4F4D-8934-4DA37B9575C0}" srcOrd="11" destOrd="0" presId="urn:microsoft.com/office/officeart/2005/8/layout/chevron1"/>
    <dgm:cxn modelId="{4232CDC8-CD36-41BA-AF39-6EAD73027713}" type="presParOf" srcId="{47A2BB95-5D6C-4444-AB95-8D82D402C911}" destId="{8A898FB9-23FF-415C-AE86-05EEE5FE2234}" srcOrd="12" destOrd="0" presId="urn:microsoft.com/office/officeart/2005/8/layout/chevron1"/>
    <dgm:cxn modelId="{4400BBB8-4742-4403-8923-A75457471E7C}" type="presParOf" srcId="{47A2BB95-5D6C-4444-AB95-8D82D402C911}" destId="{28690A5A-A112-472D-940A-35FE714A8A6B}" srcOrd="13" destOrd="0" presId="urn:microsoft.com/office/officeart/2005/8/layout/chevron1"/>
    <dgm:cxn modelId="{1E4B7691-FD7A-43DE-87FB-AB5FF2DAA6F1}" type="presParOf" srcId="{47A2BB95-5D6C-4444-AB95-8D82D402C911}" destId="{BB38A1D9-113C-4C42-ACCE-674C5D247385}" srcOrd="14" destOrd="0" presId="urn:microsoft.com/office/officeart/2005/8/layout/chevron1"/>
    <dgm:cxn modelId="{5EF0FFAE-9029-4F26-8F7A-8F3F2966026B}" type="presParOf" srcId="{47A2BB95-5D6C-4444-AB95-8D82D402C911}" destId="{F4BB9417-7B99-4D24-9041-884B8B5FDCE0}" srcOrd="15" destOrd="0" presId="urn:microsoft.com/office/officeart/2005/8/layout/chevron1"/>
    <dgm:cxn modelId="{E29D79E7-4F4A-4849-ACED-B2A0E122A116}"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0AEFA3-FE69-4D9C-8B48-E9CEC9B1235D}" type="doc">
      <dgm:prSet loTypeId="urn:microsoft.com/office/officeart/2005/8/layout/process4" loCatId="list" qsTypeId="urn:microsoft.com/office/officeart/2005/8/quickstyle/3d3" qsCatId="3D" csTypeId="urn:microsoft.com/office/officeart/2005/8/colors/colorful5" csCatId="colorful" phldr="1"/>
      <dgm:spPr/>
      <dgm:t>
        <a:bodyPr/>
        <a:lstStyle/>
        <a:p>
          <a:endParaRPr lang="fr-FR"/>
        </a:p>
      </dgm:t>
    </dgm:pt>
    <dgm:pt modelId="{47DB7CA8-3B2F-4356-B024-D3B027D80450}">
      <dgm:prSet phldrT="[Texte]" custT="1"/>
      <dgm:spPr/>
      <dgm:t>
        <a:bodyPr/>
        <a:lstStyle/>
        <a:p>
          <a:r>
            <a:rPr lang="fr-FR" sz="1600" dirty="0" smtClean="0">
              <a:latin typeface="Times New Roman" pitchFamily="18" charset="0"/>
              <a:cs typeface="Times New Roman" pitchFamily="18" charset="0"/>
            </a:rPr>
            <a:t>Remplacer</a:t>
          </a:r>
          <a:endParaRPr lang="fr-FR" sz="1600" dirty="0">
            <a:latin typeface="Times New Roman" pitchFamily="18" charset="0"/>
            <a:cs typeface="Times New Roman" pitchFamily="18" charset="0"/>
          </a:endParaRPr>
        </a:p>
      </dgm:t>
    </dgm:pt>
    <dgm:pt modelId="{57BCC382-1CD9-42EE-B35A-905A11488A69}" type="parTrans" cxnId="{09969F38-7F13-42DE-B367-8AD617AE3AB5}">
      <dgm:prSet/>
      <dgm:spPr/>
      <dgm:t>
        <a:bodyPr/>
        <a:lstStyle/>
        <a:p>
          <a:endParaRPr lang="fr-FR" sz="2400">
            <a:latin typeface="Times New Roman" pitchFamily="18" charset="0"/>
            <a:cs typeface="Times New Roman" pitchFamily="18" charset="0"/>
          </a:endParaRPr>
        </a:p>
      </dgm:t>
    </dgm:pt>
    <dgm:pt modelId="{D0E53E1E-EB94-4FE5-BC52-6E6315010CE8}" type="sibTrans" cxnId="{09969F38-7F13-42DE-B367-8AD617AE3AB5}">
      <dgm:prSet/>
      <dgm:spPr/>
      <dgm:t>
        <a:bodyPr/>
        <a:lstStyle/>
        <a:p>
          <a:endParaRPr lang="fr-FR" sz="2400">
            <a:latin typeface="Times New Roman" pitchFamily="18" charset="0"/>
            <a:cs typeface="Times New Roman" pitchFamily="18" charset="0"/>
          </a:endParaRPr>
        </a:p>
      </dgm:t>
    </dgm:pt>
    <dgm:pt modelId="{DEA876B7-519A-43D2-AD74-2CE37F4A68E3}">
      <dgm:prSet phldrT="[Texte]" custT="1"/>
      <dgm:spPr/>
      <dgm:t>
        <a:bodyPr/>
        <a:lstStyle/>
        <a:p>
          <a:r>
            <a:rPr lang="fr-FR" sz="1600" dirty="0" smtClean="0">
              <a:latin typeface="Times New Roman" pitchFamily="18" charset="0"/>
              <a:cs typeface="Times New Roman" pitchFamily="18" charset="0"/>
            </a:rPr>
            <a:t>Remplacer  dès que possible le modèle in vivo par des modèles in vitro ou in </a:t>
          </a:r>
          <a:r>
            <a:rPr lang="fr-FR" sz="1600" dirty="0" err="1" smtClean="0">
              <a:latin typeface="Times New Roman" pitchFamily="18" charset="0"/>
              <a:cs typeface="Times New Roman" pitchFamily="18" charset="0"/>
            </a:rPr>
            <a:t>silico</a:t>
          </a:r>
          <a:r>
            <a:rPr lang="fr-FR" sz="1600" dirty="0" smtClean="0">
              <a:latin typeface="Times New Roman" pitchFamily="18" charset="0"/>
              <a:cs typeface="Times New Roman" pitchFamily="18" charset="0"/>
            </a:rPr>
            <a:t>  </a:t>
          </a:r>
          <a:endParaRPr lang="fr-FR" sz="1600" dirty="0">
            <a:latin typeface="Times New Roman" pitchFamily="18" charset="0"/>
            <a:cs typeface="Times New Roman" pitchFamily="18" charset="0"/>
          </a:endParaRPr>
        </a:p>
      </dgm:t>
    </dgm:pt>
    <dgm:pt modelId="{7B21FC42-38EC-4FCD-8CAC-FF446C022DBB}" type="parTrans" cxnId="{3772478E-8CCE-4834-8885-F1277A005709}">
      <dgm:prSet/>
      <dgm:spPr/>
      <dgm:t>
        <a:bodyPr/>
        <a:lstStyle/>
        <a:p>
          <a:endParaRPr lang="fr-FR" sz="2400">
            <a:latin typeface="Times New Roman" pitchFamily="18" charset="0"/>
            <a:cs typeface="Times New Roman" pitchFamily="18" charset="0"/>
          </a:endParaRPr>
        </a:p>
      </dgm:t>
    </dgm:pt>
    <dgm:pt modelId="{D4B16AEC-A08C-43FC-B0DB-1E941570035E}" type="sibTrans" cxnId="{3772478E-8CCE-4834-8885-F1277A005709}">
      <dgm:prSet/>
      <dgm:spPr/>
      <dgm:t>
        <a:bodyPr/>
        <a:lstStyle/>
        <a:p>
          <a:endParaRPr lang="fr-FR" sz="2400">
            <a:latin typeface="Times New Roman" pitchFamily="18" charset="0"/>
            <a:cs typeface="Times New Roman" pitchFamily="18" charset="0"/>
          </a:endParaRPr>
        </a:p>
      </dgm:t>
    </dgm:pt>
    <dgm:pt modelId="{7209CA5C-C727-42A4-BAE1-9EFCF9D68B36}">
      <dgm:prSet phldrT="[Texte]" custT="1"/>
      <dgm:spPr/>
      <dgm:t>
        <a:bodyPr/>
        <a:lstStyle/>
        <a:p>
          <a:r>
            <a:rPr lang="fr-FR" sz="1600" dirty="0" smtClean="0">
              <a:latin typeface="Times New Roman" pitchFamily="18" charset="0"/>
              <a:cs typeface="Times New Roman" pitchFamily="18" charset="0"/>
            </a:rPr>
            <a:t>Optimiser l’expérimentation en supprimant l’inconfort et la douleur de l’animal</a:t>
          </a:r>
          <a:endParaRPr lang="fr-FR" sz="1600" dirty="0">
            <a:latin typeface="Times New Roman" pitchFamily="18" charset="0"/>
            <a:cs typeface="Times New Roman" pitchFamily="18" charset="0"/>
          </a:endParaRPr>
        </a:p>
      </dgm:t>
    </dgm:pt>
    <dgm:pt modelId="{E7BEAB01-48CE-4792-B9BD-10190A406486}" type="parTrans" cxnId="{975E3458-8885-4A80-B1AC-8B061B165FB3}">
      <dgm:prSet/>
      <dgm:spPr/>
      <dgm:t>
        <a:bodyPr/>
        <a:lstStyle/>
        <a:p>
          <a:endParaRPr lang="fr-FR" sz="2400">
            <a:latin typeface="Times New Roman" pitchFamily="18" charset="0"/>
            <a:cs typeface="Times New Roman" pitchFamily="18" charset="0"/>
          </a:endParaRPr>
        </a:p>
      </dgm:t>
    </dgm:pt>
    <dgm:pt modelId="{13730231-FDAD-4334-AA2B-755F8939027D}" type="sibTrans" cxnId="{975E3458-8885-4A80-B1AC-8B061B165FB3}">
      <dgm:prSet/>
      <dgm:spPr/>
      <dgm:t>
        <a:bodyPr/>
        <a:lstStyle/>
        <a:p>
          <a:endParaRPr lang="fr-FR" sz="2400">
            <a:latin typeface="Times New Roman" pitchFamily="18" charset="0"/>
            <a:cs typeface="Times New Roman" pitchFamily="18" charset="0"/>
          </a:endParaRPr>
        </a:p>
      </dgm:t>
    </dgm:pt>
    <dgm:pt modelId="{5CA83648-C33D-4DA2-AFC6-AB525D39399B}">
      <dgm:prSet phldrT="[Texte]" custT="1"/>
      <dgm:spPr/>
      <dgm:t>
        <a:bodyPr/>
        <a:lstStyle/>
        <a:p>
          <a:r>
            <a:rPr lang="fr-FR" sz="1600" smtClean="0">
              <a:latin typeface="Times New Roman" pitchFamily="18" charset="0"/>
              <a:cs typeface="Times New Roman" pitchFamily="18" charset="0"/>
            </a:rPr>
            <a:t>Raffiner </a:t>
          </a:r>
          <a:endParaRPr lang="fr-FR" sz="1600" dirty="0">
            <a:latin typeface="Times New Roman" pitchFamily="18" charset="0"/>
            <a:cs typeface="Times New Roman" pitchFamily="18" charset="0"/>
          </a:endParaRPr>
        </a:p>
      </dgm:t>
    </dgm:pt>
    <dgm:pt modelId="{C783CEC6-0EFA-455D-847C-01518EA8E0F8}" type="sibTrans" cxnId="{08C8798E-2BBF-463E-9723-F2A08BCCEEFF}">
      <dgm:prSet/>
      <dgm:spPr/>
      <dgm:t>
        <a:bodyPr/>
        <a:lstStyle/>
        <a:p>
          <a:endParaRPr lang="fr-FR" sz="2400">
            <a:latin typeface="Times New Roman" pitchFamily="18" charset="0"/>
            <a:cs typeface="Times New Roman" pitchFamily="18" charset="0"/>
          </a:endParaRPr>
        </a:p>
      </dgm:t>
    </dgm:pt>
    <dgm:pt modelId="{1F470F83-A13D-412A-8F70-52A0AE66FC66}" type="parTrans" cxnId="{08C8798E-2BBF-463E-9723-F2A08BCCEEFF}">
      <dgm:prSet/>
      <dgm:spPr/>
      <dgm:t>
        <a:bodyPr/>
        <a:lstStyle/>
        <a:p>
          <a:endParaRPr lang="fr-FR" sz="2400">
            <a:latin typeface="Times New Roman" pitchFamily="18" charset="0"/>
            <a:cs typeface="Times New Roman" pitchFamily="18" charset="0"/>
          </a:endParaRPr>
        </a:p>
      </dgm:t>
    </dgm:pt>
    <dgm:pt modelId="{3CA0BDBB-4C67-4F01-8F14-536529B92FA1}">
      <dgm:prSet phldrT="[Texte]"/>
      <dgm:spPr/>
      <dgm:t>
        <a:bodyPr/>
        <a:lstStyle/>
        <a:p>
          <a:r>
            <a:rPr lang="fr-FR" dirty="0" smtClean="0">
              <a:latin typeface="Times New Roman" pitchFamily="18" charset="0"/>
              <a:cs typeface="Times New Roman" pitchFamily="18" charset="0"/>
            </a:rPr>
            <a:t>Réduire </a:t>
          </a:r>
          <a:endParaRPr lang="fr-FR" dirty="0">
            <a:latin typeface="Times New Roman" pitchFamily="18" charset="0"/>
            <a:cs typeface="Times New Roman" pitchFamily="18" charset="0"/>
          </a:endParaRPr>
        </a:p>
      </dgm:t>
    </dgm:pt>
    <dgm:pt modelId="{90C4E60C-1AB1-4F9E-9B9F-B91789BE0D2C}" type="parTrans" cxnId="{2161BF61-F0D4-4CFA-9644-542C251DB920}">
      <dgm:prSet/>
      <dgm:spPr/>
      <dgm:t>
        <a:bodyPr/>
        <a:lstStyle/>
        <a:p>
          <a:endParaRPr lang="fr-FR"/>
        </a:p>
      </dgm:t>
    </dgm:pt>
    <dgm:pt modelId="{D09BDEA6-985E-441E-804D-E79B0186AC5C}" type="sibTrans" cxnId="{2161BF61-F0D4-4CFA-9644-542C251DB920}">
      <dgm:prSet/>
      <dgm:spPr/>
      <dgm:t>
        <a:bodyPr/>
        <a:lstStyle/>
        <a:p>
          <a:endParaRPr lang="fr-FR"/>
        </a:p>
      </dgm:t>
    </dgm:pt>
    <dgm:pt modelId="{606D25FE-0E74-4F5A-B63C-AADE9F88F8C7}">
      <dgm:prSet phldrT="[Texte]"/>
      <dgm:spPr/>
      <dgm:t>
        <a:bodyPr/>
        <a:lstStyle/>
        <a:p>
          <a:r>
            <a:rPr lang="fr-FR" dirty="0" smtClean="0">
              <a:latin typeface="Times New Roman" pitchFamily="18" charset="0"/>
              <a:cs typeface="Times New Roman" pitchFamily="18" charset="0"/>
            </a:rPr>
            <a:t>Limiter le nombre d’animaux  en expérimentation .</a:t>
          </a:r>
          <a:endParaRPr lang="fr-FR" dirty="0">
            <a:latin typeface="Times New Roman" pitchFamily="18" charset="0"/>
            <a:cs typeface="Times New Roman" pitchFamily="18" charset="0"/>
          </a:endParaRPr>
        </a:p>
      </dgm:t>
    </dgm:pt>
    <dgm:pt modelId="{387B092F-6D7C-407E-A856-CE687CECEAB7}" type="parTrans" cxnId="{20068732-506F-4EA3-A2DF-9CD8148945F8}">
      <dgm:prSet/>
      <dgm:spPr/>
      <dgm:t>
        <a:bodyPr/>
        <a:lstStyle/>
        <a:p>
          <a:endParaRPr lang="fr-FR"/>
        </a:p>
      </dgm:t>
    </dgm:pt>
    <dgm:pt modelId="{9D3CA63D-9D27-4124-8CB7-9059F28E1750}" type="sibTrans" cxnId="{20068732-506F-4EA3-A2DF-9CD8148945F8}">
      <dgm:prSet/>
      <dgm:spPr/>
      <dgm:t>
        <a:bodyPr/>
        <a:lstStyle/>
        <a:p>
          <a:endParaRPr lang="fr-FR"/>
        </a:p>
      </dgm:t>
    </dgm:pt>
    <dgm:pt modelId="{401FE1C8-3B3A-4A62-AB43-C11BE5E80829}" type="pres">
      <dgm:prSet presAssocID="{D80AEFA3-FE69-4D9C-8B48-E9CEC9B1235D}" presName="Name0" presStyleCnt="0">
        <dgm:presLayoutVars>
          <dgm:dir/>
          <dgm:animLvl val="lvl"/>
          <dgm:resizeHandles val="exact"/>
        </dgm:presLayoutVars>
      </dgm:prSet>
      <dgm:spPr/>
      <dgm:t>
        <a:bodyPr/>
        <a:lstStyle/>
        <a:p>
          <a:endParaRPr lang="fr-FR"/>
        </a:p>
      </dgm:t>
    </dgm:pt>
    <dgm:pt modelId="{934724B7-172C-4241-93DE-661EB8F40BBC}" type="pres">
      <dgm:prSet presAssocID="{3CA0BDBB-4C67-4F01-8F14-536529B92FA1}" presName="boxAndChildren" presStyleCnt="0"/>
      <dgm:spPr/>
    </dgm:pt>
    <dgm:pt modelId="{A2191E4C-C78C-4906-9947-D30F39C0363B}" type="pres">
      <dgm:prSet presAssocID="{3CA0BDBB-4C67-4F01-8F14-536529B92FA1}" presName="parentTextBox" presStyleLbl="node1" presStyleIdx="0" presStyleCnt="3"/>
      <dgm:spPr/>
      <dgm:t>
        <a:bodyPr/>
        <a:lstStyle/>
        <a:p>
          <a:endParaRPr lang="fr-FR"/>
        </a:p>
      </dgm:t>
    </dgm:pt>
    <dgm:pt modelId="{038B79A8-D0BE-4FF1-84D7-E891F1DE80B5}" type="pres">
      <dgm:prSet presAssocID="{3CA0BDBB-4C67-4F01-8F14-536529B92FA1}" presName="entireBox" presStyleLbl="node1" presStyleIdx="0" presStyleCnt="3"/>
      <dgm:spPr/>
      <dgm:t>
        <a:bodyPr/>
        <a:lstStyle/>
        <a:p>
          <a:endParaRPr lang="fr-FR"/>
        </a:p>
      </dgm:t>
    </dgm:pt>
    <dgm:pt modelId="{841A70C0-6CFA-4465-B936-68AF1E349FC4}" type="pres">
      <dgm:prSet presAssocID="{3CA0BDBB-4C67-4F01-8F14-536529B92FA1}" presName="descendantBox" presStyleCnt="0"/>
      <dgm:spPr/>
    </dgm:pt>
    <dgm:pt modelId="{F3A07B5F-28F9-4507-89E9-44E4E83432E7}" type="pres">
      <dgm:prSet presAssocID="{606D25FE-0E74-4F5A-B63C-AADE9F88F8C7}" presName="childTextBox" presStyleLbl="fgAccFollowNode1" presStyleIdx="0" presStyleCnt="3">
        <dgm:presLayoutVars>
          <dgm:bulletEnabled val="1"/>
        </dgm:presLayoutVars>
      </dgm:prSet>
      <dgm:spPr/>
      <dgm:t>
        <a:bodyPr/>
        <a:lstStyle/>
        <a:p>
          <a:endParaRPr lang="fr-FR"/>
        </a:p>
      </dgm:t>
    </dgm:pt>
    <dgm:pt modelId="{59B73BBA-1777-4C28-9B88-B794CAB6611F}" type="pres">
      <dgm:prSet presAssocID="{C783CEC6-0EFA-455D-847C-01518EA8E0F8}" presName="sp" presStyleCnt="0"/>
      <dgm:spPr/>
    </dgm:pt>
    <dgm:pt modelId="{F2A256A3-EC81-4378-9AA3-A7FCC2100A90}" type="pres">
      <dgm:prSet presAssocID="{5CA83648-C33D-4DA2-AFC6-AB525D39399B}" presName="arrowAndChildren" presStyleCnt="0"/>
      <dgm:spPr/>
    </dgm:pt>
    <dgm:pt modelId="{63CA7EC6-4F3B-4258-9646-7384816CDDFB}" type="pres">
      <dgm:prSet presAssocID="{5CA83648-C33D-4DA2-AFC6-AB525D39399B}" presName="parentTextArrow" presStyleLbl="node1" presStyleIdx="0" presStyleCnt="3"/>
      <dgm:spPr/>
      <dgm:t>
        <a:bodyPr/>
        <a:lstStyle/>
        <a:p>
          <a:endParaRPr lang="fr-FR"/>
        </a:p>
      </dgm:t>
    </dgm:pt>
    <dgm:pt modelId="{8440AEAE-15BA-49FB-92E2-EA8F7D759F51}" type="pres">
      <dgm:prSet presAssocID="{5CA83648-C33D-4DA2-AFC6-AB525D39399B}" presName="arrow" presStyleLbl="node1" presStyleIdx="1" presStyleCnt="3"/>
      <dgm:spPr/>
      <dgm:t>
        <a:bodyPr/>
        <a:lstStyle/>
        <a:p>
          <a:endParaRPr lang="fr-FR"/>
        </a:p>
      </dgm:t>
    </dgm:pt>
    <dgm:pt modelId="{E14CEB35-3290-4637-B0E2-0292B4668D5E}" type="pres">
      <dgm:prSet presAssocID="{5CA83648-C33D-4DA2-AFC6-AB525D39399B}" presName="descendantArrow" presStyleCnt="0"/>
      <dgm:spPr/>
    </dgm:pt>
    <dgm:pt modelId="{02DAD300-1965-43A2-B329-755642C57E8B}" type="pres">
      <dgm:prSet presAssocID="{7209CA5C-C727-42A4-BAE1-9EFCF9D68B36}" presName="childTextArrow" presStyleLbl="fgAccFollowNode1" presStyleIdx="1" presStyleCnt="3">
        <dgm:presLayoutVars>
          <dgm:bulletEnabled val="1"/>
        </dgm:presLayoutVars>
      </dgm:prSet>
      <dgm:spPr/>
      <dgm:t>
        <a:bodyPr/>
        <a:lstStyle/>
        <a:p>
          <a:endParaRPr lang="fr-FR"/>
        </a:p>
      </dgm:t>
    </dgm:pt>
    <dgm:pt modelId="{8C748602-59F8-4F3D-8FE5-35BF4D9D4891}" type="pres">
      <dgm:prSet presAssocID="{D0E53E1E-EB94-4FE5-BC52-6E6315010CE8}" presName="sp" presStyleCnt="0"/>
      <dgm:spPr/>
      <dgm:t>
        <a:bodyPr/>
        <a:lstStyle/>
        <a:p>
          <a:endParaRPr lang="fr-FR"/>
        </a:p>
      </dgm:t>
    </dgm:pt>
    <dgm:pt modelId="{C6259FAC-E1C2-4B5B-B832-C65457524411}" type="pres">
      <dgm:prSet presAssocID="{47DB7CA8-3B2F-4356-B024-D3B027D80450}" presName="arrowAndChildren" presStyleCnt="0"/>
      <dgm:spPr/>
      <dgm:t>
        <a:bodyPr/>
        <a:lstStyle/>
        <a:p>
          <a:endParaRPr lang="fr-FR"/>
        </a:p>
      </dgm:t>
    </dgm:pt>
    <dgm:pt modelId="{B166D3DF-EBFE-4E13-9D7A-8DCFF238B4FE}" type="pres">
      <dgm:prSet presAssocID="{47DB7CA8-3B2F-4356-B024-D3B027D80450}" presName="parentTextArrow" presStyleLbl="node1" presStyleIdx="1" presStyleCnt="3"/>
      <dgm:spPr/>
      <dgm:t>
        <a:bodyPr/>
        <a:lstStyle/>
        <a:p>
          <a:endParaRPr lang="fr-FR"/>
        </a:p>
      </dgm:t>
    </dgm:pt>
    <dgm:pt modelId="{CA13971D-3409-46F5-8E0B-3AC91A86A11A}" type="pres">
      <dgm:prSet presAssocID="{47DB7CA8-3B2F-4356-B024-D3B027D80450}" presName="arrow" presStyleLbl="node1" presStyleIdx="2" presStyleCnt="3"/>
      <dgm:spPr/>
      <dgm:t>
        <a:bodyPr/>
        <a:lstStyle/>
        <a:p>
          <a:endParaRPr lang="fr-FR"/>
        </a:p>
      </dgm:t>
    </dgm:pt>
    <dgm:pt modelId="{A91FC168-D3CA-4854-BD98-B941887B38B0}" type="pres">
      <dgm:prSet presAssocID="{47DB7CA8-3B2F-4356-B024-D3B027D80450}" presName="descendantArrow" presStyleCnt="0"/>
      <dgm:spPr/>
      <dgm:t>
        <a:bodyPr/>
        <a:lstStyle/>
        <a:p>
          <a:endParaRPr lang="fr-FR"/>
        </a:p>
      </dgm:t>
    </dgm:pt>
    <dgm:pt modelId="{BE28956F-1D97-4266-A98B-64F74CD5409F}" type="pres">
      <dgm:prSet presAssocID="{DEA876B7-519A-43D2-AD74-2CE37F4A68E3}" presName="childTextArrow" presStyleLbl="fgAccFollowNode1" presStyleIdx="2" presStyleCnt="3" custScaleY="140935" custLinFactNeighborY="7606">
        <dgm:presLayoutVars>
          <dgm:bulletEnabled val="1"/>
        </dgm:presLayoutVars>
      </dgm:prSet>
      <dgm:spPr/>
      <dgm:t>
        <a:bodyPr/>
        <a:lstStyle/>
        <a:p>
          <a:endParaRPr lang="fr-FR"/>
        </a:p>
      </dgm:t>
    </dgm:pt>
  </dgm:ptLst>
  <dgm:cxnLst>
    <dgm:cxn modelId="{975E3458-8885-4A80-B1AC-8B061B165FB3}" srcId="{5CA83648-C33D-4DA2-AFC6-AB525D39399B}" destId="{7209CA5C-C727-42A4-BAE1-9EFCF9D68B36}" srcOrd="0" destOrd="0" parTransId="{E7BEAB01-48CE-4792-B9BD-10190A406486}" sibTransId="{13730231-FDAD-4334-AA2B-755F8939027D}"/>
    <dgm:cxn modelId="{B1642557-E2D4-4790-8A87-674826B752FA}" type="presOf" srcId="{7209CA5C-C727-42A4-BAE1-9EFCF9D68B36}" destId="{02DAD300-1965-43A2-B329-755642C57E8B}" srcOrd="0" destOrd="0" presId="urn:microsoft.com/office/officeart/2005/8/layout/process4"/>
    <dgm:cxn modelId="{2C3E4E23-22F4-4DDF-82C9-987301C29099}" type="presOf" srcId="{5CA83648-C33D-4DA2-AFC6-AB525D39399B}" destId="{63CA7EC6-4F3B-4258-9646-7384816CDDFB}" srcOrd="0" destOrd="0" presId="urn:microsoft.com/office/officeart/2005/8/layout/process4"/>
    <dgm:cxn modelId="{20068732-506F-4EA3-A2DF-9CD8148945F8}" srcId="{3CA0BDBB-4C67-4F01-8F14-536529B92FA1}" destId="{606D25FE-0E74-4F5A-B63C-AADE9F88F8C7}" srcOrd="0" destOrd="0" parTransId="{387B092F-6D7C-407E-A856-CE687CECEAB7}" sibTransId="{9D3CA63D-9D27-4124-8CB7-9059F28E1750}"/>
    <dgm:cxn modelId="{3772478E-8CCE-4834-8885-F1277A005709}" srcId="{47DB7CA8-3B2F-4356-B024-D3B027D80450}" destId="{DEA876B7-519A-43D2-AD74-2CE37F4A68E3}" srcOrd="0" destOrd="0" parTransId="{7B21FC42-38EC-4FCD-8CAC-FF446C022DBB}" sibTransId="{D4B16AEC-A08C-43FC-B0DB-1E941570035E}"/>
    <dgm:cxn modelId="{930A5217-380A-4532-8155-AA0F89B88A41}" type="presOf" srcId="{3CA0BDBB-4C67-4F01-8F14-536529B92FA1}" destId="{A2191E4C-C78C-4906-9947-D30F39C0363B}" srcOrd="0" destOrd="0" presId="urn:microsoft.com/office/officeart/2005/8/layout/process4"/>
    <dgm:cxn modelId="{C798968D-A991-410A-A407-C14F534F902A}" type="presOf" srcId="{5CA83648-C33D-4DA2-AFC6-AB525D39399B}" destId="{8440AEAE-15BA-49FB-92E2-EA8F7D759F51}" srcOrd="1" destOrd="0" presId="urn:microsoft.com/office/officeart/2005/8/layout/process4"/>
    <dgm:cxn modelId="{2161BF61-F0D4-4CFA-9644-542C251DB920}" srcId="{D80AEFA3-FE69-4D9C-8B48-E9CEC9B1235D}" destId="{3CA0BDBB-4C67-4F01-8F14-536529B92FA1}" srcOrd="2" destOrd="0" parTransId="{90C4E60C-1AB1-4F9E-9B9F-B91789BE0D2C}" sibTransId="{D09BDEA6-985E-441E-804D-E79B0186AC5C}"/>
    <dgm:cxn modelId="{023B8254-FF89-4D42-A211-53DEE667DFE7}" type="presOf" srcId="{47DB7CA8-3B2F-4356-B024-D3B027D80450}" destId="{B166D3DF-EBFE-4E13-9D7A-8DCFF238B4FE}" srcOrd="0" destOrd="0" presId="urn:microsoft.com/office/officeart/2005/8/layout/process4"/>
    <dgm:cxn modelId="{681AD13D-880D-4C4F-9DF4-8CD7C65020C5}" type="presOf" srcId="{47DB7CA8-3B2F-4356-B024-D3B027D80450}" destId="{CA13971D-3409-46F5-8E0B-3AC91A86A11A}" srcOrd="1" destOrd="0" presId="urn:microsoft.com/office/officeart/2005/8/layout/process4"/>
    <dgm:cxn modelId="{09969F38-7F13-42DE-B367-8AD617AE3AB5}" srcId="{D80AEFA3-FE69-4D9C-8B48-E9CEC9B1235D}" destId="{47DB7CA8-3B2F-4356-B024-D3B027D80450}" srcOrd="0" destOrd="0" parTransId="{57BCC382-1CD9-42EE-B35A-905A11488A69}" sibTransId="{D0E53E1E-EB94-4FE5-BC52-6E6315010CE8}"/>
    <dgm:cxn modelId="{EF2B9250-1460-4CC9-BEAA-90300616D259}" type="presOf" srcId="{606D25FE-0E74-4F5A-B63C-AADE9F88F8C7}" destId="{F3A07B5F-28F9-4507-89E9-44E4E83432E7}" srcOrd="0" destOrd="0" presId="urn:microsoft.com/office/officeart/2005/8/layout/process4"/>
    <dgm:cxn modelId="{5B6045D7-D615-4BE0-AE09-5AACC246F558}" type="presOf" srcId="{DEA876B7-519A-43D2-AD74-2CE37F4A68E3}" destId="{BE28956F-1D97-4266-A98B-64F74CD5409F}" srcOrd="0" destOrd="0" presId="urn:microsoft.com/office/officeart/2005/8/layout/process4"/>
    <dgm:cxn modelId="{D7029D72-CF2A-491F-A992-9A31A1566964}" type="presOf" srcId="{D80AEFA3-FE69-4D9C-8B48-E9CEC9B1235D}" destId="{401FE1C8-3B3A-4A62-AB43-C11BE5E80829}" srcOrd="0" destOrd="0" presId="urn:microsoft.com/office/officeart/2005/8/layout/process4"/>
    <dgm:cxn modelId="{8B3E377A-0018-401D-A54F-6FE75DCA70C1}" type="presOf" srcId="{3CA0BDBB-4C67-4F01-8F14-536529B92FA1}" destId="{038B79A8-D0BE-4FF1-84D7-E891F1DE80B5}" srcOrd="1" destOrd="0" presId="urn:microsoft.com/office/officeart/2005/8/layout/process4"/>
    <dgm:cxn modelId="{08C8798E-2BBF-463E-9723-F2A08BCCEEFF}" srcId="{D80AEFA3-FE69-4D9C-8B48-E9CEC9B1235D}" destId="{5CA83648-C33D-4DA2-AFC6-AB525D39399B}" srcOrd="1" destOrd="0" parTransId="{1F470F83-A13D-412A-8F70-52A0AE66FC66}" sibTransId="{C783CEC6-0EFA-455D-847C-01518EA8E0F8}"/>
    <dgm:cxn modelId="{50D8B181-01CB-4C52-A24E-CF0913CDB21A}" type="presParOf" srcId="{401FE1C8-3B3A-4A62-AB43-C11BE5E80829}" destId="{934724B7-172C-4241-93DE-661EB8F40BBC}" srcOrd="0" destOrd="0" presId="urn:microsoft.com/office/officeart/2005/8/layout/process4"/>
    <dgm:cxn modelId="{44C561BD-19F2-4A6B-B91E-CF1523D77383}" type="presParOf" srcId="{934724B7-172C-4241-93DE-661EB8F40BBC}" destId="{A2191E4C-C78C-4906-9947-D30F39C0363B}" srcOrd="0" destOrd="0" presId="urn:microsoft.com/office/officeart/2005/8/layout/process4"/>
    <dgm:cxn modelId="{0275DEB1-4128-41ED-A277-169796DB7212}" type="presParOf" srcId="{934724B7-172C-4241-93DE-661EB8F40BBC}" destId="{038B79A8-D0BE-4FF1-84D7-E891F1DE80B5}" srcOrd="1" destOrd="0" presId="urn:microsoft.com/office/officeart/2005/8/layout/process4"/>
    <dgm:cxn modelId="{6E5C2804-4AC6-40D4-BF08-7AA05687E198}" type="presParOf" srcId="{934724B7-172C-4241-93DE-661EB8F40BBC}" destId="{841A70C0-6CFA-4465-B936-68AF1E349FC4}" srcOrd="2" destOrd="0" presId="urn:microsoft.com/office/officeart/2005/8/layout/process4"/>
    <dgm:cxn modelId="{3793EE00-E49A-466D-B07F-09811FDDF536}" type="presParOf" srcId="{841A70C0-6CFA-4465-B936-68AF1E349FC4}" destId="{F3A07B5F-28F9-4507-89E9-44E4E83432E7}" srcOrd="0" destOrd="0" presId="urn:microsoft.com/office/officeart/2005/8/layout/process4"/>
    <dgm:cxn modelId="{E87594A2-796B-49F4-AD10-44444E2BF8B6}" type="presParOf" srcId="{401FE1C8-3B3A-4A62-AB43-C11BE5E80829}" destId="{59B73BBA-1777-4C28-9B88-B794CAB6611F}" srcOrd="1" destOrd="0" presId="urn:microsoft.com/office/officeart/2005/8/layout/process4"/>
    <dgm:cxn modelId="{54401B84-872C-4419-9646-0E425B52ADD2}" type="presParOf" srcId="{401FE1C8-3B3A-4A62-AB43-C11BE5E80829}" destId="{F2A256A3-EC81-4378-9AA3-A7FCC2100A90}" srcOrd="2" destOrd="0" presId="urn:microsoft.com/office/officeart/2005/8/layout/process4"/>
    <dgm:cxn modelId="{1092D3C3-2DF9-4D17-AACE-3CED6EEACB69}" type="presParOf" srcId="{F2A256A3-EC81-4378-9AA3-A7FCC2100A90}" destId="{63CA7EC6-4F3B-4258-9646-7384816CDDFB}" srcOrd="0" destOrd="0" presId="urn:microsoft.com/office/officeart/2005/8/layout/process4"/>
    <dgm:cxn modelId="{6C563847-712F-443C-BA01-0ECB83FDCAEF}" type="presParOf" srcId="{F2A256A3-EC81-4378-9AA3-A7FCC2100A90}" destId="{8440AEAE-15BA-49FB-92E2-EA8F7D759F51}" srcOrd="1" destOrd="0" presId="urn:microsoft.com/office/officeart/2005/8/layout/process4"/>
    <dgm:cxn modelId="{F9B3824E-7B02-4673-8428-716869028886}" type="presParOf" srcId="{F2A256A3-EC81-4378-9AA3-A7FCC2100A90}" destId="{E14CEB35-3290-4637-B0E2-0292B4668D5E}" srcOrd="2" destOrd="0" presId="urn:microsoft.com/office/officeart/2005/8/layout/process4"/>
    <dgm:cxn modelId="{FCAA0DC2-CD58-4C08-8ACC-2984CB09F913}" type="presParOf" srcId="{E14CEB35-3290-4637-B0E2-0292B4668D5E}" destId="{02DAD300-1965-43A2-B329-755642C57E8B}" srcOrd="0" destOrd="0" presId="urn:microsoft.com/office/officeart/2005/8/layout/process4"/>
    <dgm:cxn modelId="{3C20AA17-41BA-44D5-94C3-CA60A3A9E517}" type="presParOf" srcId="{401FE1C8-3B3A-4A62-AB43-C11BE5E80829}" destId="{8C748602-59F8-4F3D-8FE5-35BF4D9D4891}" srcOrd="3" destOrd="0" presId="urn:microsoft.com/office/officeart/2005/8/layout/process4"/>
    <dgm:cxn modelId="{A9C9A6AB-0B13-4871-B23F-556C5C6E2A0B}" type="presParOf" srcId="{401FE1C8-3B3A-4A62-AB43-C11BE5E80829}" destId="{C6259FAC-E1C2-4B5B-B832-C65457524411}" srcOrd="4" destOrd="0" presId="urn:microsoft.com/office/officeart/2005/8/layout/process4"/>
    <dgm:cxn modelId="{0A081CC4-CE09-4CD9-94DB-3832A7E66530}" type="presParOf" srcId="{C6259FAC-E1C2-4B5B-B832-C65457524411}" destId="{B166D3DF-EBFE-4E13-9D7A-8DCFF238B4FE}" srcOrd="0" destOrd="0" presId="urn:microsoft.com/office/officeart/2005/8/layout/process4"/>
    <dgm:cxn modelId="{9F06D48B-B5BA-457E-B0A7-2C352520D9E9}" type="presParOf" srcId="{C6259FAC-E1C2-4B5B-B832-C65457524411}" destId="{CA13971D-3409-46F5-8E0B-3AC91A86A11A}" srcOrd="1" destOrd="0" presId="urn:microsoft.com/office/officeart/2005/8/layout/process4"/>
    <dgm:cxn modelId="{A9732E10-FDA2-44D9-BFA5-8B0DF0E96741}" type="presParOf" srcId="{C6259FAC-E1C2-4B5B-B832-C65457524411}" destId="{A91FC168-D3CA-4854-BD98-B941887B38B0}" srcOrd="2" destOrd="0" presId="urn:microsoft.com/office/officeart/2005/8/layout/process4"/>
    <dgm:cxn modelId="{1B899105-9D40-41FD-AC48-22ABBC07DF46}" type="presParOf" srcId="{A91FC168-D3CA-4854-BD98-B941887B38B0}" destId="{BE28956F-1D97-4266-A98B-64F74CD5409F}"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0DEDE838-D998-487C-86A5-A66BB423FBDE}" type="presOf" srcId="{DB50FD64-10C8-4548-B017-715B6AB336F1}" destId="{BD68666F-8DD7-48D2-8158-BDF651D1999B}" srcOrd="0" destOrd="0" presId="urn:microsoft.com/office/officeart/2005/8/layout/chevron1"/>
    <dgm:cxn modelId="{FF2B63BB-4166-4E0C-9DD6-70C5EACFC1B2}" type="presOf" srcId="{5964108C-1F5F-4E86-A2B8-BC766412A552}" destId="{8A898FB9-23FF-415C-AE86-05EEE5FE2234}" srcOrd="0" destOrd="0" presId="urn:microsoft.com/office/officeart/2005/8/layout/chevron1"/>
    <dgm:cxn modelId="{4EBD803C-8F7E-40CB-A140-E5608A5A51A5}" srcId="{4257FA0B-DC04-4E2B-A525-27C9CAE4D49F}" destId="{DB50FD64-10C8-4548-B017-715B6AB336F1}" srcOrd="3" destOrd="0" parTransId="{20ABE791-13D9-4830-B660-FF77584E7C60}" sibTransId="{6BE7CD28-97AF-4C4C-AFD6-4C824F6981ED}"/>
    <dgm:cxn modelId="{FCA14D0C-53AC-4E25-9A8A-A55BEF2350C3}" srcId="{4257FA0B-DC04-4E2B-A525-27C9CAE4D49F}" destId="{0A77A97A-59D3-44F6-A9E5-EEB7446BE536}" srcOrd="2" destOrd="0" parTransId="{43E81C8D-0D9E-483B-AC5B-F57D7A813152}" sibTransId="{186AFDBF-F109-40EB-92D2-598737E78FE7}"/>
    <dgm:cxn modelId="{EBE3A77F-0005-4320-9145-70EC9C398DF7}" srcId="{4257FA0B-DC04-4E2B-A525-27C9CAE4D49F}" destId="{D1079DB9-218B-4CF9-8626-480CCA915813}" srcOrd="8" destOrd="0" parTransId="{800A6671-8A5B-4759-9B6D-2D675F63876D}" sibTransId="{2C548139-8262-42EE-AD9A-26E4C3C2352C}"/>
    <dgm:cxn modelId="{9C919E57-F3E5-470D-8E3D-E2AD60CAB035}" type="presOf" srcId="{2225E6C6-5DDB-4A3F-A27F-4C5647F62D31}" destId="{A37DB358-8167-442E-8740-1D2ECDCEE4C6}" srcOrd="0" destOrd="0" presId="urn:microsoft.com/office/officeart/2005/8/layout/chevron1"/>
    <dgm:cxn modelId="{8B85EB5D-D81E-47D8-A588-50CDB309AA40}" srcId="{4257FA0B-DC04-4E2B-A525-27C9CAE4D49F}" destId="{6CF4A22F-F99B-4826-8736-E5A6D55FBDC9}" srcOrd="7" destOrd="0" parTransId="{872AAAFF-7B62-4108-A93D-1301DB3144DE}" sibTransId="{ECA125C1-F948-4E4A-BB85-BF2F352010F5}"/>
    <dgm:cxn modelId="{003A81B2-2558-41BC-8C51-DAA81F7C7F99}" type="presOf" srcId="{0A77A97A-59D3-44F6-A9E5-EEB7446BE536}" destId="{B2464ACB-6F23-4D18-907E-D06EBED145BB}"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18671D9F-8760-4B3F-97CD-8C8DB1BC186C}" type="presOf" srcId="{4257FA0B-DC04-4E2B-A525-27C9CAE4D49F}" destId="{47A2BB95-5D6C-4444-AB95-8D82D402C911}"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A0C6E160-8D0B-4CD9-B535-BE0E4FB57EBF}" type="presOf" srcId="{D1079DB9-218B-4CF9-8626-480CCA915813}" destId="{81EA62C5-555D-4666-A6B5-923BAE052B54}" srcOrd="0" destOrd="0" presId="urn:microsoft.com/office/officeart/2005/8/layout/chevron1"/>
    <dgm:cxn modelId="{E253D740-E46E-49E3-860F-C7E973A84C59}" type="presOf" srcId="{97B88A51-A6B4-401C-92B4-7F283FD6CD78}" destId="{5FCC3DA0-D81E-4F5A-9B22-13A5F4D51B56}"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876EA7CD-A693-42C5-8570-1BF1118C7B2B}" type="presOf" srcId="{74EFC469-3DE8-44A0-B8F7-9A923EAF52BE}" destId="{9147D38E-F951-4331-B81E-6B2F270CAC3C}"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1D98D3D8-619E-4D04-BE19-3D7E31EF25C9}" type="presOf" srcId="{6CF4A22F-F99B-4826-8736-E5A6D55FBDC9}" destId="{BB38A1D9-113C-4C42-ACCE-674C5D247385}" srcOrd="0" destOrd="0" presId="urn:microsoft.com/office/officeart/2005/8/layout/chevron1"/>
    <dgm:cxn modelId="{7CC73FC1-2C43-4B20-A3ED-6527BCE434C6}" type="presOf" srcId="{642A396D-93A3-4E2B-8EAA-158138FD6146}" destId="{93AAE2AD-45B8-4BC0-B4CF-A7161EE52D8D}"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7588ECCD-1BD3-4D55-ADA7-EB14A3BE0251}" type="presParOf" srcId="{47A2BB95-5D6C-4444-AB95-8D82D402C911}" destId="{93AAE2AD-45B8-4BC0-B4CF-A7161EE52D8D}" srcOrd="0" destOrd="0" presId="urn:microsoft.com/office/officeart/2005/8/layout/chevron1"/>
    <dgm:cxn modelId="{5447C5DD-91E4-492F-9B25-1BD18C16A6F1}" type="presParOf" srcId="{47A2BB95-5D6C-4444-AB95-8D82D402C911}" destId="{9CF49D3F-3662-45C5-881D-4EE36A059E2A}" srcOrd="1" destOrd="0" presId="urn:microsoft.com/office/officeart/2005/8/layout/chevron1"/>
    <dgm:cxn modelId="{3CAA6F81-71D1-4689-B048-E33DF44569EF}" type="presParOf" srcId="{47A2BB95-5D6C-4444-AB95-8D82D402C911}" destId="{A37DB358-8167-442E-8740-1D2ECDCEE4C6}" srcOrd="2" destOrd="0" presId="urn:microsoft.com/office/officeart/2005/8/layout/chevron1"/>
    <dgm:cxn modelId="{EC128B48-0F04-4AA9-8207-0F56D9C9083D}" type="presParOf" srcId="{47A2BB95-5D6C-4444-AB95-8D82D402C911}" destId="{BB6A546D-BCAD-47FC-93DD-9000ED15BB4E}" srcOrd="3" destOrd="0" presId="urn:microsoft.com/office/officeart/2005/8/layout/chevron1"/>
    <dgm:cxn modelId="{638DD50F-68CF-4907-99EE-EAC752BDEFDB}" type="presParOf" srcId="{47A2BB95-5D6C-4444-AB95-8D82D402C911}" destId="{B2464ACB-6F23-4D18-907E-D06EBED145BB}" srcOrd="4" destOrd="0" presId="urn:microsoft.com/office/officeart/2005/8/layout/chevron1"/>
    <dgm:cxn modelId="{B1D8E4BB-BA6D-40DC-ADB7-1464832BE872}" type="presParOf" srcId="{47A2BB95-5D6C-4444-AB95-8D82D402C911}" destId="{68A27C42-B10B-41FE-8B4E-2013A5FB13C7}" srcOrd="5" destOrd="0" presId="urn:microsoft.com/office/officeart/2005/8/layout/chevron1"/>
    <dgm:cxn modelId="{6FCE42B1-F38C-46AA-8F81-78A98FC27784}" type="presParOf" srcId="{47A2BB95-5D6C-4444-AB95-8D82D402C911}" destId="{BD68666F-8DD7-48D2-8158-BDF651D1999B}" srcOrd="6" destOrd="0" presId="urn:microsoft.com/office/officeart/2005/8/layout/chevron1"/>
    <dgm:cxn modelId="{B00F0D4B-FE51-4752-9F2D-F1DE289F8BA7}" type="presParOf" srcId="{47A2BB95-5D6C-4444-AB95-8D82D402C911}" destId="{66C50590-1183-49E3-ADA2-35B4091326D1}" srcOrd="7" destOrd="0" presId="urn:microsoft.com/office/officeart/2005/8/layout/chevron1"/>
    <dgm:cxn modelId="{00893D1A-25AC-418B-BA35-567C77073095}" type="presParOf" srcId="{47A2BB95-5D6C-4444-AB95-8D82D402C911}" destId="{9147D38E-F951-4331-B81E-6B2F270CAC3C}" srcOrd="8" destOrd="0" presId="urn:microsoft.com/office/officeart/2005/8/layout/chevron1"/>
    <dgm:cxn modelId="{BDB5B8FC-750F-45B7-85C8-DC201661639B}" type="presParOf" srcId="{47A2BB95-5D6C-4444-AB95-8D82D402C911}" destId="{76FCC13D-1FB4-45B5-BF5B-610717CC554C}" srcOrd="9" destOrd="0" presId="urn:microsoft.com/office/officeart/2005/8/layout/chevron1"/>
    <dgm:cxn modelId="{A213CADD-8AB0-4421-B271-67F6B6B0DF80}" type="presParOf" srcId="{47A2BB95-5D6C-4444-AB95-8D82D402C911}" destId="{5FCC3DA0-D81E-4F5A-9B22-13A5F4D51B56}" srcOrd="10" destOrd="0" presId="urn:microsoft.com/office/officeart/2005/8/layout/chevron1"/>
    <dgm:cxn modelId="{0B9BA1F2-A162-4F80-96CC-43753AE091B7}" type="presParOf" srcId="{47A2BB95-5D6C-4444-AB95-8D82D402C911}" destId="{1941AEBA-2673-4F4D-8934-4DA37B9575C0}" srcOrd="11" destOrd="0" presId="urn:microsoft.com/office/officeart/2005/8/layout/chevron1"/>
    <dgm:cxn modelId="{210819AB-D165-410E-81A0-1F4C8FAFC4A8}" type="presParOf" srcId="{47A2BB95-5D6C-4444-AB95-8D82D402C911}" destId="{8A898FB9-23FF-415C-AE86-05EEE5FE2234}" srcOrd="12" destOrd="0" presId="urn:microsoft.com/office/officeart/2005/8/layout/chevron1"/>
    <dgm:cxn modelId="{19115910-E261-4308-A138-874CD1B915FC}" type="presParOf" srcId="{47A2BB95-5D6C-4444-AB95-8D82D402C911}" destId="{28690A5A-A112-472D-940A-35FE714A8A6B}" srcOrd="13" destOrd="0" presId="urn:microsoft.com/office/officeart/2005/8/layout/chevron1"/>
    <dgm:cxn modelId="{7B32A35C-51E9-4C2C-9120-54E172D46796}" type="presParOf" srcId="{47A2BB95-5D6C-4444-AB95-8D82D402C911}" destId="{BB38A1D9-113C-4C42-ACCE-674C5D247385}" srcOrd="14" destOrd="0" presId="urn:microsoft.com/office/officeart/2005/8/layout/chevron1"/>
    <dgm:cxn modelId="{5EEB5E1D-36BE-4E45-817A-898B4BDCFE7E}" type="presParOf" srcId="{47A2BB95-5D6C-4444-AB95-8D82D402C911}" destId="{F4BB9417-7B99-4D24-9041-884B8B5FDCE0}" srcOrd="15" destOrd="0" presId="urn:microsoft.com/office/officeart/2005/8/layout/chevron1"/>
    <dgm:cxn modelId="{067D0AB6-BE7C-4092-923F-B4E69C50067E}"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7C699746-C71E-40E5-AAE6-B75DB8B4A292}" type="presOf" srcId="{74EFC469-3DE8-44A0-B8F7-9A923EAF52BE}" destId="{9147D38E-F951-4331-B81E-6B2F270CAC3C}"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8782EB2E-2664-42F4-93F6-7E704CE8F68D}" type="presOf" srcId="{6CF4A22F-F99B-4826-8736-E5A6D55FBDC9}" destId="{BB38A1D9-113C-4C42-ACCE-674C5D247385}" srcOrd="0" destOrd="0" presId="urn:microsoft.com/office/officeart/2005/8/layout/chevron1"/>
    <dgm:cxn modelId="{8B85EB5D-D81E-47D8-A588-50CDB309AA40}" srcId="{4257FA0B-DC04-4E2B-A525-27C9CAE4D49F}" destId="{6CF4A22F-F99B-4826-8736-E5A6D55FBDC9}" srcOrd="7" destOrd="0" parTransId="{872AAAFF-7B62-4108-A93D-1301DB3144DE}" sibTransId="{ECA125C1-F948-4E4A-BB85-BF2F352010F5}"/>
    <dgm:cxn modelId="{BA6238CC-DAB3-4643-8961-A5E2C1944CD6}" type="presOf" srcId="{DB50FD64-10C8-4548-B017-715B6AB336F1}" destId="{BD68666F-8DD7-48D2-8158-BDF651D1999B}" srcOrd="0" destOrd="0" presId="urn:microsoft.com/office/officeart/2005/8/layout/chevron1"/>
    <dgm:cxn modelId="{F9613D47-8D94-44F4-A89C-F70E2076ED6C}" type="presOf" srcId="{4257FA0B-DC04-4E2B-A525-27C9CAE4D49F}" destId="{47A2BB95-5D6C-4444-AB95-8D82D402C911}" srcOrd="0" destOrd="0" presId="urn:microsoft.com/office/officeart/2005/8/layout/chevron1"/>
    <dgm:cxn modelId="{DBC02A63-A4BC-4BE8-9E1C-9169FD126688}" type="presOf" srcId="{97B88A51-A6B4-401C-92B4-7F283FD6CD78}" destId="{5FCC3DA0-D81E-4F5A-9B22-13A5F4D51B56}"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C86C65DE-D040-4AC7-A70F-4A34FEBE176E}" type="presOf" srcId="{642A396D-93A3-4E2B-8EAA-158138FD6146}" destId="{93AAE2AD-45B8-4BC0-B4CF-A7161EE52D8D}" srcOrd="0" destOrd="0" presId="urn:microsoft.com/office/officeart/2005/8/layout/chevron1"/>
    <dgm:cxn modelId="{8349B1D5-677F-4AAC-841E-E66FF31D984C}" type="presOf" srcId="{D1079DB9-218B-4CF9-8626-480CCA915813}" destId="{81EA62C5-555D-4666-A6B5-923BAE052B54}"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1C2A616C-EEDF-45C3-B2B0-42CFA22F03B8}" type="presOf" srcId="{5964108C-1F5F-4E86-A2B8-BC766412A552}" destId="{8A898FB9-23FF-415C-AE86-05EEE5FE2234}"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1F34BE40-373A-48F3-B4DF-1C0CA411C14F}" type="presOf" srcId="{0A77A97A-59D3-44F6-A9E5-EEB7446BE536}" destId="{B2464ACB-6F23-4D18-907E-D06EBED145BB}" srcOrd="0" destOrd="0" presId="urn:microsoft.com/office/officeart/2005/8/layout/chevron1"/>
    <dgm:cxn modelId="{D836D951-38D0-4E02-BAEC-66EF3E8250DC}" type="presOf" srcId="{2225E6C6-5DDB-4A3F-A27F-4C5647F62D31}" destId="{A37DB358-8167-442E-8740-1D2ECDCEE4C6}" srcOrd="0" destOrd="0" presId="urn:microsoft.com/office/officeart/2005/8/layout/chevron1"/>
    <dgm:cxn modelId="{7C2C73BE-31CF-4A5A-B276-21A1316A4D80}" type="presParOf" srcId="{47A2BB95-5D6C-4444-AB95-8D82D402C911}" destId="{93AAE2AD-45B8-4BC0-B4CF-A7161EE52D8D}" srcOrd="0" destOrd="0" presId="urn:microsoft.com/office/officeart/2005/8/layout/chevron1"/>
    <dgm:cxn modelId="{09FD6842-A714-4AA5-A234-C2FF0116BF4C}" type="presParOf" srcId="{47A2BB95-5D6C-4444-AB95-8D82D402C911}" destId="{9CF49D3F-3662-45C5-881D-4EE36A059E2A}" srcOrd="1" destOrd="0" presId="urn:microsoft.com/office/officeart/2005/8/layout/chevron1"/>
    <dgm:cxn modelId="{D362ABAF-249B-4243-A743-9A505794A920}" type="presParOf" srcId="{47A2BB95-5D6C-4444-AB95-8D82D402C911}" destId="{A37DB358-8167-442E-8740-1D2ECDCEE4C6}" srcOrd="2" destOrd="0" presId="urn:microsoft.com/office/officeart/2005/8/layout/chevron1"/>
    <dgm:cxn modelId="{1F793719-D9BD-47C3-AA6E-7DF449E74A6E}" type="presParOf" srcId="{47A2BB95-5D6C-4444-AB95-8D82D402C911}" destId="{BB6A546D-BCAD-47FC-93DD-9000ED15BB4E}" srcOrd="3" destOrd="0" presId="urn:microsoft.com/office/officeart/2005/8/layout/chevron1"/>
    <dgm:cxn modelId="{C8E35EDF-C52C-4804-B4D4-41BE4A9FE281}" type="presParOf" srcId="{47A2BB95-5D6C-4444-AB95-8D82D402C911}" destId="{B2464ACB-6F23-4D18-907E-D06EBED145BB}" srcOrd="4" destOrd="0" presId="urn:microsoft.com/office/officeart/2005/8/layout/chevron1"/>
    <dgm:cxn modelId="{2184F891-840E-4DE1-9FBE-9DA18EFFB177}" type="presParOf" srcId="{47A2BB95-5D6C-4444-AB95-8D82D402C911}" destId="{68A27C42-B10B-41FE-8B4E-2013A5FB13C7}" srcOrd="5" destOrd="0" presId="urn:microsoft.com/office/officeart/2005/8/layout/chevron1"/>
    <dgm:cxn modelId="{4FBF2580-4E37-405F-9B74-760FACD65605}" type="presParOf" srcId="{47A2BB95-5D6C-4444-AB95-8D82D402C911}" destId="{BD68666F-8DD7-48D2-8158-BDF651D1999B}" srcOrd="6" destOrd="0" presId="urn:microsoft.com/office/officeart/2005/8/layout/chevron1"/>
    <dgm:cxn modelId="{FD2D7CFC-9232-40AB-AC11-E122676B0B4D}" type="presParOf" srcId="{47A2BB95-5D6C-4444-AB95-8D82D402C911}" destId="{66C50590-1183-49E3-ADA2-35B4091326D1}" srcOrd="7" destOrd="0" presId="urn:microsoft.com/office/officeart/2005/8/layout/chevron1"/>
    <dgm:cxn modelId="{2CA6963B-2A79-4C6C-B066-FD7C1F42F077}" type="presParOf" srcId="{47A2BB95-5D6C-4444-AB95-8D82D402C911}" destId="{9147D38E-F951-4331-B81E-6B2F270CAC3C}" srcOrd="8" destOrd="0" presId="urn:microsoft.com/office/officeart/2005/8/layout/chevron1"/>
    <dgm:cxn modelId="{595C738A-BE92-4168-8BB7-05F9931D1741}" type="presParOf" srcId="{47A2BB95-5D6C-4444-AB95-8D82D402C911}" destId="{76FCC13D-1FB4-45B5-BF5B-610717CC554C}" srcOrd="9" destOrd="0" presId="urn:microsoft.com/office/officeart/2005/8/layout/chevron1"/>
    <dgm:cxn modelId="{F562E2C5-CF8A-47F6-8204-C5530605DEB7}" type="presParOf" srcId="{47A2BB95-5D6C-4444-AB95-8D82D402C911}" destId="{5FCC3DA0-D81E-4F5A-9B22-13A5F4D51B56}" srcOrd="10" destOrd="0" presId="urn:microsoft.com/office/officeart/2005/8/layout/chevron1"/>
    <dgm:cxn modelId="{690AD849-1F76-4564-84B4-59CF7299D7AF}" type="presParOf" srcId="{47A2BB95-5D6C-4444-AB95-8D82D402C911}" destId="{1941AEBA-2673-4F4D-8934-4DA37B9575C0}" srcOrd="11" destOrd="0" presId="urn:microsoft.com/office/officeart/2005/8/layout/chevron1"/>
    <dgm:cxn modelId="{729DE1AD-2F00-44FF-89A9-77D52E3E407E}" type="presParOf" srcId="{47A2BB95-5D6C-4444-AB95-8D82D402C911}" destId="{8A898FB9-23FF-415C-AE86-05EEE5FE2234}" srcOrd="12" destOrd="0" presId="urn:microsoft.com/office/officeart/2005/8/layout/chevron1"/>
    <dgm:cxn modelId="{3E480563-966B-4BB5-831A-2A029C07A463}" type="presParOf" srcId="{47A2BB95-5D6C-4444-AB95-8D82D402C911}" destId="{28690A5A-A112-472D-940A-35FE714A8A6B}" srcOrd="13" destOrd="0" presId="urn:microsoft.com/office/officeart/2005/8/layout/chevron1"/>
    <dgm:cxn modelId="{80E64C55-968E-4BE2-81A0-7DC3C09B7B48}" type="presParOf" srcId="{47A2BB95-5D6C-4444-AB95-8D82D402C911}" destId="{BB38A1D9-113C-4C42-ACCE-674C5D247385}" srcOrd="14" destOrd="0" presId="urn:microsoft.com/office/officeart/2005/8/layout/chevron1"/>
    <dgm:cxn modelId="{B2A509BC-AADB-477F-BF37-6BDF5AE1EBC2}" type="presParOf" srcId="{47A2BB95-5D6C-4444-AB95-8D82D402C911}" destId="{F4BB9417-7B99-4D24-9041-884B8B5FDCE0}" srcOrd="15" destOrd="0" presId="urn:microsoft.com/office/officeart/2005/8/layout/chevron1"/>
    <dgm:cxn modelId="{EC133F09-A4EE-48E2-8888-F5AEDD28CAE0}"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402CDC2F-A344-40AE-9001-6F530775A084}" type="presOf" srcId="{74EFC469-3DE8-44A0-B8F7-9A923EAF52BE}" destId="{9147D38E-F951-4331-B81E-6B2F270CAC3C}" srcOrd="0" destOrd="0" presId="urn:microsoft.com/office/officeart/2005/8/layout/chevron1"/>
    <dgm:cxn modelId="{4EBD803C-8F7E-40CB-A140-E5608A5A51A5}" srcId="{4257FA0B-DC04-4E2B-A525-27C9CAE4D49F}" destId="{DB50FD64-10C8-4548-B017-715B6AB336F1}" srcOrd="3" destOrd="0" parTransId="{20ABE791-13D9-4830-B660-FF77584E7C60}" sibTransId="{6BE7CD28-97AF-4C4C-AFD6-4C824F6981ED}"/>
    <dgm:cxn modelId="{FCA14D0C-53AC-4E25-9A8A-A55BEF2350C3}" srcId="{4257FA0B-DC04-4E2B-A525-27C9CAE4D49F}" destId="{0A77A97A-59D3-44F6-A9E5-EEB7446BE536}" srcOrd="2" destOrd="0" parTransId="{43E81C8D-0D9E-483B-AC5B-F57D7A813152}" sibTransId="{186AFDBF-F109-40EB-92D2-598737E78FE7}"/>
    <dgm:cxn modelId="{F391B72B-35F1-4430-B99C-9A92C3F68CA3}" type="presOf" srcId="{5964108C-1F5F-4E86-A2B8-BC766412A552}" destId="{8A898FB9-23FF-415C-AE86-05EEE5FE2234}"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9D96982C-98F3-4E6D-B7C4-D9245EB0B8C8}" type="presOf" srcId="{2225E6C6-5DDB-4A3F-A27F-4C5647F62D31}" destId="{A37DB358-8167-442E-8740-1D2ECDCEE4C6}" srcOrd="0" destOrd="0" presId="urn:microsoft.com/office/officeart/2005/8/layout/chevron1"/>
    <dgm:cxn modelId="{161BB6BA-9DDA-4EA1-A3CB-74F80F7BEBAC}" type="presOf" srcId="{6CF4A22F-F99B-4826-8736-E5A6D55FBDC9}" destId="{BB38A1D9-113C-4C42-ACCE-674C5D247385}" srcOrd="0" destOrd="0" presId="urn:microsoft.com/office/officeart/2005/8/layout/chevron1"/>
    <dgm:cxn modelId="{62453311-1C63-477A-9A93-1A5751389798}" type="presOf" srcId="{D1079DB9-218B-4CF9-8626-480CCA915813}" destId="{81EA62C5-555D-4666-A6B5-923BAE052B54}"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28A3301B-DFD3-4E49-B53B-F8EE39DEAF38}" type="presOf" srcId="{4257FA0B-DC04-4E2B-A525-27C9CAE4D49F}" destId="{47A2BB95-5D6C-4444-AB95-8D82D402C911}" srcOrd="0" destOrd="0" presId="urn:microsoft.com/office/officeart/2005/8/layout/chevron1"/>
    <dgm:cxn modelId="{D9A441A4-C130-4A40-87E6-30E3A8B349FB}" type="presOf" srcId="{97B88A51-A6B4-401C-92B4-7F283FD6CD78}" destId="{5FCC3DA0-D81E-4F5A-9B22-13A5F4D51B56}"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67ACD45E-60B1-4600-986B-3A5354D154F0}" type="presOf" srcId="{642A396D-93A3-4E2B-8EAA-158138FD6146}" destId="{93AAE2AD-45B8-4BC0-B4CF-A7161EE52D8D}"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CC8892C7-E139-4767-983A-B9F966CDCC81}" type="presOf" srcId="{DB50FD64-10C8-4548-B017-715B6AB336F1}" destId="{BD68666F-8DD7-48D2-8158-BDF651D1999B}"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1EF3AE29-03C3-484B-BBBE-E265D7DA7ADC}" type="presOf" srcId="{0A77A97A-59D3-44F6-A9E5-EEB7446BE536}" destId="{B2464ACB-6F23-4D18-907E-D06EBED145BB}" srcOrd="0" destOrd="0" presId="urn:microsoft.com/office/officeart/2005/8/layout/chevron1"/>
    <dgm:cxn modelId="{561C348B-7174-48C5-B137-9D12D5C645DA}" type="presParOf" srcId="{47A2BB95-5D6C-4444-AB95-8D82D402C911}" destId="{93AAE2AD-45B8-4BC0-B4CF-A7161EE52D8D}" srcOrd="0" destOrd="0" presId="urn:microsoft.com/office/officeart/2005/8/layout/chevron1"/>
    <dgm:cxn modelId="{F8E89E9B-DE0F-4197-ABC4-66090302A330}" type="presParOf" srcId="{47A2BB95-5D6C-4444-AB95-8D82D402C911}" destId="{9CF49D3F-3662-45C5-881D-4EE36A059E2A}" srcOrd="1" destOrd="0" presId="urn:microsoft.com/office/officeart/2005/8/layout/chevron1"/>
    <dgm:cxn modelId="{AEBD3D0F-ED7B-4AB8-B282-C1F20B695506}" type="presParOf" srcId="{47A2BB95-5D6C-4444-AB95-8D82D402C911}" destId="{A37DB358-8167-442E-8740-1D2ECDCEE4C6}" srcOrd="2" destOrd="0" presId="urn:microsoft.com/office/officeart/2005/8/layout/chevron1"/>
    <dgm:cxn modelId="{BFC4B559-009D-4563-8D04-BEB9626307C6}" type="presParOf" srcId="{47A2BB95-5D6C-4444-AB95-8D82D402C911}" destId="{BB6A546D-BCAD-47FC-93DD-9000ED15BB4E}" srcOrd="3" destOrd="0" presId="urn:microsoft.com/office/officeart/2005/8/layout/chevron1"/>
    <dgm:cxn modelId="{26FF8BD7-8BA6-45BF-8DA6-5A75CA75FF92}" type="presParOf" srcId="{47A2BB95-5D6C-4444-AB95-8D82D402C911}" destId="{B2464ACB-6F23-4D18-907E-D06EBED145BB}" srcOrd="4" destOrd="0" presId="urn:microsoft.com/office/officeart/2005/8/layout/chevron1"/>
    <dgm:cxn modelId="{8E13F7F3-D37C-4C9D-A411-13EF751ADFE0}" type="presParOf" srcId="{47A2BB95-5D6C-4444-AB95-8D82D402C911}" destId="{68A27C42-B10B-41FE-8B4E-2013A5FB13C7}" srcOrd="5" destOrd="0" presId="urn:microsoft.com/office/officeart/2005/8/layout/chevron1"/>
    <dgm:cxn modelId="{40FA6616-409E-4201-B598-62870449E985}" type="presParOf" srcId="{47A2BB95-5D6C-4444-AB95-8D82D402C911}" destId="{BD68666F-8DD7-48D2-8158-BDF651D1999B}" srcOrd="6" destOrd="0" presId="urn:microsoft.com/office/officeart/2005/8/layout/chevron1"/>
    <dgm:cxn modelId="{3FD0905C-3BF3-4608-A52A-C2718FFD4226}" type="presParOf" srcId="{47A2BB95-5D6C-4444-AB95-8D82D402C911}" destId="{66C50590-1183-49E3-ADA2-35B4091326D1}" srcOrd="7" destOrd="0" presId="urn:microsoft.com/office/officeart/2005/8/layout/chevron1"/>
    <dgm:cxn modelId="{91FCDA08-B48D-402E-8FE3-B9F49C4471C5}" type="presParOf" srcId="{47A2BB95-5D6C-4444-AB95-8D82D402C911}" destId="{9147D38E-F951-4331-B81E-6B2F270CAC3C}" srcOrd="8" destOrd="0" presId="urn:microsoft.com/office/officeart/2005/8/layout/chevron1"/>
    <dgm:cxn modelId="{4BAAEBF1-A386-43C2-9A60-3C918E198CCD}" type="presParOf" srcId="{47A2BB95-5D6C-4444-AB95-8D82D402C911}" destId="{76FCC13D-1FB4-45B5-BF5B-610717CC554C}" srcOrd="9" destOrd="0" presId="urn:microsoft.com/office/officeart/2005/8/layout/chevron1"/>
    <dgm:cxn modelId="{C62AC030-F31A-4417-AD1D-37C3CD8D922D}" type="presParOf" srcId="{47A2BB95-5D6C-4444-AB95-8D82D402C911}" destId="{5FCC3DA0-D81E-4F5A-9B22-13A5F4D51B56}" srcOrd="10" destOrd="0" presId="urn:microsoft.com/office/officeart/2005/8/layout/chevron1"/>
    <dgm:cxn modelId="{70A73F7D-247F-485D-A60B-545C66233C84}" type="presParOf" srcId="{47A2BB95-5D6C-4444-AB95-8D82D402C911}" destId="{1941AEBA-2673-4F4D-8934-4DA37B9575C0}" srcOrd="11" destOrd="0" presId="urn:microsoft.com/office/officeart/2005/8/layout/chevron1"/>
    <dgm:cxn modelId="{70DE04CA-B8C0-44E4-9B5B-933534D2E537}" type="presParOf" srcId="{47A2BB95-5D6C-4444-AB95-8D82D402C911}" destId="{8A898FB9-23FF-415C-AE86-05EEE5FE2234}" srcOrd="12" destOrd="0" presId="urn:microsoft.com/office/officeart/2005/8/layout/chevron1"/>
    <dgm:cxn modelId="{BB8EC8F9-7511-4FD5-880C-279C0C3001CF}" type="presParOf" srcId="{47A2BB95-5D6C-4444-AB95-8D82D402C911}" destId="{28690A5A-A112-472D-940A-35FE714A8A6B}" srcOrd="13" destOrd="0" presId="urn:microsoft.com/office/officeart/2005/8/layout/chevron1"/>
    <dgm:cxn modelId="{2761F7C0-C4B8-4CD3-85A8-730731D08E55}" type="presParOf" srcId="{47A2BB95-5D6C-4444-AB95-8D82D402C911}" destId="{BB38A1D9-113C-4C42-ACCE-674C5D247385}" srcOrd="14" destOrd="0" presId="urn:microsoft.com/office/officeart/2005/8/layout/chevron1"/>
    <dgm:cxn modelId="{B9236D36-E9CE-4412-8779-1FC00F4690C4}" type="presParOf" srcId="{47A2BB95-5D6C-4444-AB95-8D82D402C911}" destId="{F4BB9417-7B99-4D24-9041-884B8B5FDCE0}" srcOrd="15" destOrd="0" presId="urn:microsoft.com/office/officeart/2005/8/layout/chevron1"/>
    <dgm:cxn modelId="{1A7771FC-CECC-40C8-91C4-25F03A85E299}"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DF9302F8-C04B-4B4F-B107-6E6BDBF7DE94}" type="presOf" srcId="{97B88A51-A6B4-401C-92B4-7F283FD6CD78}" destId="{5FCC3DA0-D81E-4F5A-9B22-13A5F4D51B56}" srcOrd="0" destOrd="0" presId="urn:microsoft.com/office/officeart/2005/8/layout/chevron1"/>
    <dgm:cxn modelId="{BC3FF2CF-84F1-41A5-8182-D99EE61BDBC8}" type="presOf" srcId="{D1079DB9-218B-4CF9-8626-480CCA915813}" destId="{81EA62C5-555D-4666-A6B5-923BAE052B54}" srcOrd="0" destOrd="0" presId="urn:microsoft.com/office/officeart/2005/8/layout/chevron1"/>
    <dgm:cxn modelId="{4EBD803C-8F7E-40CB-A140-E5608A5A51A5}" srcId="{4257FA0B-DC04-4E2B-A525-27C9CAE4D49F}" destId="{DB50FD64-10C8-4548-B017-715B6AB336F1}" srcOrd="3" destOrd="0" parTransId="{20ABE791-13D9-4830-B660-FF77584E7C60}" sibTransId="{6BE7CD28-97AF-4C4C-AFD6-4C824F6981ED}"/>
    <dgm:cxn modelId="{FCA14D0C-53AC-4E25-9A8A-A55BEF2350C3}" srcId="{4257FA0B-DC04-4E2B-A525-27C9CAE4D49F}" destId="{0A77A97A-59D3-44F6-A9E5-EEB7446BE536}" srcOrd="2" destOrd="0" parTransId="{43E81C8D-0D9E-483B-AC5B-F57D7A813152}" sibTransId="{186AFDBF-F109-40EB-92D2-598737E78FE7}"/>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5C2AC552-B7CD-4038-8D84-64A9DAF7272C}" type="presOf" srcId="{6CF4A22F-F99B-4826-8736-E5A6D55FBDC9}" destId="{BB38A1D9-113C-4C42-ACCE-674C5D247385}"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CF450063-8A2E-4349-A738-8C119D920F95}" type="presOf" srcId="{DB50FD64-10C8-4548-B017-715B6AB336F1}" destId="{BD68666F-8DD7-48D2-8158-BDF651D1999B}" srcOrd="0" destOrd="0" presId="urn:microsoft.com/office/officeart/2005/8/layout/chevron1"/>
    <dgm:cxn modelId="{BA17191E-CA95-47F8-8B74-915899758633}" type="presOf" srcId="{5964108C-1F5F-4E86-A2B8-BC766412A552}" destId="{8A898FB9-23FF-415C-AE86-05EEE5FE2234}" srcOrd="0" destOrd="0" presId="urn:microsoft.com/office/officeart/2005/8/layout/chevron1"/>
    <dgm:cxn modelId="{90404ED6-742D-4A8B-9C12-ED63C97EF046}" type="presOf" srcId="{2225E6C6-5DDB-4A3F-A27F-4C5647F62D31}" destId="{A37DB358-8167-442E-8740-1D2ECDCEE4C6}"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822C6C38-DADA-4D89-AB58-3853BA25DF91}" srcId="{4257FA0B-DC04-4E2B-A525-27C9CAE4D49F}" destId="{5964108C-1F5F-4E86-A2B8-BC766412A552}" srcOrd="6" destOrd="0" parTransId="{094D7976-E0F2-4A5E-900C-16461454DD02}" sibTransId="{D1ACA20F-350B-465B-B22F-40235F298097}"/>
    <dgm:cxn modelId="{CA161BE9-80ED-4A3C-9669-33A8E7C16DBD}" type="presOf" srcId="{4257FA0B-DC04-4E2B-A525-27C9CAE4D49F}" destId="{47A2BB95-5D6C-4444-AB95-8D82D402C911}"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38CC39E3-F6A5-4E84-855B-C80144538687}" type="presOf" srcId="{74EFC469-3DE8-44A0-B8F7-9A923EAF52BE}" destId="{9147D38E-F951-4331-B81E-6B2F270CAC3C}" srcOrd="0" destOrd="0" presId="urn:microsoft.com/office/officeart/2005/8/layout/chevron1"/>
    <dgm:cxn modelId="{3D9836AE-87A0-4D2E-8360-A89544449DA9}" type="presOf" srcId="{0A77A97A-59D3-44F6-A9E5-EEB7446BE536}" destId="{B2464ACB-6F23-4D18-907E-D06EBED145BB}" srcOrd="0" destOrd="0" presId="urn:microsoft.com/office/officeart/2005/8/layout/chevron1"/>
    <dgm:cxn modelId="{DB0E30BF-2D70-4B45-89A1-57A7354FF3EE}" type="presOf" srcId="{642A396D-93A3-4E2B-8EAA-158138FD6146}" destId="{93AAE2AD-45B8-4BC0-B4CF-A7161EE52D8D}" srcOrd="0" destOrd="0" presId="urn:microsoft.com/office/officeart/2005/8/layout/chevron1"/>
    <dgm:cxn modelId="{B1331500-6FFC-42E3-BE90-76565FEB0D80}" type="presParOf" srcId="{47A2BB95-5D6C-4444-AB95-8D82D402C911}" destId="{93AAE2AD-45B8-4BC0-B4CF-A7161EE52D8D}" srcOrd="0" destOrd="0" presId="urn:microsoft.com/office/officeart/2005/8/layout/chevron1"/>
    <dgm:cxn modelId="{F3B971C5-CF95-4D5C-8E81-910B048B4A45}" type="presParOf" srcId="{47A2BB95-5D6C-4444-AB95-8D82D402C911}" destId="{9CF49D3F-3662-45C5-881D-4EE36A059E2A}" srcOrd="1" destOrd="0" presId="urn:microsoft.com/office/officeart/2005/8/layout/chevron1"/>
    <dgm:cxn modelId="{7C2A341F-F09E-4D7F-A3EA-A5B10AB148BD}" type="presParOf" srcId="{47A2BB95-5D6C-4444-AB95-8D82D402C911}" destId="{A37DB358-8167-442E-8740-1D2ECDCEE4C6}" srcOrd="2" destOrd="0" presId="urn:microsoft.com/office/officeart/2005/8/layout/chevron1"/>
    <dgm:cxn modelId="{26FA63B1-8117-44A3-83A6-D2195DD30F9E}" type="presParOf" srcId="{47A2BB95-5D6C-4444-AB95-8D82D402C911}" destId="{BB6A546D-BCAD-47FC-93DD-9000ED15BB4E}" srcOrd="3" destOrd="0" presId="urn:microsoft.com/office/officeart/2005/8/layout/chevron1"/>
    <dgm:cxn modelId="{D25381DC-EE98-4AF2-B9B2-2637E576A7CC}" type="presParOf" srcId="{47A2BB95-5D6C-4444-AB95-8D82D402C911}" destId="{B2464ACB-6F23-4D18-907E-D06EBED145BB}" srcOrd="4" destOrd="0" presId="urn:microsoft.com/office/officeart/2005/8/layout/chevron1"/>
    <dgm:cxn modelId="{CEB99809-47E9-45FE-A04C-DC8D09C5FB6C}" type="presParOf" srcId="{47A2BB95-5D6C-4444-AB95-8D82D402C911}" destId="{68A27C42-B10B-41FE-8B4E-2013A5FB13C7}" srcOrd="5" destOrd="0" presId="urn:microsoft.com/office/officeart/2005/8/layout/chevron1"/>
    <dgm:cxn modelId="{D4511786-AE9C-4606-B403-509569482272}" type="presParOf" srcId="{47A2BB95-5D6C-4444-AB95-8D82D402C911}" destId="{BD68666F-8DD7-48D2-8158-BDF651D1999B}" srcOrd="6" destOrd="0" presId="urn:microsoft.com/office/officeart/2005/8/layout/chevron1"/>
    <dgm:cxn modelId="{C25E547B-0C9E-43B5-B1E9-144D200BEDF1}" type="presParOf" srcId="{47A2BB95-5D6C-4444-AB95-8D82D402C911}" destId="{66C50590-1183-49E3-ADA2-35B4091326D1}" srcOrd="7" destOrd="0" presId="urn:microsoft.com/office/officeart/2005/8/layout/chevron1"/>
    <dgm:cxn modelId="{6AFFE7BB-C2B7-4685-836E-15CE7D2D2B17}" type="presParOf" srcId="{47A2BB95-5D6C-4444-AB95-8D82D402C911}" destId="{9147D38E-F951-4331-B81E-6B2F270CAC3C}" srcOrd="8" destOrd="0" presId="urn:microsoft.com/office/officeart/2005/8/layout/chevron1"/>
    <dgm:cxn modelId="{CB01DE68-2EDC-433B-8D93-0AC3757BA967}" type="presParOf" srcId="{47A2BB95-5D6C-4444-AB95-8D82D402C911}" destId="{76FCC13D-1FB4-45B5-BF5B-610717CC554C}" srcOrd="9" destOrd="0" presId="urn:microsoft.com/office/officeart/2005/8/layout/chevron1"/>
    <dgm:cxn modelId="{5BC2D112-0759-4B2A-85B7-964FAF010486}" type="presParOf" srcId="{47A2BB95-5D6C-4444-AB95-8D82D402C911}" destId="{5FCC3DA0-D81E-4F5A-9B22-13A5F4D51B56}" srcOrd="10" destOrd="0" presId="urn:microsoft.com/office/officeart/2005/8/layout/chevron1"/>
    <dgm:cxn modelId="{25FCFCC7-FB3A-41A1-85A9-31E5A2FC7EBC}" type="presParOf" srcId="{47A2BB95-5D6C-4444-AB95-8D82D402C911}" destId="{1941AEBA-2673-4F4D-8934-4DA37B9575C0}" srcOrd="11" destOrd="0" presId="urn:microsoft.com/office/officeart/2005/8/layout/chevron1"/>
    <dgm:cxn modelId="{80E6517C-6CDD-43C0-A6D6-632703607DDF}" type="presParOf" srcId="{47A2BB95-5D6C-4444-AB95-8D82D402C911}" destId="{8A898FB9-23FF-415C-AE86-05EEE5FE2234}" srcOrd="12" destOrd="0" presId="urn:microsoft.com/office/officeart/2005/8/layout/chevron1"/>
    <dgm:cxn modelId="{A086A01B-C2EA-4B55-AF5C-BA5A27538714}" type="presParOf" srcId="{47A2BB95-5D6C-4444-AB95-8D82D402C911}" destId="{28690A5A-A112-472D-940A-35FE714A8A6B}" srcOrd="13" destOrd="0" presId="urn:microsoft.com/office/officeart/2005/8/layout/chevron1"/>
    <dgm:cxn modelId="{1319CA3D-27BE-4E02-ACBB-A85C9C472402}" type="presParOf" srcId="{47A2BB95-5D6C-4444-AB95-8D82D402C911}" destId="{BB38A1D9-113C-4C42-ACCE-674C5D247385}" srcOrd="14" destOrd="0" presId="urn:microsoft.com/office/officeart/2005/8/layout/chevron1"/>
    <dgm:cxn modelId="{F25E5A07-17BD-4E7F-B703-722CB4A57E59}" type="presParOf" srcId="{47A2BB95-5D6C-4444-AB95-8D82D402C911}" destId="{F4BB9417-7B99-4D24-9041-884B8B5FDCE0}" srcOrd="15" destOrd="0" presId="urn:microsoft.com/office/officeart/2005/8/layout/chevron1"/>
    <dgm:cxn modelId="{C1547CB8-7FE4-4F6D-81D4-A083F48F3253}"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612E709C-31C7-410F-A4FC-56F4E0A3B1E8}" type="presOf" srcId="{642A396D-93A3-4E2B-8EAA-158138FD6146}" destId="{93AAE2AD-45B8-4BC0-B4CF-A7161EE52D8D}" srcOrd="0" destOrd="0" presId="urn:microsoft.com/office/officeart/2005/8/layout/chevron1"/>
    <dgm:cxn modelId="{A551791D-1E15-49D5-A6E8-0887670295C3}" type="presOf" srcId="{2225E6C6-5DDB-4A3F-A27F-4C5647F62D31}" destId="{A37DB358-8167-442E-8740-1D2ECDCEE4C6}"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DBD35A82-05E5-435A-83F4-2A4E3CC82A23}" type="presOf" srcId="{0A77A97A-59D3-44F6-A9E5-EEB7446BE536}" destId="{B2464ACB-6F23-4D18-907E-D06EBED145BB}" srcOrd="0" destOrd="0" presId="urn:microsoft.com/office/officeart/2005/8/layout/chevron1"/>
    <dgm:cxn modelId="{8B85EB5D-D81E-47D8-A588-50CDB309AA40}" srcId="{4257FA0B-DC04-4E2B-A525-27C9CAE4D49F}" destId="{6CF4A22F-F99B-4826-8736-E5A6D55FBDC9}" srcOrd="7" destOrd="0" parTransId="{872AAAFF-7B62-4108-A93D-1301DB3144DE}" sibTransId="{ECA125C1-F948-4E4A-BB85-BF2F352010F5}"/>
    <dgm:cxn modelId="{DD60615F-3ED3-442D-95A6-2DC728F8EC6C}" type="presOf" srcId="{4257FA0B-DC04-4E2B-A525-27C9CAE4D49F}" destId="{47A2BB95-5D6C-4444-AB95-8D82D402C911}" srcOrd="0" destOrd="0" presId="urn:microsoft.com/office/officeart/2005/8/layout/chevron1"/>
    <dgm:cxn modelId="{29C490FF-370C-498E-A700-5D54739836C7}" type="presOf" srcId="{6CF4A22F-F99B-4826-8736-E5A6D55FBDC9}" destId="{BB38A1D9-113C-4C42-ACCE-674C5D247385}"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A727EE83-F6DE-4001-AF0F-F74AC76E9369}" type="presOf" srcId="{D1079DB9-218B-4CF9-8626-480CCA915813}" destId="{81EA62C5-555D-4666-A6B5-923BAE052B54}"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1A640537-3DA2-4639-82B0-2B3759EDBBB9}" type="presOf" srcId="{97B88A51-A6B4-401C-92B4-7F283FD6CD78}" destId="{5FCC3DA0-D81E-4F5A-9B22-13A5F4D51B56}"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822C6C38-DADA-4D89-AB58-3853BA25DF91}" srcId="{4257FA0B-DC04-4E2B-A525-27C9CAE4D49F}" destId="{5964108C-1F5F-4E86-A2B8-BC766412A552}" srcOrd="6" destOrd="0" parTransId="{094D7976-E0F2-4A5E-900C-16461454DD02}" sibTransId="{D1ACA20F-350B-465B-B22F-40235F298097}"/>
    <dgm:cxn modelId="{79793286-C9DD-4C22-8175-E557C2F591E3}" type="presOf" srcId="{DB50FD64-10C8-4548-B017-715B6AB336F1}" destId="{BD68666F-8DD7-48D2-8158-BDF651D1999B}"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0EBBC4BB-C422-408D-A479-8C66002DE286}" type="presOf" srcId="{74EFC469-3DE8-44A0-B8F7-9A923EAF52BE}" destId="{9147D38E-F951-4331-B81E-6B2F270CAC3C}" srcOrd="0" destOrd="0" presId="urn:microsoft.com/office/officeart/2005/8/layout/chevron1"/>
    <dgm:cxn modelId="{2CE5F4EB-5CA7-4F51-9A64-02958E373D19}" type="presOf" srcId="{5964108C-1F5F-4E86-A2B8-BC766412A552}" destId="{8A898FB9-23FF-415C-AE86-05EEE5FE2234}" srcOrd="0" destOrd="0" presId="urn:microsoft.com/office/officeart/2005/8/layout/chevron1"/>
    <dgm:cxn modelId="{EA9E3A01-EB5D-4217-8812-AAD4B75BF51B}" type="presParOf" srcId="{47A2BB95-5D6C-4444-AB95-8D82D402C911}" destId="{93AAE2AD-45B8-4BC0-B4CF-A7161EE52D8D}" srcOrd="0" destOrd="0" presId="urn:microsoft.com/office/officeart/2005/8/layout/chevron1"/>
    <dgm:cxn modelId="{D6482D77-DDB7-48A6-BCF3-E0394B3D3F42}" type="presParOf" srcId="{47A2BB95-5D6C-4444-AB95-8D82D402C911}" destId="{9CF49D3F-3662-45C5-881D-4EE36A059E2A}" srcOrd="1" destOrd="0" presId="urn:microsoft.com/office/officeart/2005/8/layout/chevron1"/>
    <dgm:cxn modelId="{859A59CB-B313-4C1B-89A2-2B9839165EAE}" type="presParOf" srcId="{47A2BB95-5D6C-4444-AB95-8D82D402C911}" destId="{A37DB358-8167-442E-8740-1D2ECDCEE4C6}" srcOrd="2" destOrd="0" presId="urn:microsoft.com/office/officeart/2005/8/layout/chevron1"/>
    <dgm:cxn modelId="{8B1FE32D-11B5-492E-898A-AD0BA8472394}" type="presParOf" srcId="{47A2BB95-5D6C-4444-AB95-8D82D402C911}" destId="{BB6A546D-BCAD-47FC-93DD-9000ED15BB4E}" srcOrd="3" destOrd="0" presId="urn:microsoft.com/office/officeart/2005/8/layout/chevron1"/>
    <dgm:cxn modelId="{7CEE11A6-2D11-468C-B613-151AC70DB32D}" type="presParOf" srcId="{47A2BB95-5D6C-4444-AB95-8D82D402C911}" destId="{B2464ACB-6F23-4D18-907E-D06EBED145BB}" srcOrd="4" destOrd="0" presId="urn:microsoft.com/office/officeart/2005/8/layout/chevron1"/>
    <dgm:cxn modelId="{BDCF6AC3-961D-478B-830E-91519B95F915}" type="presParOf" srcId="{47A2BB95-5D6C-4444-AB95-8D82D402C911}" destId="{68A27C42-B10B-41FE-8B4E-2013A5FB13C7}" srcOrd="5" destOrd="0" presId="urn:microsoft.com/office/officeart/2005/8/layout/chevron1"/>
    <dgm:cxn modelId="{4FC6645D-737F-4989-BA26-59B7929E8323}" type="presParOf" srcId="{47A2BB95-5D6C-4444-AB95-8D82D402C911}" destId="{BD68666F-8DD7-48D2-8158-BDF651D1999B}" srcOrd="6" destOrd="0" presId="urn:microsoft.com/office/officeart/2005/8/layout/chevron1"/>
    <dgm:cxn modelId="{5CE576A0-DD58-491B-8087-0717CDB9E09D}" type="presParOf" srcId="{47A2BB95-5D6C-4444-AB95-8D82D402C911}" destId="{66C50590-1183-49E3-ADA2-35B4091326D1}" srcOrd="7" destOrd="0" presId="urn:microsoft.com/office/officeart/2005/8/layout/chevron1"/>
    <dgm:cxn modelId="{F7A2F2EE-9421-49C0-9AD9-91CF417EE20B}" type="presParOf" srcId="{47A2BB95-5D6C-4444-AB95-8D82D402C911}" destId="{9147D38E-F951-4331-B81E-6B2F270CAC3C}" srcOrd="8" destOrd="0" presId="urn:microsoft.com/office/officeart/2005/8/layout/chevron1"/>
    <dgm:cxn modelId="{87BCECAC-0A86-423E-825C-2A294BAA6C7E}" type="presParOf" srcId="{47A2BB95-5D6C-4444-AB95-8D82D402C911}" destId="{76FCC13D-1FB4-45B5-BF5B-610717CC554C}" srcOrd="9" destOrd="0" presId="urn:microsoft.com/office/officeart/2005/8/layout/chevron1"/>
    <dgm:cxn modelId="{B2A70168-68B3-434F-80D9-B692518D6E6B}" type="presParOf" srcId="{47A2BB95-5D6C-4444-AB95-8D82D402C911}" destId="{5FCC3DA0-D81E-4F5A-9B22-13A5F4D51B56}" srcOrd="10" destOrd="0" presId="urn:microsoft.com/office/officeart/2005/8/layout/chevron1"/>
    <dgm:cxn modelId="{68E761D5-DEC7-4174-81D7-6F28E7828272}" type="presParOf" srcId="{47A2BB95-5D6C-4444-AB95-8D82D402C911}" destId="{1941AEBA-2673-4F4D-8934-4DA37B9575C0}" srcOrd="11" destOrd="0" presId="urn:microsoft.com/office/officeart/2005/8/layout/chevron1"/>
    <dgm:cxn modelId="{BD6D79E3-699D-43B8-BEA0-5FDD1B7EA6AD}" type="presParOf" srcId="{47A2BB95-5D6C-4444-AB95-8D82D402C911}" destId="{8A898FB9-23FF-415C-AE86-05EEE5FE2234}" srcOrd="12" destOrd="0" presId="urn:microsoft.com/office/officeart/2005/8/layout/chevron1"/>
    <dgm:cxn modelId="{15C52D3D-C1A4-441E-B1C1-011FCCA25BED}" type="presParOf" srcId="{47A2BB95-5D6C-4444-AB95-8D82D402C911}" destId="{28690A5A-A112-472D-940A-35FE714A8A6B}" srcOrd="13" destOrd="0" presId="urn:microsoft.com/office/officeart/2005/8/layout/chevron1"/>
    <dgm:cxn modelId="{AD686566-B78D-4475-ACE3-1A6293CFD138}" type="presParOf" srcId="{47A2BB95-5D6C-4444-AB95-8D82D402C911}" destId="{BB38A1D9-113C-4C42-ACCE-674C5D247385}" srcOrd="14" destOrd="0" presId="urn:microsoft.com/office/officeart/2005/8/layout/chevron1"/>
    <dgm:cxn modelId="{E492310C-7FD1-4504-A74A-0CD03D762338}" type="presParOf" srcId="{47A2BB95-5D6C-4444-AB95-8D82D402C911}" destId="{F4BB9417-7B99-4D24-9041-884B8B5FDCE0}" srcOrd="15" destOrd="0" presId="urn:microsoft.com/office/officeart/2005/8/layout/chevron1"/>
    <dgm:cxn modelId="{599FBCE3-433E-435B-AB97-A600C751C310}"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23694"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5737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9350"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52373" custScaleY="176408" custLinFactNeighborX="-18366">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LinFactNeighborX="7326">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36A5316B-D6DC-4D2F-8896-F87EBBD7724B}" type="presOf" srcId="{2225E6C6-5DDB-4A3F-A27F-4C5647F62D31}" destId="{A37DB358-8167-442E-8740-1D2ECDCEE4C6}" srcOrd="0" destOrd="0" presId="urn:microsoft.com/office/officeart/2005/8/layout/chevron1"/>
    <dgm:cxn modelId="{C4380BB2-8635-421E-AD75-0747EBEC46A7}" type="presOf" srcId="{642A396D-93A3-4E2B-8EAA-158138FD6146}" destId="{93AAE2AD-45B8-4BC0-B4CF-A7161EE52D8D}" srcOrd="0" destOrd="0" presId="urn:microsoft.com/office/officeart/2005/8/layout/chevron1"/>
    <dgm:cxn modelId="{4EBD803C-8F7E-40CB-A140-E5608A5A51A5}" srcId="{4257FA0B-DC04-4E2B-A525-27C9CAE4D49F}" destId="{DB50FD64-10C8-4548-B017-715B6AB336F1}" srcOrd="3" destOrd="0" parTransId="{20ABE791-13D9-4830-B660-FF77584E7C60}" sibTransId="{6BE7CD28-97AF-4C4C-AFD6-4C824F6981ED}"/>
    <dgm:cxn modelId="{FCA14D0C-53AC-4E25-9A8A-A55BEF2350C3}" srcId="{4257FA0B-DC04-4E2B-A525-27C9CAE4D49F}" destId="{0A77A97A-59D3-44F6-A9E5-EEB7446BE536}" srcOrd="2" destOrd="0" parTransId="{43E81C8D-0D9E-483B-AC5B-F57D7A813152}" sibTransId="{186AFDBF-F109-40EB-92D2-598737E78FE7}"/>
    <dgm:cxn modelId="{1E63102B-9FCC-4D9E-B07A-A7D43C89A37B}" type="presOf" srcId="{5964108C-1F5F-4E86-A2B8-BC766412A552}" destId="{8A898FB9-23FF-415C-AE86-05EEE5FE2234}"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A5E0EA64-639F-406C-865C-9249355B5634}" type="presOf" srcId="{97B88A51-A6B4-401C-92B4-7F283FD6CD78}" destId="{5FCC3DA0-D81E-4F5A-9B22-13A5F4D51B56}" srcOrd="0" destOrd="0" presId="urn:microsoft.com/office/officeart/2005/8/layout/chevron1"/>
    <dgm:cxn modelId="{5D1B059F-93BB-4895-9C41-BBDB751F14E0}" type="presOf" srcId="{74EFC469-3DE8-44A0-B8F7-9A923EAF52BE}" destId="{9147D38E-F951-4331-B81E-6B2F270CAC3C}" srcOrd="0" destOrd="0" presId="urn:microsoft.com/office/officeart/2005/8/layout/chevron1"/>
    <dgm:cxn modelId="{170084FE-572A-4776-8E52-986485E6026E}" type="presOf" srcId="{4257FA0B-DC04-4E2B-A525-27C9CAE4D49F}" destId="{47A2BB95-5D6C-4444-AB95-8D82D402C911}" srcOrd="0" destOrd="0" presId="urn:microsoft.com/office/officeart/2005/8/layout/chevron1"/>
    <dgm:cxn modelId="{0F421B7C-3233-443D-9890-314875BA90FD}" type="presOf" srcId="{DB50FD64-10C8-4548-B017-715B6AB336F1}" destId="{BD68666F-8DD7-48D2-8158-BDF651D1999B}"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4CE20B05-5BF7-410E-9FE0-24E04E1081D7}" type="presOf" srcId="{0A77A97A-59D3-44F6-A9E5-EEB7446BE536}" destId="{B2464ACB-6F23-4D18-907E-D06EBED145BB}"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098D60A3-AA23-43B4-B8F0-1BC7A97EEF68}" type="presOf" srcId="{6CF4A22F-F99B-4826-8736-E5A6D55FBDC9}" destId="{BB38A1D9-113C-4C42-ACCE-674C5D247385}"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26C5915A-062D-4AC7-907A-A96FF75B5099}" type="presOf" srcId="{D1079DB9-218B-4CF9-8626-480CCA915813}" destId="{81EA62C5-555D-4666-A6B5-923BAE052B54}" srcOrd="0" destOrd="0" presId="urn:microsoft.com/office/officeart/2005/8/layout/chevron1"/>
    <dgm:cxn modelId="{9A369B6B-97BD-460E-A7D6-27AB1DD2EF43}" type="presParOf" srcId="{47A2BB95-5D6C-4444-AB95-8D82D402C911}" destId="{93AAE2AD-45B8-4BC0-B4CF-A7161EE52D8D}" srcOrd="0" destOrd="0" presId="urn:microsoft.com/office/officeart/2005/8/layout/chevron1"/>
    <dgm:cxn modelId="{B8698D91-8533-4321-9631-D34F362F9E5D}" type="presParOf" srcId="{47A2BB95-5D6C-4444-AB95-8D82D402C911}" destId="{9CF49D3F-3662-45C5-881D-4EE36A059E2A}" srcOrd="1" destOrd="0" presId="urn:microsoft.com/office/officeart/2005/8/layout/chevron1"/>
    <dgm:cxn modelId="{59C3DF57-E0BA-497D-BEBC-660D65EF222F}" type="presParOf" srcId="{47A2BB95-5D6C-4444-AB95-8D82D402C911}" destId="{A37DB358-8167-442E-8740-1D2ECDCEE4C6}" srcOrd="2" destOrd="0" presId="urn:microsoft.com/office/officeart/2005/8/layout/chevron1"/>
    <dgm:cxn modelId="{059A258A-4D66-45CA-B9C2-715C3D6EA141}" type="presParOf" srcId="{47A2BB95-5D6C-4444-AB95-8D82D402C911}" destId="{BB6A546D-BCAD-47FC-93DD-9000ED15BB4E}" srcOrd="3" destOrd="0" presId="urn:microsoft.com/office/officeart/2005/8/layout/chevron1"/>
    <dgm:cxn modelId="{2AA01C1D-906A-4E77-B919-3997887DC158}" type="presParOf" srcId="{47A2BB95-5D6C-4444-AB95-8D82D402C911}" destId="{B2464ACB-6F23-4D18-907E-D06EBED145BB}" srcOrd="4" destOrd="0" presId="urn:microsoft.com/office/officeart/2005/8/layout/chevron1"/>
    <dgm:cxn modelId="{FB36A1AA-E0C9-479B-B73B-9AF84C1C10A4}" type="presParOf" srcId="{47A2BB95-5D6C-4444-AB95-8D82D402C911}" destId="{68A27C42-B10B-41FE-8B4E-2013A5FB13C7}" srcOrd="5" destOrd="0" presId="urn:microsoft.com/office/officeart/2005/8/layout/chevron1"/>
    <dgm:cxn modelId="{0B2D4D76-3F3A-46DB-9331-61D9E3E71A9D}" type="presParOf" srcId="{47A2BB95-5D6C-4444-AB95-8D82D402C911}" destId="{BD68666F-8DD7-48D2-8158-BDF651D1999B}" srcOrd="6" destOrd="0" presId="urn:microsoft.com/office/officeart/2005/8/layout/chevron1"/>
    <dgm:cxn modelId="{AD2C2C26-6378-46B6-BA04-92A0AA340EA4}" type="presParOf" srcId="{47A2BB95-5D6C-4444-AB95-8D82D402C911}" destId="{66C50590-1183-49E3-ADA2-35B4091326D1}" srcOrd="7" destOrd="0" presId="urn:microsoft.com/office/officeart/2005/8/layout/chevron1"/>
    <dgm:cxn modelId="{C4626040-390D-405E-AE38-C1D0997681C3}" type="presParOf" srcId="{47A2BB95-5D6C-4444-AB95-8D82D402C911}" destId="{9147D38E-F951-4331-B81E-6B2F270CAC3C}" srcOrd="8" destOrd="0" presId="urn:microsoft.com/office/officeart/2005/8/layout/chevron1"/>
    <dgm:cxn modelId="{85B4EA03-147A-4571-B061-F8EACF9047E7}" type="presParOf" srcId="{47A2BB95-5D6C-4444-AB95-8D82D402C911}" destId="{76FCC13D-1FB4-45B5-BF5B-610717CC554C}" srcOrd="9" destOrd="0" presId="urn:microsoft.com/office/officeart/2005/8/layout/chevron1"/>
    <dgm:cxn modelId="{1FDB853A-3FB0-4228-94D0-B321EDEF6DE5}" type="presParOf" srcId="{47A2BB95-5D6C-4444-AB95-8D82D402C911}" destId="{5FCC3DA0-D81E-4F5A-9B22-13A5F4D51B56}" srcOrd="10" destOrd="0" presId="urn:microsoft.com/office/officeart/2005/8/layout/chevron1"/>
    <dgm:cxn modelId="{6F027DFA-7C4E-40C9-83A8-D216E8756D74}" type="presParOf" srcId="{47A2BB95-5D6C-4444-AB95-8D82D402C911}" destId="{1941AEBA-2673-4F4D-8934-4DA37B9575C0}" srcOrd="11" destOrd="0" presId="urn:microsoft.com/office/officeart/2005/8/layout/chevron1"/>
    <dgm:cxn modelId="{AF593033-85D8-42CE-B010-4EC98B81E604}" type="presParOf" srcId="{47A2BB95-5D6C-4444-AB95-8D82D402C911}" destId="{8A898FB9-23FF-415C-AE86-05EEE5FE2234}" srcOrd="12" destOrd="0" presId="urn:microsoft.com/office/officeart/2005/8/layout/chevron1"/>
    <dgm:cxn modelId="{BC4C8FA7-A42B-46B5-83C2-B59F54E3F1D9}" type="presParOf" srcId="{47A2BB95-5D6C-4444-AB95-8D82D402C911}" destId="{28690A5A-A112-472D-940A-35FE714A8A6B}" srcOrd="13" destOrd="0" presId="urn:microsoft.com/office/officeart/2005/8/layout/chevron1"/>
    <dgm:cxn modelId="{054DFE77-A5D5-45A9-84DA-FFF190951803}" type="presParOf" srcId="{47A2BB95-5D6C-4444-AB95-8D82D402C911}" destId="{BB38A1D9-113C-4C42-ACCE-674C5D247385}" srcOrd="14" destOrd="0" presId="urn:microsoft.com/office/officeart/2005/8/layout/chevron1"/>
    <dgm:cxn modelId="{8C294287-03AC-40A5-9F13-F5DEF43FC05B}" type="presParOf" srcId="{47A2BB95-5D6C-4444-AB95-8D82D402C911}" destId="{F4BB9417-7B99-4D24-9041-884B8B5FDCE0}" srcOrd="15" destOrd="0" presId="urn:microsoft.com/office/officeart/2005/8/layout/chevron1"/>
    <dgm:cxn modelId="{44B0A3C3-F186-423D-BCB0-BC3E71AA02DD}"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00539"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265">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66493"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15058" custScaleY="98753" custLinFactNeighborX="76151" custLinFactNeighborY="2189">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ScaleX="122768" custScaleY="172032" custLinFactNeighborX="-31550" custLinFactNeighborY="-1137">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4613A0C1-5BE1-445F-A9B9-D5799973F376}" type="presOf" srcId="{D1079DB9-218B-4CF9-8626-480CCA915813}" destId="{81EA62C5-555D-4666-A6B5-923BAE052B54}" srcOrd="0" destOrd="0" presId="urn:microsoft.com/office/officeart/2005/8/layout/chevron1"/>
    <dgm:cxn modelId="{500BF56B-1B99-407B-B94F-7AFBD434D037}" type="presOf" srcId="{97B88A51-A6B4-401C-92B4-7F283FD6CD78}" destId="{5FCC3DA0-D81E-4F5A-9B22-13A5F4D51B56}"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B1CDF598-0495-4CC0-80FC-0ECBFFBE3995}" type="presOf" srcId="{5964108C-1F5F-4E86-A2B8-BC766412A552}" destId="{8A898FB9-23FF-415C-AE86-05EEE5FE2234}"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F8E59D7B-AEE1-40A6-B2BF-35D969D7700B}" type="presOf" srcId="{642A396D-93A3-4E2B-8EAA-158138FD6146}" destId="{93AAE2AD-45B8-4BC0-B4CF-A7161EE52D8D}"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BF8CFF68-217E-47B1-9243-50F06D0A671C}" type="presOf" srcId="{2225E6C6-5DDB-4A3F-A27F-4C5647F62D31}" destId="{A37DB358-8167-442E-8740-1D2ECDCEE4C6}"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2EB7A5D7-38DA-4418-940D-F36D983748C9}" type="presOf" srcId="{6CF4A22F-F99B-4826-8736-E5A6D55FBDC9}" destId="{BB38A1D9-113C-4C42-ACCE-674C5D247385}" srcOrd="0" destOrd="0" presId="urn:microsoft.com/office/officeart/2005/8/layout/chevron1"/>
    <dgm:cxn modelId="{64A5FEB3-50ED-47A7-89A2-A5F3C1BD355E}" type="presOf" srcId="{0A77A97A-59D3-44F6-A9E5-EEB7446BE536}" destId="{B2464ACB-6F23-4D18-907E-D06EBED145BB}" srcOrd="0" destOrd="0" presId="urn:microsoft.com/office/officeart/2005/8/layout/chevron1"/>
    <dgm:cxn modelId="{8479B45D-2B8C-4B7C-B5F1-9D3390FD2228}" type="presOf" srcId="{DB50FD64-10C8-4548-B017-715B6AB336F1}" destId="{BD68666F-8DD7-48D2-8158-BDF651D1999B}"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6AECC5F3-5EC2-4AD8-A54B-F5DCDF66CFDA}" type="presOf" srcId="{74EFC469-3DE8-44A0-B8F7-9A923EAF52BE}" destId="{9147D38E-F951-4331-B81E-6B2F270CAC3C}" srcOrd="0" destOrd="0" presId="urn:microsoft.com/office/officeart/2005/8/layout/chevron1"/>
    <dgm:cxn modelId="{4E4D09E2-6B26-45A2-AEF6-BF30B2B265D6}" type="presOf" srcId="{4257FA0B-DC04-4E2B-A525-27C9CAE4D49F}" destId="{47A2BB95-5D6C-4444-AB95-8D82D402C911}" srcOrd="0" destOrd="0" presId="urn:microsoft.com/office/officeart/2005/8/layout/chevron1"/>
    <dgm:cxn modelId="{ED531FB2-10A6-4259-AB1A-8EC6C0B4FD7B}" type="presParOf" srcId="{47A2BB95-5D6C-4444-AB95-8D82D402C911}" destId="{93AAE2AD-45B8-4BC0-B4CF-A7161EE52D8D}" srcOrd="0" destOrd="0" presId="urn:microsoft.com/office/officeart/2005/8/layout/chevron1"/>
    <dgm:cxn modelId="{5A2B3E00-5379-4BA4-8EBF-565E3CCC89BD}" type="presParOf" srcId="{47A2BB95-5D6C-4444-AB95-8D82D402C911}" destId="{9CF49D3F-3662-45C5-881D-4EE36A059E2A}" srcOrd="1" destOrd="0" presId="urn:microsoft.com/office/officeart/2005/8/layout/chevron1"/>
    <dgm:cxn modelId="{FC25F87F-52D3-4382-B95A-B5EB3BCB224B}" type="presParOf" srcId="{47A2BB95-5D6C-4444-AB95-8D82D402C911}" destId="{A37DB358-8167-442E-8740-1D2ECDCEE4C6}" srcOrd="2" destOrd="0" presId="urn:microsoft.com/office/officeart/2005/8/layout/chevron1"/>
    <dgm:cxn modelId="{9FA57D9A-9CE2-4883-8AD9-273E55BD7DC8}" type="presParOf" srcId="{47A2BB95-5D6C-4444-AB95-8D82D402C911}" destId="{BB6A546D-BCAD-47FC-93DD-9000ED15BB4E}" srcOrd="3" destOrd="0" presId="urn:microsoft.com/office/officeart/2005/8/layout/chevron1"/>
    <dgm:cxn modelId="{4A112617-8690-4E37-893A-B3B3D5C4A06D}" type="presParOf" srcId="{47A2BB95-5D6C-4444-AB95-8D82D402C911}" destId="{B2464ACB-6F23-4D18-907E-D06EBED145BB}" srcOrd="4" destOrd="0" presId="urn:microsoft.com/office/officeart/2005/8/layout/chevron1"/>
    <dgm:cxn modelId="{73D86A44-CC74-44F1-92E0-179D5734C90D}" type="presParOf" srcId="{47A2BB95-5D6C-4444-AB95-8D82D402C911}" destId="{68A27C42-B10B-41FE-8B4E-2013A5FB13C7}" srcOrd="5" destOrd="0" presId="urn:microsoft.com/office/officeart/2005/8/layout/chevron1"/>
    <dgm:cxn modelId="{A6245EFC-A12C-453C-A3E8-B39604612EBF}" type="presParOf" srcId="{47A2BB95-5D6C-4444-AB95-8D82D402C911}" destId="{BD68666F-8DD7-48D2-8158-BDF651D1999B}" srcOrd="6" destOrd="0" presId="urn:microsoft.com/office/officeart/2005/8/layout/chevron1"/>
    <dgm:cxn modelId="{7AFD8444-A556-41F7-B92C-FB8A77B4BB2E}" type="presParOf" srcId="{47A2BB95-5D6C-4444-AB95-8D82D402C911}" destId="{66C50590-1183-49E3-ADA2-35B4091326D1}" srcOrd="7" destOrd="0" presId="urn:microsoft.com/office/officeart/2005/8/layout/chevron1"/>
    <dgm:cxn modelId="{FD5CA3AB-BB17-43BD-9533-CCAD5CE1D6B0}" type="presParOf" srcId="{47A2BB95-5D6C-4444-AB95-8D82D402C911}" destId="{9147D38E-F951-4331-B81E-6B2F270CAC3C}" srcOrd="8" destOrd="0" presId="urn:microsoft.com/office/officeart/2005/8/layout/chevron1"/>
    <dgm:cxn modelId="{B9516696-6EC1-4CEC-8242-258209153382}" type="presParOf" srcId="{47A2BB95-5D6C-4444-AB95-8D82D402C911}" destId="{76FCC13D-1FB4-45B5-BF5B-610717CC554C}" srcOrd="9" destOrd="0" presId="urn:microsoft.com/office/officeart/2005/8/layout/chevron1"/>
    <dgm:cxn modelId="{EC24641E-BD92-4144-86E7-DE9AD874ACF6}" type="presParOf" srcId="{47A2BB95-5D6C-4444-AB95-8D82D402C911}" destId="{5FCC3DA0-D81E-4F5A-9B22-13A5F4D51B56}" srcOrd="10" destOrd="0" presId="urn:microsoft.com/office/officeart/2005/8/layout/chevron1"/>
    <dgm:cxn modelId="{D078C39C-6614-4795-B39C-47C38CB22360}" type="presParOf" srcId="{47A2BB95-5D6C-4444-AB95-8D82D402C911}" destId="{1941AEBA-2673-4F4D-8934-4DA37B9575C0}" srcOrd="11" destOrd="0" presId="urn:microsoft.com/office/officeart/2005/8/layout/chevron1"/>
    <dgm:cxn modelId="{C42A90BD-5ECD-4440-BB54-47D0FAF3B59E}" type="presParOf" srcId="{47A2BB95-5D6C-4444-AB95-8D82D402C911}" destId="{8A898FB9-23FF-415C-AE86-05EEE5FE2234}" srcOrd="12" destOrd="0" presId="urn:microsoft.com/office/officeart/2005/8/layout/chevron1"/>
    <dgm:cxn modelId="{812B96F2-8BE2-4219-935B-9400806A536B}" type="presParOf" srcId="{47A2BB95-5D6C-4444-AB95-8D82D402C911}" destId="{28690A5A-A112-472D-940A-35FE714A8A6B}" srcOrd="13" destOrd="0" presId="urn:microsoft.com/office/officeart/2005/8/layout/chevron1"/>
    <dgm:cxn modelId="{F121BE12-DA55-4C3F-BA59-FD9E840A8EBE}" type="presParOf" srcId="{47A2BB95-5D6C-4444-AB95-8D82D402C911}" destId="{BB38A1D9-113C-4C42-ACCE-674C5D247385}" srcOrd="14" destOrd="0" presId="urn:microsoft.com/office/officeart/2005/8/layout/chevron1"/>
    <dgm:cxn modelId="{CDD62EE2-F569-49A8-846D-AE1D5723999B}" type="presParOf" srcId="{47A2BB95-5D6C-4444-AB95-8D82D402C911}" destId="{F4BB9417-7B99-4D24-9041-884B8B5FDCE0}" srcOrd="15" destOrd="0" presId="urn:microsoft.com/office/officeart/2005/8/layout/chevron1"/>
    <dgm:cxn modelId="{C658D570-C5BD-4EC1-A155-FC13AA454A92}"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00539"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265">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66493"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15058" custScaleY="98753" custLinFactNeighborX="76151" custLinFactNeighborY="2189">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ScaleX="122768" custScaleY="172032" custLinFactNeighborX="-31550" custLinFactNeighborY="-1137">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1E7C5A84-ECA4-4BA7-81F8-7FDBF8D02B04}" type="presOf" srcId="{0A77A97A-59D3-44F6-A9E5-EEB7446BE536}" destId="{B2464ACB-6F23-4D18-907E-D06EBED145BB}" srcOrd="0" destOrd="0" presId="urn:microsoft.com/office/officeart/2005/8/layout/chevron1"/>
    <dgm:cxn modelId="{D6D43482-5F9D-419D-820B-FEB2290983C1}" type="presOf" srcId="{D1079DB9-218B-4CF9-8626-480CCA915813}" destId="{81EA62C5-555D-4666-A6B5-923BAE052B54}"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8DFE54B8-C802-4BD3-BB07-F3E1536D6077}" type="presOf" srcId="{4257FA0B-DC04-4E2B-A525-27C9CAE4D49F}" destId="{47A2BB95-5D6C-4444-AB95-8D82D402C911}" srcOrd="0" destOrd="0" presId="urn:microsoft.com/office/officeart/2005/8/layout/chevron1"/>
    <dgm:cxn modelId="{000D4A73-2EE8-43C6-AF2F-8CF71CE2C25E}" type="presOf" srcId="{97B88A51-A6B4-401C-92B4-7F283FD6CD78}" destId="{5FCC3DA0-D81E-4F5A-9B22-13A5F4D51B56}"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822C6C38-DADA-4D89-AB58-3853BA25DF91}" srcId="{4257FA0B-DC04-4E2B-A525-27C9CAE4D49F}" destId="{5964108C-1F5F-4E86-A2B8-BC766412A552}" srcOrd="6" destOrd="0" parTransId="{094D7976-E0F2-4A5E-900C-16461454DD02}" sibTransId="{D1ACA20F-350B-465B-B22F-40235F298097}"/>
    <dgm:cxn modelId="{15B86C12-DE65-4ED5-95B1-67C3F2C9E3E8}" type="presOf" srcId="{DB50FD64-10C8-4548-B017-715B6AB336F1}" destId="{BD68666F-8DD7-48D2-8158-BDF651D1999B}" srcOrd="0" destOrd="0" presId="urn:microsoft.com/office/officeart/2005/8/layout/chevron1"/>
    <dgm:cxn modelId="{75FD8237-F033-481E-BBF4-E17DC597ECC8}" type="presOf" srcId="{2225E6C6-5DDB-4A3F-A27F-4C5647F62D31}" destId="{A37DB358-8167-442E-8740-1D2ECDCEE4C6}" srcOrd="0" destOrd="0" presId="urn:microsoft.com/office/officeart/2005/8/layout/chevron1"/>
    <dgm:cxn modelId="{2F888E05-1148-4A2F-90F9-C4A7CCF4A944}" type="presOf" srcId="{6CF4A22F-F99B-4826-8736-E5A6D55FBDC9}" destId="{BB38A1D9-113C-4C42-ACCE-674C5D247385}"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29EE94AF-0113-4466-80BC-AAEC3F27564B}" type="presOf" srcId="{5964108C-1F5F-4E86-A2B8-BC766412A552}" destId="{8A898FB9-23FF-415C-AE86-05EEE5FE2234}" srcOrd="0" destOrd="0" presId="urn:microsoft.com/office/officeart/2005/8/layout/chevron1"/>
    <dgm:cxn modelId="{CB152700-A132-4AE8-9C7A-2CD6B206CB44}" type="presOf" srcId="{74EFC469-3DE8-44A0-B8F7-9A923EAF52BE}" destId="{9147D38E-F951-4331-B81E-6B2F270CAC3C}" srcOrd="0" destOrd="0" presId="urn:microsoft.com/office/officeart/2005/8/layout/chevron1"/>
    <dgm:cxn modelId="{3786612A-0D75-4001-AE25-83D7F05837CC}" type="presOf" srcId="{642A396D-93A3-4E2B-8EAA-158138FD6146}" destId="{93AAE2AD-45B8-4BC0-B4CF-A7161EE52D8D}" srcOrd="0" destOrd="0" presId="urn:microsoft.com/office/officeart/2005/8/layout/chevron1"/>
    <dgm:cxn modelId="{D225192B-C32C-4E90-B4F3-4118E11A4E17}" type="presParOf" srcId="{47A2BB95-5D6C-4444-AB95-8D82D402C911}" destId="{93AAE2AD-45B8-4BC0-B4CF-A7161EE52D8D}" srcOrd="0" destOrd="0" presId="urn:microsoft.com/office/officeart/2005/8/layout/chevron1"/>
    <dgm:cxn modelId="{71D8721C-7467-4B30-96A7-8A94D72F4FA2}" type="presParOf" srcId="{47A2BB95-5D6C-4444-AB95-8D82D402C911}" destId="{9CF49D3F-3662-45C5-881D-4EE36A059E2A}" srcOrd="1" destOrd="0" presId="urn:microsoft.com/office/officeart/2005/8/layout/chevron1"/>
    <dgm:cxn modelId="{D7F0795A-08D2-461D-94ED-B09694A51E71}" type="presParOf" srcId="{47A2BB95-5D6C-4444-AB95-8D82D402C911}" destId="{A37DB358-8167-442E-8740-1D2ECDCEE4C6}" srcOrd="2" destOrd="0" presId="urn:microsoft.com/office/officeart/2005/8/layout/chevron1"/>
    <dgm:cxn modelId="{A84848E3-55AD-4B04-AA44-E34B987113BE}" type="presParOf" srcId="{47A2BB95-5D6C-4444-AB95-8D82D402C911}" destId="{BB6A546D-BCAD-47FC-93DD-9000ED15BB4E}" srcOrd="3" destOrd="0" presId="urn:microsoft.com/office/officeart/2005/8/layout/chevron1"/>
    <dgm:cxn modelId="{65457CF8-1750-46DD-A594-FBF937C77BDD}" type="presParOf" srcId="{47A2BB95-5D6C-4444-AB95-8D82D402C911}" destId="{B2464ACB-6F23-4D18-907E-D06EBED145BB}" srcOrd="4" destOrd="0" presId="urn:microsoft.com/office/officeart/2005/8/layout/chevron1"/>
    <dgm:cxn modelId="{58F7BEE5-59A6-48B5-96ED-ADAEA9361F68}" type="presParOf" srcId="{47A2BB95-5D6C-4444-AB95-8D82D402C911}" destId="{68A27C42-B10B-41FE-8B4E-2013A5FB13C7}" srcOrd="5" destOrd="0" presId="urn:microsoft.com/office/officeart/2005/8/layout/chevron1"/>
    <dgm:cxn modelId="{23FE502F-863B-47B3-B297-6A5C1613DDB2}" type="presParOf" srcId="{47A2BB95-5D6C-4444-AB95-8D82D402C911}" destId="{BD68666F-8DD7-48D2-8158-BDF651D1999B}" srcOrd="6" destOrd="0" presId="urn:microsoft.com/office/officeart/2005/8/layout/chevron1"/>
    <dgm:cxn modelId="{E4124829-9718-4ECD-9E21-65B63FA67C45}" type="presParOf" srcId="{47A2BB95-5D6C-4444-AB95-8D82D402C911}" destId="{66C50590-1183-49E3-ADA2-35B4091326D1}" srcOrd="7" destOrd="0" presId="urn:microsoft.com/office/officeart/2005/8/layout/chevron1"/>
    <dgm:cxn modelId="{BD45F945-E7AC-4424-9B2C-5C5D15FA6083}" type="presParOf" srcId="{47A2BB95-5D6C-4444-AB95-8D82D402C911}" destId="{9147D38E-F951-4331-B81E-6B2F270CAC3C}" srcOrd="8" destOrd="0" presId="urn:microsoft.com/office/officeart/2005/8/layout/chevron1"/>
    <dgm:cxn modelId="{40FDDCEB-FECB-42C6-8E88-79FBF0EC1BC9}" type="presParOf" srcId="{47A2BB95-5D6C-4444-AB95-8D82D402C911}" destId="{76FCC13D-1FB4-45B5-BF5B-610717CC554C}" srcOrd="9" destOrd="0" presId="urn:microsoft.com/office/officeart/2005/8/layout/chevron1"/>
    <dgm:cxn modelId="{29AC64C0-E028-44AD-A9A6-55E4C9B5F868}" type="presParOf" srcId="{47A2BB95-5D6C-4444-AB95-8D82D402C911}" destId="{5FCC3DA0-D81E-4F5A-9B22-13A5F4D51B56}" srcOrd="10" destOrd="0" presId="urn:microsoft.com/office/officeart/2005/8/layout/chevron1"/>
    <dgm:cxn modelId="{8858B3A8-7217-48F8-A3D0-218DEE8217F2}" type="presParOf" srcId="{47A2BB95-5D6C-4444-AB95-8D82D402C911}" destId="{1941AEBA-2673-4F4D-8934-4DA37B9575C0}" srcOrd="11" destOrd="0" presId="urn:microsoft.com/office/officeart/2005/8/layout/chevron1"/>
    <dgm:cxn modelId="{DD71FDAB-7D7E-44F5-8615-93E87976BE01}" type="presParOf" srcId="{47A2BB95-5D6C-4444-AB95-8D82D402C911}" destId="{8A898FB9-23FF-415C-AE86-05EEE5FE2234}" srcOrd="12" destOrd="0" presId="urn:microsoft.com/office/officeart/2005/8/layout/chevron1"/>
    <dgm:cxn modelId="{ECB9C5C8-E9C5-4B23-BA1F-A48243B1917A}" type="presParOf" srcId="{47A2BB95-5D6C-4444-AB95-8D82D402C911}" destId="{28690A5A-A112-472D-940A-35FE714A8A6B}" srcOrd="13" destOrd="0" presId="urn:microsoft.com/office/officeart/2005/8/layout/chevron1"/>
    <dgm:cxn modelId="{2431E4A8-15F3-4059-BD8B-CE93BBABAD56}" type="presParOf" srcId="{47A2BB95-5D6C-4444-AB95-8D82D402C911}" destId="{BB38A1D9-113C-4C42-ACCE-674C5D247385}" srcOrd="14" destOrd="0" presId="urn:microsoft.com/office/officeart/2005/8/layout/chevron1"/>
    <dgm:cxn modelId="{4C02B469-ECA3-4965-AF37-60170378D126}" type="presParOf" srcId="{47A2BB95-5D6C-4444-AB95-8D82D402C911}" destId="{F4BB9417-7B99-4D24-9041-884B8B5FDCE0}" srcOrd="15" destOrd="0" presId="urn:microsoft.com/office/officeart/2005/8/layout/chevron1"/>
    <dgm:cxn modelId="{F74026FE-CCCF-4366-BBE5-6CFB9918AC6C}"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00539"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265">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66493"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15058" custScaleY="98753" custLinFactNeighborX="76151" custLinFactNeighborY="2189">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ScaleX="122768" custScaleY="172032" custLinFactNeighborX="-31550" custLinFactNeighborY="-1137">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3F0D8989-F144-4B7D-B1A7-DC758BA15EB3}" type="presOf" srcId="{D1079DB9-218B-4CF9-8626-480CCA915813}" destId="{81EA62C5-555D-4666-A6B5-923BAE052B54}"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F919D791-D4E1-473A-8351-7E66542C815C}" type="presOf" srcId="{6CF4A22F-F99B-4826-8736-E5A6D55FBDC9}" destId="{BB38A1D9-113C-4C42-ACCE-674C5D247385}"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A7E5E3A9-DD1F-48C5-A0FA-BAEAE884AD85}" type="presOf" srcId="{DB50FD64-10C8-4548-B017-715B6AB336F1}" destId="{BD68666F-8DD7-48D2-8158-BDF651D1999B}" srcOrd="0" destOrd="0" presId="urn:microsoft.com/office/officeart/2005/8/layout/chevron1"/>
    <dgm:cxn modelId="{8B85EB5D-D81E-47D8-A588-50CDB309AA40}" srcId="{4257FA0B-DC04-4E2B-A525-27C9CAE4D49F}" destId="{6CF4A22F-F99B-4826-8736-E5A6D55FBDC9}" srcOrd="7" destOrd="0" parTransId="{872AAAFF-7B62-4108-A93D-1301DB3144DE}" sibTransId="{ECA125C1-F948-4E4A-BB85-BF2F352010F5}"/>
    <dgm:cxn modelId="{93784F4F-09FE-4AF8-A72E-B9404050EC05}" type="presOf" srcId="{5964108C-1F5F-4E86-A2B8-BC766412A552}" destId="{8A898FB9-23FF-415C-AE86-05EEE5FE2234}" srcOrd="0" destOrd="0" presId="urn:microsoft.com/office/officeart/2005/8/layout/chevron1"/>
    <dgm:cxn modelId="{DA505819-449C-467D-8AE7-016178733CE6}" type="presOf" srcId="{97B88A51-A6B4-401C-92B4-7F283FD6CD78}" destId="{5FCC3DA0-D81E-4F5A-9B22-13A5F4D51B56}"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44A6DEF3-2777-4D7D-B426-4603B71AA494}" type="presOf" srcId="{2225E6C6-5DDB-4A3F-A27F-4C5647F62D31}" destId="{A37DB358-8167-442E-8740-1D2ECDCEE4C6}" srcOrd="0" destOrd="0" presId="urn:microsoft.com/office/officeart/2005/8/layout/chevron1"/>
    <dgm:cxn modelId="{8EC9DBB6-FCC3-4138-94D7-7A0E237EFF50}" type="presOf" srcId="{642A396D-93A3-4E2B-8EAA-158138FD6146}" destId="{93AAE2AD-45B8-4BC0-B4CF-A7161EE52D8D}" srcOrd="0" destOrd="0" presId="urn:microsoft.com/office/officeart/2005/8/layout/chevron1"/>
    <dgm:cxn modelId="{0773071A-EDA5-477F-861E-1F510DDECD2C}" type="presOf" srcId="{0A77A97A-59D3-44F6-A9E5-EEB7446BE536}" destId="{B2464ACB-6F23-4D18-907E-D06EBED145BB}"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822C6C38-DADA-4D89-AB58-3853BA25DF91}" srcId="{4257FA0B-DC04-4E2B-A525-27C9CAE4D49F}" destId="{5964108C-1F5F-4E86-A2B8-BC766412A552}" srcOrd="6" destOrd="0" parTransId="{094D7976-E0F2-4A5E-900C-16461454DD02}" sibTransId="{D1ACA20F-350B-465B-B22F-40235F298097}"/>
    <dgm:cxn modelId="{6AA455C1-7B99-4564-A374-5B17D0752CD0}" type="presOf" srcId="{4257FA0B-DC04-4E2B-A525-27C9CAE4D49F}" destId="{47A2BB95-5D6C-4444-AB95-8D82D402C911}"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4D90E694-81E0-4F34-AF74-D10A50AE8F86}" type="presOf" srcId="{74EFC469-3DE8-44A0-B8F7-9A923EAF52BE}" destId="{9147D38E-F951-4331-B81E-6B2F270CAC3C}" srcOrd="0" destOrd="0" presId="urn:microsoft.com/office/officeart/2005/8/layout/chevron1"/>
    <dgm:cxn modelId="{A06857C4-86E4-45EA-AB60-321DE970750B}" type="presParOf" srcId="{47A2BB95-5D6C-4444-AB95-8D82D402C911}" destId="{93AAE2AD-45B8-4BC0-B4CF-A7161EE52D8D}" srcOrd="0" destOrd="0" presId="urn:microsoft.com/office/officeart/2005/8/layout/chevron1"/>
    <dgm:cxn modelId="{C899EC73-29AC-42E4-9687-E35E3E91050A}" type="presParOf" srcId="{47A2BB95-5D6C-4444-AB95-8D82D402C911}" destId="{9CF49D3F-3662-45C5-881D-4EE36A059E2A}" srcOrd="1" destOrd="0" presId="urn:microsoft.com/office/officeart/2005/8/layout/chevron1"/>
    <dgm:cxn modelId="{B272C925-264F-431A-BDB5-EEBBCE528F90}" type="presParOf" srcId="{47A2BB95-5D6C-4444-AB95-8D82D402C911}" destId="{A37DB358-8167-442E-8740-1D2ECDCEE4C6}" srcOrd="2" destOrd="0" presId="urn:microsoft.com/office/officeart/2005/8/layout/chevron1"/>
    <dgm:cxn modelId="{2537CF17-2AA5-42D0-A009-3E7FAB308DC8}" type="presParOf" srcId="{47A2BB95-5D6C-4444-AB95-8D82D402C911}" destId="{BB6A546D-BCAD-47FC-93DD-9000ED15BB4E}" srcOrd="3" destOrd="0" presId="urn:microsoft.com/office/officeart/2005/8/layout/chevron1"/>
    <dgm:cxn modelId="{475AFEFD-6E3F-4833-94A5-58B905141C12}" type="presParOf" srcId="{47A2BB95-5D6C-4444-AB95-8D82D402C911}" destId="{B2464ACB-6F23-4D18-907E-D06EBED145BB}" srcOrd="4" destOrd="0" presId="urn:microsoft.com/office/officeart/2005/8/layout/chevron1"/>
    <dgm:cxn modelId="{1C934475-A07E-4C7F-A23C-072430F79332}" type="presParOf" srcId="{47A2BB95-5D6C-4444-AB95-8D82D402C911}" destId="{68A27C42-B10B-41FE-8B4E-2013A5FB13C7}" srcOrd="5" destOrd="0" presId="urn:microsoft.com/office/officeart/2005/8/layout/chevron1"/>
    <dgm:cxn modelId="{56BE0EBF-1535-4042-8CF8-1E7B0BC26B88}" type="presParOf" srcId="{47A2BB95-5D6C-4444-AB95-8D82D402C911}" destId="{BD68666F-8DD7-48D2-8158-BDF651D1999B}" srcOrd="6" destOrd="0" presId="urn:microsoft.com/office/officeart/2005/8/layout/chevron1"/>
    <dgm:cxn modelId="{D130C9EA-A502-4CFD-8EB7-F00A1358EA27}" type="presParOf" srcId="{47A2BB95-5D6C-4444-AB95-8D82D402C911}" destId="{66C50590-1183-49E3-ADA2-35B4091326D1}" srcOrd="7" destOrd="0" presId="urn:microsoft.com/office/officeart/2005/8/layout/chevron1"/>
    <dgm:cxn modelId="{43F4270E-A49A-486C-B250-C78E39FB2C0E}" type="presParOf" srcId="{47A2BB95-5D6C-4444-AB95-8D82D402C911}" destId="{9147D38E-F951-4331-B81E-6B2F270CAC3C}" srcOrd="8" destOrd="0" presId="urn:microsoft.com/office/officeart/2005/8/layout/chevron1"/>
    <dgm:cxn modelId="{7228069C-8DC5-4FBE-93CC-0470B31A559B}" type="presParOf" srcId="{47A2BB95-5D6C-4444-AB95-8D82D402C911}" destId="{76FCC13D-1FB4-45B5-BF5B-610717CC554C}" srcOrd="9" destOrd="0" presId="urn:microsoft.com/office/officeart/2005/8/layout/chevron1"/>
    <dgm:cxn modelId="{DFE6F384-FF7F-4472-AFAC-E7E5F6871ED2}" type="presParOf" srcId="{47A2BB95-5D6C-4444-AB95-8D82D402C911}" destId="{5FCC3DA0-D81E-4F5A-9B22-13A5F4D51B56}" srcOrd="10" destOrd="0" presId="urn:microsoft.com/office/officeart/2005/8/layout/chevron1"/>
    <dgm:cxn modelId="{190647C0-81FD-4A87-9E93-3701F4450741}" type="presParOf" srcId="{47A2BB95-5D6C-4444-AB95-8D82D402C911}" destId="{1941AEBA-2673-4F4D-8934-4DA37B9575C0}" srcOrd="11" destOrd="0" presId="urn:microsoft.com/office/officeart/2005/8/layout/chevron1"/>
    <dgm:cxn modelId="{834266CA-8ECC-41B8-92F8-1010EF64B8C2}" type="presParOf" srcId="{47A2BB95-5D6C-4444-AB95-8D82D402C911}" destId="{8A898FB9-23FF-415C-AE86-05EEE5FE2234}" srcOrd="12" destOrd="0" presId="urn:microsoft.com/office/officeart/2005/8/layout/chevron1"/>
    <dgm:cxn modelId="{1C4F8400-76A9-4E8C-A1D6-0DF5FCDBA150}" type="presParOf" srcId="{47A2BB95-5D6C-4444-AB95-8D82D402C911}" destId="{28690A5A-A112-472D-940A-35FE714A8A6B}" srcOrd="13" destOrd="0" presId="urn:microsoft.com/office/officeart/2005/8/layout/chevron1"/>
    <dgm:cxn modelId="{3D65851D-AA7C-4794-9C28-45E8F1F85522}" type="presParOf" srcId="{47A2BB95-5D6C-4444-AB95-8D82D402C911}" destId="{BB38A1D9-113C-4C42-ACCE-674C5D247385}" srcOrd="14" destOrd="0" presId="urn:microsoft.com/office/officeart/2005/8/layout/chevron1"/>
    <dgm:cxn modelId="{6D6D3D2E-A5C1-481D-B969-ED205E372821}" type="presParOf" srcId="{47A2BB95-5D6C-4444-AB95-8D82D402C911}" destId="{F4BB9417-7B99-4D24-9041-884B8B5FDCE0}" srcOrd="15" destOrd="0" presId="urn:microsoft.com/office/officeart/2005/8/layout/chevron1"/>
    <dgm:cxn modelId="{02AE8515-EFE6-441E-99BE-C3E787335C4F}"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00539"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265">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66493"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15058" custScaleY="98753" custLinFactNeighborX="76151" custLinFactNeighborY="2189">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ScaleX="122768" custScaleY="172032" custLinFactNeighborX="-31550" custLinFactNeighborY="-1137">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7F412057-BA65-4F91-BDBA-511A09B5783B}" type="presOf" srcId="{74EFC469-3DE8-44A0-B8F7-9A923EAF52BE}" destId="{9147D38E-F951-4331-B81E-6B2F270CAC3C}" srcOrd="0" destOrd="0" presId="urn:microsoft.com/office/officeart/2005/8/layout/chevron1"/>
    <dgm:cxn modelId="{169F3BD8-8AD7-4DC8-AE1B-5925A5D3F49A}" type="presOf" srcId="{D1079DB9-218B-4CF9-8626-480CCA915813}" destId="{81EA62C5-555D-4666-A6B5-923BAE052B54}"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45B457AD-A4F8-431E-893C-CE3A12E87DF0}" type="presOf" srcId="{2225E6C6-5DDB-4A3F-A27F-4C5647F62D31}" destId="{A37DB358-8167-442E-8740-1D2ECDCEE4C6}"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673512E7-B06E-4313-8A7C-B5AE6088EB8D}" type="presOf" srcId="{4257FA0B-DC04-4E2B-A525-27C9CAE4D49F}" destId="{47A2BB95-5D6C-4444-AB95-8D82D402C911}" srcOrd="0" destOrd="0" presId="urn:microsoft.com/office/officeart/2005/8/layout/chevron1"/>
    <dgm:cxn modelId="{E667ED9A-69D5-40A1-935E-B5F3EC785117}" type="presOf" srcId="{6CF4A22F-F99B-4826-8736-E5A6D55FBDC9}" destId="{BB38A1D9-113C-4C42-ACCE-674C5D247385}"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B01BD83B-F34E-4978-B044-86F6836F193B}" type="presOf" srcId="{97B88A51-A6B4-401C-92B4-7F283FD6CD78}" destId="{5FCC3DA0-D81E-4F5A-9B22-13A5F4D51B56}"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65A75890-3E3E-4386-8E5D-D5BD2F5AE21F}" type="presOf" srcId="{0A77A97A-59D3-44F6-A9E5-EEB7446BE536}" destId="{B2464ACB-6F23-4D18-907E-D06EBED145BB}" srcOrd="0" destOrd="0" presId="urn:microsoft.com/office/officeart/2005/8/layout/chevron1"/>
    <dgm:cxn modelId="{ECA0FFFD-C7B7-49D8-B0B7-D33DAEBF54F4}" type="presOf" srcId="{DB50FD64-10C8-4548-B017-715B6AB336F1}" destId="{BD68666F-8DD7-48D2-8158-BDF651D1999B}"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FAEBF870-11BD-422A-8B62-8CE98774DBC0}" type="presOf" srcId="{5964108C-1F5F-4E86-A2B8-BC766412A552}" destId="{8A898FB9-23FF-415C-AE86-05EEE5FE2234}" srcOrd="0" destOrd="0" presId="urn:microsoft.com/office/officeart/2005/8/layout/chevron1"/>
    <dgm:cxn modelId="{5E8930DF-AAA7-4D2C-BDAF-16665338FD09}" type="presOf" srcId="{642A396D-93A3-4E2B-8EAA-158138FD6146}" destId="{93AAE2AD-45B8-4BC0-B4CF-A7161EE52D8D}" srcOrd="0" destOrd="0" presId="urn:microsoft.com/office/officeart/2005/8/layout/chevron1"/>
    <dgm:cxn modelId="{54E820BA-AF69-447A-9898-3DF481BF5089}" type="presParOf" srcId="{47A2BB95-5D6C-4444-AB95-8D82D402C911}" destId="{93AAE2AD-45B8-4BC0-B4CF-A7161EE52D8D}" srcOrd="0" destOrd="0" presId="urn:microsoft.com/office/officeart/2005/8/layout/chevron1"/>
    <dgm:cxn modelId="{C19B5163-3901-448E-A39A-06E924F2ACB3}" type="presParOf" srcId="{47A2BB95-5D6C-4444-AB95-8D82D402C911}" destId="{9CF49D3F-3662-45C5-881D-4EE36A059E2A}" srcOrd="1" destOrd="0" presId="urn:microsoft.com/office/officeart/2005/8/layout/chevron1"/>
    <dgm:cxn modelId="{5FDC0A1C-6B74-4F7E-9FCA-B6840A89261F}" type="presParOf" srcId="{47A2BB95-5D6C-4444-AB95-8D82D402C911}" destId="{A37DB358-8167-442E-8740-1D2ECDCEE4C6}" srcOrd="2" destOrd="0" presId="urn:microsoft.com/office/officeart/2005/8/layout/chevron1"/>
    <dgm:cxn modelId="{30D31738-E861-4C70-891D-C92E855E770F}" type="presParOf" srcId="{47A2BB95-5D6C-4444-AB95-8D82D402C911}" destId="{BB6A546D-BCAD-47FC-93DD-9000ED15BB4E}" srcOrd="3" destOrd="0" presId="urn:microsoft.com/office/officeart/2005/8/layout/chevron1"/>
    <dgm:cxn modelId="{9042EBE6-CBC9-49DE-876D-42E4483BE634}" type="presParOf" srcId="{47A2BB95-5D6C-4444-AB95-8D82D402C911}" destId="{B2464ACB-6F23-4D18-907E-D06EBED145BB}" srcOrd="4" destOrd="0" presId="urn:microsoft.com/office/officeart/2005/8/layout/chevron1"/>
    <dgm:cxn modelId="{7672D7E8-5133-484F-B71A-A7D0317A4A41}" type="presParOf" srcId="{47A2BB95-5D6C-4444-AB95-8D82D402C911}" destId="{68A27C42-B10B-41FE-8B4E-2013A5FB13C7}" srcOrd="5" destOrd="0" presId="urn:microsoft.com/office/officeart/2005/8/layout/chevron1"/>
    <dgm:cxn modelId="{2A3EB56D-C44B-4A7C-AACD-5594A5287F09}" type="presParOf" srcId="{47A2BB95-5D6C-4444-AB95-8D82D402C911}" destId="{BD68666F-8DD7-48D2-8158-BDF651D1999B}" srcOrd="6" destOrd="0" presId="urn:microsoft.com/office/officeart/2005/8/layout/chevron1"/>
    <dgm:cxn modelId="{3501E2FF-ECC5-49FC-BC69-9B004A297338}" type="presParOf" srcId="{47A2BB95-5D6C-4444-AB95-8D82D402C911}" destId="{66C50590-1183-49E3-ADA2-35B4091326D1}" srcOrd="7" destOrd="0" presId="urn:microsoft.com/office/officeart/2005/8/layout/chevron1"/>
    <dgm:cxn modelId="{953A335D-C07A-42F0-8477-F0366C4A5143}" type="presParOf" srcId="{47A2BB95-5D6C-4444-AB95-8D82D402C911}" destId="{9147D38E-F951-4331-B81E-6B2F270CAC3C}" srcOrd="8" destOrd="0" presId="urn:microsoft.com/office/officeart/2005/8/layout/chevron1"/>
    <dgm:cxn modelId="{108C693B-0203-451F-80D7-47D15C5D8277}" type="presParOf" srcId="{47A2BB95-5D6C-4444-AB95-8D82D402C911}" destId="{76FCC13D-1FB4-45B5-BF5B-610717CC554C}" srcOrd="9" destOrd="0" presId="urn:microsoft.com/office/officeart/2005/8/layout/chevron1"/>
    <dgm:cxn modelId="{93B65F28-61CC-4B23-99DA-78C5157E04B9}" type="presParOf" srcId="{47A2BB95-5D6C-4444-AB95-8D82D402C911}" destId="{5FCC3DA0-D81E-4F5A-9B22-13A5F4D51B56}" srcOrd="10" destOrd="0" presId="urn:microsoft.com/office/officeart/2005/8/layout/chevron1"/>
    <dgm:cxn modelId="{E5DB949D-CB84-4A3F-9405-8534471B2683}" type="presParOf" srcId="{47A2BB95-5D6C-4444-AB95-8D82D402C911}" destId="{1941AEBA-2673-4F4D-8934-4DA37B9575C0}" srcOrd="11" destOrd="0" presId="urn:microsoft.com/office/officeart/2005/8/layout/chevron1"/>
    <dgm:cxn modelId="{57D36385-C96C-4C94-95B9-7965242F0274}" type="presParOf" srcId="{47A2BB95-5D6C-4444-AB95-8D82D402C911}" destId="{8A898FB9-23FF-415C-AE86-05EEE5FE2234}" srcOrd="12" destOrd="0" presId="urn:microsoft.com/office/officeart/2005/8/layout/chevron1"/>
    <dgm:cxn modelId="{00577014-1ECC-40B2-BB37-1FC380BA0005}" type="presParOf" srcId="{47A2BB95-5D6C-4444-AB95-8D82D402C911}" destId="{28690A5A-A112-472D-940A-35FE714A8A6B}" srcOrd="13" destOrd="0" presId="urn:microsoft.com/office/officeart/2005/8/layout/chevron1"/>
    <dgm:cxn modelId="{F67794C7-ACCD-4BC1-BCF7-2286D8E7B20E}" type="presParOf" srcId="{47A2BB95-5D6C-4444-AB95-8D82D402C911}" destId="{BB38A1D9-113C-4C42-ACCE-674C5D247385}" srcOrd="14" destOrd="0" presId="urn:microsoft.com/office/officeart/2005/8/layout/chevron1"/>
    <dgm:cxn modelId="{46C1203E-76FF-4813-A1BA-15F8A9382914}" type="presParOf" srcId="{47A2BB95-5D6C-4444-AB95-8D82D402C911}" destId="{F4BB9417-7B99-4D24-9041-884B8B5FDCE0}" srcOrd="15" destOrd="0" presId="urn:microsoft.com/office/officeart/2005/8/layout/chevron1"/>
    <dgm:cxn modelId="{F3BC4815-6E6A-4DCE-AA44-2B96105D6F20}"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48611" custScaleY="161130">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1C3FB13B-89B6-4E7B-AF5C-521CA0936A2A}" type="presOf" srcId="{DB50FD64-10C8-4548-B017-715B6AB336F1}" destId="{BD68666F-8DD7-48D2-8158-BDF651D1999B}" srcOrd="0" destOrd="0" presId="urn:microsoft.com/office/officeart/2005/8/layout/chevron1"/>
    <dgm:cxn modelId="{8B85EB5D-D81E-47D8-A588-50CDB309AA40}" srcId="{4257FA0B-DC04-4E2B-A525-27C9CAE4D49F}" destId="{6CF4A22F-F99B-4826-8736-E5A6D55FBDC9}" srcOrd="7" destOrd="0" parTransId="{872AAAFF-7B62-4108-A93D-1301DB3144DE}" sibTransId="{ECA125C1-F948-4E4A-BB85-BF2F352010F5}"/>
    <dgm:cxn modelId="{B7A1DEF6-70B5-4FBB-BF1B-8A58B1797CA3}" type="presOf" srcId="{642A396D-93A3-4E2B-8EAA-158138FD6146}" destId="{93AAE2AD-45B8-4BC0-B4CF-A7161EE52D8D}" srcOrd="0" destOrd="0" presId="urn:microsoft.com/office/officeart/2005/8/layout/chevron1"/>
    <dgm:cxn modelId="{E1C6A5D9-70BD-465D-B961-8E9641E10942}" type="presOf" srcId="{5964108C-1F5F-4E86-A2B8-BC766412A552}" destId="{8A898FB9-23FF-415C-AE86-05EEE5FE2234}" srcOrd="0" destOrd="0" presId="urn:microsoft.com/office/officeart/2005/8/layout/chevron1"/>
    <dgm:cxn modelId="{E3EDD612-051D-4E31-B71C-5A95853FD562}" type="presOf" srcId="{2225E6C6-5DDB-4A3F-A27F-4C5647F62D31}" destId="{A37DB358-8167-442E-8740-1D2ECDCEE4C6}" srcOrd="0" destOrd="0" presId="urn:microsoft.com/office/officeart/2005/8/layout/chevron1"/>
    <dgm:cxn modelId="{7514DC5B-E0A3-4103-B39F-ED677D5E7E5C}" type="presOf" srcId="{D1079DB9-218B-4CF9-8626-480CCA915813}" destId="{81EA62C5-555D-4666-A6B5-923BAE052B54}" srcOrd="0" destOrd="0" presId="urn:microsoft.com/office/officeart/2005/8/layout/chevron1"/>
    <dgm:cxn modelId="{D92E05D7-D241-4CA5-AED5-03125A3B36D8}" type="presOf" srcId="{97B88A51-A6B4-401C-92B4-7F283FD6CD78}" destId="{5FCC3DA0-D81E-4F5A-9B22-13A5F4D51B56}"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A92413FD-464A-43FE-BC45-3F8A0B37F922}" srcId="{4257FA0B-DC04-4E2B-A525-27C9CAE4D49F}" destId="{2225E6C6-5DDB-4A3F-A27F-4C5647F62D31}" srcOrd="1" destOrd="0" parTransId="{93B21455-DE8A-421D-B276-9F230A2F7016}" sibTransId="{8D22D490-4214-4572-93A3-B4F1F800FDFC}"/>
    <dgm:cxn modelId="{ED8D716E-4610-4B79-BAC8-5AD837359F1F}" type="presOf" srcId="{4257FA0B-DC04-4E2B-A525-27C9CAE4D49F}" destId="{47A2BB95-5D6C-4444-AB95-8D82D402C911}" srcOrd="0" destOrd="0" presId="urn:microsoft.com/office/officeart/2005/8/layout/chevron1"/>
    <dgm:cxn modelId="{D5E4A182-3D00-4636-9E19-4E58197953C1}" type="presOf" srcId="{0A77A97A-59D3-44F6-A9E5-EEB7446BE536}" destId="{B2464ACB-6F23-4D18-907E-D06EBED145BB}"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10414DAF-434B-4B5F-B972-4265FFA7EA3D}" type="presOf" srcId="{74EFC469-3DE8-44A0-B8F7-9A923EAF52BE}" destId="{9147D38E-F951-4331-B81E-6B2F270CAC3C}" srcOrd="0" destOrd="0" presId="urn:microsoft.com/office/officeart/2005/8/layout/chevron1"/>
    <dgm:cxn modelId="{B06904AB-D89C-48D1-87C9-E1BBC312EBCE}" type="presOf" srcId="{6CF4A22F-F99B-4826-8736-E5A6D55FBDC9}" destId="{BB38A1D9-113C-4C42-ACCE-674C5D247385}" srcOrd="0" destOrd="0" presId="urn:microsoft.com/office/officeart/2005/8/layout/chevron1"/>
    <dgm:cxn modelId="{C9BD8054-C860-4E75-999A-020301B01C56}" type="presParOf" srcId="{47A2BB95-5D6C-4444-AB95-8D82D402C911}" destId="{93AAE2AD-45B8-4BC0-B4CF-A7161EE52D8D}" srcOrd="0" destOrd="0" presId="urn:microsoft.com/office/officeart/2005/8/layout/chevron1"/>
    <dgm:cxn modelId="{B0ED8396-0275-4B70-93B6-F75C61038CE4}" type="presParOf" srcId="{47A2BB95-5D6C-4444-AB95-8D82D402C911}" destId="{9CF49D3F-3662-45C5-881D-4EE36A059E2A}" srcOrd="1" destOrd="0" presId="urn:microsoft.com/office/officeart/2005/8/layout/chevron1"/>
    <dgm:cxn modelId="{2C1572C1-62F2-4BED-B81F-979838C8944C}" type="presParOf" srcId="{47A2BB95-5D6C-4444-AB95-8D82D402C911}" destId="{A37DB358-8167-442E-8740-1D2ECDCEE4C6}" srcOrd="2" destOrd="0" presId="urn:microsoft.com/office/officeart/2005/8/layout/chevron1"/>
    <dgm:cxn modelId="{97629B21-9FC9-45F2-991A-161BC6BAA709}" type="presParOf" srcId="{47A2BB95-5D6C-4444-AB95-8D82D402C911}" destId="{BB6A546D-BCAD-47FC-93DD-9000ED15BB4E}" srcOrd="3" destOrd="0" presId="urn:microsoft.com/office/officeart/2005/8/layout/chevron1"/>
    <dgm:cxn modelId="{A75907DE-79CF-4917-BAA9-F4508F97EFBE}" type="presParOf" srcId="{47A2BB95-5D6C-4444-AB95-8D82D402C911}" destId="{B2464ACB-6F23-4D18-907E-D06EBED145BB}" srcOrd="4" destOrd="0" presId="urn:microsoft.com/office/officeart/2005/8/layout/chevron1"/>
    <dgm:cxn modelId="{8A1632CD-48E7-45B3-9D33-26BA1665D266}" type="presParOf" srcId="{47A2BB95-5D6C-4444-AB95-8D82D402C911}" destId="{68A27C42-B10B-41FE-8B4E-2013A5FB13C7}" srcOrd="5" destOrd="0" presId="urn:microsoft.com/office/officeart/2005/8/layout/chevron1"/>
    <dgm:cxn modelId="{1C15A8AB-3C58-48D4-A03B-79B6862E0422}" type="presParOf" srcId="{47A2BB95-5D6C-4444-AB95-8D82D402C911}" destId="{BD68666F-8DD7-48D2-8158-BDF651D1999B}" srcOrd="6" destOrd="0" presId="urn:microsoft.com/office/officeart/2005/8/layout/chevron1"/>
    <dgm:cxn modelId="{2693AFF5-B2CC-4B0B-A726-DB687FD91108}" type="presParOf" srcId="{47A2BB95-5D6C-4444-AB95-8D82D402C911}" destId="{66C50590-1183-49E3-ADA2-35B4091326D1}" srcOrd="7" destOrd="0" presId="urn:microsoft.com/office/officeart/2005/8/layout/chevron1"/>
    <dgm:cxn modelId="{22E87E5E-25FE-4A89-A223-425C735F0139}" type="presParOf" srcId="{47A2BB95-5D6C-4444-AB95-8D82D402C911}" destId="{9147D38E-F951-4331-B81E-6B2F270CAC3C}" srcOrd="8" destOrd="0" presId="urn:microsoft.com/office/officeart/2005/8/layout/chevron1"/>
    <dgm:cxn modelId="{E906C52A-14CC-4CB0-9DF8-46D401A5B09B}" type="presParOf" srcId="{47A2BB95-5D6C-4444-AB95-8D82D402C911}" destId="{76FCC13D-1FB4-45B5-BF5B-610717CC554C}" srcOrd="9" destOrd="0" presId="urn:microsoft.com/office/officeart/2005/8/layout/chevron1"/>
    <dgm:cxn modelId="{C8661780-7015-4ECF-B036-4DEAF1132FB3}" type="presParOf" srcId="{47A2BB95-5D6C-4444-AB95-8D82D402C911}" destId="{5FCC3DA0-D81E-4F5A-9B22-13A5F4D51B56}" srcOrd="10" destOrd="0" presId="urn:microsoft.com/office/officeart/2005/8/layout/chevron1"/>
    <dgm:cxn modelId="{5C68CED0-9FAD-474C-A0C5-755885912A46}" type="presParOf" srcId="{47A2BB95-5D6C-4444-AB95-8D82D402C911}" destId="{1941AEBA-2673-4F4D-8934-4DA37B9575C0}" srcOrd="11" destOrd="0" presId="urn:microsoft.com/office/officeart/2005/8/layout/chevron1"/>
    <dgm:cxn modelId="{8B023CEA-7280-4DFB-91E6-0D35D013C764}" type="presParOf" srcId="{47A2BB95-5D6C-4444-AB95-8D82D402C911}" destId="{8A898FB9-23FF-415C-AE86-05EEE5FE2234}" srcOrd="12" destOrd="0" presId="urn:microsoft.com/office/officeart/2005/8/layout/chevron1"/>
    <dgm:cxn modelId="{315D4E1E-2804-4672-B752-10BDE755E832}" type="presParOf" srcId="{47A2BB95-5D6C-4444-AB95-8D82D402C911}" destId="{28690A5A-A112-472D-940A-35FE714A8A6B}" srcOrd="13" destOrd="0" presId="urn:microsoft.com/office/officeart/2005/8/layout/chevron1"/>
    <dgm:cxn modelId="{24550E01-0DCD-4D2C-9789-EA1CC5E301BA}" type="presParOf" srcId="{47A2BB95-5D6C-4444-AB95-8D82D402C911}" destId="{BB38A1D9-113C-4C42-ACCE-674C5D247385}" srcOrd="14" destOrd="0" presId="urn:microsoft.com/office/officeart/2005/8/layout/chevron1"/>
    <dgm:cxn modelId="{1FCE4EA9-3A79-480B-A3F0-E98A6AEE3869}" type="presParOf" srcId="{47A2BB95-5D6C-4444-AB95-8D82D402C911}" destId="{F4BB9417-7B99-4D24-9041-884B8B5FDCE0}" srcOrd="15" destOrd="0" presId="urn:microsoft.com/office/officeart/2005/8/layout/chevron1"/>
    <dgm:cxn modelId="{89CE8783-4D55-430D-8365-49B6CFF63DC1}"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00539"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265">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66493"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15058" custScaleY="98753" custLinFactNeighborX="76151" custLinFactNeighborY="2189">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ScaleX="122768" custScaleY="172032" custLinFactNeighborX="-31550" custLinFactNeighborY="-1137">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39E85745-DA7A-43EE-BE49-0BE44A3F343B}" type="presOf" srcId="{74EFC469-3DE8-44A0-B8F7-9A923EAF52BE}" destId="{9147D38E-F951-4331-B81E-6B2F270CAC3C}" srcOrd="0" destOrd="0" presId="urn:microsoft.com/office/officeart/2005/8/layout/chevron1"/>
    <dgm:cxn modelId="{2430B972-0099-4C92-BD11-2660874E0E69}" type="presOf" srcId="{6CF4A22F-F99B-4826-8736-E5A6D55FBDC9}" destId="{BB38A1D9-113C-4C42-ACCE-674C5D247385}" srcOrd="0" destOrd="0" presId="urn:microsoft.com/office/officeart/2005/8/layout/chevron1"/>
    <dgm:cxn modelId="{5218BE84-51FF-4E2E-9636-FD1F34F548DE}" type="presOf" srcId="{DB50FD64-10C8-4548-B017-715B6AB336F1}" destId="{BD68666F-8DD7-48D2-8158-BDF651D1999B}" srcOrd="0" destOrd="0" presId="urn:microsoft.com/office/officeart/2005/8/layout/chevron1"/>
    <dgm:cxn modelId="{4EBD803C-8F7E-40CB-A140-E5608A5A51A5}" srcId="{4257FA0B-DC04-4E2B-A525-27C9CAE4D49F}" destId="{DB50FD64-10C8-4548-B017-715B6AB336F1}" srcOrd="3" destOrd="0" parTransId="{20ABE791-13D9-4830-B660-FF77584E7C60}" sibTransId="{6BE7CD28-97AF-4C4C-AFD6-4C824F6981ED}"/>
    <dgm:cxn modelId="{FCA14D0C-53AC-4E25-9A8A-A55BEF2350C3}" srcId="{4257FA0B-DC04-4E2B-A525-27C9CAE4D49F}" destId="{0A77A97A-59D3-44F6-A9E5-EEB7446BE536}" srcOrd="2" destOrd="0" parTransId="{43E81C8D-0D9E-483B-AC5B-F57D7A813152}" sibTransId="{186AFDBF-F109-40EB-92D2-598737E78FE7}"/>
    <dgm:cxn modelId="{F8EE7538-6CB6-40E6-B0BB-01723185AFFF}" type="presOf" srcId="{2225E6C6-5DDB-4A3F-A27F-4C5647F62D31}" destId="{A37DB358-8167-442E-8740-1D2ECDCEE4C6}"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DBBE8EEE-ACC9-42D7-9260-A79A38D18E9E}" type="presOf" srcId="{97B88A51-A6B4-401C-92B4-7F283FD6CD78}" destId="{5FCC3DA0-D81E-4F5A-9B22-13A5F4D51B56}" srcOrd="0" destOrd="0" presId="urn:microsoft.com/office/officeart/2005/8/layout/chevron1"/>
    <dgm:cxn modelId="{1247B00A-913A-45B6-BCB0-CFC6CA8944C6}" type="presOf" srcId="{0A77A97A-59D3-44F6-A9E5-EEB7446BE536}" destId="{B2464ACB-6F23-4D18-907E-D06EBED145BB}" srcOrd="0" destOrd="0" presId="urn:microsoft.com/office/officeart/2005/8/layout/chevron1"/>
    <dgm:cxn modelId="{42FB976D-8B1E-4F6B-B7FC-B3D43BD6D4A0}" type="presOf" srcId="{D1079DB9-218B-4CF9-8626-480CCA915813}" destId="{81EA62C5-555D-4666-A6B5-923BAE052B54}"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F5DCBC12-1D50-454C-B506-D28218A95285}" type="presOf" srcId="{5964108C-1F5F-4E86-A2B8-BC766412A552}" destId="{8A898FB9-23FF-415C-AE86-05EEE5FE2234}" srcOrd="0" destOrd="0" presId="urn:microsoft.com/office/officeart/2005/8/layout/chevron1"/>
    <dgm:cxn modelId="{2D483162-2749-4641-B204-2DC575EA51E5}" type="presOf" srcId="{642A396D-93A3-4E2B-8EAA-158138FD6146}" destId="{93AAE2AD-45B8-4BC0-B4CF-A7161EE52D8D}"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ADF21314-8D3B-44F1-A083-31A10B01BAB7}" type="presOf" srcId="{4257FA0B-DC04-4E2B-A525-27C9CAE4D49F}" destId="{47A2BB95-5D6C-4444-AB95-8D82D402C911}" srcOrd="0" destOrd="0" presId="urn:microsoft.com/office/officeart/2005/8/layout/chevron1"/>
    <dgm:cxn modelId="{4AC19E62-85E7-4EFF-B5F4-6564F7163C63}" type="presParOf" srcId="{47A2BB95-5D6C-4444-AB95-8D82D402C911}" destId="{93AAE2AD-45B8-4BC0-B4CF-A7161EE52D8D}" srcOrd="0" destOrd="0" presId="urn:microsoft.com/office/officeart/2005/8/layout/chevron1"/>
    <dgm:cxn modelId="{F2567C67-3527-4361-997B-AA7EF60320E8}" type="presParOf" srcId="{47A2BB95-5D6C-4444-AB95-8D82D402C911}" destId="{9CF49D3F-3662-45C5-881D-4EE36A059E2A}" srcOrd="1" destOrd="0" presId="urn:microsoft.com/office/officeart/2005/8/layout/chevron1"/>
    <dgm:cxn modelId="{02E9FDC7-E52B-4ED9-BCCE-E7FE445B6DF2}" type="presParOf" srcId="{47A2BB95-5D6C-4444-AB95-8D82D402C911}" destId="{A37DB358-8167-442E-8740-1D2ECDCEE4C6}" srcOrd="2" destOrd="0" presId="urn:microsoft.com/office/officeart/2005/8/layout/chevron1"/>
    <dgm:cxn modelId="{1C5A6A82-D78A-4C67-BDE6-B3D5F221106A}" type="presParOf" srcId="{47A2BB95-5D6C-4444-AB95-8D82D402C911}" destId="{BB6A546D-BCAD-47FC-93DD-9000ED15BB4E}" srcOrd="3" destOrd="0" presId="urn:microsoft.com/office/officeart/2005/8/layout/chevron1"/>
    <dgm:cxn modelId="{769A7E67-83AB-4CA2-B607-8AFDADFE4F8B}" type="presParOf" srcId="{47A2BB95-5D6C-4444-AB95-8D82D402C911}" destId="{B2464ACB-6F23-4D18-907E-D06EBED145BB}" srcOrd="4" destOrd="0" presId="urn:microsoft.com/office/officeart/2005/8/layout/chevron1"/>
    <dgm:cxn modelId="{B0306D00-0458-425D-889F-67E60FB22779}" type="presParOf" srcId="{47A2BB95-5D6C-4444-AB95-8D82D402C911}" destId="{68A27C42-B10B-41FE-8B4E-2013A5FB13C7}" srcOrd="5" destOrd="0" presId="urn:microsoft.com/office/officeart/2005/8/layout/chevron1"/>
    <dgm:cxn modelId="{647283B4-140C-4B34-B7CB-C4FD26B160FF}" type="presParOf" srcId="{47A2BB95-5D6C-4444-AB95-8D82D402C911}" destId="{BD68666F-8DD7-48D2-8158-BDF651D1999B}" srcOrd="6" destOrd="0" presId="urn:microsoft.com/office/officeart/2005/8/layout/chevron1"/>
    <dgm:cxn modelId="{F505945C-61F7-43A5-859F-44E0205B9659}" type="presParOf" srcId="{47A2BB95-5D6C-4444-AB95-8D82D402C911}" destId="{66C50590-1183-49E3-ADA2-35B4091326D1}" srcOrd="7" destOrd="0" presId="urn:microsoft.com/office/officeart/2005/8/layout/chevron1"/>
    <dgm:cxn modelId="{584B6808-42DE-452A-BB99-239CC626D590}" type="presParOf" srcId="{47A2BB95-5D6C-4444-AB95-8D82D402C911}" destId="{9147D38E-F951-4331-B81E-6B2F270CAC3C}" srcOrd="8" destOrd="0" presId="urn:microsoft.com/office/officeart/2005/8/layout/chevron1"/>
    <dgm:cxn modelId="{70D0420E-F264-4C89-8C9F-ADB16F189728}" type="presParOf" srcId="{47A2BB95-5D6C-4444-AB95-8D82D402C911}" destId="{76FCC13D-1FB4-45B5-BF5B-610717CC554C}" srcOrd="9" destOrd="0" presId="urn:microsoft.com/office/officeart/2005/8/layout/chevron1"/>
    <dgm:cxn modelId="{22FB145F-BCD1-4E02-969A-A59B0E1E537C}" type="presParOf" srcId="{47A2BB95-5D6C-4444-AB95-8D82D402C911}" destId="{5FCC3DA0-D81E-4F5A-9B22-13A5F4D51B56}" srcOrd="10" destOrd="0" presId="urn:microsoft.com/office/officeart/2005/8/layout/chevron1"/>
    <dgm:cxn modelId="{B1CCCF2B-C3A2-4D7C-B49D-358A310A8611}" type="presParOf" srcId="{47A2BB95-5D6C-4444-AB95-8D82D402C911}" destId="{1941AEBA-2673-4F4D-8934-4DA37B9575C0}" srcOrd="11" destOrd="0" presId="urn:microsoft.com/office/officeart/2005/8/layout/chevron1"/>
    <dgm:cxn modelId="{7A40558F-91C0-4146-9BEC-85CE5455C0EE}" type="presParOf" srcId="{47A2BB95-5D6C-4444-AB95-8D82D402C911}" destId="{8A898FB9-23FF-415C-AE86-05EEE5FE2234}" srcOrd="12" destOrd="0" presId="urn:microsoft.com/office/officeart/2005/8/layout/chevron1"/>
    <dgm:cxn modelId="{6D36917D-2E29-4EE8-B55E-472B7AFC6BBA}" type="presParOf" srcId="{47A2BB95-5D6C-4444-AB95-8D82D402C911}" destId="{28690A5A-A112-472D-940A-35FE714A8A6B}" srcOrd="13" destOrd="0" presId="urn:microsoft.com/office/officeart/2005/8/layout/chevron1"/>
    <dgm:cxn modelId="{85910994-7510-417C-8974-F352ED132D93}" type="presParOf" srcId="{47A2BB95-5D6C-4444-AB95-8D82D402C911}" destId="{BB38A1D9-113C-4C42-ACCE-674C5D247385}" srcOrd="14" destOrd="0" presId="urn:microsoft.com/office/officeart/2005/8/layout/chevron1"/>
    <dgm:cxn modelId="{49946C8A-402F-43B8-8920-B6998B0F2400}" type="presParOf" srcId="{47A2BB95-5D6C-4444-AB95-8D82D402C911}" destId="{F4BB9417-7B99-4D24-9041-884B8B5FDCE0}" srcOrd="15" destOrd="0" presId="urn:microsoft.com/office/officeart/2005/8/layout/chevron1"/>
    <dgm:cxn modelId="{D0BECDD9-25FE-451D-B1FB-6F3B9C3385C2}"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00539"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265">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66493"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15058" custScaleY="98753" custLinFactNeighborX="76151" custLinFactNeighborY="2189">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ScaleX="122768" custScaleY="172032" custLinFactNeighborX="-31550" custLinFactNeighborY="-1137">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B335B7DC-693D-4DCA-8DA3-3E307570FF50}" type="presOf" srcId="{4257FA0B-DC04-4E2B-A525-27C9CAE4D49F}" destId="{47A2BB95-5D6C-4444-AB95-8D82D402C911}" srcOrd="0" destOrd="0" presId="urn:microsoft.com/office/officeart/2005/8/layout/chevron1"/>
    <dgm:cxn modelId="{D509F79D-F657-43EA-9318-001E67D58C8F}" type="presOf" srcId="{5964108C-1F5F-4E86-A2B8-BC766412A552}" destId="{8A898FB9-23FF-415C-AE86-05EEE5FE2234}"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DCD824CC-8463-4419-9339-93B42FC6030A}" srcId="{4257FA0B-DC04-4E2B-A525-27C9CAE4D49F}" destId="{642A396D-93A3-4E2B-8EAA-158138FD6146}" srcOrd="0" destOrd="0" parTransId="{4C2D35AD-CF1A-4530-891A-DC0A662B717F}" sibTransId="{6545DA86-4405-49CB-9C08-CF14FBA00540}"/>
    <dgm:cxn modelId="{CA1A6E8A-48AB-4B1D-B5CB-F5A8281B55D2}" type="presOf" srcId="{D1079DB9-218B-4CF9-8626-480CCA915813}" destId="{81EA62C5-555D-4666-A6B5-923BAE052B54}" srcOrd="0" destOrd="0" presId="urn:microsoft.com/office/officeart/2005/8/layout/chevron1"/>
    <dgm:cxn modelId="{D2566A26-B80C-40C1-82A6-0E040D6FEF73}" type="presOf" srcId="{2225E6C6-5DDB-4A3F-A27F-4C5647F62D31}" destId="{A37DB358-8167-442E-8740-1D2ECDCEE4C6}" srcOrd="0" destOrd="0" presId="urn:microsoft.com/office/officeart/2005/8/layout/chevron1"/>
    <dgm:cxn modelId="{0617D3E7-EC45-40B1-A9BE-9F7BA9143C57}" type="presOf" srcId="{97B88A51-A6B4-401C-92B4-7F283FD6CD78}" destId="{5FCC3DA0-D81E-4F5A-9B22-13A5F4D51B56}" srcOrd="0" destOrd="0" presId="urn:microsoft.com/office/officeart/2005/8/layout/chevron1"/>
    <dgm:cxn modelId="{1D5AFF16-F9EB-45AB-B5BD-F151B4BA9705}" type="presOf" srcId="{642A396D-93A3-4E2B-8EAA-158138FD6146}" destId="{93AAE2AD-45B8-4BC0-B4CF-A7161EE52D8D}"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EF30C4E4-6D0C-4FB2-ACC6-0BA21A5256C6}" type="presOf" srcId="{74EFC469-3DE8-44A0-B8F7-9A923EAF52BE}" destId="{9147D38E-F951-4331-B81E-6B2F270CAC3C}"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ACF3199F-E16F-4BE8-8921-EDC3507008CC}" type="presOf" srcId="{6CF4A22F-F99B-4826-8736-E5A6D55FBDC9}" destId="{BB38A1D9-113C-4C42-ACCE-674C5D247385}"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8472BB44-0A8F-4CE6-9E1B-0E3B3AE6D75E}" type="presOf" srcId="{0A77A97A-59D3-44F6-A9E5-EEB7446BE536}" destId="{B2464ACB-6F23-4D18-907E-D06EBED145BB}" srcOrd="0" destOrd="0" presId="urn:microsoft.com/office/officeart/2005/8/layout/chevron1"/>
    <dgm:cxn modelId="{9A254F0A-5921-4337-8E6B-B1F313E8D270}" type="presOf" srcId="{DB50FD64-10C8-4548-B017-715B6AB336F1}" destId="{BD68666F-8DD7-48D2-8158-BDF651D1999B}" srcOrd="0" destOrd="0" presId="urn:microsoft.com/office/officeart/2005/8/layout/chevron1"/>
    <dgm:cxn modelId="{ABD91623-4F97-44DC-BA1B-32A84AF3FD3A}" type="presParOf" srcId="{47A2BB95-5D6C-4444-AB95-8D82D402C911}" destId="{93AAE2AD-45B8-4BC0-B4CF-A7161EE52D8D}" srcOrd="0" destOrd="0" presId="urn:microsoft.com/office/officeart/2005/8/layout/chevron1"/>
    <dgm:cxn modelId="{27096263-9D43-4A4B-8FD1-FE279FD772FD}" type="presParOf" srcId="{47A2BB95-5D6C-4444-AB95-8D82D402C911}" destId="{9CF49D3F-3662-45C5-881D-4EE36A059E2A}" srcOrd="1" destOrd="0" presId="urn:microsoft.com/office/officeart/2005/8/layout/chevron1"/>
    <dgm:cxn modelId="{62D66698-9DC3-42DC-8E6C-978165B92758}" type="presParOf" srcId="{47A2BB95-5D6C-4444-AB95-8D82D402C911}" destId="{A37DB358-8167-442E-8740-1D2ECDCEE4C6}" srcOrd="2" destOrd="0" presId="urn:microsoft.com/office/officeart/2005/8/layout/chevron1"/>
    <dgm:cxn modelId="{7471FA63-282C-41BE-AF13-81C63D206845}" type="presParOf" srcId="{47A2BB95-5D6C-4444-AB95-8D82D402C911}" destId="{BB6A546D-BCAD-47FC-93DD-9000ED15BB4E}" srcOrd="3" destOrd="0" presId="urn:microsoft.com/office/officeart/2005/8/layout/chevron1"/>
    <dgm:cxn modelId="{0C645694-9CA7-4981-B6DC-D1A787F53030}" type="presParOf" srcId="{47A2BB95-5D6C-4444-AB95-8D82D402C911}" destId="{B2464ACB-6F23-4D18-907E-D06EBED145BB}" srcOrd="4" destOrd="0" presId="urn:microsoft.com/office/officeart/2005/8/layout/chevron1"/>
    <dgm:cxn modelId="{D455D4EE-938C-4FCF-BB69-97F6A933D255}" type="presParOf" srcId="{47A2BB95-5D6C-4444-AB95-8D82D402C911}" destId="{68A27C42-B10B-41FE-8B4E-2013A5FB13C7}" srcOrd="5" destOrd="0" presId="urn:microsoft.com/office/officeart/2005/8/layout/chevron1"/>
    <dgm:cxn modelId="{28AE8446-D437-445D-88E8-50744810BAED}" type="presParOf" srcId="{47A2BB95-5D6C-4444-AB95-8D82D402C911}" destId="{BD68666F-8DD7-48D2-8158-BDF651D1999B}" srcOrd="6" destOrd="0" presId="urn:microsoft.com/office/officeart/2005/8/layout/chevron1"/>
    <dgm:cxn modelId="{42D42E89-4178-4A61-8D6B-3A750EAA6F92}" type="presParOf" srcId="{47A2BB95-5D6C-4444-AB95-8D82D402C911}" destId="{66C50590-1183-49E3-ADA2-35B4091326D1}" srcOrd="7" destOrd="0" presId="urn:microsoft.com/office/officeart/2005/8/layout/chevron1"/>
    <dgm:cxn modelId="{B22D6CDE-F65B-4112-987D-6F58BA2E8BAF}" type="presParOf" srcId="{47A2BB95-5D6C-4444-AB95-8D82D402C911}" destId="{9147D38E-F951-4331-B81E-6B2F270CAC3C}" srcOrd="8" destOrd="0" presId="urn:microsoft.com/office/officeart/2005/8/layout/chevron1"/>
    <dgm:cxn modelId="{CBFB93BF-ED8B-42EC-ACDA-B316E4FBB24B}" type="presParOf" srcId="{47A2BB95-5D6C-4444-AB95-8D82D402C911}" destId="{76FCC13D-1FB4-45B5-BF5B-610717CC554C}" srcOrd="9" destOrd="0" presId="urn:microsoft.com/office/officeart/2005/8/layout/chevron1"/>
    <dgm:cxn modelId="{AB390909-A13E-4025-92AD-2505CA5BC767}" type="presParOf" srcId="{47A2BB95-5D6C-4444-AB95-8D82D402C911}" destId="{5FCC3DA0-D81E-4F5A-9B22-13A5F4D51B56}" srcOrd="10" destOrd="0" presId="urn:microsoft.com/office/officeart/2005/8/layout/chevron1"/>
    <dgm:cxn modelId="{B205C4CD-BF33-4501-BA39-A18AFB83C37F}" type="presParOf" srcId="{47A2BB95-5D6C-4444-AB95-8D82D402C911}" destId="{1941AEBA-2673-4F4D-8934-4DA37B9575C0}" srcOrd="11" destOrd="0" presId="urn:microsoft.com/office/officeart/2005/8/layout/chevron1"/>
    <dgm:cxn modelId="{368798C2-B40A-4EED-AFDC-0AF0B165F94D}" type="presParOf" srcId="{47A2BB95-5D6C-4444-AB95-8D82D402C911}" destId="{8A898FB9-23FF-415C-AE86-05EEE5FE2234}" srcOrd="12" destOrd="0" presId="urn:microsoft.com/office/officeart/2005/8/layout/chevron1"/>
    <dgm:cxn modelId="{C3E15C25-B253-423A-8136-FB606F4B63DC}" type="presParOf" srcId="{47A2BB95-5D6C-4444-AB95-8D82D402C911}" destId="{28690A5A-A112-472D-940A-35FE714A8A6B}" srcOrd="13" destOrd="0" presId="urn:microsoft.com/office/officeart/2005/8/layout/chevron1"/>
    <dgm:cxn modelId="{7EE1F0F9-A5E3-4FB8-B596-522806F1D230}" type="presParOf" srcId="{47A2BB95-5D6C-4444-AB95-8D82D402C911}" destId="{BB38A1D9-113C-4C42-ACCE-674C5D247385}" srcOrd="14" destOrd="0" presId="urn:microsoft.com/office/officeart/2005/8/layout/chevron1"/>
    <dgm:cxn modelId="{6C10C5A0-0A14-4F9B-ABC5-6E92ED3FEA0C}" type="presParOf" srcId="{47A2BB95-5D6C-4444-AB95-8D82D402C911}" destId="{F4BB9417-7B99-4D24-9041-884B8B5FDCE0}" srcOrd="15" destOrd="0" presId="urn:microsoft.com/office/officeart/2005/8/layout/chevron1"/>
    <dgm:cxn modelId="{1F596BAD-7DD0-488C-A37C-7EE77019AABA}"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00539"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265">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66493"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15058" custScaleY="98753" custLinFactNeighborX="76151" custLinFactNeighborY="2189">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ScaleX="122768" custScaleY="92402" custLinFactNeighborX="84439" custLinFactNeighborY="-1137">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ScaleX="127434" custScaleY="170383" custLinFactNeighborX="-992">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LinFactNeighborX="30986">
        <dgm:presLayoutVars>
          <dgm:chMax val="0"/>
          <dgm:chPref val="0"/>
          <dgm:bulletEnabled val="1"/>
        </dgm:presLayoutVars>
      </dgm:prSet>
      <dgm:spPr/>
      <dgm:t>
        <a:bodyPr/>
        <a:lstStyle/>
        <a:p>
          <a:endParaRPr lang="fr-FR"/>
        </a:p>
      </dgm:t>
    </dgm:pt>
  </dgm:ptLst>
  <dgm:cxnLst>
    <dgm:cxn modelId="{BC8F7F77-C5BC-432B-8146-8A3554585FA1}" type="presOf" srcId="{6CF4A22F-F99B-4826-8736-E5A6D55FBDC9}" destId="{BB38A1D9-113C-4C42-ACCE-674C5D247385}" srcOrd="0" destOrd="0" presId="urn:microsoft.com/office/officeart/2005/8/layout/chevron1"/>
    <dgm:cxn modelId="{AE48542B-EAAD-4142-921A-22A91564D642}" type="presOf" srcId="{D1079DB9-218B-4CF9-8626-480CCA915813}" destId="{81EA62C5-555D-4666-A6B5-923BAE052B54}" srcOrd="0" destOrd="0" presId="urn:microsoft.com/office/officeart/2005/8/layout/chevron1"/>
    <dgm:cxn modelId="{74065E33-16F7-4F40-8A8E-8EA18BB11F39}" type="presOf" srcId="{74EFC469-3DE8-44A0-B8F7-9A923EAF52BE}" destId="{9147D38E-F951-4331-B81E-6B2F270CAC3C}"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DA7E18CE-AA72-4146-8766-10E55DAC9A4E}" type="presOf" srcId="{4257FA0B-DC04-4E2B-A525-27C9CAE4D49F}" destId="{47A2BB95-5D6C-4444-AB95-8D82D402C911}" srcOrd="0" destOrd="0" presId="urn:microsoft.com/office/officeart/2005/8/layout/chevron1"/>
    <dgm:cxn modelId="{723419F0-B8A3-4D84-8A74-70147715DB9D}" type="presOf" srcId="{2225E6C6-5DDB-4A3F-A27F-4C5647F62D31}" destId="{A37DB358-8167-442E-8740-1D2ECDCEE4C6}" srcOrd="0" destOrd="0" presId="urn:microsoft.com/office/officeart/2005/8/layout/chevron1"/>
    <dgm:cxn modelId="{02D84124-8394-4A61-B1C8-2D660CB6DE52}" type="presOf" srcId="{5964108C-1F5F-4E86-A2B8-BC766412A552}" destId="{8A898FB9-23FF-415C-AE86-05EEE5FE2234}"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1592952C-C5FD-445A-938E-FFC3BE90C4FA}" type="presOf" srcId="{DB50FD64-10C8-4548-B017-715B6AB336F1}" destId="{BD68666F-8DD7-48D2-8158-BDF651D1999B}"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284318CA-8DCE-4643-93C8-EE078CFD3BD4}" type="presOf" srcId="{0A77A97A-59D3-44F6-A9E5-EEB7446BE536}" destId="{B2464ACB-6F23-4D18-907E-D06EBED145BB}"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A85F7BE6-B474-401D-BD33-B078E180DC9E}" type="presOf" srcId="{642A396D-93A3-4E2B-8EAA-158138FD6146}" destId="{93AAE2AD-45B8-4BC0-B4CF-A7161EE52D8D}" srcOrd="0" destOrd="0" presId="urn:microsoft.com/office/officeart/2005/8/layout/chevron1"/>
    <dgm:cxn modelId="{0E0121CD-137E-4B1E-86E4-173F7C0B9BD4}" type="presOf" srcId="{97B88A51-A6B4-401C-92B4-7F283FD6CD78}" destId="{5FCC3DA0-D81E-4F5A-9B22-13A5F4D51B56}" srcOrd="0" destOrd="0" presId="urn:microsoft.com/office/officeart/2005/8/layout/chevron1"/>
    <dgm:cxn modelId="{CB9B762D-6D9A-494E-8269-F7D29B3E9095}" type="presParOf" srcId="{47A2BB95-5D6C-4444-AB95-8D82D402C911}" destId="{93AAE2AD-45B8-4BC0-B4CF-A7161EE52D8D}" srcOrd="0" destOrd="0" presId="urn:microsoft.com/office/officeart/2005/8/layout/chevron1"/>
    <dgm:cxn modelId="{A86A6B61-E787-454F-B58A-6E44400BFF57}" type="presParOf" srcId="{47A2BB95-5D6C-4444-AB95-8D82D402C911}" destId="{9CF49D3F-3662-45C5-881D-4EE36A059E2A}" srcOrd="1" destOrd="0" presId="urn:microsoft.com/office/officeart/2005/8/layout/chevron1"/>
    <dgm:cxn modelId="{408687AA-71CC-4C98-A36A-8464CB584676}" type="presParOf" srcId="{47A2BB95-5D6C-4444-AB95-8D82D402C911}" destId="{A37DB358-8167-442E-8740-1D2ECDCEE4C6}" srcOrd="2" destOrd="0" presId="urn:microsoft.com/office/officeart/2005/8/layout/chevron1"/>
    <dgm:cxn modelId="{A54F38A1-0AC6-4466-B29B-649902F4D3D2}" type="presParOf" srcId="{47A2BB95-5D6C-4444-AB95-8D82D402C911}" destId="{BB6A546D-BCAD-47FC-93DD-9000ED15BB4E}" srcOrd="3" destOrd="0" presId="urn:microsoft.com/office/officeart/2005/8/layout/chevron1"/>
    <dgm:cxn modelId="{E1D1790C-3DFC-494D-A601-32DB5F18F36A}" type="presParOf" srcId="{47A2BB95-5D6C-4444-AB95-8D82D402C911}" destId="{B2464ACB-6F23-4D18-907E-D06EBED145BB}" srcOrd="4" destOrd="0" presId="urn:microsoft.com/office/officeart/2005/8/layout/chevron1"/>
    <dgm:cxn modelId="{3D999B52-5507-4078-96EC-2F41D67BC69E}" type="presParOf" srcId="{47A2BB95-5D6C-4444-AB95-8D82D402C911}" destId="{68A27C42-B10B-41FE-8B4E-2013A5FB13C7}" srcOrd="5" destOrd="0" presId="urn:microsoft.com/office/officeart/2005/8/layout/chevron1"/>
    <dgm:cxn modelId="{0BFBF8D1-8D27-4C8F-BD18-05A29DD682A2}" type="presParOf" srcId="{47A2BB95-5D6C-4444-AB95-8D82D402C911}" destId="{BD68666F-8DD7-48D2-8158-BDF651D1999B}" srcOrd="6" destOrd="0" presId="urn:microsoft.com/office/officeart/2005/8/layout/chevron1"/>
    <dgm:cxn modelId="{23C47603-5222-4ABD-AEB6-4962DF526F08}" type="presParOf" srcId="{47A2BB95-5D6C-4444-AB95-8D82D402C911}" destId="{66C50590-1183-49E3-ADA2-35B4091326D1}" srcOrd="7" destOrd="0" presId="urn:microsoft.com/office/officeart/2005/8/layout/chevron1"/>
    <dgm:cxn modelId="{7964A368-090F-4F58-92E7-9B4B80CAE43D}" type="presParOf" srcId="{47A2BB95-5D6C-4444-AB95-8D82D402C911}" destId="{9147D38E-F951-4331-B81E-6B2F270CAC3C}" srcOrd="8" destOrd="0" presId="urn:microsoft.com/office/officeart/2005/8/layout/chevron1"/>
    <dgm:cxn modelId="{72972B37-400D-4E97-A7CA-611EC456994A}" type="presParOf" srcId="{47A2BB95-5D6C-4444-AB95-8D82D402C911}" destId="{76FCC13D-1FB4-45B5-BF5B-610717CC554C}" srcOrd="9" destOrd="0" presId="urn:microsoft.com/office/officeart/2005/8/layout/chevron1"/>
    <dgm:cxn modelId="{CAB201D4-F803-4E50-BBCC-7E569BA44664}" type="presParOf" srcId="{47A2BB95-5D6C-4444-AB95-8D82D402C911}" destId="{5FCC3DA0-D81E-4F5A-9B22-13A5F4D51B56}" srcOrd="10" destOrd="0" presId="urn:microsoft.com/office/officeart/2005/8/layout/chevron1"/>
    <dgm:cxn modelId="{9E20287D-25A3-4050-A740-8ECA9DC1EF72}" type="presParOf" srcId="{47A2BB95-5D6C-4444-AB95-8D82D402C911}" destId="{1941AEBA-2673-4F4D-8934-4DA37B9575C0}" srcOrd="11" destOrd="0" presId="urn:microsoft.com/office/officeart/2005/8/layout/chevron1"/>
    <dgm:cxn modelId="{573EC446-1AB4-4768-B170-3B3F1EB8BCCF}" type="presParOf" srcId="{47A2BB95-5D6C-4444-AB95-8D82D402C911}" destId="{8A898FB9-23FF-415C-AE86-05EEE5FE2234}" srcOrd="12" destOrd="0" presId="urn:microsoft.com/office/officeart/2005/8/layout/chevron1"/>
    <dgm:cxn modelId="{62040AAE-D609-4EFA-9C7C-4EAD6FBD33A8}" type="presParOf" srcId="{47A2BB95-5D6C-4444-AB95-8D82D402C911}" destId="{28690A5A-A112-472D-940A-35FE714A8A6B}" srcOrd="13" destOrd="0" presId="urn:microsoft.com/office/officeart/2005/8/layout/chevron1"/>
    <dgm:cxn modelId="{A7C1327B-D06E-4000-8253-F7CC2B0EA15F}" type="presParOf" srcId="{47A2BB95-5D6C-4444-AB95-8D82D402C911}" destId="{BB38A1D9-113C-4C42-ACCE-674C5D247385}" srcOrd="14" destOrd="0" presId="urn:microsoft.com/office/officeart/2005/8/layout/chevron1"/>
    <dgm:cxn modelId="{F90D53C0-E2B4-4404-B5AF-B63741A90DD5}" type="presParOf" srcId="{47A2BB95-5D6C-4444-AB95-8D82D402C911}" destId="{F4BB9417-7B99-4D24-9041-884B8B5FDCE0}" srcOrd="15" destOrd="0" presId="urn:microsoft.com/office/officeart/2005/8/layout/chevron1"/>
    <dgm:cxn modelId="{6D9552A2-B03E-4944-8732-0042E8C1ABE1}"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00539"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265">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66493"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15058" custScaleY="98753" custLinFactNeighborX="76151" custLinFactNeighborY="2189">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ScaleX="122768" custScaleY="92402" custLinFactNeighborX="84439" custLinFactNeighborY="-1137">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ScaleX="127434" custScaleY="97693" custLinFactX="2858" custLinFactNeighborX="100000">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ScaleX="115448" custScaleY="179361" custLinFactNeighborX="27549">
        <dgm:presLayoutVars>
          <dgm:chMax val="0"/>
          <dgm:chPref val="0"/>
          <dgm:bulletEnabled val="1"/>
        </dgm:presLayoutVars>
      </dgm:prSet>
      <dgm:spPr/>
      <dgm:t>
        <a:bodyPr/>
        <a:lstStyle/>
        <a:p>
          <a:endParaRPr lang="fr-FR"/>
        </a:p>
      </dgm:t>
    </dgm:pt>
  </dgm:ptLst>
  <dgm:cxnLst>
    <dgm:cxn modelId="{63415393-5A0D-41CB-928B-60C5ACA92452}" type="presOf" srcId="{0A77A97A-59D3-44F6-A9E5-EEB7446BE536}" destId="{B2464ACB-6F23-4D18-907E-D06EBED145BB}"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BE3A77F-0005-4320-9145-70EC9C398DF7}" srcId="{4257FA0B-DC04-4E2B-A525-27C9CAE4D49F}" destId="{D1079DB9-218B-4CF9-8626-480CCA915813}" srcOrd="8" destOrd="0" parTransId="{800A6671-8A5B-4759-9B6D-2D675F63876D}" sibTransId="{2C548139-8262-42EE-AD9A-26E4C3C2352C}"/>
    <dgm:cxn modelId="{D0EE6058-9962-4CE2-8809-FB6EB1966550}" type="presOf" srcId="{DB50FD64-10C8-4548-B017-715B6AB336F1}" destId="{BD68666F-8DD7-48D2-8158-BDF651D1999B}" srcOrd="0" destOrd="0" presId="urn:microsoft.com/office/officeart/2005/8/layout/chevron1"/>
    <dgm:cxn modelId="{8B85EB5D-D81E-47D8-A588-50CDB309AA40}" srcId="{4257FA0B-DC04-4E2B-A525-27C9CAE4D49F}" destId="{6CF4A22F-F99B-4826-8736-E5A6D55FBDC9}" srcOrd="7" destOrd="0" parTransId="{872AAAFF-7B62-4108-A93D-1301DB3144DE}" sibTransId="{ECA125C1-F948-4E4A-BB85-BF2F352010F5}"/>
    <dgm:cxn modelId="{6FD8331C-0C8E-41D3-BA86-D15C853C8A32}" type="presOf" srcId="{74EFC469-3DE8-44A0-B8F7-9A923EAF52BE}" destId="{9147D38E-F951-4331-B81E-6B2F270CAC3C}" srcOrd="0" destOrd="0" presId="urn:microsoft.com/office/officeart/2005/8/layout/chevron1"/>
    <dgm:cxn modelId="{F7FE5B37-16F3-4C68-879A-1B3740EE1FF0}" type="presOf" srcId="{D1079DB9-218B-4CF9-8626-480CCA915813}" destId="{81EA62C5-555D-4666-A6B5-923BAE052B54}"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A92413FD-464A-43FE-BC45-3F8A0B37F922}" srcId="{4257FA0B-DC04-4E2B-A525-27C9CAE4D49F}" destId="{2225E6C6-5DDB-4A3F-A27F-4C5647F62D31}" srcOrd="1" destOrd="0" parTransId="{93B21455-DE8A-421D-B276-9F230A2F7016}" sibTransId="{8D22D490-4214-4572-93A3-B4F1F800FDFC}"/>
    <dgm:cxn modelId="{8FC732D6-F02D-46D0-9FB4-016C6B5966D6}" type="presOf" srcId="{2225E6C6-5DDB-4A3F-A27F-4C5647F62D31}" destId="{A37DB358-8167-442E-8740-1D2ECDCEE4C6}" srcOrd="0" destOrd="0" presId="urn:microsoft.com/office/officeart/2005/8/layout/chevron1"/>
    <dgm:cxn modelId="{FF89DA9D-3939-400E-88A2-918CEBF68BBB}" type="presOf" srcId="{97B88A51-A6B4-401C-92B4-7F283FD6CD78}" destId="{5FCC3DA0-D81E-4F5A-9B22-13A5F4D51B56}"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822C6C38-DADA-4D89-AB58-3853BA25DF91}" srcId="{4257FA0B-DC04-4E2B-A525-27C9CAE4D49F}" destId="{5964108C-1F5F-4E86-A2B8-BC766412A552}" srcOrd="6" destOrd="0" parTransId="{094D7976-E0F2-4A5E-900C-16461454DD02}" sibTransId="{D1ACA20F-350B-465B-B22F-40235F298097}"/>
    <dgm:cxn modelId="{3AF2C618-6A6D-4492-816F-A110D13E42E6}" type="presOf" srcId="{6CF4A22F-F99B-4826-8736-E5A6D55FBDC9}" destId="{BB38A1D9-113C-4C42-ACCE-674C5D247385}" srcOrd="0" destOrd="0" presId="urn:microsoft.com/office/officeart/2005/8/layout/chevron1"/>
    <dgm:cxn modelId="{A1D0B06F-B4B7-4140-9BD5-A84CFEFD89D9}" type="presOf" srcId="{642A396D-93A3-4E2B-8EAA-158138FD6146}" destId="{93AAE2AD-45B8-4BC0-B4CF-A7161EE52D8D}" srcOrd="0" destOrd="0" presId="urn:microsoft.com/office/officeart/2005/8/layout/chevron1"/>
    <dgm:cxn modelId="{C15ADFBD-4DEF-4E72-80FD-21ABA1EF383F}" type="presOf" srcId="{4257FA0B-DC04-4E2B-A525-27C9CAE4D49F}" destId="{47A2BB95-5D6C-4444-AB95-8D82D402C911}" srcOrd="0" destOrd="0" presId="urn:microsoft.com/office/officeart/2005/8/layout/chevron1"/>
    <dgm:cxn modelId="{FA2D3660-B729-42B6-A789-B56E2EC4B940}" srcId="{4257FA0B-DC04-4E2B-A525-27C9CAE4D49F}" destId="{74EFC469-3DE8-44A0-B8F7-9A923EAF52BE}" srcOrd="4" destOrd="0" parTransId="{30DE22CB-1C90-4D17-B126-4E9A14AEB905}" sibTransId="{CEC29C62-3A5C-4720-AF1D-68015E12E442}"/>
    <dgm:cxn modelId="{B659AEDC-D5C5-493A-83A6-469178597E49}" type="presOf" srcId="{5964108C-1F5F-4E86-A2B8-BC766412A552}" destId="{8A898FB9-23FF-415C-AE86-05EEE5FE2234}" srcOrd="0" destOrd="0" presId="urn:microsoft.com/office/officeart/2005/8/layout/chevron1"/>
    <dgm:cxn modelId="{D569C572-25FE-4BC5-A14D-85A9ECE22402}" type="presParOf" srcId="{47A2BB95-5D6C-4444-AB95-8D82D402C911}" destId="{93AAE2AD-45B8-4BC0-B4CF-A7161EE52D8D}" srcOrd="0" destOrd="0" presId="urn:microsoft.com/office/officeart/2005/8/layout/chevron1"/>
    <dgm:cxn modelId="{927ED76D-D988-4EA7-AD47-8A45E75D16D5}" type="presParOf" srcId="{47A2BB95-5D6C-4444-AB95-8D82D402C911}" destId="{9CF49D3F-3662-45C5-881D-4EE36A059E2A}" srcOrd="1" destOrd="0" presId="urn:microsoft.com/office/officeart/2005/8/layout/chevron1"/>
    <dgm:cxn modelId="{9A6B65AD-3764-4272-985F-52F054291095}" type="presParOf" srcId="{47A2BB95-5D6C-4444-AB95-8D82D402C911}" destId="{A37DB358-8167-442E-8740-1D2ECDCEE4C6}" srcOrd="2" destOrd="0" presId="urn:microsoft.com/office/officeart/2005/8/layout/chevron1"/>
    <dgm:cxn modelId="{20C93876-50EC-46F6-ABC6-41CA84697507}" type="presParOf" srcId="{47A2BB95-5D6C-4444-AB95-8D82D402C911}" destId="{BB6A546D-BCAD-47FC-93DD-9000ED15BB4E}" srcOrd="3" destOrd="0" presId="urn:microsoft.com/office/officeart/2005/8/layout/chevron1"/>
    <dgm:cxn modelId="{42535ABA-ED73-405D-BC92-1CD34C74880F}" type="presParOf" srcId="{47A2BB95-5D6C-4444-AB95-8D82D402C911}" destId="{B2464ACB-6F23-4D18-907E-D06EBED145BB}" srcOrd="4" destOrd="0" presId="urn:microsoft.com/office/officeart/2005/8/layout/chevron1"/>
    <dgm:cxn modelId="{07DAB575-E9EA-4F03-A123-1EC4ABA494CE}" type="presParOf" srcId="{47A2BB95-5D6C-4444-AB95-8D82D402C911}" destId="{68A27C42-B10B-41FE-8B4E-2013A5FB13C7}" srcOrd="5" destOrd="0" presId="urn:microsoft.com/office/officeart/2005/8/layout/chevron1"/>
    <dgm:cxn modelId="{6AB2E7E8-7BFC-45F9-A191-43220FE022A1}" type="presParOf" srcId="{47A2BB95-5D6C-4444-AB95-8D82D402C911}" destId="{BD68666F-8DD7-48D2-8158-BDF651D1999B}" srcOrd="6" destOrd="0" presId="urn:microsoft.com/office/officeart/2005/8/layout/chevron1"/>
    <dgm:cxn modelId="{12DB0DA6-4E2F-4EB5-A7D4-0D1E52603386}" type="presParOf" srcId="{47A2BB95-5D6C-4444-AB95-8D82D402C911}" destId="{66C50590-1183-49E3-ADA2-35B4091326D1}" srcOrd="7" destOrd="0" presId="urn:microsoft.com/office/officeart/2005/8/layout/chevron1"/>
    <dgm:cxn modelId="{400A3537-FA0B-453E-B4A0-D080564AE284}" type="presParOf" srcId="{47A2BB95-5D6C-4444-AB95-8D82D402C911}" destId="{9147D38E-F951-4331-B81E-6B2F270CAC3C}" srcOrd="8" destOrd="0" presId="urn:microsoft.com/office/officeart/2005/8/layout/chevron1"/>
    <dgm:cxn modelId="{1811A963-87B7-4D56-B3D6-B541CF681640}" type="presParOf" srcId="{47A2BB95-5D6C-4444-AB95-8D82D402C911}" destId="{76FCC13D-1FB4-45B5-BF5B-610717CC554C}" srcOrd="9" destOrd="0" presId="urn:microsoft.com/office/officeart/2005/8/layout/chevron1"/>
    <dgm:cxn modelId="{EA01BB56-3C93-40D1-ABF7-AD8D1B846E0C}" type="presParOf" srcId="{47A2BB95-5D6C-4444-AB95-8D82D402C911}" destId="{5FCC3DA0-D81E-4F5A-9B22-13A5F4D51B56}" srcOrd="10" destOrd="0" presId="urn:microsoft.com/office/officeart/2005/8/layout/chevron1"/>
    <dgm:cxn modelId="{67995799-B2AE-45B1-BFDD-3C59660E26F4}" type="presParOf" srcId="{47A2BB95-5D6C-4444-AB95-8D82D402C911}" destId="{1941AEBA-2673-4F4D-8934-4DA37B9575C0}" srcOrd="11" destOrd="0" presId="urn:microsoft.com/office/officeart/2005/8/layout/chevron1"/>
    <dgm:cxn modelId="{B196FC6E-6826-42FF-ABCA-ECCD34A81AFE}" type="presParOf" srcId="{47A2BB95-5D6C-4444-AB95-8D82D402C911}" destId="{8A898FB9-23FF-415C-AE86-05EEE5FE2234}" srcOrd="12" destOrd="0" presId="urn:microsoft.com/office/officeart/2005/8/layout/chevron1"/>
    <dgm:cxn modelId="{BB34E868-A0D0-44AC-8B29-2468BE94110D}" type="presParOf" srcId="{47A2BB95-5D6C-4444-AB95-8D82D402C911}" destId="{28690A5A-A112-472D-940A-35FE714A8A6B}" srcOrd="13" destOrd="0" presId="urn:microsoft.com/office/officeart/2005/8/layout/chevron1"/>
    <dgm:cxn modelId="{91696CC0-BD7B-42AD-B6F2-502D3B546FE3}" type="presParOf" srcId="{47A2BB95-5D6C-4444-AB95-8D82D402C911}" destId="{BB38A1D9-113C-4C42-ACCE-674C5D247385}" srcOrd="14" destOrd="0" presId="urn:microsoft.com/office/officeart/2005/8/layout/chevron1"/>
    <dgm:cxn modelId="{0C60F631-1CF8-467D-BAE7-978938BF0ED7}" type="presParOf" srcId="{47A2BB95-5D6C-4444-AB95-8D82D402C911}" destId="{F4BB9417-7B99-4D24-9041-884B8B5FDCE0}" srcOrd="15" destOrd="0" presId="urn:microsoft.com/office/officeart/2005/8/layout/chevron1"/>
    <dgm:cxn modelId="{265C6FC9-D9A7-4B15-BF35-E3EFD7BCF8A2}" type="presParOf" srcId="{47A2BB95-5D6C-4444-AB95-8D82D402C911}" destId="{81EA62C5-555D-4666-A6B5-923BAE052B54}" srcOrd="16" destOrd="0" presId="urn:microsoft.com/office/officeart/2005/8/layout/chevron1"/>
  </dgm:cxnLst>
  <dgm:bg/>
  <dgm:whole/>
</dgm:dataModel>
</file>

<file path=ppt/diagrams/data84.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00539" custScaleY="94866">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custScaleX="100413" custScaleY="99652" custLinFactNeighborX="265">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custScaleX="108555" custScaleY="96096" custLinFactNeighborX="66493" custLinFactNeighborY="-1606">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custScaleX="115058" custScaleY="98753" custLinFactNeighborX="76151" custLinFactNeighborY="2189">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custScaleX="122768" custScaleY="92402" custLinFactNeighborX="84439" custLinFactNeighborY="-1137">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custScaleX="127434" custScaleY="97693" custLinFactX="2858" custLinFactNeighborX="100000">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custScaleX="115448" custScaleY="179361" custLinFactNeighborX="27549">
        <dgm:presLayoutVars>
          <dgm:chMax val="0"/>
          <dgm:chPref val="0"/>
          <dgm:bulletEnabled val="1"/>
        </dgm:presLayoutVars>
      </dgm:prSet>
      <dgm:spPr/>
      <dgm:t>
        <a:bodyPr/>
        <a:lstStyle/>
        <a:p>
          <a:endParaRPr lang="fr-FR"/>
        </a:p>
      </dgm:t>
    </dgm:pt>
  </dgm:ptLst>
  <dgm:cxnLst>
    <dgm:cxn modelId="{9F165D6B-95BB-4561-829B-7B8F0C4BAC61}" type="presOf" srcId="{D1079DB9-218B-4CF9-8626-480CCA915813}" destId="{81EA62C5-555D-4666-A6B5-923BAE052B54}" srcOrd="0" destOrd="0" presId="urn:microsoft.com/office/officeart/2005/8/layout/chevron1"/>
    <dgm:cxn modelId="{577EF00A-8A9A-4791-8371-49C562E9E06A}" type="presOf" srcId="{0A77A97A-59D3-44F6-A9E5-EEB7446BE536}" destId="{B2464ACB-6F23-4D18-907E-D06EBED145BB}" srcOrd="0" destOrd="0" presId="urn:microsoft.com/office/officeart/2005/8/layout/chevron1"/>
    <dgm:cxn modelId="{61DBFA7F-7897-43EA-AB92-F178321D3753}" type="presOf" srcId="{74EFC469-3DE8-44A0-B8F7-9A923EAF52BE}" destId="{9147D38E-F951-4331-B81E-6B2F270CAC3C}" srcOrd="0" destOrd="0" presId="urn:microsoft.com/office/officeart/2005/8/layout/chevron1"/>
    <dgm:cxn modelId="{FCA14D0C-53AC-4E25-9A8A-A55BEF2350C3}" srcId="{4257FA0B-DC04-4E2B-A525-27C9CAE4D49F}" destId="{0A77A97A-59D3-44F6-A9E5-EEB7446BE536}" srcOrd="2" destOrd="0" parTransId="{43E81C8D-0D9E-483B-AC5B-F57D7A813152}" sibTransId="{186AFDBF-F109-40EB-92D2-598737E78FE7}"/>
    <dgm:cxn modelId="{4EBD803C-8F7E-40CB-A140-E5608A5A51A5}" srcId="{4257FA0B-DC04-4E2B-A525-27C9CAE4D49F}" destId="{DB50FD64-10C8-4548-B017-715B6AB336F1}" srcOrd="3" destOrd="0" parTransId="{20ABE791-13D9-4830-B660-FF77584E7C60}" sibTransId="{6BE7CD28-97AF-4C4C-AFD6-4C824F6981ED}"/>
    <dgm:cxn modelId="{EAC7B186-5A71-4675-B758-4D79C4B72E72}" type="presOf" srcId="{2225E6C6-5DDB-4A3F-A27F-4C5647F62D31}" destId="{A37DB358-8167-442E-8740-1D2ECDCEE4C6}"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19B2589F-083F-45AF-B542-930EA997A285}" type="presOf" srcId="{4257FA0B-DC04-4E2B-A525-27C9CAE4D49F}" destId="{47A2BB95-5D6C-4444-AB95-8D82D402C911}" srcOrd="0" destOrd="0" presId="urn:microsoft.com/office/officeart/2005/8/layout/chevron1"/>
    <dgm:cxn modelId="{D4716BA4-3760-42AB-9373-9B6918E82D65}" type="presOf" srcId="{5964108C-1F5F-4E86-A2B8-BC766412A552}" destId="{8A898FB9-23FF-415C-AE86-05EEE5FE2234}"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52075262-20E7-4015-9A7C-EDE48C76C0F7}" type="presOf" srcId="{642A396D-93A3-4E2B-8EAA-158138FD6146}" destId="{93AAE2AD-45B8-4BC0-B4CF-A7161EE52D8D}"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EF8A2C52-485A-4E6C-B64E-3B9323FE638A}" type="presOf" srcId="{DB50FD64-10C8-4548-B017-715B6AB336F1}" destId="{BD68666F-8DD7-48D2-8158-BDF651D1999B}" srcOrd="0" destOrd="0" presId="urn:microsoft.com/office/officeart/2005/8/layout/chevron1"/>
    <dgm:cxn modelId="{CB4F1997-AEA4-4CDF-8B60-36FCB791384C}" srcId="{4257FA0B-DC04-4E2B-A525-27C9CAE4D49F}" destId="{97B88A51-A6B4-401C-92B4-7F283FD6CD78}" srcOrd="5" destOrd="0" parTransId="{5DB2B4AA-3E79-44CA-B7BC-9F208AA1B8A2}" sibTransId="{E2A0F533-BADA-4450-AA55-15E4D4AE06F4}"/>
    <dgm:cxn modelId="{779585B5-224E-4815-B5C9-921A4B9D5B75}" type="presOf" srcId="{97B88A51-A6B4-401C-92B4-7F283FD6CD78}" destId="{5FCC3DA0-D81E-4F5A-9B22-13A5F4D51B56}"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8939EE39-FFB0-48FB-BAF1-2DF1622F4ACF}" type="presOf" srcId="{6CF4A22F-F99B-4826-8736-E5A6D55FBDC9}" destId="{BB38A1D9-113C-4C42-ACCE-674C5D247385}" srcOrd="0" destOrd="0" presId="urn:microsoft.com/office/officeart/2005/8/layout/chevron1"/>
    <dgm:cxn modelId="{9A60477D-174C-4109-9802-58EC2D5469C9}" type="presParOf" srcId="{47A2BB95-5D6C-4444-AB95-8D82D402C911}" destId="{93AAE2AD-45B8-4BC0-B4CF-A7161EE52D8D}" srcOrd="0" destOrd="0" presId="urn:microsoft.com/office/officeart/2005/8/layout/chevron1"/>
    <dgm:cxn modelId="{C5C76A41-ED65-4B7A-9D99-A364AD0D08F9}" type="presParOf" srcId="{47A2BB95-5D6C-4444-AB95-8D82D402C911}" destId="{9CF49D3F-3662-45C5-881D-4EE36A059E2A}" srcOrd="1" destOrd="0" presId="urn:microsoft.com/office/officeart/2005/8/layout/chevron1"/>
    <dgm:cxn modelId="{4BB5EAD8-5BD2-49F6-B774-5D0488033ADE}" type="presParOf" srcId="{47A2BB95-5D6C-4444-AB95-8D82D402C911}" destId="{A37DB358-8167-442E-8740-1D2ECDCEE4C6}" srcOrd="2" destOrd="0" presId="urn:microsoft.com/office/officeart/2005/8/layout/chevron1"/>
    <dgm:cxn modelId="{F0AC5E25-F9C9-4077-95B4-947BB3922230}" type="presParOf" srcId="{47A2BB95-5D6C-4444-AB95-8D82D402C911}" destId="{BB6A546D-BCAD-47FC-93DD-9000ED15BB4E}" srcOrd="3" destOrd="0" presId="urn:microsoft.com/office/officeart/2005/8/layout/chevron1"/>
    <dgm:cxn modelId="{F44D7146-C284-4CB5-BD9F-CF79CD5FE56D}" type="presParOf" srcId="{47A2BB95-5D6C-4444-AB95-8D82D402C911}" destId="{B2464ACB-6F23-4D18-907E-D06EBED145BB}" srcOrd="4" destOrd="0" presId="urn:microsoft.com/office/officeart/2005/8/layout/chevron1"/>
    <dgm:cxn modelId="{1AF0B8DD-7031-4CC4-9F4F-92CE4AC486B2}" type="presParOf" srcId="{47A2BB95-5D6C-4444-AB95-8D82D402C911}" destId="{68A27C42-B10B-41FE-8B4E-2013A5FB13C7}" srcOrd="5" destOrd="0" presId="urn:microsoft.com/office/officeart/2005/8/layout/chevron1"/>
    <dgm:cxn modelId="{38883AC8-5252-4D5B-8498-B9C8FA13E197}" type="presParOf" srcId="{47A2BB95-5D6C-4444-AB95-8D82D402C911}" destId="{BD68666F-8DD7-48D2-8158-BDF651D1999B}" srcOrd="6" destOrd="0" presId="urn:microsoft.com/office/officeart/2005/8/layout/chevron1"/>
    <dgm:cxn modelId="{343863BD-B9DC-45ED-887C-2BE446E3B422}" type="presParOf" srcId="{47A2BB95-5D6C-4444-AB95-8D82D402C911}" destId="{66C50590-1183-49E3-ADA2-35B4091326D1}" srcOrd="7" destOrd="0" presId="urn:microsoft.com/office/officeart/2005/8/layout/chevron1"/>
    <dgm:cxn modelId="{64E3A977-304F-4C6C-93AF-1D7583354C4D}" type="presParOf" srcId="{47A2BB95-5D6C-4444-AB95-8D82D402C911}" destId="{9147D38E-F951-4331-B81E-6B2F270CAC3C}" srcOrd="8" destOrd="0" presId="urn:microsoft.com/office/officeart/2005/8/layout/chevron1"/>
    <dgm:cxn modelId="{9BBCE03D-C8CD-4124-BCD0-37EE0131BBF6}" type="presParOf" srcId="{47A2BB95-5D6C-4444-AB95-8D82D402C911}" destId="{76FCC13D-1FB4-45B5-BF5B-610717CC554C}" srcOrd="9" destOrd="0" presId="urn:microsoft.com/office/officeart/2005/8/layout/chevron1"/>
    <dgm:cxn modelId="{220F8D9F-0A3E-4E35-A2A8-3C38F0749EB1}" type="presParOf" srcId="{47A2BB95-5D6C-4444-AB95-8D82D402C911}" destId="{5FCC3DA0-D81E-4F5A-9B22-13A5F4D51B56}" srcOrd="10" destOrd="0" presId="urn:microsoft.com/office/officeart/2005/8/layout/chevron1"/>
    <dgm:cxn modelId="{C76A19C8-B86A-4DD5-99D1-8D444A68EED6}" type="presParOf" srcId="{47A2BB95-5D6C-4444-AB95-8D82D402C911}" destId="{1941AEBA-2673-4F4D-8934-4DA37B9575C0}" srcOrd="11" destOrd="0" presId="urn:microsoft.com/office/officeart/2005/8/layout/chevron1"/>
    <dgm:cxn modelId="{254410AF-91D7-47B2-AC2D-95CE71576359}" type="presParOf" srcId="{47A2BB95-5D6C-4444-AB95-8D82D402C911}" destId="{8A898FB9-23FF-415C-AE86-05EEE5FE2234}" srcOrd="12" destOrd="0" presId="urn:microsoft.com/office/officeart/2005/8/layout/chevron1"/>
    <dgm:cxn modelId="{3D8EA215-9AD9-4061-8908-04D7F04D5C16}" type="presParOf" srcId="{47A2BB95-5D6C-4444-AB95-8D82D402C911}" destId="{28690A5A-A112-472D-940A-35FE714A8A6B}" srcOrd="13" destOrd="0" presId="urn:microsoft.com/office/officeart/2005/8/layout/chevron1"/>
    <dgm:cxn modelId="{01909991-95AC-4615-93DF-86A63D5D2271}" type="presParOf" srcId="{47A2BB95-5D6C-4444-AB95-8D82D402C911}" destId="{BB38A1D9-113C-4C42-ACCE-674C5D247385}" srcOrd="14" destOrd="0" presId="urn:microsoft.com/office/officeart/2005/8/layout/chevron1"/>
    <dgm:cxn modelId="{19FE3F2D-DB7F-4C3A-8AF3-C48E08ACA772}" type="presParOf" srcId="{47A2BB95-5D6C-4444-AB95-8D82D402C911}" destId="{F4BB9417-7B99-4D24-9041-884B8B5FDCE0}" srcOrd="15" destOrd="0" presId="urn:microsoft.com/office/officeart/2005/8/layout/chevron1"/>
    <dgm:cxn modelId="{DD14986F-7034-4CD4-BB2C-8A735F759A64}" type="presParOf" srcId="{47A2BB95-5D6C-4444-AB95-8D82D402C911}" destId="{81EA62C5-555D-4666-A6B5-923BAE052B54}" srcOrd="16" destOrd="0" presId="urn:microsoft.com/office/officeart/2005/8/layout/chevron1"/>
  </dgm:cxnLst>
  <dgm:bg/>
  <dgm:whole/>
</dgm:dataModel>
</file>

<file path=ppt/diagrams/data9.xml><?xml version="1.0" encoding="utf-8"?>
<dgm:dataModel xmlns:dgm="http://schemas.openxmlformats.org/drawingml/2006/diagram" xmlns:a="http://schemas.openxmlformats.org/drawingml/2006/main">
  <dgm:ptLst>
    <dgm:pt modelId="{4257FA0B-DC04-4E2B-A525-27C9CAE4D49F}" type="doc">
      <dgm:prSet loTypeId="urn:microsoft.com/office/officeart/2005/8/layout/chevron1" loCatId="process" qsTypeId="urn:microsoft.com/office/officeart/2005/8/quickstyle/3d1" qsCatId="3D" csTypeId="urn:microsoft.com/office/officeart/2005/8/colors/colorful5" csCatId="colorful" phldr="1"/>
      <dgm:spPr/>
    </dgm:pt>
    <dgm:pt modelId="{642A396D-93A3-4E2B-8EAA-158138FD6146}">
      <dgm:prSet phldrT="[Texte]" custT="1"/>
      <dgm:spPr/>
      <dgm:t>
        <a:bodyPr/>
        <a:lstStyle/>
        <a:p>
          <a:endParaRPr lang="fr-FR" sz="2200" dirty="0" smtClean="0"/>
        </a:p>
        <a:p>
          <a:r>
            <a:rPr lang="fr-FR" sz="2200" dirty="0" smtClean="0"/>
            <a:t>I</a:t>
          </a:r>
        </a:p>
        <a:p>
          <a:endParaRPr lang="fr-FR" sz="2200" dirty="0" smtClean="0"/>
        </a:p>
      </dgm:t>
    </dgm:pt>
    <dgm:pt modelId="{4C2D35AD-CF1A-4530-891A-DC0A662B717F}" type="parTrans" cxnId="{DCD824CC-8463-4419-9339-93B42FC6030A}">
      <dgm:prSet/>
      <dgm:spPr/>
      <dgm:t>
        <a:bodyPr/>
        <a:lstStyle/>
        <a:p>
          <a:endParaRPr lang="fr-FR" sz="2200"/>
        </a:p>
      </dgm:t>
    </dgm:pt>
    <dgm:pt modelId="{6545DA86-4405-49CB-9C08-CF14FBA00540}" type="sibTrans" cxnId="{DCD824CC-8463-4419-9339-93B42FC6030A}">
      <dgm:prSet/>
      <dgm:spPr/>
      <dgm:t>
        <a:bodyPr/>
        <a:lstStyle/>
        <a:p>
          <a:endParaRPr lang="fr-FR" sz="2200"/>
        </a:p>
      </dgm:t>
    </dgm:pt>
    <dgm:pt modelId="{2225E6C6-5DDB-4A3F-A27F-4C5647F62D31}">
      <dgm:prSet phldrT="[Texte]" custT="1"/>
      <dgm:spPr/>
      <dgm:t>
        <a:bodyPr/>
        <a:lstStyle/>
        <a:p>
          <a:r>
            <a:rPr lang="fr-FR" sz="2200" dirty="0" smtClean="0"/>
            <a:t>II</a:t>
          </a:r>
          <a:endParaRPr lang="fr-FR" sz="2200" dirty="0"/>
        </a:p>
      </dgm:t>
    </dgm:pt>
    <dgm:pt modelId="{93B21455-DE8A-421D-B276-9F230A2F7016}" type="parTrans" cxnId="{A92413FD-464A-43FE-BC45-3F8A0B37F922}">
      <dgm:prSet/>
      <dgm:spPr/>
      <dgm:t>
        <a:bodyPr/>
        <a:lstStyle/>
        <a:p>
          <a:endParaRPr lang="fr-FR" sz="2200"/>
        </a:p>
      </dgm:t>
    </dgm:pt>
    <dgm:pt modelId="{8D22D490-4214-4572-93A3-B4F1F800FDFC}" type="sibTrans" cxnId="{A92413FD-464A-43FE-BC45-3F8A0B37F922}">
      <dgm:prSet/>
      <dgm:spPr/>
      <dgm:t>
        <a:bodyPr/>
        <a:lstStyle/>
        <a:p>
          <a:endParaRPr lang="fr-FR" sz="2200"/>
        </a:p>
      </dgm:t>
    </dgm:pt>
    <dgm:pt modelId="{0A77A97A-59D3-44F6-A9E5-EEB7446BE536}">
      <dgm:prSet phldrT="[Texte]" custT="1"/>
      <dgm:spPr/>
      <dgm:t>
        <a:bodyPr/>
        <a:lstStyle/>
        <a:p>
          <a:r>
            <a:rPr lang="fr-FR" sz="2200" dirty="0" smtClean="0"/>
            <a:t>III</a:t>
          </a:r>
          <a:endParaRPr lang="fr-FR" sz="2200" dirty="0"/>
        </a:p>
      </dgm:t>
    </dgm:pt>
    <dgm:pt modelId="{43E81C8D-0D9E-483B-AC5B-F57D7A813152}" type="parTrans" cxnId="{FCA14D0C-53AC-4E25-9A8A-A55BEF2350C3}">
      <dgm:prSet/>
      <dgm:spPr/>
      <dgm:t>
        <a:bodyPr/>
        <a:lstStyle/>
        <a:p>
          <a:endParaRPr lang="fr-FR" sz="2200"/>
        </a:p>
      </dgm:t>
    </dgm:pt>
    <dgm:pt modelId="{186AFDBF-F109-40EB-92D2-598737E78FE7}" type="sibTrans" cxnId="{FCA14D0C-53AC-4E25-9A8A-A55BEF2350C3}">
      <dgm:prSet/>
      <dgm:spPr/>
      <dgm:t>
        <a:bodyPr/>
        <a:lstStyle/>
        <a:p>
          <a:endParaRPr lang="fr-FR" sz="2200"/>
        </a:p>
      </dgm:t>
    </dgm:pt>
    <dgm:pt modelId="{97B88A51-A6B4-401C-92B4-7F283FD6CD78}">
      <dgm:prSet phldrT="[Texte]" custT="1"/>
      <dgm:spPr/>
      <dgm:t>
        <a:bodyPr/>
        <a:lstStyle/>
        <a:p>
          <a:r>
            <a:rPr lang="fr-FR" sz="2200" dirty="0" smtClean="0"/>
            <a:t>VI</a:t>
          </a:r>
          <a:endParaRPr lang="fr-FR" sz="2200" dirty="0"/>
        </a:p>
      </dgm:t>
    </dgm:pt>
    <dgm:pt modelId="{5DB2B4AA-3E79-44CA-B7BC-9F208AA1B8A2}" type="parTrans" cxnId="{CB4F1997-AEA4-4CDF-8B60-36FCB791384C}">
      <dgm:prSet/>
      <dgm:spPr/>
      <dgm:t>
        <a:bodyPr/>
        <a:lstStyle/>
        <a:p>
          <a:endParaRPr lang="fr-FR" sz="2200"/>
        </a:p>
      </dgm:t>
    </dgm:pt>
    <dgm:pt modelId="{E2A0F533-BADA-4450-AA55-15E4D4AE06F4}" type="sibTrans" cxnId="{CB4F1997-AEA4-4CDF-8B60-36FCB791384C}">
      <dgm:prSet/>
      <dgm:spPr/>
      <dgm:t>
        <a:bodyPr/>
        <a:lstStyle/>
        <a:p>
          <a:endParaRPr lang="fr-FR" sz="2200"/>
        </a:p>
      </dgm:t>
    </dgm:pt>
    <dgm:pt modelId="{DB50FD64-10C8-4548-B017-715B6AB336F1}">
      <dgm:prSet phldrT="[Texte]" custT="1"/>
      <dgm:spPr/>
      <dgm:t>
        <a:bodyPr/>
        <a:lstStyle/>
        <a:p>
          <a:r>
            <a:rPr lang="fr-FR" sz="2200" dirty="0" smtClean="0"/>
            <a:t>IV</a:t>
          </a:r>
          <a:endParaRPr lang="fr-FR" sz="2200" dirty="0"/>
        </a:p>
      </dgm:t>
    </dgm:pt>
    <dgm:pt modelId="{20ABE791-13D9-4830-B660-FF77584E7C60}" type="parTrans" cxnId="{4EBD803C-8F7E-40CB-A140-E5608A5A51A5}">
      <dgm:prSet/>
      <dgm:spPr/>
      <dgm:t>
        <a:bodyPr/>
        <a:lstStyle/>
        <a:p>
          <a:endParaRPr lang="fr-FR" sz="2200"/>
        </a:p>
      </dgm:t>
    </dgm:pt>
    <dgm:pt modelId="{6BE7CD28-97AF-4C4C-AFD6-4C824F6981ED}" type="sibTrans" cxnId="{4EBD803C-8F7E-40CB-A140-E5608A5A51A5}">
      <dgm:prSet/>
      <dgm:spPr/>
      <dgm:t>
        <a:bodyPr/>
        <a:lstStyle/>
        <a:p>
          <a:endParaRPr lang="fr-FR" sz="2200"/>
        </a:p>
      </dgm:t>
    </dgm:pt>
    <dgm:pt modelId="{74EFC469-3DE8-44A0-B8F7-9A923EAF52BE}">
      <dgm:prSet phldrT="[Texte]" custT="1"/>
      <dgm:spPr/>
      <dgm:t>
        <a:bodyPr/>
        <a:lstStyle/>
        <a:p>
          <a:r>
            <a:rPr lang="fr-FR" sz="2200" dirty="0" smtClean="0"/>
            <a:t>V </a:t>
          </a:r>
          <a:endParaRPr lang="fr-FR" sz="2200" dirty="0"/>
        </a:p>
      </dgm:t>
    </dgm:pt>
    <dgm:pt modelId="{30DE22CB-1C90-4D17-B126-4E9A14AEB905}" type="parTrans" cxnId="{FA2D3660-B729-42B6-A789-B56E2EC4B940}">
      <dgm:prSet/>
      <dgm:spPr/>
      <dgm:t>
        <a:bodyPr/>
        <a:lstStyle/>
        <a:p>
          <a:endParaRPr lang="fr-FR" sz="2200"/>
        </a:p>
      </dgm:t>
    </dgm:pt>
    <dgm:pt modelId="{CEC29C62-3A5C-4720-AF1D-68015E12E442}" type="sibTrans" cxnId="{FA2D3660-B729-42B6-A789-B56E2EC4B940}">
      <dgm:prSet/>
      <dgm:spPr/>
      <dgm:t>
        <a:bodyPr/>
        <a:lstStyle/>
        <a:p>
          <a:endParaRPr lang="fr-FR" sz="2200"/>
        </a:p>
      </dgm:t>
    </dgm:pt>
    <dgm:pt modelId="{5964108C-1F5F-4E86-A2B8-BC766412A552}">
      <dgm:prSet phldrT="[Texte]" custT="1"/>
      <dgm:spPr/>
      <dgm:t>
        <a:bodyPr/>
        <a:lstStyle/>
        <a:p>
          <a:r>
            <a:rPr lang="fr-FR" sz="2200" dirty="0" smtClean="0"/>
            <a:t>VII</a:t>
          </a:r>
          <a:endParaRPr lang="fr-FR" sz="2200" dirty="0"/>
        </a:p>
      </dgm:t>
    </dgm:pt>
    <dgm:pt modelId="{094D7976-E0F2-4A5E-900C-16461454DD02}" type="parTrans" cxnId="{822C6C38-DADA-4D89-AB58-3853BA25DF91}">
      <dgm:prSet/>
      <dgm:spPr/>
      <dgm:t>
        <a:bodyPr/>
        <a:lstStyle/>
        <a:p>
          <a:endParaRPr lang="fr-FR" sz="2200"/>
        </a:p>
      </dgm:t>
    </dgm:pt>
    <dgm:pt modelId="{D1ACA20F-350B-465B-B22F-40235F298097}" type="sibTrans" cxnId="{822C6C38-DADA-4D89-AB58-3853BA25DF91}">
      <dgm:prSet/>
      <dgm:spPr/>
      <dgm:t>
        <a:bodyPr/>
        <a:lstStyle/>
        <a:p>
          <a:endParaRPr lang="fr-FR" sz="2200"/>
        </a:p>
      </dgm:t>
    </dgm:pt>
    <dgm:pt modelId="{6CF4A22F-F99B-4826-8736-E5A6D55FBDC9}">
      <dgm:prSet phldrT="[Texte]"/>
      <dgm:spPr/>
      <dgm:t>
        <a:bodyPr/>
        <a:lstStyle/>
        <a:p>
          <a:r>
            <a:rPr lang="fr-FR" dirty="0" smtClean="0"/>
            <a:t>VIII</a:t>
          </a:r>
          <a:endParaRPr lang="fr-FR" dirty="0"/>
        </a:p>
      </dgm:t>
    </dgm:pt>
    <dgm:pt modelId="{872AAAFF-7B62-4108-A93D-1301DB3144DE}" type="parTrans" cxnId="{8B85EB5D-D81E-47D8-A588-50CDB309AA40}">
      <dgm:prSet/>
      <dgm:spPr/>
      <dgm:t>
        <a:bodyPr/>
        <a:lstStyle/>
        <a:p>
          <a:endParaRPr lang="fr-FR"/>
        </a:p>
      </dgm:t>
    </dgm:pt>
    <dgm:pt modelId="{ECA125C1-F948-4E4A-BB85-BF2F352010F5}" type="sibTrans" cxnId="{8B85EB5D-D81E-47D8-A588-50CDB309AA40}">
      <dgm:prSet/>
      <dgm:spPr/>
      <dgm:t>
        <a:bodyPr/>
        <a:lstStyle/>
        <a:p>
          <a:endParaRPr lang="fr-FR"/>
        </a:p>
      </dgm:t>
    </dgm:pt>
    <dgm:pt modelId="{D1079DB9-218B-4CF9-8626-480CCA915813}">
      <dgm:prSet phldrT="[Texte]"/>
      <dgm:spPr/>
      <dgm:t>
        <a:bodyPr/>
        <a:lstStyle/>
        <a:p>
          <a:r>
            <a:rPr lang="fr-FR" dirty="0" smtClean="0"/>
            <a:t>IX</a:t>
          </a:r>
          <a:endParaRPr lang="fr-FR" dirty="0"/>
        </a:p>
      </dgm:t>
    </dgm:pt>
    <dgm:pt modelId="{800A6671-8A5B-4759-9B6D-2D675F63876D}" type="parTrans" cxnId="{EBE3A77F-0005-4320-9145-70EC9C398DF7}">
      <dgm:prSet/>
      <dgm:spPr/>
      <dgm:t>
        <a:bodyPr/>
        <a:lstStyle/>
        <a:p>
          <a:endParaRPr lang="fr-FR"/>
        </a:p>
      </dgm:t>
    </dgm:pt>
    <dgm:pt modelId="{2C548139-8262-42EE-AD9A-26E4C3C2352C}" type="sibTrans" cxnId="{EBE3A77F-0005-4320-9145-70EC9C398DF7}">
      <dgm:prSet/>
      <dgm:spPr/>
      <dgm:t>
        <a:bodyPr/>
        <a:lstStyle/>
        <a:p>
          <a:endParaRPr lang="fr-FR"/>
        </a:p>
      </dgm:t>
    </dgm:pt>
    <dgm:pt modelId="{47A2BB95-5D6C-4444-AB95-8D82D402C911}" type="pres">
      <dgm:prSet presAssocID="{4257FA0B-DC04-4E2B-A525-27C9CAE4D49F}" presName="Name0" presStyleCnt="0">
        <dgm:presLayoutVars>
          <dgm:dir/>
          <dgm:animLvl val="lvl"/>
          <dgm:resizeHandles val="exact"/>
        </dgm:presLayoutVars>
      </dgm:prSet>
      <dgm:spPr/>
    </dgm:pt>
    <dgm:pt modelId="{93AAE2AD-45B8-4BC0-B4CF-A7161EE52D8D}" type="pres">
      <dgm:prSet presAssocID="{642A396D-93A3-4E2B-8EAA-158138FD6146}" presName="parTxOnly" presStyleLbl="node1" presStyleIdx="0" presStyleCnt="9" custScaleX="110898" custScaleY="92980">
        <dgm:presLayoutVars>
          <dgm:chMax val="0"/>
          <dgm:chPref val="0"/>
          <dgm:bulletEnabled val="1"/>
        </dgm:presLayoutVars>
      </dgm:prSet>
      <dgm:spPr/>
      <dgm:t>
        <a:bodyPr/>
        <a:lstStyle/>
        <a:p>
          <a:endParaRPr lang="fr-FR"/>
        </a:p>
      </dgm:t>
    </dgm:pt>
    <dgm:pt modelId="{9CF49D3F-3662-45C5-881D-4EE36A059E2A}" type="pres">
      <dgm:prSet presAssocID="{6545DA86-4405-49CB-9C08-CF14FBA00540}" presName="parTxOnlySpace" presStyleCnt="0"/>
      <dgm:spPr/>
    </dgm:pt>
    <dgm:pt modelId="{A37DB358-8167-442E-8740-1D2ECDCEE4C6}" type="pres">
      <dgm:prSet presAssocID="{2225E6C6-5DDB-4A3F-A27F-4C5647F62D31}" presName="parTxOnly" presStyleLbl="node1" presStyleIdx="1" presStyleCnt="9" custScaleX="94033" custScaleY="92981">
        <dgm:presLayoutVars>
          <dgm:chMax val="0"/>
          <dgm:chPref val="0"/>
          <dgm:bulletEnabled val="1"/>
        </dgm:presLayoutVars>
      </dgm:prSet>
      <dgm:spPr/>
      <dgm:t>
        <a:bodyPr/>
        <a:lstStyle/>
        <a:p>
          <a:endParaRPr lang="fr-FR"/>
        </a:p>
      </dgm:t>
    </dgm:pt>
    <dgm:pt modelId="{BB6A546D-BCAD-47FC-93DD-9000ED15BB4E}" type="pres">
      <dgm:prSet presAssocID="{8D22D490-4214-4572-93A3-B4F1F800FDFC}" presName="parTxOnlySpace" presStyleCnt="0"/>
      <dgm:spPr/>
    </dgm:pt>
    <dgm:pt modelId="{B2464ACB-6F23-4D18-907E-D06EBED145BB}" type="pres">
      <dgm:prSet presAssocID="{0A77A97A-59D3-44F6-A9E5-EEB7446BE536}" presName="parTxOnly" presStyleLbl="node1" presStyleIdx="2" presStyleCnt="9" custScaleX="148611" custScaleY="161130">
        <dgm:presLayoutVars>
          <dgm:chMax val="0"/>
          <dgm:chPref val="0"/>
          <dgm:bulletEnabled val="1"/>
        </dgm:presLayoutVars>
      </dgm:prSet>
      <dgm:spPr/>
      <dgm:t>
        <a:bodyPr/>
        <a:lstStyle/>
        <a:p>
          <a:endParaRPr lang="fr-FR"/>
        </a:p>
      </dgm:t>
    </dgm:pt>
    <dgm:pt modelId="{68A27C42-B10B-41FE-8B4E-2013A5FB13C7}" type="pres">
      <dgm:prSet presAssocID="{186AFDBF-F109-40EB-92D2-598737E78FE7}" presName="parTxOnlySpace" presStyleCnt="0"/>
      <dgm:spPr/>
    </dgm:pt>
    <dgm:pt modelId="{BD68666F-8DD7-48D2-8158-BDF651D1999B}" type="pres">
      <dgm:prSet presAssocID="{DB50FD64-10C8-4548-B017-715B6AB336F1}" presName="parTxOnly" presStyleLbl="node1" presStyleIdx="3" presStyleCnt="9">
        <dgm:presLayoutVars>
          <dgm:chMax val="0"/>
          <dgm:chPref val="0"/>
          <dgm:bulletEnabled val="1"/>
        </dgm:presLayoutVars>
      </dgm:prSet>
      <dgm:spPr/>
      <dgm:t>
        <a:bodyPr/>
        <a:lstStyle/>
        <a:p>
          <a:endParaRPr lang="fr-FR"/>
        </a:p>
      </dgm:t>
    </dgm:pt>
    <dgm:pt modelId="{66C50590-1183-49E3-ADA2-35B4091326D1}" type="pres">
      <dgm:prSet presAssocID="{6BE7CD28-97AF-4C4C-AFD6-4C824F6981ED}" presName="parTxOnlySpace" presStyleCnt="0"/>
      <dgm:spPr/>
    </dgm:pt>
    <dgm:pt modelId="{9147D38E-F951-4331-B81E-6B2F270CAC3C}" type="pres">
      <dgm:prSet presAssocID="{74EFC469-3DE8-44A0-B8F7-9A923EAF52BE}" presName="parTxOnly" presStyleLbl="node1" presStyleIdx="4" presStyleCnt="9">
        <dgm:presLayoutVars>
          <dgm:chMax val="0"/>
          <dgm:chPref val="0"/>
          <dgm:bulletEnabled val="1"/>
        </dgm:presLayoutVars>
      </dgm:prSet>
      <dgm:spPr/>
      <dgm:t>
        <a:bodyPr/>
        <a:lstStyle/>
        <a:p>
          <a:endParaRPr lang="fr-FR"/>
        </a:p>
      </dgm:t>
    </dgm:pt>
    <dgm:pt modelId="{76FCC13D-1FB4-45B5-BF5B-610717CC554C}" type="pres">
      <dgm:prSet presAssocID="{CEC29C62-3A5C-4720-AF1D-68015E12E442}" presName="parTxOnlySpace" presStyleCnt="0"/>
      <dgm:spPr/>
    </dgm:pt>
    <dgm:pt modelId="{5FCC3DA0-D81E-4F5A-9B22-13A5F4D51B56}" type="pres">
      <dgm:prSet presAssocID="{97B88A51-A6B4-401C-92B4-7F283FD6CD78}" presName="parTxOnly" presStyleLbl="node1" presStyleIdx="5" presStyleCnt="9">
        <dgm:presLayoutVars>
          <dgm:chMax val="0"/>
          <dgm:chPref val="0"/>
          <dgm:bulletEnabled val="1"/>
        </dgm:presLayoutVars>
      </dgm:prSet>
      <dgm:spPr/>
      <dgm:t>
        <a:bodyPr/>
        <a:lstStyle/>
        <a:p>
          <a:endParaRPr lang="fr-FR"/>
        </a:p>
      </dgm:t>
    </dgm:pt>
    <dgm:pt modelId="{1941AEBA-2673-4F4D-8934-4DA37B9575C0}" type="pres">
      <dgm:prSet presAssocID="{E2A0F533-BADA-4450-AA55-15E4D4AE06F4}" presName="parTxOnlySpace" presStyleCnt="0"/>
      <dgm:spPr/>
    </dgm:pt>
    <dgm:pt modelId="{8A898FB9-23FF-415C-AE86-05EEE5FE2234}" type="pres">
      <dgm:prSet presAssocID="{5964108C-1F5F-4E86-A2B8-BC766412A552}" presName="parTxOnly" presStyleLbl="node1" presStyleIdx="6" presStyleCnt="9">
        <dgm:presLayoutVars>
          <dgm:chMax val="0"/>
          <dgm:chPref val="0"/>
          <dgm:bulletEnabled val="1"/>
        </dgm:presLayoutVars>
      </dgm:prSet>
      <dgm:spPr/>
      <dgm:t>
        <a:bodyPr/>
        <a:lstStyle/>
        <a:p>
          <a:endParaRPr lang="fr-FR"/>
        </a:p>
      </dgm:t>
    </dgm:pt>
    <dgm:pt modelId="{28690A5A-A112-472D-940A-35FE714A8A6B}" type="pres">
      <dgm:prSet presAssocID="{D1ACA20F-350B-465B-B22F-40235F298097}" presName="parTxOnlySpace" presStyleCnt="0"/>
      <dgm:spPr/>
    </dgm:pt>
    <dgm:pt modelId="{BB38A1D9-113C-4C42-ACCE-674C5D247385}" type="pres">
      <dgm:prSet presAssocID="{6CF4A22F-F99B-4826-8736-E5A6D55FBDC9}" presName="parTxOnly" presStyleLbl="node1" presStyleIdx="7" presStyleCnt="9">
        <dgm:presLayoutVars>
          <dgm:chMax val="0"/>
          <dgm:chPref val="0"/>
          <dgm:bulletEnabled val="1"/>
        </dgm:presLayoutVars>
      </dgm:prSet>
      <dgm:spPr/>
      <dgm:t>
        <a:bodyPr/>
        <a:lstStyle/>
        <a:p>
          <a:endParaRPr lang="fr-FR"/>
        </a:p>
      </dgm:t>
    </dgm:pt>
    <dgm:pt modelId="{F4BB9417-7B99-4D24-9041-884B8B5FDCE0}" type="pres">
      <dgm:prSet presAssocID="{ECA125C1-F948-4E4A-BB85-BF2F352010F5}" presName="parTxOnlySpace" presStyleCnt="0"/>
      <dgm:spPr/>
    </dgm:pt>
    <dgm:pt modelId="{81EA62C5-555D-4666-A6B5-923BAE052B54}" type="pres">
      <dgm:prSet presAssocID="{D1079DB9-218B-4CF9-8626-480CCA915813}" presName="parTxOnly" presStyleLbl="node1" presStyleIdx="8" presStyleCnt="9">
        <dgm:presLayoutVars>
          <dgm:chMax val="0"/>
          <dgm:chPref val="0"/>
          <dgm:bulletEnabled val="1"/>
        </dgm:presLayoutVars>
      </dgm:prSet>
      <dgm:spPr/>
      <dgm:t>
        <a:bodyPr/>
        <a:lstStyle/>
        <a:p>
          <a:endParaRPr lang="fr-FR"/>
        </a:p>
      </dgm:t>
    </dgm:pt>
  </dgm:ptLst>
  <dgm:cxnLst>
    <dgm:cxn modelId="{4480088A-2E88-4C79-8D5F-D2D30FE42E5D}" type="presOf" srcId="{97B88A51-A6B4-401C-92B4-7F283FD6CD78}" destId="{5FCC3DA0-D81E-4F5A-9B22-13A5F4D51B56}" srcOrd="0" destOrd="0" presId="urn:microsoft.com/office/officeart/2005/8/layout/chevron1"/>
    <dgm:cxn modelId="{E8976662-B70D-4A5E-9859-28554DF402CA}" type="presOf" srcId="{642A396D-93A3-4E2B-8EAA-158138FD6146}" destId="{93AAE2AD-45B8-4BC0-B4CF-A7161EE52D8D}" srcOrd="0" destOrd="0" presId="urn:microsoft.com/office/officeart/2005/8/layout/chevron1"/>
    <dgm:cxn modelId="{4EBD803C-8F7E-40CB-A140-E5608A5A51A5}" srcId="{4257FA0B-DC04-4E2B-A525-27C9CAE4D49F}" destId="{DB50FD64-10C8-4548-B017-715B6AB336F1}" srcOrd="3" destOrd="0" parTransId="{20ABE791-13D9-4830-B660-FF77584E7C60}" sibTransId="{6BE7CD28-97AF-4C4C-AFD6-4C824F6981ED}"/>
    <dgm:cxn modelId="{FCA14D0C-53AC-4E25-9A8A-A55BEF2350C3}" srcId="{4257FA0B-DC04-4E2B-A525-27C9CAE4D49F}" destId="{0A77A97A-59D3-44F6-A9E5-EEB7446BE536}" srcOrd="2" destOrd="0" parTransId="{43E81C8D-0D9E-483B-AC5B-F57D7A813152}" sibTransId="{186AFDBF-F109-40EB-92D2-598737E78FE7}"/>
    <dgm:cxn modelId="{656DC642-DB65-4267-9256-21DAB0A5559E}" type="presOf" srcId="{0A77A97A-59D3-44F6-A9E5-EEB7446BE536}" destId="{B2464ACB-6F23-4D18-907E-D06EBED145BB}" srcOrd="0" destOrd="0" presId="urn:microsoft.com/office/officeart/2005/8/layout/chevron1"/>
    <dgm:cxn modelId="{EBE3A77F-0005-4320-9145-70EC9C398DF7}" srcId="{4257FA0B-DC04-4E2B-A525-27C9CAE4D49F}" destId="{D1079DB9-218B-4CF9-8626-480CCA915813}" srcOrd="8" destOrd="0" parTransId="{800A6671-8A5B-4759-9B6D-2D675F63876D}" sibTransId="{2C548139-8262-42EE-AD9A-26E4C3C2352C}"/>
    <dgm:cxn modelId="{8B85EB5D-D81E-47D8-A588-50CDB309AA40}" srcId="{4257FA0B-DC04-4E2B-A525-27C9CAE4D49F}" destId="{6CF4A22F-F99B-4826-8736-E5A6D55FBDC9}" srcOrd="7" destOrd="0" parTransId="{872AAAFF-7B62-4108-A93D-1301DB3144DE}" sibTransId="{ECA125C1-F948-4E4A-BB85-BF2F352010F5}"/>
    <dgm:cxn modelId="{5634E2EC-3DF3-47BE-B16D-5233A09059E8}" type="presOf" srcId="{5964108C-1F5F-4E86-A2B8-BC766412A552}" destId="{8A898FB9-23FF-415C-AE86-05EEE5FE2234}" srcOrd="0" destOrd="0" presId="urn:microsoft.com/office/officeart/2005/8/layout/chevron1"/>
    <dgm:cxn modelId="{06F21D94-9C82-49D9-B6B9-EEDD25AF0E12}" type="presOf" srcId="{6CF4A22F-F99B-4826-8736-E5A6D55FBDC9}" destId="{BB38A1D9-113C-4C42-ACCE-674C5D247385}" srcOrd="0" destOrd="0" presId="urn:microsoft.com/office/officeart/2005/8/layout/chevron1"/>
    <dgm:cxn modelId="{C99B61D3-9051-4355-9A76-C7918430FE73}" type="presOf" srcId="{74EFC469-3DE8-44A0-B8F7-9A923EAF52BE}" destId="{9147D38E-F951-4331-B81E-6B2F270CAC3C}" srcOrd="0" destOrd="0" presId="urn:microsoft.com/office/officeart/2005/8/layout/chevron1"/>
    <dgm:cxn modelId="{12123688-4383-45BD-ADE7-78FD83C83E9C}" type="presOf" srcId="{2225E6C6-5DDB-4A3F-A27F-4C5647F62D31}" destId="{A37DB358-8167-442E-8740-1D2ECDCEE4C6}" srcOrd="0" destOrd="0" presId="urn:microsoft.com/office/officeart/2005/8/layout/chevron1"/>
    <dgm:cxn modelId="{DCD824CC-8463-4419-9339-93B42FC6030A}" srcId="{4257FA0B-DC04-4E2B-A525-27C9CAE4D49F}" destId="{642A396D-93A3-4E2B-8EAA-158138FD6146}" srcOrd="0" destOrd="0" parTransId="{4C2D35AD-CF1A-4530-891A-DC0A662B717F}" sibTransId="{6545DA86-4405-49CB-9C08-CF14FBA00540}"/>
    <dgm:cxn modelId="{D300C3E5-591E-4F4C-B247-5A88AC3EFA45}" type="presOf" srcId="{D1079DB9-218B-4CF9-8626-480CCA915813}" destId="{81EA62C5-555D-4666-A6B5-923BAE052B54}" srcOrd="0" destOrd="0" presId="urn:microsoft.com/office/officeart/2005/8/layout/chevron1"/>
    <dgm:cxn modelId="{A92413FD-464A-43FE-BC45-3F8A0B37F922}" srcId="{4257FA0B-DC04-4E2B-A525-27C9CAE4D49F}" destId="{2225E6C6-5DDB-4A3F-A27F-4C5647F62D31}" srcOrd="1" destOrd="0" parTransId="{93B21455-DE8A-421D-B276-9F230A2F7016}" sibTransId="{8D22D490-4214-4572-93A3-B4F1F800FDFC}"/>
    <dgm:cxn modelId="{CB4F1997-AEA4-4CDF-8B60-36FCB791384C}" srcId="{4257FA0B-DC04-4E2B-A525-27C9CAE4D49F}" destId="{97B88A51-A6B4-401C-92B4-7F283FD6CD78}" srcOrd="5" destOrd="0" parTransId="{5DB2B4AA-3E79-44CA-B7BC-9F208AA1B8A2}" sibTransId="{E2A0F533-BADA-4450-AA55-15E4D4AE06F4}"/>
    <dgm:cxn modelId="{C7EA7F62-F7B7-45B7-842F-10F2E839A7DA}" type="presOf" srcId="{DB50FD64-10C8-4548-B017-715B6AB336F1}" destId="{BD68666F-8DD7-48D2-8158-BDF651D1999B}" srcOrd="0" destOrd="0" presId="urn:microsoft.com/office/officeart/2005/8/layout/chevron1"/>
    <dgm:cxn modelId="{822C6C38-DADA-4D89-AB58-3853BA25DF91}" srcId="{4257FA0B-DC04-4E2B-A525-27C9CAE4D49F}" destId="{5964108C-1F5F-4E86-A2B8-BC766412A552}" srcOrd="6" destOrd="0" parTransId="{094D7976-E0F2-4A5E-900C-16461454DD02}" sibTransId="{D1ACA20F-350B-465B-B22F-40235F298097}"/>
    <dgm:cxn modelId="{FA2D3660-B729-42B6-A789-B56E2EC4B940}" srcId="{4257FA0B-DC04-4E2B-A525-27C9CAE4D49F}" destId="{74EFC469-3DE8-44A0-B8F7-9A923EAF52BE}" srcOrd="4" destOrd="0" parTransId="{30DE22CB-1C90-4D17-B126-4E9A14AEB905}" sibTransId="{CEC29C62-3A5C-4720-AF1D-68015E12E442}"/>
    <dgm:cxn modelId="{A90EC5EA-ECF5-4765-A3B4-6EF7C16CE53C}" type="presOf" srcId="{4257FA0B-DC04-4E2B-A525-27C9CAE4D49F}" destId="{47A2BB95-5D6C-4444-AB95-8D82D402C911}" srcOrd="0" destOrd="0" presId="urn:microsoft.com/office/officeart/2005/8/layout/chevron1"/>
    <dgm:cxn modelId="{3C60D27D-5F87-4A2B-B5C3-F394B8214F90}" type="presParOf" srcId="{47A2BB95-5D6C-4444-AB95-8D82D402C911}" destId="{93AAE2AD-45B8-4BC0-B4CF-A7161EE52D8D}" srcOrd="0" destOrd="0" presId="urn:microsoft.com/office/officeart/2005/8/layout/chevron1"/>
    <dgm:cxn modelId="{C9B3449F-CBDF-4445-BF2E-41D2FA6D3890}" type="presParOf" srcId="{47A2BB95-5D6C-4444-AB95-8D82D402C911}" destId="{9CF49D3F-3662-45C5-881D-4EE36A059E2A}" srcOrd="1" destOrd="0" presId="urn:microsoft.com/office/officeart/2005/8/layout/chevron1"/>
    <dgm:cxn modelId="{0FE32ECB-C484-4440-9A76-99D97FD56250}" type="presParOf" srcId="{47A2BB95-5D6C-4444-AB95-8D82D402C911}" destId="{A37DB358-8167-442E-8740-1D2ECDCEE4C6}" srcOrd="2" destOrd="0" presId="urn:microsoft.com/office/officeart/2005/8/layout/chevron1"/>
    <dgm:cxn modelId="{46CEB71D-AAB3-421C-BC32-0AD9351144F2}" type="presParOf" srcId="{47A2BB95-5D6C-4444-AB95-8D82D402C911}" destId="{BB6A546D-BCAD-47FC-93DD-9000ED15BB4E}" srcOrd="3" destOrd="0" presId="urn:microsoft.com/office/officeart/2005/8/layout/chevron1"/>
    <dgm:cxn modelId="{2848BD73-FC1C-4D52-82E1-1EECA1B939FD}" type="presParOf" srcId="{47A2BB95-5D6C-4444-AB95-8D82D402C911}" destId="{B2464ACB-6F23-4D18-907E-D06EBED145BB}" srcOrd="4" destOrd="0" presId="urn:microsoft.com/office/officeart/2005/8/layout/chevron1"/>
    <dgm:cxn modelId="{C8D3BB15-2169-46EA-BBF5-230747C631CD}" type="presParOf" srcId="{47A2BB95-5D6C-4444-AB95-8D82D402C911}" destId="{68A27C42-B10B-41FE-8B4E-2013A5FB13C7}" srcOrd="5" destOrd="0" presId="urn:microsoft.com/office/officeart/2005/8/layout/chevron1"/>
    <dgm:cxn modelId="{F83C7329-5772-454F-B674-E66B9EC1FE3C}" type="presParOf" srcId="{47A2BB95-5D6C-4444-AB95-8D82D402C911}" destId="{BD68666F-8DD7-48D2-8158-BDF651D1999B}" srcOrd="6" destOrd="0" presId="urn:microsoft.com/office/officeart/2005/8/layout/chevron1"/>
    <dgm:cxn modelId="{8A503400-F080-4382-BF84-F366EE4A6BC1}" type="presParOf" srcId="{47A2BB95-5D6C-4444-AB95-8D82D402C911}" destId="{66C50590-1183-49E3-ADA2-35B4091326D1}" srcOrd="7" destOrd="0" presId="urn:microsoft.com/office/officeart/2005/8/layout/chevron1"/>
    <dgm:cxn modelId="{4620B4EC-3FE0-4C27-9912-666E2A5FF19D}" type="presParOf" srcId="{47A2BB95-5D6C-4444-AB95-8D82D402C911}" destId="{9147D38E-F951-4331-B81E-6B2F270CAC3C}" srcOrd="8" destOrd="0" presId="urn:microsoft.com/office/officeart/2005/8/layout/chevron1"/>
    <dgm:cxn modelId="{0A186544-FD90-40B0-A34F-ADED886B4D1C}" type="presParOf" srcId="{47A2BB95-5D6C-4444-AB95-8D82D402C911}" destId="{76FCC13D-1FB4-45B5-BF5B-610717CC554C}" srcOrd="9" destOrd="0" presId="urn:microsoft.com/office/officeart/2005/8/layout/chevron1"/>
    <dgm:cxn modelId="{0268FE4A-9B60-4200-B1F6-F39FC1BDE8EA}" type="presParOf" srcId="{47A2BB95-5D6C-4444-AB95-8D82D402C911}" destId="{5FCC3DA0-D81E-4F5A-9B22-13A5F4D51B56}" srcOrd="10" destOrd="0" presId="urn:microsoft.com/office/officeart/2005/8/layout/chevron1"/>
    <dgm:cxn modelId="{2AE225B6-96F5-4403-8766-FD70B662993F}" type="presParOf" srcId="{47A2BB95-5D6C-4444-AB95-8D82D402C911}" destId="{1941AEBA-2673-4F4D-8934-4DA37B9575C0}" srcOrd="11" destOrd="0" presId="urn:microsoft.com/office/officeart/2005/8/layout/chevron1"/>
    <dgm:cxn modelId="{5050858A-1ED2-414B-A801-71ADFB7BA506}" type="presParOf" srcId="{47A2BB95-5D6C-4444-AB95-8D82D402C911}" destId="{8A898FB9-23FF-415C-AE86-05EEE5FE2234}" srcOrd="12" destOrd="0" presId="urn:microsoft.com/office/officeart/2005/8/layout/chevron1"/>
    <dgm:cxn modelId="{A3B8ED53-997A-41F5-9B3F-AC217DFF9F60}" type="presParOf" srcId="{47A2BB95-5D6C-4444-AB95-8D82D402C911}" destId="{28690A5A-A112-472D-940A-35FE714A8A6B}" srcOrd="13" destOrd="0" presId="urn:microsoft.com/office/officeart/2005/8/layout/chevron1"/>
    <dgm:cxn modelId="{B4D2AC53-80A9-45B0-A755-8C87C35B3515}" type="presParOf" srcId="{47A2BB95-5D6C-4444-AB95-8D82D402C911}" destId="{BB38A1D9-113C-4C42-ACCE-674C5D247385}" srcOrd="14" destOrd="0" presId="urn:microsoft.com/office/officeart/2005/8/layout/chevron1"/>
    <dgm:cxn modelId="{021FB56B-0EA1-44F6-8442-5EE870E095B5}" type="presParOf" srcId="{47A2BB95-5D6C-4444-AB95-8D82D402C911}" destId="{F4BB9417-7B99-4D24-9041-884B8B5FDCE0}" srcOrd="15" destOrd="0" presId="urn:microsoft.com/office/officeart/2005/8/layout/chevron1"/>
    <dgm:cxn modelId="{4DFBD6D0-5DBE-4444-BDFC-65A49CE17A9F}" type="presParOf" srcId="{47A2BB95-5D6C-4444-AB95-8D82D402C911}" destId="{81EA62C5-555D-4666-A6B5-923BAE052B54}" srcOrd="1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607BD-06B9-4598-961B-B2A6C198C3AD}">
      <dsp:nvSpPr>
        <dsp:cNvPr id="0" name=""/>
        <dsp:cNvSpPr/>
      </dsp:nvSpPr>
      <dsp:spPr>
        <a:xfrm rot="5400000">
          <a:off x="-104933" y="106035"/>
          <a:ext cx="699555" cy="489688"/>
        </a:xfrm>
        <a:prstGeom prst="chevr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 I</a:t>
          </a:r>
          <a:endParaRPr lang="fr-FR" sz="1300" kern="1200" dirty="0"/>
        </a:p>
      </dsp:txBody>
      <dsp:txXfrm rot="-5400000">
        <a:off x="1" y="245945"/>
        <a:ext cx="489688" cy="209867"/>
      </dsp:txXfrm>
    </dsp:sp>
    <dsp:sp modelId="{B3C3AC08-03DD-448F-B087-BBACAD28AB22}">
      <dsp:nvSpPr>
        <dsp:cNvPr id="0" name=""/>
        <dsp:cNvSpPr/>
      </dsp:nvSpPr>
      <dsp:spPr>
        <a:xfrm rot="5400000">
          <a:off x="3982297" y="-3491507"/>
          <a:ext cx="454710" cy="7439929"/>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b="1" kern="1200" dirty="0" smtClean="0">
              <a:solidFill>
                <a:schemeClr val="tx2">
                  <a:lumMod val="60000"/>
                  <a:lumOff val="40000"/>
                </a:schemeClr>
              </a:solidFill>
            </a:rPr>
            <a:t>Introduction</a:t>
          </a:r>
          <a:endParaRPr lang="fr-FR" sz="2600" kern="1200" dirty="0"/>
        </a:p>
      </dsp:txBody>
      <dsp:txXfrm rot="-5400000">
        <a:off x="489688" y="23299"/>
        <a:ext cx="7417732" cy="410316"/>
      </dsp:txXfrm>
    </dsp:sp>
    <dsp:sp modelId="{E88D9C94-DD9A-44FE-AB7D-336AD507E5FA}">
      <dsp:nvSpPr>
        <dsp:cNvPr id="0" name=""/>
        <dsp:cNvSpPr/>
      </dsp:nvSpPr>
      <dsp:spPr>
        <a:xfrm rot="5400000">
          <a:off x="-104933" y="680694"/>
          <a:ext cx="699555" cy="489688"/>
        </a:xfrm>
        <a:prstGeom prst="chevron">
          <a:avLst/>
        </a:prstGeom>
        <a:solidFill>
          <a:srgbClr val="6600FF"/>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 II</a:t>
          </a:r>
          <a:endParaRPr lang="fr-FR" sz="1300" kern="1200" dirty="0"/>
        </a:p>
      </dsp:txBody>
      <dsp:txXfrm rot="-5400000">
        <a:off x="1" y="820604"/>
        <a:ext cx="489688" cy="209867"/>
      </dsp:txXfrm>
    </dsp:sp>
    <dsp:sp modelId="{901EA681-6CE3-4C04-BCA6-B9BD8BBCA0AD}">
      <dsp:nvSpPr>
        <dsp:cNvPr id="0" name=""/>
        <dsp:cNvSpPr/>
      </dsp:nvSpPr>
      <dsp:spPr>
        <a:xfrm rot="5400000">
          <a:off x="3982297" y="-2916847"/>
          <a:ext cx="454710" cy="7439929"/>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b="1" kern="1200" dirty="0" smtClean="0">
              <a:solidFill>
                <a:schemeClr val="tx2">
                  <a:lumMod val="60000"/>
                  <a:lumOff val="40000"/>
                </a:schemeClr>
              </a:solidFill>
            </a:rPr>
            <a:t>Historique </a:t>
          </a:r>
          <a:endParaRPr lang="fr-FR" sz="2600" kern="1200" dirty="0"/>
        </a:p>
      </dsp:txBody>
      <dsp:txXfrm rot="-5400000">
        <a:off x="489688" y="597959"/>
        <a:ext cx="7417732" cy="410316"/>
      </dsp:txXfrm>
    </dsp:sp>
    <dsp:sp modelId="{6FD9A5AA-2A4C-4DBD-BBF6-B1A4580A335A}">
      <dsp:nvSpPr>
        <dsp:cNvPr id="0" name=""/>
        <dsp:cNvSpPr/>
      </dsp:nvSpPr>
      <dsp:spPr>
        <a:xfrm rot="5400000">
          <a:off x="-104933" y="1255353"/>
          <a:ext cx="699555" cy="489688"/>
        </a:xfrm>
        <a:prstGeom prst="chevron">
          <a:avLst/>
        </a:prstGeom>
        <a:solidFill>
          <a:srgbClr val="0066FF"/>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 III</a:t>
          </a:r>
          <a:endParaRPr lang="fr-FR" sz="1300" kern="1200" dirty="0"/>
        </a:p>
      </dsp:txBody>
      <dsp:txXfrm rot="-5400000">
        <a:off x="1" y="1395263"/>
        <a:ext cx="489688" cy="209867"/>
      </dsp:txXfrm>
    </dsp:sp>
    <dsp:sp modelId="{9C3E7A92-BD8A-464E-9B03-83D3D42BDDCC}">
      <dsp:nvSpPr>
        <dsp:cNvPr id="0" name=""/>
        <dsp:cNvSpPr/>
      </dsp:nvSpPr>
      <dsp:spPr>
        <a:xfrm rot="5400000">
          <a:off x="3982297" y="-2342188"/>
          <a:ext cx="454710" cy="7439929"/>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b="1" kern="1200" dirty="0" smtClean="0">
              <a:solidFill>
                <a:schemeClr val="tx2">
                  <a:lumMod val="60000"/>
                  <a:lumOff val="40000"/>
                </a:schemeClr>
              </a:solidFill>
            </a:rPr>
            <a:t>Contexte éthique</a:t>
          </a:r>
          <a:endParaRPr lang="fr-FR" sz="2600" kern="1200" dirty="0"/>
        </a:p>
      </dsp:txBody>
      <dsp:txXfrm rot="-5400000">
        <a:off x="489688" y="1172618"/>
        <a:ext cx="7417732" cy="410316"/>
      </dsp:txXfrm>
    </dsp:sp>
    <dsp:sp modelId="{D087F93F-114B-426B-8805-A10612315D42}">
      <dsp:nvSpPr>
        <dsp:cNvPr id="0" name=""/>
        <dsp:cNvSpPr/>
      </dsp:nvSpPr>
      <dsp:spPr>
        <a:xfrm rot="5400000">
          <a:off x="-104933" y="1830012"/>
          <a:ext cx="699555" cy="489688"/>
        </a:xfrm>
        <a:prstGeom prst="chevron">
          <a:avLst/>
        </a:prstGeom>
        <a:solidFill>
          <a:srgbClr val="00CC6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 IV</a:t>
          </a:r>
          <a:endParaRPr lang="fr-FR" sz="1300" kern="1200" dirty="0"/>
        </a:p>
      </dsp:txBody>
      <dsp:txXfrm rot="-5400000">
        <a:off x="1" y="1969922"/>
        <a:ext cx="489688" cy="209867"/>
      </dsp:txXfrm>
    </dsp:sp>
    <dsp:sp modelId="{6A1AD631-9532-4B40-B689-BD91055B8891}">
      <dsp:nvSpPr>
        <dsp:cNvPr id="0" name=""/>
        <dsp:cNvSpPr/>
      </dsp:nvSpPr>
      <dsp:spPr>
        <a:xfrm rot="5400000">
          <a:off x="3982297" y="-1767529"/>
          <a:ext cx="454710" cy="7439929"/>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b="1" kern="1200" dirty="0" smtClean="0">
              <a:solidFill>
                <a:schemeClr val="tx2">
                  <a:lumMod val="60000"/>
                  <a:lumOff val="40000"/>
                </a:schemeClr>
              </a:solidFill>
            </a:rPr>
            <a:t>Elevage des animaux de laboratoire </a:t>
          </a:r>
          <a:endParaRPr lang="fr-FR" sz="2600" kern="1200" dirty="0"/>
        </a:p>
      </dsp:txBody>
      <dsp:txXfrm rot="-5400000">
        <a:off x="489688" y="1747277"/>
        <a:ext cx="7417732" cy="410316"/>
      </dsp:txXfrm>
    </dsp:sp>
    <dsp:sp modelId="{AF6592D6-5E72-4395-955F-BF91C4C2C775}">
      <dsp:nvSpPr>
        <dsp:cNvPr id="0" name=""/>
        <dsp:cNvSpPr/>
      </dsp:nvSpPr>
      <dsp:spPr>
        <a:xfrm rot="5400000">
          <a:off x="-104933" y="2404671"/>
          <a:ext cx="699555" cy="489688"/>
        </a:xfrm>
        <a:prstGeom prst="chevron">
          <a:avLst/>
        </a:prstGeom>
        <a:solidFill>
          <a:srgbClr val="00CC6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t> V</a:t>
          </a:r>
          <a:endParaRPr lang="fr-FR" sz="1300" kern="1200" dirty="0"/>
        </a:p>
      </dsp:txBody>
      <dsp:txXfrm rot="-5400000">
        <a:off x="1" y="2544581"/>
        <a:ext cx="489688" cy="209867"/>
      </dsp:txXfrm>
    </dsp:sp>
    <dsp:sp modelId="{14833BC4-2E08-4B87-9B50-8CB954234541}">
      <dsp:nvSpPr>
        <dsp:cNvPr id="0" name=""/>
        <dsp:cNvSpPr/>
      </dsp:nvSpPr>
      <dsp:spPr>
        <a:xfrm rot="5400000">
          <a:off x="3982297" y="-1192870"/>
          <a:ext cx="454710" cy="7439929"/>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b="1" kern="1200" dirty="0" smtClean="0">
              <a:solidFill>
                <a:schemeClr val="tx2">
                  <a:lumMod val="60000"/>
                  <a:lumOff val="40000"/>
                </a:schemeClr>
              </a:solidFill>
            </a:rPr>
            <a:t>Le choix des animaux de laboratoire</a:t>
          </a:r>
          <a:endParaRPr lang="fr-FR" sz="2600" kern="1200" dirty="0"/>
        </a:p>
      </dsp:txBody>
      <dsp:txXfrm rot="-5400000">
        <a:off x="489688" y="2321936"/>
        <a:ext cx="7417732" cy="4103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530" y="217864"/>
          <a:ext cx="1043883" cy="350088"/>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175574" y="217864"/>
        <a:ext cx="693795" cy="350088"/>
      </dsp:txXfrm>
    </dsp:sp>
    <dsp:sp modelId="{A37DB358-8167-442E-8740-1D2ECDCEE4C6}">
      <dsp:nvSpPr>
        <dsp:cNvPr id="0" name=""/>
        <dsp:cNvSpPr/>
      </dsp:nvSpPr>
      <dsp:spPr>
        <a:xfrm>
          <a:off x="950283" y="217862"/>
          <a:ext cx="885133" cy="350092"/>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125329" y="217862"/>
        <a:ext cx="535041" cy="350092"/>
      </dsp:txXfrm>
    </dsp:sp>
    <dsp:sp modelId="{B2464ACB-6F23-4D18-907E-D06EBED145BB}">
      <dsp:nvSpPr>
        <dsp:cNvPr id="0" name=""/>
        <dsp:cNvSpPr/>
      </dsp:nvSpPr>
      <dsp:spPr>
        <a:xfrm>
          <a:off x="1741286" y="214314"/>
          <a:ext cx="1164332" cy="357189"/>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1919881" y="214314"/>
        <a:ext cx="807143" cy="357189"/>
      </dsp:txXfrm>
    </dsp:sp>
    <dsp:sp modelId="{BD68666F-8DD7-48D2-8158-BDF651D1999B}">
      <dsp:nvSpPr>
        <dsp:cNvPr id="0" name=""/>
        <dsp:cNvSpPr/>
      </dsp:nvSpPr>
      <dsp:spPr>
        <a:xfrm>
          <a:off x="2757478" y="11399"/>
          <a:ext cx="1181727" cy="763018"/>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3138987" y="11399"/>
        <a:ext cx="418709" cy="763018"/>
      </dsp:txXfrm>
    </dsp:sp>
    <dsp:sp modelId="{9147D38E-F951-4331-B81E-6B2F270CAC3C}">
      <dsp:nvSpPr>
        <dsp:cNvPr id="0" name=""/>
        <dsp:cNvSpPr/>
      </dsp:nvSpPr>
      <dsp:spPr>
        <a:xfrm>
          <a:off x="3899086" y="204648"/>
          <a:ext cx="941300" cy="376520"/>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4087346" y="204648"/>
        <a:ext cx="564780" cy="376520"/>
      </dsp:txXfrm>
    </dsp:sp>
    <dsp:sp modelId="{5FCC3DA0-D81E-4F5A-9B22-13A5F4D51B56}">
      <dsp:nvSpPr>
        <dsp:cNvPr id="0" name=""/>
        <dsp:cNvSpPr/>
      </dsp:nvSpPr>
      <dsp:spPr>
        <a:xfrm>
          <a:off x="4746257" y="204648"/>
          <a:ext cx="941300" cy="376520"/>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934517" y="204648"/>
        <a:ext cx="564780" cy="376520"/>
      </dsp:txXfrm>
    </dsp:sp>
    <dsp:sp modelId="{8A898FB9-23FF-415C-AE86-05EEE5FE2234}">
      <dsp:nvSpPr>
        <dsp:cNvPr id="0" name=""/>
        <dsp:cNvSpPr/>
      </dsp:nvSpPr>
      <dsp:spPr>
        <a:xfrm>
          <a:off x="5593428" y="204648"/>
          <a:ext cx="941300" cy="376520"/>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781688" y="204648"/>
        <a:ext cx="564780" cy="376520"/>
      </dsp:txXfrm>
    </dsp:sp>
    <dsp:sp modelId="{BB38A1D9-113C-4C42-ACCE-674C5D247385}">
      <dsp:nvSpPr>
        <dsp:cNvPr id="0" name=""/>
        <dsp:cNvSpPr/>
      </dsp:nvSpPr>
      <dsp:spPr>
        <a:xfrm>
          <a:off x="6440598" y="204648"/>
          <a:ext cx="941300" cy="376520"/>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VIII</a:t>
          </a:r>
          <a:endParaRPr lang="fr-FR" sz="2200" kern="1200" dirty="0"/>
        </a:p>
      </dsp:txBody>
      <dsp:txXfrm>
        <a:off x="6628858" y="204648"/>
        <a:ext cx="564780" cy="376520"/>
      </dsp:txXfrm>
    </dsp:sp>
    <dsp:sp modelId="{81EA62C5-555D-4666-A6B5-923BAE052B54}">
      <dsp:nvSpPr>
        <dsp:cNvPr id="0" name=""/>
        <dsp:cNvSpPr/>
      </dsp:nvSpPr>
      <dsp:spPr>
        <a:xfrm>
          <a:off x="7287769" y="204648"/>
          <a:ext cx="941300" cy="376520"/>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IX</a:t>
          </a:r>
          <a:endParaRPr lang="fr-FR" sz="2200" kern="1200" dirty="0"/>
        </a:p>
      </dsp:txBody>
      <dsp:txXfrm>
        <a:off x="7476029" y="204648"/>
        <a:ext cx="564780" cy="3765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530" y="217864"/>
          <a:ext cx="1043883" cy="350088"/>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175574" y="217864"/>
        <a:ext cx="693795" cy="350088"/>
      </dsp:txXfrm>
    </dsp:sp>
    <dsp:sp modelId="{A37DB358-8167-442E-8740-1D2ECDCEE4C6}">
      <dsp:nvSpPr>
        <dsp:cNvPr id="0" name=""/>
        <dsp:cNvSpPr/>
      </dsp:nvSpPr>
      <dsp:spPr>
        <a:xfrm>
          <a:off x="950283" y="217862"/>
          <a:ext cx="885133" cy="350092"/>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125329" y="217862"/>
        <a:ext cx="535041" cy="350092"/>
      </dsp:txXfrm>
    </dsp:sp>
    <dsp:sp modelId="{B2464ACB-6F23-4D18-907E-D06EBED145BB}">
      <dsp:nvSpPr>
        <dsp:cNvPr id="0" name=""/>
        <dsp:cNvSpPr/>
      </dsp:nvSpPr>
      <dsp:spPr>
        <a:xfrm>
          <a:off x="1741286" y="214314"/>
          <a:ext cx="1164332" cy="357189"/>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1919881" y="214314"/>
        <a:ext cx="807143" cy="357189"/>
      </dsp:txXfrm>
    </dsp:sp>
    <dsp:sp modelId="{BD68666F-8DD7-48D2-8158-BDF651D1999B}">
      <dsp:nvSpPr>
        <dsp:cNvPr id="0" name=""/>
        <dsp:cNvSpPr/>
      </dsp:nvSpPr>
      <dsp:spPr>
        <a:xfrm>
          <a:off x="2757478" y="11399"/>
          <a:ext cx="1181727" cy="763018"/>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3138987" y="11399"/>
        <a:ext cx="418709" cy="763018"/>
      </dsp:txXfrm>
    </dsp:sp>
    <dsp:sp modelId="{9147D38E-F951-4331-B81E-6B2F270CAC3C}">
      <dsp:nvSpPr>
        <dsp:cNvPr id="0" name=""/>
        <dsp:cNvSpPr/>
      </dsp:nvSpPr>
      <dsp:spPr>
        <a:xfrm>
          <a:off x="3899086" y="204648"/>
          <a:ext cx="941300" cy="376520"/>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4087346" y="204648"/>
        <a:ext cx="564780" cy="376520"/>
      </dsp:txXfrm>
    </dsp:sp>
    <dsp:sp modelId="{5FCC3DA0-D81E-4F5A-9B22-13A5F4D51B56}">
      <dsp:nvSpPr>
        <dsp:cNvPr id="0" name=""/>
        <dsp:cNvSpPr/>
      </dsp:nvSpPr>
      <dsp:spPr>
        <a:xfrm>
          <a:off x="4746257" y="204648"/>
          <a:ext cx="941300" cy="376520"/>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934517" y="204648"/>
        <a:ext cx="564780" cy="376520"/>
      </dsp:txXfrm>
    </dsp:sp>
    <dsp:sp modelId="{8A898FB9-23FF-415C-AE86-05EEE5FE2234}">
      <dsp:nvSpPr>
        <dsp:cNvPr id="0" name=""/>
        <dsp:cNvSpPr/>
      </dsp:nvSpPr>
      <dsp:spPr>
        <a:xfrm>
          <a:off x="5593428" y="204648"/>
          <a:ext cx="941300" cy="376520"/>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781688" y="204648"/>
        <a:ext cx="564780" cy="376520"/>
      </dsp:txXfrm>
    </dsp:sp>
    <dsp:sp modelId="{BB38A1D9-113C-4C42-ACCE-674C5D247385}">
      <dsp:nvSpPr>
        <dsp:cNvPr id="0" name=""/>
        <dsp:cNvSpPr/>
      </dsp:nvSpPr>
      <dsp:spPr>
        <a:xfrm>
          <a:off x="6440598" y="204648"/>
          <a:ext cx="941300" cy="376520"/>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VIII</a:t>
          </a:r>
          <a:endParaRPr lang="fr-FR" sz="2200" kern="1200" dirty="0"/>
        </a:p>
      </dsp:txBody>
      <dsp:txXfrm>
        <a:off x="6628858" y="204648"/>
        <a:ext cx="564780" cy="376520"/>
      </dsp:txXfrm>
    </dsp:sp>
    <dsp:sp modelId="{81EA62C5-555D-4666-A6B5-923BAE052B54}">
      <dsp:nvSpPr>
        <dsp:cNvPr id="0" name=""/>
        <dsp:cNvSpPr/>
      </dsp:nvSpPr>
      <dsp:spPr>
        <a:xfrm>
          <a:off x="7287769" y="204648"/>
          <a:ext cx="941300" cy="376520"/>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IX</a:t>
          </a:r>
          <a:endParaRPr lang="fr-FR" sz="2200" kern="1200" dirty="0"/>
        </a:p>
      </dsp:txBody>
      <dsp:txXfrm>
        <a:off x="7476029" y="204648"/>
        <a:ext cx="564780" cy="3765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530" y="217864"/>
          <a:ext cx="1043883" cy="350088"/>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175574" y="217864"/>
        <a:ext cx="693795" cy="350088"/>
      </dsp:txXfrm>
    </dsp:sp>
    <dsp:sp modelId="{A37DB358-8167-442E-8740-1D2ECDCEE4C6}">
      <dsp:nvSpPr>
        <dsp:cNvPr id="0" name=""/>
        <dsp:cNvSpPr/>
      </dsp:nvSpPr>
      <dsp:spPr>
        <a:xfrm>
          <a:off x="950283" y="217862"/>
          <a:ext cx="885133" cy="350092"/>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125329" y="217862"/>
        <a:ext cx="535041" cy="350092"/>
      </dsp:txXfrm>
    </dsp:sp>
    <dsp:sp modelId="{B2464ACB-6F23-4D18-907E-D06EBED145BB}">
      <dsp:nvSpPr>
        <dsp:cNvPr id="0" name=""/>
        <dsp:cNvSpPr/>
      </dsp:nvSpPr>
      <dsp:spPr>
        <a:xfrm>
          <a:off x="1741286" y="214314"/>
          <a:ext cx="1164332" cy="357189"/>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1919881" y="214314"/>
        <a:ext cx="807143" cy="357189"/>
      </dsp:txXfrm>
    </dsp:sp>
    <dsp:sp modelId="{BD68666F-8DD7-48D2-8158-BDF651D1999B}">
      <dsp:nvSpPr>
        <dsp:cNvPr id="0" name=""/>
        <dsp:cNvSpPr/>
      </dsp:nvSpPr>
      <dsp:spPr>
        <a:xfrm>
          <a:off x="2757478" y="11399"/>
          <a:ext cx="1181727" cy="763018"/>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3138987" y="11399"/>
        <a:ext cx="418709" cy="763018"/>
      </dsp:txXfrm>
    </dsp:sp>
    <dsp:sp modelId="{9147D38E-F951-4331-B81E-6B2F270CAC3C}">
      <dsp:nvSpPr>
        <dsp:cNvPr id="0" name=""/>
        <dsp:cNvSpPr/>
      </dsp:nvSpPr>
      <dsp:spPr>
        <a:xfrm>
          <a:off x="3899086" y="204648"/>
          <a:ext cx="941300" cy="376520"/>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4087346" y="204648"/>
        <a:ext cx="564780" cy="376520"/>
      </dsp:txXfrm>
    </dsp:sp>
    <dsp:sp modelId="{5FCC3DA0-D81E-4F5A-9B22-13A5F4D51B56}">
      <dsp:nvSpPr>
        <dsp:cNvPr id="0" name=""/>
        <dsp:cNvSpPr/>
      </dsp:nvSpPr>
      <dsp:spPr>
        <a:xfrm>
          <a:off x="4746257" y="204648"/>
          <a:ext cx="941300" cy="376520"/>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934517" y="204648"/>
        <a:ext cx="564780" cy="376520"/>
      </dsp:txXfrm>
    </dsp:sp>
    <dsp:sp modelId="{8A898FB9-23FF-415C-AE86-05EEE5FE2234}">
      <dsp:nvSpPr>
        <dsp:cNvPr id="0" name=""/>
        <dsp:cNvSpPr/>
      </dsp:nvSpPr>
      <dsp:spPr>
        <a:xfrm>
          <a:off x="5593428" y="204648"/>
          <a:ext cx="941300" cy="376520"/>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781688" y="204648"/>
        <a:ext cx="564780" cy="376520"/>
      </dsp:txXfrm>
    </dsp:sp>
    <dsp:sp modelId="{BB38A1D9-113C-4C42-ACCE-674C5D247385}">
      <dsp:nvSpPr>
        <dsp:cNvPr id="0" name=""/>
        <dsp:cNvSpPr/>
      </dsp:nvSpPr>
      <dsp:spPr>
        <a:xfrm>
          <a:off x="6440598" y="204648"/>
          <a:ext cx="941300" cy="376520"/>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VIII</a:t>
          </a:r>
          <a:endParaRPr lang="fr-FR" sz="2200" kern="1200" dirty="0"/>
        </a:p>
      </dsp:txBody>
      <dsp:txXfrm>
        <a:off x="6628858" y="204648"/>
        <a:ext cx="564780" cy="376520"/>
      </dsp:txXfrm>
    </dsp:sp>
    <dsp:sp modelId="{81EA62C5-555D-4666-A6B5-923BAE052B54}">
      <dsp:nvSpPr>
        <dsp:cNvPr id="0" name=""/>
        <dsp:cNvSpPr/>
      </dsp:nvSpPr>
      <dsp:spPr>
        <a:xfrm>
          <a:off x="7287769" y="204648"/>
          <a:ext cx="941300" cy="376520"/>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IX</a:t>
          </a:r>
          <a:endParaRPr lang="fr-FR" sz="2200" kern="1200" dirty="0"/>
        </a:p>
      </dsp:txBody>
      <dsp:txXfrm>
        <a:off x="7476029" y="204648"/>
        <a:ext cx="564780" cy="3765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530" y="217864"/>
          <a:ext cx="1043883" cy="350088"/>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175574" y="217864"/>
        <a:ext cx="693795" cy="350088"/>
      </dsp:txXfrm>
    </dsp:sp>
    <dsp:sp modelId="{A37DB358-8167-442E-8740-1D2ECDCEE4C6}">
      <dsp:nvSpPr>
        <dsp:cNvPr id="0" name=""/>
        <dsp:cNvSpPr/>
      </dsp:nvSpPr>
      <dsp:spPr>
        <a:xfrm>
          <a:off x="950283" y="217862"/>
          <a:ext cx="885133" cy="350092"/>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125329" y="217862"/>
        <a:ext cx="535041" cy="350092"/>
      </dsp:txXfrm>
    </dsp:sp>
    <dsp:sp modelId="{B2464ACB-6F23-4D18-907E-D06EBED145BB}">
      <dsp:nvSpPr>
        <dsp:cNvPr id="0" name=""/>
        <dsp:cNvSpPr/>
      </dsp:nvSpPr>
      <dsp:spPr>
        <a:xfrm>
          <a:off x="1741286" y="214314"/>
          <a:ext cx="1164332" cy="357189"/>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1919881" y="214314"/>
        <a:ext cx="807143" cy="357189"/>
      </dsp:txXfrm>
    </dsp:sp>
    <dsp:sp modelId="{BD68666F-8DD7-48D2-8158-BDF651D1999B}">
      <dsp:nvSpPr>
        <dsp:cNvPr id="0" name=""/>
        <dsp:cNvSpPr/>
      </dsp:nvSpPr>
      <dsp:spPr>
        <a:xfrm>
          <a:off x="2757478" y="11399"/>
          <a:ext cx="1181727" cy="763018"/>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3138987" y="11399"/>
        <a:ext cx="418709" cy="763018"/>
      </dsp:txXfrm>
    </dsp:sp>
    <dsp:sp modelId="{9147D38E-F951-4331-B81E-6B2F270CAC3C}">
      <dsp:nvSpPr>
        <dsp:cNvPr id="0" name=""/>
        <dsp:cNvSpPr/>
      </dsp:nvSpPr>
      <dsp:spPr>
        <a:xfrm>
          <a:off x="3899086" y="204648"/>
          <a:ext cx="941300" cy="376520"/>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4087346" y="204648"/>
        <a:ext cx="564780" cy="376520"/>
      </dsp:txXfrm>
    </dsp:sp>
    <dsp:sp modelId="{5FCC3DA0-D81E-4F5A-9B22-13A5F4D51B56}">
      <dsp:nvSpPr>
        <dsp:cNvPr id="0" name=""/>
        <dsp:cNvSpPr/>
      </dsp:nvSpPr>
      <dsp:spPr>
        <a:xfrm>
          <a:off x="4746257" y="204648"/>
          <a:ext cx="941300" cy="376520"/>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934517" y="204648"/>
        <a:ext cx="564780" cy="376520"/>
      </dsp:txXfrm>
    </dsp:sp>
    <dsp:sp modelId="{8A898FB9-23FF-415C-AE86-05EEE5FE2234}">
      <dsp:nvSpPr>
        <dsp:cNvPr id="0" name=""/>
        <dsp:cNvSpPr/>
      </dsp:nvSpPr>
      <dsp:spPr>
        <a:xfrm>
          <a:off x="5593428" y="204648"/>
          <a:ext cx="941300" cy="376520"/>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781688" y="204648"/>
        <a:ext cx="564780" cy="376520"/>
      </dsp:txXfrm>
    </dsp:sp>
    <dsp:sp modelId="{BB38A1D9-113C-4C42-ACCE-674C5D247385}">
      <dsp:nvSpPr>
        <dsp:cNvPr id="0" name=""/>
        <dsp:cNvSpPr/>
      </dsp:nvSpPr>
      <dsp:spPr>
        <a:xfrm>
          <a:off x="6440598" y="204648"/>
          <a:ext cx="941300" cy="376520"/>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VIII</a:t>
          </a:r>
          <a:endParaRPr lang="fr-FR" sz="2200" kern="1200" dirty="0"/>
        </a:p>
      </dsp:txBody>
      <dsp:txXfrm>
        <a:off x="6628858" y="204648"/>
        <a:ext cx="564780" cy="376520"/>
      </dsp:txXfrm>
    </dsp:sp>
    <dsp:sp modelId="{81EA62C5-555D-4666-A6B5-923BAE052B54}">
      <dsp:nvSpPr>
        <dsp:cNvPr id="0" name=""/>
        <dsp:cNvSpPr/>
      </dsp:nvSpPr>
      <dsp:spPr>
        <a:xfrm>
          <a:off x="7287769" y="204648"/>
          <a:ext cx="941300" cy="376520"/>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IX</a:t>
          </a:r>
          <a:endParaRPr lang="fr-FR" sz="2200" kern="1200" dirty="0"/>
        </a:p>
      </dsp:txBody>
      <dsp:txXfrm>
        <a:off x="7476029" y="204648"/>
        <a:ext cx="564780" cy="3765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530" y="217864"/>
          <a:ext cx="1043883" cy="350088"/>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175574" y="217864"/>
        <a:ext cx="693795" cy="350088"/>
      </dsp:txXfrm>
    </dsp:sp>
    <dsp:sp modelId="{A37DB358-8167-442E-8740-1D2ECDCEE4C6}">
      <dsp:nvSpPr>
        <dsp:cNvPr id="0" name=""/>
        <dsp:cNvSpPr/>
      </dsp:nvSpPr>
      <dsp:spPr>
        <a:xfrm>
          <a:off x="950283" y="217862"/>
          <a:ext cx="885133" cy="350092"/>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125329" y="217862"/>
        <a:ext cx="535041" cy="350092"/>
      </dsp:txXfrm>
    </dsp:sp>
    <dsp:sp modelId="{B2464ACB-6F23-4D18-907E-D06EBED145BB}">
      <dsp:nvSpPr>
        <dsp:cNvPr id="0" name=""/>
        <dsp:cNvSpPr/>
      </dsp:nvSpPr>
      <dsp:spPr>
        <a:xfrm>
          <a:off x="1741286" y="214314"/>
          <a:ext cx="1164332" cy="357189"/>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1919881" y="214314"/>
        <a:ext cx="807143" cy="357189"/>
      </dsp:txXfrm>
    </dsp:sp>
    <dsp:sp modelId="{BD68666F-8DD7-48D2-8158-BDF651D1999B}">
      <dsp:nvSpPr>
        <dsp:cNvPr id="0" name=""/>
        <dsp:cNvSpPr/>
      </dsp:nvSpPr>
      <dsp:spPr>
        <a:xfrm>
          <a:off x="2757478" y="11399"/>
          <a:ext cx="1181727" cy="763018"/>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3138987" y="11399"/>
        <a:ext cx="418709" cy="763018"/>
      </dsp:txXfrm>
    </dsp:sp>
    <dsp:sp modelId="{9147D38E-F951-4331-B81E-6B2F270CAC3C}">
      <dsp:nvSpPr>
        <dsp:cNvPr id="0" name=""/>
        <dsp:cNvSpPr/>
      </dsp:nvSpPr>
      <dsp:spPr>
        <a:xfrm>
          <a:off x="3899086" y="204648"/>
          <a:ext cx="941300" cy="376520"/>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4087346" y="204648"/>
        <a:ext cx="564780" cy="376520"/>
      </dsp:txXfrm>
    </dsp:sp>
    <dsp:sp modelId="{5FCC3DA0-D81E-4F5A-9B22-13A5F4D51B56}">
      <dsp:nvSpPr>
        <dsp:cNvPr id="0" name=""/>
        <dsp:cNvSpPr/>
      </dsp:nvSpPr>
      <dsp:spPr>
        <a:xfrm>
          <a:off x="4746257" y="204648"/>
          <a:ext cx="941300" cy="376520"/>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934517" y="204648"/>
        <a:ext cx="564780" cy="376520"/>
      </dsp:txXfrm>
    </dsp:sp>
    <dsp:sp modelId="{8A898FB9-23FF-415C-AE86-05EEE5FE2234}">
      <dsp:nvSpPr>
        <dsp:cNvPr id="0" name=""/>
        <dsp:cNvSpPr/>
      </dsp:nvSpPr>
      <dsp:spPr>
        <a:xfrm>
          <a:off x="5593428" y="204648"/>
          <a:ext cx="941300" cy="376520"/>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781688" y="204648"/>
        <a:ext cx="564780" cy="376520"/>
      </dsp:txXfrm>
    </dsp:sp>
    <dsp:sp modelId="{BB38A1D9-113C-4C42-ACCE-674C5D247385}">
      <dsp:nvSpPr>
        <dsp:cNvPr id="0" name=""/>
        <dsp:cNvSpPr/>
      </dsp:nvSpPr>
      <dsp:spPr>
        <a:xfrm>
          <a:off x="6440598" y="204648"/>
          <a:ext cx="941300" cy="376520"/>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VIII</a:t>
          </a:r>
          <a:endParaRPr lang="fr-FR" sz="2200" kern="1200" dirty="0"/>
        </a:p>
      </dsp:txBody>
      <dsp:txXfrm>
        <a:off x="6628858" y="204648"/>
        <a:ext cx="564780" cy="376520"/>
      </dsp:txXfrm>
    </dsp:sp>
    <dsp:sp modelId="{81EA62C5-555D-4666-A6B5-923BAE052B54}">
      <dsp:nvSpPr>
        <dsp:cNvPr id="0" name=""/>
        <dsp:cNvSpPr/>
      </dsp:nvSpPr>
      <dsp:spPr>
        <a:xfrm>
          <a:off x="7287769" y="204648"/>
          <a:ext cx="941300" cy="376520"/>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IX</a:t>
          </a:r>
          <a:endParaRPr lang="fr-FR" sz="2200" kern="1200" dirty="0"/>
        </a:p>
      </dsp:txBody>
      <dsp:txXfrm>
        <a:off x="7476029" y="204648"/>
        <a:ext cx="564780" cy="3765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530" y="217864"/>
          <a:ext cx="1043883" cy="350088"/>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175574" y="217864"/>
        <a:ext cx="693795" cy="350088"/>
      </dsp:txXfrm>
    </dsp:sp>
    <dsp:sp modelId="{A37DB358-8167-442E-8740-1D2ECDCEE4C6}">
      <dsp:nvSpPr>
        <dsp:cNvPr id="0" name=""/>
        <dsp:cNvSpPr/>
      </dsp:nvSpPr>
      <dsp:spPr>
        <a:xfrm>
          <a:off x="950283" y="217862"/>
          <a:ext cx="885133" cy="350092"/>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125329" y="217862"/>
        <a:ext cx="535041" cy="350092"/>
      </dsp:txXfrm>
    </dsp:sp>
    <dsp:sp modelId="{B2464ACB-6F23-4D18-907E-D06EBED145BB}">
      <dsp:nvSpPr>
        <dsp:cNvPr id="0" name=""/>
        <dsp:cNvSpPr/>
      </dsp:nvSpPr>
      <dsp:spPr>
        <a:xfrm>
          <a:off x="1741286" y="214314"/>
          <a:ext cx="1164332" cy="357189"/>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1919881" y="214314"/>
        <a:ext cx="807143" cy="357189"/>
      </dsp:txXfrm>
    </dsp:sp>
    <dsp:sp modelId="{BD68666F-8DD7-48D2-8158-BDF651D1999B}">
      <dsp:nvSpPr>
        <dsp:cNvPr id="0" name=""/>
        <dsp:cNvSpPr/>
      </dsp:nvSpPr>
      <dsp:spPr>
        <a:xfrm>
          <a:off x="2757478" y="11399"/>
          <a:ext cx="1181727" cy="763018"/>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3138987" y="11399"/>
        <a:ext cx="418709" cy="763018"/>
      </dsp:txXfrm>
    </dsp:sp>
    <dsp:sp modelId="{9147D38E-F951-4331-B81E-6B2F270CAC3C}">
      <dsp:nvSpPr>
        <dsp:cNvPr id="0" name=""/>
        <dsp:cNvSpPr/>
      </dsp:nvSpPr>
      <dsp:spPr>
        <a:xfrm>
          <a:off x="3899086" y="204648"/>
          <a:ext cx="941300" cy="376520"/>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4087346" y="204648"/>
        <a:ext cx="564780" cy="376520"/>
      </dsp:txXfrm>
    </dsp:sp>
    <dsp:sp modelId="{5FCC3DA0-D81E-4F5A-9B22-13A5F4D51B56}">
      <dsp:nvSpPr>
        <dsp:cNvPr id="0" name=""/>
        <dsp:cNvSpPr/>
      </dsp:nvSpPr>
      <dsp:spPr>
        <a:xfrm>
          <a:off x="4746257" y="204648"/>
          <a:ext cx="941300" cy="376520"/>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934517" y="204648"/>
        <a:ext cx="564780" cy="376520"/>
      </dsp:txXfrm>
    </dsp:sp>
    <dsp:sp modelId="{8A898FB9-23FF-415C-AE86-05EEE5FE2234}">
      <dsp:nvSpPr>
        <dsp:cNvPr id="0" name=""/>
        <dsp:cNvSpPr/>
      </dsp:nvSpPr>
      <dsp:spPr>
        <a:xfrm>
          <a:off x="5593428" y="204648"/>
          <a:ext cx="941300" cy="376520"/>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781688" y="204648"/>
        <a:ext cx="564780" cy="376520"/>
      </dsp:txXfrm>
    </dsp:sp>
    <dsp:sp modelId="{BB38A1D9-113C-4C42-ACCE-674C5D247385}">
      <dsp:nvSpPr>
        <dsp:cNvPr id="0" name=""/>
        <dsp:cNvSpPr/>
      </dsp:nvSpPr>
      <dsp:spPr>
        <a:xfrm>
          <a:off x="6440598" y="204648"/>
          <a:ext cx="941300" cy="376520"/>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VIII</a:t>
          </a:r>
          <a:endParaRPr lang="fr-FR" sz="2200" kern="1200" dirty="0"/>
        </a:p>
      </dsp:txBody>
      <dsp:txXfrm>
        <a:off x="6628858" y="204648"/>
        <a:ext cx="564780" cy="376520"/>
      </dsp:txXfrm>
    </dsp:sp>
    <dsp:sp modelId="{81EA62C5-555D-4666-A6B5-923BAE052B54}">
      <dsp:nvSpPr>
        <dsp:cNvPr id="0" name=""/>
        <dsp:cNvSpPr/>
      </dsp:nvSpPr>
      <dsp:spPr>
        <a:xfrm>
          <a:off x="7287769" y="204648"/>
          <a:ext cx="941300" cy="376520"/>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IX</a:t>
          </a:r>
          <a:endParaRPr lang="fr-FR" sz="2200" kern="1200" dirty="0"/>
        </a:p>
      </dsp:txBody>
      <dsp:txXfrm>
        <a:off x="7476029" y="204648"/>
        <a:ext cx="564780" cy="3765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1717" y="220293"/>
          <a:ext cx="1029400" cy="345231"/>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174333" y="220293"/>
        <a:ext cx="684169" cy="345231"/>
      </dsp:txXfrm>
    </dsp:sp>
    <dsp:sp modelId="{A37DB358-8167-442E-8740-1D2ECDCEE4C6}">
      <dsp:nvSpPr>
        <dsp:cNvPr id="0" name=""/>
        <dsp:cNvSpPr/>
      </dsp:nvSpPr>
      <dsp:spPr>
        <a:xfrm>
          <a:off x="938294" y="220291"/>
          <a:ext cx="872852" cy="345235"/>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110912" y="220291"/>
        <a:ext cx="527617" cy="345235"/>
      </dsp:txXfrm>
    </dsp:sp>
    <dsp:sp modelId="{B2464ACB-6F23-4D18-907E-D06EBED145BB}">
      <dsp:nvSpPr>
        <dsp:cNvPr id="0" name=""/>
        <dsp:cNvSpPr/>
      </dsp:nvSpPr>
      <dsp:spPr>
        <a:xfrm>
          <a:off x="1718323" y="216791"/>
          <a:ext cx="1148178" cy="352234"/>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1894440" y="216791"/>
        <a:ext cx="795944" cy="352234"/>
      </dsp:txXfrm>
    </dsp:sp>
    <dsp:sp modelId="{BD68666F-8DD7-48D2-8158-BDF651D1999B}">
      <dsp:nvSpPr>
        <dsp:cNvPr id="0" name=""/>
        <dsp:cNvSpPr/>
      </dsp:nvSpPr>
      <dsp:spPr>
        <a:xfrm>
          <a:off x="2720415" y="192059"/>
          <a:ext cx="1074132" cy="401698"/>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2921264" y="192059"/>
        <a:ext cx="672434" cy="401698"/>
      </dsp:txXfrm>
    </dsp:sp>
    <dsp:sp modelId="{9147D38E-F951-4331-B81E-6B2F270CAC3C}">
      <dsp:nvSpPr>
        <dsp:cNvPr id="0" name=""/>
        <dsp:cNvSpPr/>
      </dsp:nvSpPr>
      <dsp:spPr>
        <a:xfrm>
          <a:off x="3559637" y="20116"/>
          <a:ext cx="1131228" cy="745585"/>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3932430" y="20116"/>
        <a:ext cx="385643" cy="745585"/>
      </dsp:txXfrm>
    </dsp:sp>
    <dsp:sp modelId="{5FCC3DA0-D81E-4F5A-9B22-13A5F4D51B56}">
      <dsp:nvSpPr>
        <dsp:cNvPr id="0" name=""/>
        <dsp:cNvSpPr/>
      </dsp:nvSpPr>
      <dsp:spPr>
        <a:xfrm>
          <a:off x="4618853" y="207260"/>
          <a:ext cx="928241" cy="371296"/>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804501" y="207260"/>
        <a:ext cx="556945" cy="371296"/>
      </dsp:txXfrm>
    </dsp:sp>
    <dsp:sp modelId="{8A898FB9-23FF-415C-AE86-05EEE5FE2234}">
      <dsp:nvSpPr>
        <dsp:cNvPr id="0" name=""/>
        <dsp:cNvSpPr/>
      </dsp:nvSpPr>
      <dsp:spPr>
        <a:xfrm>
          <a:off x="5482952" y="207260"/>
          <a:ext cx="928241" cy="371296"/>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668600" y="207260"/>
        <a:ext cx="556945" cy="371296"/>
      </dsp:txXfrm>
    </dsp:sp>
    <dsp:sp modelId="{BB38A1D9-113C-4C42-ACCE-674C5D247385}">
      <dsp:nvSpPr>
        <dsp:cNvPr id="0" name=""/>
        <dsp:cNvSpPr/>
      </dsp:nvSpPr>
      <dsp:spPr>
        <a:xfrm>
          <a:off x="6347052" y="207260"/>
          <a:ext cx="928241" cy="371296"/>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VIII</a:t>
          </a:r>
          <a:endParaRPr lang="fr-FR" sz="2200" kern="1200" dirty="0"/>
        </a:p>
      </dsp:txBody>
      <dsp:txXfrm>
        <a:off x="6532700" y="207260"/>
        <a:ext cx="556945" cy="371296"/>
      </dsp:txXfrm>
    </dsp:sp>
    <dsp:sp modelId="{81EA62C5-555D-4666-A6B5-923BAE052B54}">
      <dsp:nvSpPr>
        <dsp:cNvPr id="0" name=""/>
        <dsp:cNvSpPr/>
      </dsp:nvSpPr>
      <dsp:spPr>
        <a:xfrm>
          <a:off x="7211143" y="207260"/>
          <a:ext cx="928241" cy="371296"/>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IX</a:t>
          </a:r>
          <a:endParaRPr lang="fr-FR" sz="2200" kern="1200" dirty="0"/>
        </a:p>
      </dsp:txBody>
      <dsp:txXfrm>
        <a:off x="7396791" y="207260"/>
        <a:ext cx="556945" cy="37129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1717" y="220293"/>
          <a:ext cx="1029400" cy="345231"/>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174333" y="220293"/>
        <a:ext cx="684169" cy="345231"/>
      </dsp:txXfrm>
    </dsp:sp>
    <dsp:sp modelId="{A37DB358-8167-442E-8740-1D2ECDCEE4C6}">
      <dsp:nvSpPr>
        <dsp:cNvPr id="0" name=""/>
        <dsp:cNvSpPr/>
      </dsp:nvSpPr>
      <dsp:spPr>
        <a:xfrm>
          <a:off x="938294" y="220291"/>
          <a:ext cx="872852" cy="345235"/>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110912" y="220291"/>
        <a:ext cx="527617" cy="345235"/>
      </dsp:txXfrm>
    </dsp:sp>
    <dsp:sp modelId="{B2464ACB-6F23-4D18-907E-D06EBED145BB}">
      <dsp:nvSpPr>
        <dsp:cNvPr id="0" name=""/>
        <dsp:cNvSpPr/>
      </dsp:nvSpPr>
      <dsp:spPr>
        <a:xfrm>
          <a:off x="1718323" y="216791"/>
          <a:ext cx="1148178" cy="352234"/>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1894440" y="216791"/>
        <a:ext cx="795944" cy="352234"/>
      </dsp:txXfrm>
    </dsp:sp>
    <dsp:sp modelId="{BD68666F-8DD7-48D2-8158-BDF651D1999B}">
      <dsp:nvSpPr>
        <dsp:cNvPr id="0" name=""/>
        <dsp:cNvSpPr/>
      </dsp:nvSpPr>
      <dsp:spPr>
        <a:xfrm>
          <a:off x="2720415" y="192059"/>
          <a:ext cx="1074132" cy="401698"/>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2921264" y="192059"/>
        <a:ext cx="672434" cy="401698"/>
      </dsp:txXfrm>
    </dsp:sp>
    <dsp:sp modelId="{9147D38E-F951-4331-B81E-6B2F270CAC3C}">
      <dsp:nvSpPr>
        <dsp:cNvPr id="0" name=""/>
        <dsp:cNvSpPr/>
      </dsp:nvSpPr>
      <dsp:spPr>
        <a:xfrm>
          <a:off x="3559637" y="20116"/>
          <a:ext cx="1131228" cy="745585"/>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3932430" y="20116"/>
        <a:ext cx="385643" cy="745585"/>
      </dsp:txXfrm>
    </dsp:sp>
    <dsp:sp modelId="{5FCC3DA0-D81E-4F5A-9B22-13A5F4D51B56}">
      <dsp:nvSpPr>
        <dsp:cNvPr id="0" name=""/>
        <dsp:cNvSpPr/>
      </dsp:nvSpPr>
      <dsp:spPr>
        <a:xfrm>
          <a:off x="4618853" y="207260"/>
          <a:ext cx="928241" cy="371296"/>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804501" y="207260"/>
        <a:ext cx="556945" cy="371296"/>
      </dsp:txXfrm>
    </dsp:sp>
    <dsp:sp modelId="{8A898FB9-23FF-415C-AE86-05EEE5FE2234}">
      <dsp:nvSpPr>
        <dsp:cNvPr id="0" name=""/>
        <dsp:cNvSpPr/>
      </dsp:nvSpPr>
      <dsp:spPr>
        <a:xfrm>
          <a:off x="5482952" y="207260"/>
          <a:ext cx="928241" cy="371296"/>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668600" y="207260"/>
        <a:ext cx="556945" cy="371296"/>
      </dsp:txXfrm>
    </dsp:sp>
    <dsp:sp modelId="{BB38A1D9-113C-4C42-ACCE-674C5D247385}">
      <dsp:nvSpPr>
        <dsp:cNvPr id="0" name=""/>
        <dsp:cNvSpPr/>
      </dsp:nvSpPr>
      <dsp:spPr>
        <a:xfrm>
          <a:off x="6347052" y="207260"/>
          <a:ext cx="928241" cy="371296"/>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VIII</a:t>
          </a:r>
          <a:endParaRPr lang="fr-FR" sz="2200" kern="1200" dirty="0"/>
        </a:p>
      </dsp:txBody>
      <dsp:txXfrm>
        <a:off x="6532700" y="207260"/>
        <a:ext cx="556945" cy="371296"/>
      </dsp:txXfrm>
    </dsp:sp>
    <dsp:sp modelId="{81EA62C5-555D-4666-A6B5-923BAE052B54}">
      <dsp:nvSpPr>
        <dsp:cNvPr id="0" name=""/>
        <dsp:cNvSpPr/>
      </dsp:nvSpPr>
      <dsp:spPr>
        <a:xfrm>
          <a:off x="7211143" y="207260"/>
          <a:ext cx="928241" cy="371296"/>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IX</a:t>
          </a:r>
          <a:endParaRPr lang="fr-FR" sz="2200" kern="1200" dirty="0"/>
        </a:p>
      </dsp:txBody>
      <dsp:txXfrm>
        <a:off x="7396791" y="207260"/>
        <a:ext cx="556945" cy="371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4BD3E-26C4-4699-BBD9-2374C742408A}">
      <dsp:nvSpPr>
        <dsp:cNvPr id="0" name=""/>
        <dsp:cNvSpPr/>
      </dsp:nvSpPr>
      <dsp:spPr>
        <a:xfrm rot="5400000">
          <a:off x="-107983" y="109412"/>
          <a:ext cx="719891" cy="503923"/>
        </a:xfrm>
        <a:prstGeom prst="chevron">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VI</a:t>
          </a:r>
          <a:endParaRPr lang="fr-FR" sz="1400" kern="1200" dirty="0"/>
        </a:p>
      </dsp:txBody>
      <dsp:txXfrm rot="-5400000">
        <a:off x="2" y="253390"/>
        <a:ext cx="503923" cy="215968"/>
      </dsp:txXfrm>
    </dsp:sp>
    <dsp:sp modelId="{C4602077-9C9D-47AB-9895-940AD2C1A948}">
      <dsp:nvSpPr>
        <dsp:cNvPr id="0" name=""/>
        <dsp:cNvSpPr/>
      </dsp:nvSpPr>
      <dsp:spPr>
        <a:xfrm rot="5400000">
          <a:off x="3982806" y="-3477453"/>
          <a:ext cx="467929" cy="7425694"/>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b="1" kern="1200" dirty="0" smtClean="0">
              <a:solidFill>
                <a:schemeClr val="tx2">
                  <a:lumMod val="60000"/>
                  <a:lumOff val="40000"/>
                </a:schemeClr>
              </a:solidFill>
            </a:rPr>
            <a:t>Manipulation des animaux de laboratoire</a:t>
          </a:r>
          <a:r>
            <a:rPr lang="fr-FR" sz="2600" kern="1200" dirty="0" smtClean="0"/>
            <a:t> </a:t>
          </a:r>
          <a:endParaRPr lang="fr-FR" sz="2600" kern="1200" dirty="0"/>
        </a:p>
      </dsp:txBody>
      <dsp:txXfrm rot="-5400000">
        <a:off x="503924" y="24271"/>
        <a:ext cx="7402852" cy="422245"/>
      </dsp:txXfrm>
    </dsp:sp>
    <dsp:sp modelId="{7385B76B-6D31-4A0A-8709-DF86E58DD254}">
      <dsp:nvSpPr>
        <dsp:cNvPr id="0" name=""/>
        <dsp:cNvSpPr/>
      </dsp:nvSpPr>
      <dsp:spPr>
        <a:xfrm rot="5400000">
          <a:off x="-107983" y="678126"/>
          <a:ext cx="719891" cy="503923"/>
        </a:xfrm>
        <a:prstGeom prst="chevron">
          <a:avLst/>
        </a:prstGeom>
        <a:solidFill>
          <a:srgbClr val="CCCC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 VII</a:t>
          </a:r>
          <a:endParaRPr lang="fr-FR" sz="1400" kern="1200" dirty="0"/>
        </a:p>
      </dsp:txBody>
      <dsp:txXfrm rot="-5400000">
        <a:off x="2" y="822104"/>
        <a:ext cx="503923" cy="215968"/>
      </dsp:txXfrm>
    </dsp:sp>
    <dsp:sp modelId="{17571807-DCBA-4C48-A38E-D302562FEC7A}">
      <dsp:nvSpPr>
        <dsp:cNvPr id="0" name=""/>
        <dsp:cNvSpPr/>
      </dsp:nvSpPr>
      <dsp:spPr>
        <a:xfrm rot="5400000">
          <a:off x="3982806" y="-2908739"/>
          <a:ext cx="467929" cy="7425694"/>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b="1" kern="1200" dirty="0" smtClean="0">
              <a:solidFill>
                <a:schemeClr val="tx2">
                  <a:lumMod val="60000"/>
                  <a:lumOff val="40000"/>
                </a:schemeClr>
              </a:solidFill>
            </a:rPr>
            <a:t>Transposition des résultats de l’animal à l’homme </a:t>
          </a:r>
          <a:endParaRPr lang="fr-FR" sz="2600" kern="1200" dirty="0"/>
        </a:p>
      </dsp:txBody>
      <dsp:txXfrm rot="-5400000">
        <a:off x="503924" y="592985"/>
        <a:ext cx="7402852" cy="422245"/>
      </dsp:txXfrm>
    </dsp:sp>
    <dsp:sp modelId="{51C4F54B-DF84-4BB3-8C6D-0FB0CF6D6E54}">
      <dsp:nvSpPr>
        <dsp:cNvPr id="0" name=""/>
        <dsp:cNvSpPr/>
      </dsp:nvSpPr>
      <dsp:spPr>
        <a:xfrm rot="5400000">
          <a:off x="-107983" y="1246841"/>
          <a:ext cx="719891" cy="503923"/>
        </a:xfrm>
        <a:prstGeom prst="chevron">
          <a:avLst/>
        </a:prstGeom>
        <a:solidFill>
          <a:srgbClr val="FF993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VIII</a:t>
          </a:r>
          <a:endParaRPr lang="fr-FR" sz="1400" kern="1200" dirty="0"/>
        </a:p>
      </dsp:txBody>
      <dsp:txXfrm rot="-5400000">
        <a:off x="2" y="1390819"/>
        <a:ext cx="503923" cy="215968"/>
      </dsp:txXfrm>
    </dsp:sp>
    <dsp:sp modelId="{CE6D8CA4-5310-43BF-98C3-223A21567793}">
      <dsp:nvSpPr>
        <dsp:cNvPr id="0" name=""/>
        <dsp:cNvSpPr/>
      </dsp:nvSpPr>
      <dsp:spPr>
        <a:xfrm rot="5400000">
          <a:off x="3982806" y="-2340024"/>
          <a:ext cx="467929" cy="7425694"/>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b="1" kern="1200" dirty="0" smtClean="0">
              <a:solidFill>
                <a:schemeClr val="tx2">
                  <a:lumMod val="60000"/>
                  <a:lumOff val="40000"/>
                </a:schemeClr>
              </a:solidFill>
            </a:rPr>
            <a:t>Conclusion</a:t>
          </a:r>
          <a:endParaRPr lang="fr-FR" sz="2600" kern="1200" dirty="0"/>
        </a:p>
      </dsp:txBody>
      <dsp:txXfrm rot="-5400000">
        <a:off x="503924" y="1161700"/>
        <a:ext cx="7402852" cy="422245"/>
      </dsp:txXfrm>
    </dsp:sp>
    <dsp:sp modelId="{A7552683-ED78-42F0-AA11-514099A7C6DC}">
      <dsp:nvSpPr>
        <dsp:cNvPr id="0" name=""/>
        <dsp:cNvSpPr/>
      </dsp:nvSpPr>
      <dsp:spPr>
        <a:xfrm rot="5400000">
          <a:off x="-107983" y="1815555"/>
          <a:ext cx="719891" cy="503923"/>
        </a:xfrm>
        <a:prstGeom prst="chevron">
          <a:avLst/>
        </a:prstGeom>
        <a:solidFill>
          <a:srgbClr val="FF993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IX</a:t>
          </a:r>
          <a:endParaRPr lang="fr-FR" sz="1400" kern="1200" dirty="0"/>
        </a:p>
      </dsp:txBody>
      <dsp:txXfrm rot="-5400000">
        <a:off x="2" y="1959533"/>
        <a:ext cx="503923" cy="215968"/>
      </dsp:txXfrm>
    </dsp:sp>
    <dsp:sp modelId="{DA2D9889-D360-4DAF-A251-848FF18D3229}">
      <dsp:nvSpPr>
        <dsp:cNvPr id="0" name=""/>
        <dsp:cNvSpPr/>
      </dsp:nvSpPr>
      <dsp:spPr>
        <a:xfrm rot="5400000">
          <a:off x="3982806" y="-1771310"/>
          <a:ext cx="467929" cy="7425694"/>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b="1" kern="1200" dirty="0" smtClean="0">
              <a:solidFill>
                <a:schemeClr val="tx2">
                  <a:lumMod val="60000"/>
                  <a:lumOff val="40000"/>
                </a:schemeClr>
              </a:solidFill>
            </a:rPr>
            <a:t>Bibliographie </a:t>
          </a:r>
          <a:endParaRPr lang="fr-FR" sz="2600" kern="1200" dirty="0"/>
        </a:p>
      </dsp:txBody>
      <dsp:txXfrm rot="-5400000">
        <a:off x="503924" y="1730414"/>
        <a:ext cx="7402852" cy="42224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1717" y="220293"/>
          <a:ext cx="1029400" cy="345231"/>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174333" y="220293"/>
        <a:ext cx="684169" cy="345231"/>
      </dsp:txXfrm>
    </dsp:sp>
    <dsp:sp modelId="{A37DB358-8167-442E-8740-1D2ECDCEE4C6}">
      <dsp:nvSpPr>
        <dsp:cNvPr id="0" name=""/>
        <dsp:cNvSpPr/>
      </dsp:nvSpPr>
      <dsp:spPr>
        <a:xfrm>
          <a:off x="938294" y="220291"/>
          <a:ext cx="872852" cy="345235"/>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110912" y="220291"/>
        <a:ext cx="527617" cy="345235"/>
      </dsp:txXfrm>
    </dsp:sp>
    <dsp:sp modelId="{B2464ACB-6F23-4D18-907E-D06EBED145BB}">
      <dsp:nvSpPr>
        <dsp:cNvPr id="0" name=""/>
        <dsp:cNvSpPr/>
      </dsp:nvSpPr>
      <dsp:spPr>
        <a:xfrm>
          <a:off x="1718323" y="216791"/>
          <a:ext cx="1148178" cy="352234"/>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1894440" y="216791"/>
        <a:ext cx="795944" cy="352234"/>
      </dsp:txXfrm>
    </dsp:sp>
    <dsp:sp modelId="{BD68666F-8DD7-48D2-8158-BDF651D1999B}">
      <dsp:nvSpPr>
        <dsp:cNvPr id="0" name=""/>
        <dsp:cNvSpPr/>
      </dsp:nvSpPr>
      <dsp:spPr>
        <a:xfrm>
          <a:off x="2720415" y="192059"/>
          <a:ext cx="1074132" cy="401698"/>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2921264" y="192059"/>
        <a:ext cx="672434" cy="401698"/>
      </dsp:txXfrm>
    </dsp:sp>
    <dsp:sp modelId="{9147D38E-F951-4331-B81E-6B2F270CAC3C}">
      <dsp:nvSpPr>
        <dsp:cNvPr id="0" name=""/>
        <dsp:cNvSpPr/>
      </dsp:nvSpPr>
      <dsp:spPr>
        <a:xfrm>
          <a:off x="3559637" y="20116"/>
          <a:ext cx="1131228" cy="745585"/>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3932430" y="20116"/>
        <a:ext cx="385643" cy="745585"/>
      </dsp:txXfrm>
    </dsp:sp>
    <dsp:sp modelId="{5FCC3DA0-D81E-4F5A-9B22-13A5F4D51B56}">
      <dsp:nvSpPr>
        <dsp:cNvPr id="0" name=""/>
        <dsp:cNvSpPr/>
      </dsp:nvSpPr>
      <dsp:spPr>
        <a:xfrm>
          <a:off x="4618853" y="207260"/>
          <a:ext cx="928241" cy="371296"/>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804501" y="207260"/>
        <a:ext cx="556945" cy="371296"/>
      </dsp:txXfrm>
    </dsp:sp>
    <dsp:sp modelId="{8A898FB9-23FF-415C-AE86-05EEE5FE2234}">
      <dsp:nvSpPr>
        <dsp:cNvPr id="0" name=""/>
        <dsp:cNvSpPr/>
      </dsp:nvSpPr>
      <dsp:spPr>
        <a:xfrm>
          <a:off x="5482952" y="207260"/>
          <a:ext cx="928241" cy="371296"/>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668600" y="207260"/>
        <a:ext cx="556945" cy="371296"/>
      </dsp:txXfrm>
    </dsp:sp>
    <dsp:sp modelId="{BB38A1D9-113C-4C42-ACCE-674C5D247385}">
      <dsp:nvSpPr>
        <dsp:cNvPr id="0" name=""/>
        <dsp:cNvSpPr/>
      </dsp:nvSpPr>
      <dsp:spPr>
        <a:xfrm>
          <a:off x="6347052" y="207260"/>
          <a:ext cx="928241" cy="371296"/>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VIII</a:t>
          </a:r>
          <a:endParaRPr lang="fr-FR" sz="2200" kern="1200" dirty="0"/>
        </a:p>
      </dsp:txBody>
      <dsp:txXfrm>
        <a:off x="6532700" y="207260"/>
        <a:ext cx="556945" cy="371296"/>
      </dsp:txXfrm>
    </dsp:sp>
    <dsp:sp modelId="{81EA62C5-555D-4666-A6B5-923BAE052B54}">
      <dsp:nvSpPr>
        <dsp:cNvPr id="0" name=""/>
        <dsp:cNvSpPr/>
      </dsp:nvSpPr>
      <dsp:spPr>
        <a:xfrm>
          <a:off x="7211143" y="207260"/>
          <a:ext cx="928241" cy="371296"/>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IX</a:t>
          </a:r>
          <a:endParaRPr lang="fr-FR" sz="2200" kern="1200" dirty="0"/>
        </a:p>
      </dsp:txBody>
      <dsp:txXfrm>
        <a:off x="7396791" y="207260"/>
        <a:ext cx="556945" cy="37129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1717" y="220293"/>
          <a:ext cx="1029400" cy="345231"/>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174333" y="220293"/>
        <a:ext cx="684169" cy="345231"/>
      </dsp:txXfrm>
    </dsp:sp>
    <dsp:sp modelId="{A37DB358-8167-442E-8740-1D2ECDCEE4C6}">
      <dsp:nvSpPr>
        <dsp:cNvPr id="0" name=""/>
        <dsp:cNvSpPr/>
      </dsp:nvSpPr>
      <dsp:spPr>
        <a:xfrm>
          <a:off x="938294" y="220291"/>
          <a:ext cx="872852" cy="345235"/>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110912" y="220291"/>
        <a:ext cx="527617" cy="345235"/>
      </dsp:txXfrm>
    </dsp:sp>
    <dsp:sp modelId="{B2464ACB-6F23-4D18-907E-D06EBED145BB}">
      <dsp:nvSpPr>
        <dsp:cNvPr id="0" name=""/>
        <dsp:cNvSpPr/>
      </dsp:nvSpPr>
      <dsp:spPr>
        <a:xfrm>
          <a:off x="1718323" y="216791"/>
          <a:ext cx="1148178" cy="352234"/>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1894440" y="216791"/>
        <a:ext cx="795944" cy="352234"/>
      </dsp:txXfrm>
    </dsp:sp>
    <dsp:sp modelId="{BD68666F-8DD7-48D2-8158-BDF651D1999B}">
      <dsp:nvSpPr>
        <dsp:cNvPr id="0" name=""/>
        <dsp:cNvSpPr/>
      </dsp:nvSpPr>
      <dsp:spPr>
        <a:xfrm>
          <a:off x="2720415" y="192059"/>
          <a:ext cx="1074132" cy="401698"/>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2921264" y="192059"/>
        <a:ext cx="672434" cy="401698"/>
      </dsp:txXfrm>
    </dsp:sp>
    <dsp:sp modelId="{9147D38E-F951-4331-B81E-6B2F270CAC3C}">
      <dsp:nvSpPr>
        <dsp:cNvPr id="0" name=""/>
        <dsp:cNvSpPr/>
      </dsp:nvSpPr>
      <dsp:spPr>
        <a:xfrm>
          <a:off x="3559637" y="20116"/>
          <a:ext cx="1131228" cy="745585"/>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3932430" y="20116"/>
        <a:ext cx="385643" cy="745585"/>
      </dsp:txXfrm>
    </dsp:sp>
    <dsp:sp modelId="{5FCC3DA0-D81E-4F5A-9B22-13A5F4D51B56}">
      <dsp:nvSpPr>
        <dsp:cNvPr id="0" name=""/>
        <dsp:cNvSpPr/>
      </dsp:nvSpPr>
      <dsp:spPr>
        <a:xfrm>
          <a:off x="4618853" y="207260"/>
          <a:ext cx="928241" cy="371296"/>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804501" y="207260"/>
        <a:ext cx="556945" cy="371296"/>
      </dsp:txXfrm>
    </dsp:sp>
    <dsp:sp modelId="{8A898FB9-23FF-415C-AE86-05EEE5FE2234}">
      <dsp:nvSpPr>
        <dsp:cNvPr id="0" name=""/>
        <dsp:cNvSpPr/>
      </dsp:nvSpPr>
      <dsp:spPr>
        <a:xfrm>
          <a:off x="5482952" y="207260"/>
          <a:ext cx="928241" cy="371296"/>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668600" y="207260"/>
        <a:ext cx="556945" cy="371296"/>
      </dsp:txXfrm>
    </dsp:sp>
    <dsp:sp modelId="{BB38A1D9-113C-4C42-ACCE-674C5D247385}">
      <dsp:nvSpPr>
        <dsp:cNvPr id="0" name=""/>
        <dsp:cNvSpPr/>
      </dsp:nvSpPr>
      <dsp:spPr>
        <a:xfrm>
          <a:off x="6347052" y="207260"/>
          <a:ext cx="928241" cy="371296"/>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VIII</a:t>
          </a:r>
          <a:endParaRPr lang="fr-FR" sz="2200" kern="1200" dirty="0"/>
        </a:p>
      </dsp:txBody>
      <dsp:txXfrm>
        <a:off x="6532700" y="207260"/>
        <a:ext cx="556945" cy="371296"/>
      </dsp:txXfrm>
    </dsp:sp>
    <dsp:sp modelId="{81EA62C5-555D-4666-A6B5-923BAE052B54}">
      <dsp:nvSpPr>
        <dsp:cNvPr id="0" name=""/>
        <dsp:cNvSpPr/>
      </dsp:nvSpPr>
      <dsp:spPr>
        <a:xfrm>
          <a:off x="7211143" y="207260"/>
          <a:ext cx="928241" cy="371296"/>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IX</a:t>
          </a:r>
          <a:endParaRPr lang="fr-FR" sz="2200" kern="1200" dirty="0"/>
        </a:p>
      </dsp:txBody>
      <dsp:txXfrm>
        <a:off x="7396791" y="207260"/>
        <a:ext cx="556945" cy="37129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1717" y="220293"/>
          <a:ext cx="1029400" cy="345231"/>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174333" y="220293"/>
        <a:ext cx="684169" cy="345231"/>
      </dsp:txXfrm>
    </dsp:sp>
    <dsp:sp modelId="{A37DB358-8167-442E-8740-1D2ECDCEE4C6}">
      <dsp:nvSpPr>
        <dsp:cNvPr id="0" name=""/>
        <dsp:cNvSpPr/>
      </dsp:nvSpPr>
      <dsp:spPr>
        <a:xfrm>
          <a:off x="938294" y="220291"/>
          <a:ext cx="872852" cy="345235"/>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110912" y="220291"/>
        <a:ext cx="527617" cy="345235"/>
      </dsp:txXfrm>
    </dsp:sp>
    <dsp:sp modelId="{B2464ACB-6F23-4D18-907E-D06EBED145BB}">
      <dsp:nvSpPr>
        <dsp:cNvPr id="0" name=""/>
        <dsp:cNvSpPr/>
      </dsp:nvSpPr>
      <dsp:spPr>
        <a:xfrm>
          <a:off x="1718323" y="216791"/>
          <a:ext cx="1148178" cy="352234"/>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1894440" y="216791"/>
        <a:ext cx="795944" cy="352234"/>
      </dsp:txXfrm>
    </dsp:sp>
    <dsp:sp modelId="{BD68666F-8DD7-48D2-8158-BDF651D1999B}">
      <dsp:nvSpPr>
        <dsp:cNvPr id="0" name=""/>
        <dsp:cNvSpPr/>
      </dsp:nvSpPr>
      <dsp:spPr>
        <a:xfrm>
          <a:off x="2720415" y="192059"/>
          <a:ext cx="1074132" cy="401698"/>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2921264" y="192059"/>
        <a:ext cx="672434" cy="401698"/>
      </dsp:txXfrm>
    </dsp:sp>
    <dsp:sp modelId="{9147D38E-F951-4331-B81E-6B2F270CAC3C}">
      <dsp:nvSpPr>
        <dsp:cNvPr id="0" name=""/>
        <dsp:cNvSpPr/>
      </dsp:nvSpPr>
      <dsp:spPr>
        <a:xfrm>
          <a:off x="3559637" y="20116"/>
          <a:ext cx="1131228" cy="745585"/>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3932430" y="20116"/>
        <a:ext cx="385643" cy="745585"/>
      </dsp:txXfrm>
    </dsp:sp>
    <dsp:sp modelId="{5FCC3DA0-D81E-4F5A-9B22-13A5F4D51B56}">
      <dsp:nvSpPr>
        <dsp:cNvPr id="0" name=""/>
        <dsp:cNvSpPr/>
      </dsp:nvSpPr>
      <dsp:spPr>
        <a:xfrm>
          <a:off x="4618853" y="207260"/>
          <a:ext cx="928241" cy="371296"/>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804501" y="207260"/>
        <a:ext cx="556945" cy="371296"/>
      </dsp:txXfrm>
    </dsp:sp>
    <dsp:sp modelId="{8A898FB9-23FF-415C-AE86-05EEE5FE2234}">
      <dsp:nvSpPr>
        <dsp:cNvPr id="0" name=""/>
        <dsp:cNvSpPr/>
      </dsp:nvSpPr>
      <dsp:spPr>
        <a:xfrm>
          <a:off x="5482952" y="207260"/>
          <a:ext cx="928241" cy="371296"/>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668600" y="207260"/>
        <a:ext cx="556945" cy="371296"/>
      </dsp:txXfrm>
    </dsp:sp>
    <dsp:sp modelId="{BB38A1D9-113C-4C42-ACCE-674C5D247385}">
      <dsp:nvSpPr>
        <dsp:cNvPr id="0" name=""/>
        <dsp:cNvSpPr/>
      </dsp:nvSpPr>
      <dsp:spPr>
        <a:xfrm>
          <a:off x="6347052" y="207260"/>
          <a:ext cx="928241" cy="371296"/>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VIII</a:t>
          </a:r>
          <a:endParaRPr lang="fr-FR" sz="2200" kern="1200" dirty="0"/>
        </a:p>
      </dsp:txBody>
      <dsp:txXfrm>
        <a:off x="6532700" y="207260"/>
        <a:ext cx="556945" cy="371296"/>
      </dsp:txXfrm>
    </dsp:sp>
    <dsp:sp modelId="{81EA62C5-555D-4666-A6B5-923BAE052B54}">
      <dsp:nvSpPr>
        <dsp:cNvPr id="0" name=""/>
        <dsp:cNvSpPr/>
      </dsp:nvSpPr>
      <dsp:spPr>
        <a:xfrm>
          <a:off x="7211143" y="207260"/>
          <a:ext cx="928241" cy="371296"/>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IX</a:t>
          </a:r>
          <a:endParaRPr lang="fr-FR" sz="2200" kern="1200" dirty="0"/>
        </a:p>
      </dsp:txBody>
      <dsp:txXfrm>
        <a:off x="7396791" y="207260"/>
        <a:ext cx="556945" cy="37129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1717" y="220293"/>
          <a:ext cx="1029400" cy="345231"/>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174333" y="220293"/>
        <a:ext cx="684169" cy="345231"/>
      </dsp:txXfrm>
    </dsp:sp>
    <dsp:sp modelId="{A37DB358-8167-442E-8740-1D2ECDCEE4C6}">
      <dsp:nvSpPr>
        <dsp:cNvPr id="0" name=""/>
        <dsp:cNvSpPr/>
      </dsp:nvSpPr>
      <dsp:spPr>
        <a:xfrm>
          <a:off x="938294" y="220291"/>
          <a:ext cx="872852" cy="345235"/>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110912" y="220291"/>
        <a:ext cx="527617" cy="345235"/>
      </dsp:txXfrm>
    </dsp:sp>
    <dsp:sp modelId="{B2464ACB-6F23-4D18-907E-D06EBED145BB}">
      <dsp:nvSpPr>
        <dsp:cNvPr id="0" name=""/>
        <dsp:cNvSpPr/>
      </dsp:nvSpPr>
      <dsp:spPr>
        <a:xfrm>
          <a:off x="1718323" y="216791"/>
          <a:ext cx="1148178" cy="352234"/>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1894440" y="216791"/>
        <a:ext cx="795944" cy="352234"/>
      </dsp:txXfrm>
    </dsp:sp>
    <dsp:sp modelId="{BD68666F-8DD7-48D2-8158-BDF651D1999B}">
      <dsp:nvSpPr>
        <dsp:cNvPr id="0" name=""/>
        <dsp:cNvSpPr/>
      </dsp:nvSpPr>
      <dsp:spPr>
        <a:xfrm>
          <a:off x="2720415" y="192059"/>
          <a:ext cx="1074132" cy="401698"/>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2921264" y="192059"/>
        <a:ext cx="672434" cy="401698"/>
      </dsp:txXfrm>
    </dsp:sp>
    <dsp:sp modelId="{9147D38E-F951-4331-B81E-6B2F270CAC3C}">
      <dsp:nvSpPr>
        <dsp:cNvPr id="0" name=""/>
        <dsp:cNvSpPr/>
      </dsp:nvSpPr>
      <dsp:spPr>
        <a:xfrm>
          <a:off x="3559637" y="20116"/>
          <a:ext cx="1131228" cy="745585"/>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3932430" y="20116"/>
        <a:ext cx="385643" cy="745585"/>
      </dsp:txXfrm>
    </dsp:sp>
    <dsp:sp modelId="{5FCC3DA0-D81E-4F5A-9B22-13A5F4D51B56}">
      <dsp:nvSpPr>
        <dsp:cNvPr id="0" name=""/>
        <dsp:cNvSpPr/>
      </dsp:nvSpPr>
      <dsp:spPr>
        <a:xfrm>
          <a:off x="4618853" y="207260"/>
          <a:ext cx="928241" cy="371296"/>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804501" y="207260"/>
        <a:ext cx="556945" cy="371296"/>
      </dsp:txXfrm>
    </dsp:sp>
    <dsp:sp modelId="{8A898FB9-23FF-415C-AE86-05EEE5FE2234}">
      <dsp:nvSpPr>
        <dsp:cNvPr id="0" name=""/>
        <dsp:cNvSpPr/>
      </dsp:nvSpPr>
      <dsp:spPr>
        <a:xfrm>
          <a:off x="5482952" y="207260"/>
          <a:ext cx="928241" cy="371296"/>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668600" y="207260"/>
        <a:ext cx="556945" cy="371296"/>
      </dsp:txXfrm>
    </dsp:sp>
    <dsp:sp modelId="{BB38A1D9-113C-4C42-ACCE-674C5D247385}">
      <dsp:nvSpPr>
        <dsp:cNvPr id="0" name=""/>
        <dsp:cNvSpPr/>
      </dsp:nvSpPr>
      <dsp:spPr>
        <a:xfrm>
          <a:off x="6347052" y="207260"/>
          <a:ext cx="928241" cy="371296"/>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VIII</a:t>
          </a:r>
          <a:endParaRPr lang="fr-FR" sz="2200" kern="1200" dirty="0"/>
        </a:p>
      </dsp:txBody>
      <dsp:txXfrm>
        <a:off x="6532700" y="207260"/>
        <a:ext cx="556945" cy="371296"/>
      </dsp:txXfrm>
    </dsp:sp>
    <dsp:sp modelId="{81EA62C5-555D-4666-A6B5-923BAE052B54}">
      <dsp:nvSpPr>
        <dsp:cNvPr id="0" name=""/>
        <dsp:cNvSpPr/>
      </dsp:nvSpPr>
      <dsp:spPr>
        <a:xfrm>
          <a:off x="7211143" y="207260"/>
          <a:ext cx="928241" cy="371296"/>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IX</a:t>
          </a:r>
          <a:endParaRPr lang="fr-FR" sz="2200" kern="1200" dirty="0"/>
        </a:p>
      </dsp:txBody>
      <dsp:txXfrm>
        <a:off x="7396791" y="207260"/>
        <a:ext cx="556945" cy="37129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1717" y="220293"/>
          <a:ext cx="1029400" cy="345231"/>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174333" y="220293"/>
        <a:ext cx="684169" cy="345231"/>
      </dsp:txXfrm>
    </dsp:sp>
    <dsp:sp modelId="{A37DB358-8167-442E-8740-1D2ECDCEE4C6}">
      <dsp:nvSpPr>
        <dsp:cNvPr id="0" name=""/>
        <dsp:cNvSpPr/>
      </dsp:nvSpPr>
      <dsp:spPr>
        <a:xfrm>
          <a:off x="938294" y="220291"/>
          <a:ext cx="872852" cy="345235"/>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110912" y="220291"/>
        <a:ext cx="527617" cy="345235"/>
      </dsp:txXfrm>
    </dsp:sp>
    <dsp:sp modelId="{B2464ACB-6F23-4D18-907E-D06EBED145BB}">
      <dsp:nvSpPr>
        <dsp:cNvPr id="0" name=""/>
        <dsp:cNvSpPr/>
      </dsp:nvSpPr>
      <dsp:spPr>
        <a:xfrm>
          <a:off x="1718323" y="216791"/>
          <a:ext cx="1148178" cy="352234"/>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1894440" y="216791"/>
        <a:ext cx="795944" cy="352234"/>
      </dsp:txXfrm>
    </dsp:sp>
    <dsp:sp modelId="{BD68666F-8DD7-48D2-8158-BDF651D1999B}">
      <dsp:nvSpPr>
        <dsp:cNvPr id="0" name=""/>
        <dsp:cNvSpPr/>
      </dsp:nvSpPr>
      <dsp:spPr>
        <a:xfrm>
          <a:off x="2720415" y="192059"/>
          <a:ext cx="1074132" cy="401698"/>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2921264" y="192059"/>
        <a:ext cx="672434" cy="401698"/>
      </dsp:txXfrm>
    </dsp:sp>
    <dsp:sp modelId="{9147D38E-F951-4331-B81E-6B2F270CAC3C}">
      <dsp:nvSpPr>
        <dsp:cNvPr id="0" name=""/>
        <dsp:cNvSpPr/>
      </dsp:nvSpPr>
      <dsp:spPr>
        <a:xfrm>
          <a:off x="3559637" y="20116"/>
          <a:ext cx="1131228" cy="745585"/>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3932430" y="20116"/>
        <a:ext cx="385643" cy="745585"/>
      </dsp:txXfrm>
    </dsp:sp>
    <dsp:sp modelId="{5FCC3DA0-D81E-4F5A-9B22-13A5F4D51B56}">
      <dsp:nvSpPr>
        <dsp:cNvPr id="0" name=""/>
        <dsp:cNvSpPr/>
      </dsp:nvSpPr>
      <dsp:spPr>
        <a:xfrm>
          <a:off x="4618853" y="207260"/>
          <a:ext cx="928241" cy="371296"/>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804501" y="207260"/>
        <a:ext cx="556945" cy="371296"/>
      </dsp:txXfrm>
    </dsp:sp>
    <dsp:sp modelId="{8A898FB9-23FF-415C-AE86-05EEE5FE2234}">
      <dsp:nvSpPr>
        <dsp:cNvPr id="0" name=""/>
        <dsp:cNvSpPr/>
      </dsp:nvSpPr>
      <dsp:spPr>
        <a:xfrm>
          <a:off x="5482952" y="207260"/>
          <a:ext cx="928241" cy="371296"/>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668600" y="207260"/>
        <a:ext cx="556945" cy="371296"/>
      </dsp:txXfrm>
    </dsp:sp>
    <dsp:sp modelId="{BB38A1D9-113C-4C42-ACCE-674C5D247385}">
      <dsp:nvSpPr>
        <dsp:cNvPr id="0" name=""/>
        <dsp:cNvSpPr/>
      </dsp:nvSpPr>
      <dsp:spPr>
        <a:xfrm>
          <a:off x="6347052" y="207260"/>
          <a:ext cx="928241" cy="371296"/>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VIII</a:t>
          </a:r>
          <a:endParaRPr lang="fr-FR" sz="2200" kern="1200" dirty="0"/>
        </a:p>
      </dsp:txBody>
      <dsp:txXfrm>
        <a:off x="6532700" y="207260"/>
        <a:ext cx="556945" cy="371296"/>
      </dsp:txXfrm>
    </dsp:sp>
    <dsp:sp modelId="{81EA62C5-555D-4666-A6B5-923BAE052B54}">
      <dsp:nvSpPr>
        <dsp:cNvPr id="0" name=""/>
        <dsp:cNvSpPr/>
      </dsp:nvSpPr>
      <dsp:spPr>
        <a:xfrm>
          <a:off x="7211143" y="207260"/>
          <a:ext cx="928241" cy="371296"/>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IX</a:t>
          </a:r>
          <a:endParaRPr lang="fr-FR" sz="2200" kern="1200" dirty="0"/>
        </a:p>
      </dsp:txBody>
      <dsp:txXfrm>
        <a:off x="7396791" y="207260"/>
        <a:ext cx="556945" cy="37129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1158" y="224776"/>
          <a:ext cx="1002663" cy="336264"/>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169290" y="224776"/>
        <a:ext cx="666399" cy="336264"/>
      </dsp:txXfrm>
    </dsp:sp>
    <dsp:sp modelId="{A37DB358-8167-442E-8740-1D2ECDCEE4C6}">
      <dsp:nvSpPr>
        <dsp:cNvPr id="0" name=""/>
        <dsp:cNvSpPr/>
      </dsp:nvSpPr>
      <dsp:spPr>
        <a:xfrm>
          <a:off x="913408" y="224775"/>
          <a:ext cx="850181" cy="336267"/>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081542" y="224775"/>
        <a:ext cx="513914" cy="336267"/>
      </dsp:txXfrm>
    </dsp:sp>
    <dsp:sp modelId="{B2464ACB-6F23-4D18-907E-D06EBED145BB}">
      <dsp:nvSpPr>
        <dsp:cNvPr id="0" name=""/>
        <dsp:cNvSpPr/>
      </dsp:nvSpPr>
      <dsp:spPr>
        <a:xfrm>
          <a:off x="1673176" y="221366"/>
          <a:ext cx="1118355" cy="343085"/>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1844719" y="221366"/>
        <a:ext cx="775270" cy="343085"/>
      </dsp:txXfrm>
    </dsp:sp>
    <dsp:sp modelId="{BD68666F-8DD7-48D2-8158-BDF651D1999B}">
      <dsp:nvSpPr>
        <dsp:cNvPr id="0" name=""/>
        <dsp:cNvSpPr/>
      </dsp:nvSpPr>
      <dsp:spPr>
        <a:xfrm>
          <a:off x="2649240" y="212712"/>
          <a:ext cx="907864" cy="360393"/>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2829437" y="212712"/>
        <a:ext cx="547471" cy="360393"/>
      </dsp:txXfrm>
    </dsp:sp>
    <dsp:sp modelId="{9147D38E-F951-4331-B81E-6B2F270CAC3C}">
      <dsp:nvSpPr>
        <dsp:cNvPr id="0" name=""/>
        <dsp:cNvSpPr/>
      </dsp:nvSpPr>
      <dsp:spPr>
        <a:xfrm>
          <a:off x="3527024" y="213334"/>
          <a:ext cx="981479" cy="347533"/>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3700791" y="213334"/>
        <a:ext cx="633946" cy="347533"/>
      </dsp:txXfrm>
    </dsp:sp>
    <dsp:sp modelId="{5FCC3DA0-D81E-4F5A-9B22-13A5F4D51B56}">
      <dsp:nvSpPr>
        <dsp:cNvPr id="0" name=""/>
        <dsp:cNvSpPr/>
      </dsp:nvSpPr>
      <dsp:spPr>
        <a:xfrm>
          <a:off x="4393031" y="73917"/>
          <a:ext cx="1377651" cy="637983"/>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712023" y="73917"/>
        <a:ext cx="739668" cy="637983"/>
      </dsp:txXfrm>
    </dsp:sp>
    <dsp:sp modelId="{8A898FB9-23FF-415C-AE86-05EEE5FE2234}">
      <dsp:nvSpPr>
        <dsp:cNvPr id="0" name=""/>
        <dsp:cNvSpPr/>
      </dsp:nvSpPr>
      <dsp:spPr>
        <a:xfrm>
          <a:off x="5703498" y="212082"/>
          <a:ext cx="904130" cy="361652"/>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884324" y="212082"/>
        <a:ext cx="542478" cy="361652"/>
      </dsp:txXfrm>
    </dsp:sp>
    <dsp:sp modelId="{BB38A1D9-113C-4C42-ACCE-674C5D247385}">
      <dsp:nvSpPr>
        <dsp:cNvPr id="0" name=""/>
        <dsp:cNvSpPr/>
      </dsp:nvSpPr>
      <dsp:spPr>
        <a:xfrm>
          <a:off x="6509696" y="212082"/>
          <a:ext cx="904130" cy="361652"/>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fr-FR" sz="2100" kern="1200" dirty="0" smtClean="0"/>
            <a:t>VIII</a:t>
          </a:r>
          <a:endParaRPr lang="fr-FR" sz="2100" kern="1200" dirty="0"/>
        </a:p>
      </dsp:txBody>
      <dsp:txXfrm>
        <a:off x="6690522" y="212082"/>
        <a:ext cx="542478" cy="361652"/>
      </dsp:txXfrm>
    </dsp:sp>
    <dsp:sp modelId="{81EA62C5-555D-4666-A6B5-923BAE052B54}">
      <dsp:nvSpPr>
        <dsp:cNvPr id="0" name=""/>
        <dsp:cNvSpPr/>
      </dsp:nvSpPr>
      <dsp:spPr>
        <a:xfrm>
          <a:off x="7325469" y="212082"/>
          <a:ext cx="904130" cy="361652"/>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fr-FR" sz="2100" kern="1200" dirty="0" smtClean="0"/>
            <a:t>IX</a:t>
          </a:r>
          <a:endParaRPr lang="fr-FR" sz="2100" kern="1200" dirty="0"/>
        </a:p>
      </dsp:txBody>
      <dsp:txXfrm>
        <a:off x="7506295" y="212082"/>
        <a:ext cx="542478" cy="36165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FC989-820E-4703-91A4-06484A57156F}">
      <dsp:nvSpPr>
        <dsp:cNvPr id="0" name=""/>
        <dsp:cNvSpPr/>
      </dsp:nvSpPr>
      <dsp:spPr>
        <a:xfrm>
          <a:off x="0" y="0"/>
          <a:ext cx="6215820" cy="66151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Préhension – Contention</a:t>
          </a:r>
          <a:endParaRPr lang="fr-FR" sz="2000" kern="1200" dirty="0"/>
        </a:p>
      </dsp:txBody>
      <dsp:txXfrm>
        <a:off x="19375" y="19375"/>
        <a:ext cx="5424598" cy="622763"/>
      </dsp:txXfrm>
    </dsp:sp>
    <dsp:sp modelId="{0A997BC6-B642-4A4E-9CF3-ECD989F3B966}">
      <dsp:nvSpPr>
        <dsp:cNvPr id="0" name=""/>
        <dsp:cNvSpPr/>
      </dsp:nvSpPr>
      <dsp:spPr>
        <a:xfrm>
          <a:off x="464168" y="753390"/>
          <a:ext cx="6215820" cy="661513"/>
        </a:xfrm>
        <a:prstGeom prst="roundRect">
          <a:avLst>
            <a:gd name="adj" fmla="val 10000"/>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Sexage</a:t>
          </a:r>
          <a:endParaRPr lang="fr-FR" sz="2000" kern="1200" dirty="0"/>
        </a:p>
      </dsp:txBody>
      <dsp:txXfrm>
        <a:off x="483543" y="772765"/>
        <a:ext cx="5282918" cy="622763"/>
      </dsp:txXfrm>
    </dsp:sp>
    <dsp:sp modelId="{94F9B500-DCDB-43CC-B839-16AF2CA5595B}">
      <dsp:nvSpPr>
        <dsp:cNvPr id="0" name=""/>
        <dsp:cNvSpPr/>
      </dsp:nvSpPr>
      <dsp:spPr>
        <a:xfrm>
          <a:off x="928336" y="1506780"/>
          <a:ext cx="6215820" cy="661513"/>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Administration – Inoculation</a:t>
          </a:r>
          <a:endParaRPr lang="fr-FR" sz="2000" kern="1200" dirty="0"/>
        </a:p>
      </dsp:txBody>
      <dsp:txXfrm>
        <a:off x="947711" y="1526155"/>
        <a:ext cx="5282918" cy="622763"/>
      </dsp:txXfrm>
    </dsp:sp>
    <dsp:sp modelId="{74C3E530-62BE-401E-9CCC-5C94F9B41690}">
      <dsp:nvSpPr>
        <dsp:cNvPr id="0" name=""/>
        <dsp:cNvSpPr/>
      </dsp:nvSpPr>
      <dsp:spPr>
        <a:xfrm>
          <a:off x="1392505" y="2260170"/>
          <a:ext cx="6215820" cy="661513"/>
        </a:xfrm>
        <a:prstGeom prst="roundRect">
          <a:avLst>
            <a:gd name="adj" fmla="val 10000"/>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Prélèvement d’organes et de liquides biologiques </a:t>
          </a:r>
          <a:endParaRPr lang="fr-FR" sz="2000" kern="1200" dirty="0"/>
        </a:p>
      </dsp:txBody>
      <dsp:txXfrm>
        <a:off x="1411880" y="2279545"/>
        <a:ext cx="5282918" cy="622763"/>
      </dsp:txXfrm>
    </dsp:sp>
    <dsp:sp modelId="{6C3F835B-90AF-4B1A-8FC6-A738098B03B2}">
      <dsp:nvSpPr>
        <dsp:cNvPr id="0" name=""/>
        <dsp:cNvSpPr/>
      </dsp:nvSpPr>
      <dsp:spPr>
        <a:xfrm>
          <a:off x="1856673" y="3013560"/>
          <a:ext cx="6215820" cy="661513"/>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fr-FR" sz="2000" b="1" kern="1200" dirty="0" smtClean="0"/>
        </a:p>
        <a:p>
          <a:pPr lvl="0" algn="ctr" defTabSz="889000">
            <a:lnSpc>
              <a:spcPct val="90000"/>
            </a:lnSpc>
            <a:spcBef>
              <a:spcPct val="0"/>
            </a:spcBef>
            <a:spcAft>
              <a:spcPct val="35000"/>
            </a:spcAft>
          </a:pPr>
          <a:r>
            <a:rPr lang="fr-FR" sz="2000" b="1" kern="1200" dirty="0" smtClean="0"/>
            <a:t>Sédation – Analgésie – Anesthésie</a:t>
          </a:r>
        </a:p>
        <a:p>
          <a:pPr lvl="0" algn="ctr" defTabSz="889000">
            <a:lnSpc>
              <a:spcPct val="90000"/>
            </a:lnSpc>
            <a:spcBef>
              <a:spcPct val="0"/>
            </a:spcBef>
            <a:spcAft>
              <a:spcPct val="35000"/>
            </a:spcAft>
          </a:pPr>
          <a:endParaRPr lang="fr-FR" sz="2000" kern="1200" dirty="0"/>
        </a:p>
      </dsp:txBody>
      <dsp:txXfrm>
        <a:off x="1876048" y="3032935"/>
        <a:ext cx="5282918" cy="622763"/>
      </dsp:txXfrm>
    </dsp:sp>
    <dsp:sp modelId="{801F71B7-89C5-4ADB-A1E1-A9F8559AC606}">
      <dsp:nvSpPr>
        <dsp:cNvPr id="0" name=""/>
        <dsp:cNvSpPr/>
      </dsp:nvSpPr>
      <dsp:spPr>
        <a:xfrm>
          <a:off x="5785836" y="483272"/>
          <a:ext cx="429983" cy="429983"/>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fr-FR" sz="2800" kern="1200"/>
        </a:p>
      </dsp:txBody>
      <dsp:txXfrm>
        <a:off x="5882582" y="483272"/>
        <a:ext cx="236491" cy="323562"/>
      </dsp:txXfrm>
    </dsp:sp>
    <dsp:sp modelId="{5F7B70F7-2D2B-4FEE-A880-4E4B15990FB1}">
      <dsp:nvSpPr>
        <dsp:cNvPr id="0" name=""/>
        <dsp:cNvSpPr/>
      </dsp:nvSpPr>
      <dsp:spPr>
        <a:xfrm>
          <a:off x="6250005" y="1236662"/>
          <a:ext cx="429983" cy="429983"/>
        </a:xfrm>
        <a:prstGeom prst="downArrow">
          <a:avLst>
            <a:gd name="adj1" fmla="val 55000"/>
            <a:gd name="adj2" fmla="val 45000"/>
          </a:avLst>
        </a:prstGeom>
        <a:solidFill>
          <a:schemeClr val="accent5">
            <a:tint val="40000"/>
            <a:alpha val="90000"/>
            <a:hueOff val="-3580161"/>
            <a:satOff val="16084"/>
            <a:lumOff val="1106"/>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fr-FR" sz="2800" kern="1200"/>
        </a:p>
      </dsp:txBody>
      <dsp:txXfrm>
        <a:off x="6346751" y="1236662"/>
        <a:ext cx="236491" cy="323562"/>
      </dsp:txXfrm>
    </dsp:sp>
    <dsp:sp modelId="{876B544A-17A1-4F39-8939-A080B3B4E231}">
      <dsp:nvSpPr>
        <dsp:cNvPr id="0" name=""/>
        <dsp:cNvSpPr/>
      </dsp:nvSpPr>
      <dsp:spPr>
        <a:xfrm>
          <a:off x="6714173" y="1979027"/>
          <a:ext cx="429983" cy="429983"/>
        </a:xfrm>
        <a:prstGeom prst="downArrow">
          <a:avLst>
            <a:gd name="adj1" fmla="val 55000"/>
            <a:gd name="adj2" fmla="val 45000"/>
          </a:avLst>
        </a:prstGeom>
        <a:solidFill>
          <a:schemeClr val="accent5">
            <a:tint val="40000"/>
            <a:alpha val="90000"/>
            <a:hueOff val="-7160321"/>
            <a:satOff val="32169"/>
            <a:lumOff val="2211"/>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fr-FR" sz="2800" kern="1200"/>
        </a:p>
      </dsp:txBody>
      <dsp:txXfrm>
        <a:off x="6810919" y="1979027"/>
        <a:ext cx="236491" cy="323562"/>
      </dsp:txXfrm>
    </dsp:sp>
    <dsp:sp modelId="{B0AF39D5-4E2C-44C5-B90A-6925C4BD937E}">
      <dsp:nvSpPr>
        <dsp:cNvPr id="0" name=""/>
        <dsp:cNvSpPr/>
      </dsp:nvSpPr>
      <dsp:spPr>
        <a:xfrm>
          <a:off x="7178341" y="2739767"/>
          <a:ext cx="429983" cy="429983"/>
        </a:xfrm>
        <a:prstGeom prst="downArrow">
          <a:avLst>
            <a:gd name="adj1" fmla="val 55000"/>
            <a:gd name="adj2" fmla="val 45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fr-FR" sz="2800" kern="1200"/>
        </a:p>
      </dsp:txBody>
      <dsp:txXfrm>
        <a:off x="7275087" y="2739767"/>
        <a:ext cx="236491" cy="32356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1158" y="224776"/>
          <a:ext cx="1002663" cy="336264"/>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169290" y="224776"/>
        <a:ext cx="666399" cy="336264"/>
      </dsp:txXfrm>
    </dsp:sp>
    <dsp:sp modelId="{A37DB358-8167-442E-8740-1D2ECDCEE4C6}">
      <dsp:nvSpPr>
        <dsp:cNvPr id="0" name=""/>
        <dsp:cNvSpPr/>
      </dsp:nvSpPr>
      <dsp:spPr>
        <a:xfrm>
          <a:off x="913408" y="224775"/>
          <a:ext cx="850181" cy="336267"/>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081542" y="224775"/>
        <a:ext cx="513914" cy="336267"/>
      </dsp:txXfrm>
    </dsp:sp>
    <dsp:sp modelId="{B2464ACB-6F23-4D18-907E-D06EBED145BB}">
      <dsp:nvSpPr>
        <dsp:cNvPr id="0" name=""/>
        <dsp:cNvSpPr/>
      </dsp:nvSpPr>
      <dsp:spPr>
        <a:xfrm>
          <a:off x="1673176" y="221366"/>
          <a:ext cx="1118355" cy="343085"/>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1844719" y="221366"/>
        <a:ext cx="775270" cy="343085"/>
      </dsp:txXfrm>
    </dsp:sp>
    <dsp:sp modelId="{BD68666F-8DD7-48D2-8158-BDF651D1999B}">
      <dsp:nvSpPr>
        <dsp:cNvPr id="0" name=""/>
        <dsp:cNvSpPr/>
      </dsp:nvSpPr>
      <dsp:spPr>
        <a:xfrm>
          <a:off x="2649240" y="212712"/>
          <a:ext cx="907864" cy="360393"/>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2829437" y="212712"/>
        <a:ext cx="547471" cy="360393"/>
      </dsp:txXfrm>
    </dsp:sp>
    <dsp:sp modelId="{9147D38E-F951-4331-B81E-6B2F270CAC3C}">
      <dsp:nvSpPr>
        <dsp:cNvPr id="0" name=""/>
        <dsp:cNvSpPr/>
      </dsp:nvSpPr>
      <dsp:spPr>
        <a:xfrm>
          <a:off x="3527024" y="213334"/>
          <a:ext cx="981479" cy="347533"/>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3700791" y="213334"/>
        <a:ext cx="633946" cy="347533"/>
      </dsp:txXfrm>
    </dsp:sp>
    <dsp:sp modelId="{5FCC3DA0-D81E-4F5A-9B22-13A5F4D51B56}">
      <dsp:nvSpPr>
        <dsp:cNvPr id="0" name=""/>
        <dsp:cNvSpPr/>
      </dsp:nvSpPr>
      <dsp:spPr>
        <a:xfrm>
          <a:off x="4393031" y="73917"/>
          <a:ext cx="1377651" cy="637983"/>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712023" y="73917"/>
        <a:ext cx="739668" cy="637983"/>
      </dsp:txXfrm>
    </dsp:sp>
    <dsp:sp modelId="{8A898FB9-23FF-415C-AE86-05EEE5FE2234}">
      <dsp:nvSpPr>
        <dsp:cNvPr id="0" name=""/>
        <dsp:cNvSpPr/>
      </dsp:nvSpPr>
      <dsp:spPr>
        <a:xfrm>
          <a:off x="5703498" y="212082"/>
          <a:ext cx="904130" cy="361652"/>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884324" y="212082"/>
        <a:ext cx="542478" cy="361652"/>
      </dsp:txXfrm>
    </dsp:sp>
    <dsp:sp modelId="{BB38A1D9-113C-4C42-ACCE-674C5D247385}">
      <dsp:nvSpPr>
        <dsp:cNvPr id="0" name=""/>
        <dsp:cNvSpPr/>
      </dsp:nvSpPr>
      <dsp:spPr>
        <a:xfrm>
          <a:off x="6509696" y="212082"/>
          <a:ext cx="904130" cy="361652"/>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fr-FR" sz="2100" kern="1200" dirty="0" smtClean="0"/>
            <a:t>VIII</a:t>
          </a:r>
          <a:endParaRPr lang="fr-FR" sz="2100" kern="1200" dirty="0"/>
        </a:p>
      </dsp:txBody>
      <dsp:txXfrm>
        <a:off x="6690522" y="212082"/>
        <a:ext cx="542478" cy="361652"/>
      </dsp:txXfrm>
    </dsp:sp>
    <dsp:sp modelId="{81EA62C5-555D-4666-A6B5-923BAE052B54}">
      <dsp:nvSpPr>
        <dsp:cNvPr id="0" name=""/>
        <dsp:cNvSpPr/>
      </dsp:nvSpPr>
      <dsp:spPr>
        <a:xfrm>
          <a:off x="7325469" y="212082"/>
          <a:ext cx="904130" cy="361652"/>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fr-FR" sz="2100" kern="1200" dirty="0" smtClean="0"/>
            <a:t>IX</a:t>
          </a:r>
          <a:endParaRPr lang="fr-FR" sz="2100" kern="1200" dirty="0"/>
        </a:p>
      </dsp:txBody>
      <dsp:txXfrm>
        <a:off x="7506295" y="212082"/>
        <a:ext cx="542478" cy="36165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1158" y="224776"/>
          <a:ext cx="1002663" cy="336264"/>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169290" y="224776"/>
        <a:ext cx="666399" cy="336264"/>
      </dsp:txXfrm>
    </dsp:sp>
    <dsp:sp modelId="{A37DB358-8167-442E-8740-1D2ECDCEE4C6}">
      <dsp:nvSpPr>
        <dsp:cNvPr id="0" name=""/>
        <dsp:cNvSpPr/>
      </dsp:nvSpPr>
      <dsp:spPr>
        <a:xfrm>
          <a:off x="913408" y="224775"/>
          <a:ext cx="850181" cy="336267"/>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081542" y="224775"/>
        <a:ext cx="513914" cy="336267"/>
      </dsp:txXfrm>
    </dsp:sp>
    <dsp:sp modelId="{B2464ACB-6F23-4D18-907E-D06EBED145BB}">
      <dsp:nvSpPr>
        <dsp:cNvPr id="0" name=""/>
        <dsp:cNvSpPr/>
      </dsp:nvSpPr>
      <dsp:spPr>
        <a:xfrm>
          <a:off x="1673176" y="221366"/>
          <a:ext cx="1118355" cy="343085"/>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1844719" y="221366"/>
        <a:ext cx="775270" cy="343085"/>
      </dsp:txXfrm>
    </dsp:sp>
    <dsp:sp modelId="{BD68666F-8DD7-48D2-8158-BDF651D1999B}">
      <dsp:nvSpPr>
        <dsp:cNvPr id="0" name=""/>
        <dsp:cNvSpPr/>
      </dsp:nvSpPr>
      <dsp:spPr>
        <a:xfrm>
          <a:off x="2649240" y="212712"/>
          <a:ext cx="907864" cy="360393"/>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2829437" y="212712"/>
        <a:ext cx="547471" cy="360393"/>
      </dsp:txXfrm>
    </dsp:sp>
    <dsp:sp modelId="{9147D38E-F951-4331-B81E-6B2F270CAC3C}">
      <dsp:nvSpPr>
        <dsp:cNvPr id="0" name=""/>
        <dsp:cNvSpPr/>
      </dsp:nvSpPr>
      <dsp:spPr>
        <a:xfrm>
          <a:off x="3527024" y="213334"/>
          <a:ext cx="981479" cy="347533"/>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3700791" y="213334"/>
        <a:ext cx="633946" cy="347533"/>
      </dsp:txXfrm>
    </dsp:sp>
    <dsp:sp modelId="{5FCC3DA0-D81E-4F5A-9B22-13A5F4D51B56}">
      <dsp:nvSpPr>
        <dsp:cNvPr id="0" name=""/>
        <dsp:cNvSpPr/>
      </dsp:nvSpPr>
      <dsp:spPr>
        <a:xfrm>
          <a:off x="4393031" y="73917"/>
          <a:ext cx="1377651" cy="637983"/>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712023" y="73917"/>
        <a:ext cx="739668" cy="637983"/>
      </dsp:txXfrm>
    </dsp:sp>
    <dsp:sp modelId="{8A898FB9-23FF-415C-AE86-05EEE5FE2234}">
      <dsp:nvSpPr>
        <dsp:cNvPr id="0" name=""/>
        <dsp:cNvSpPr/>
      </dsp:nvSpPr>
      <dsp:spPr>
        <a:xfrm>
          <a:off x="5703498" y="212082"/>
          <a:ext cx="904130" cy="361652"/>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884324" y="212082"/>
        <a:ext cx="542478" cy="361652"/>
      </dsp:txXfrm>
    </dsp:sp>
    <dsp:sp modelId="{BB38A1D9-113C-4C42-ACCE-674C5D247385}">
      <dsp:nvSpPr>
        <dsp:cNvPr id="0" name=""/>
        <dsp:cNvSpPr/>
      </dsp:nvSpPr>
      <dsp:spPr>
        <a:xfrm>
          <a:off x="6509696" y="212082"/>
          <a:ext cx="904130" cy="361652"/>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fr-FR" sz="2100" kern="1200" dirty="0" smtClean="0"/>
            <a:t>VIII</a:t>
          </a:r>
          <a:endParaRPr lang="fr-FR" sz="2100" kern="1200" dirty="0"/>
        </a:p>
      </dsp:txBody>
      <dsp:txXfrm>
        <a:off x="6690522" y="212082"/>
        <a:ext cx="542478" cy="361652"/>
      </dsp:txXfrm>
    </dsp:sp>
    <dsp:sp modelId="{81EA62C5-555D-4666-A6B5-923BAE052B54}">
      <dsp:nvSpPr>
        <dsp:cNvPr id="0" name=""/>
        <dsp:cNvSpPr/>
      </dsp:nvSpPr>
      <dsp:spPr>
        <a:xfrm>
          <a:off x="7325469" y="212082"/>
          <a:ext cx="904130" cy="361652"/>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fr-FR" sz="2100" kern="1200" dirty="0" smtClean="0"/>
            <a:t>IX</a:t>
          </a:r>
          <a:endParaRPr lang="fr-FR" sz="2100" kern="1200" dirty="0"/>
        </a:p>
      </dsp:txBody>
      <dsp:txXfrm>
        <a:off x="7506295" y="212082"/>
        <a:ext cx="542478" cy="36165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1158" y="224776"/>
          <a:ext cx="1002663" cy="336264"/>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169290" y="224776"/>
        <a:ext cx="666399" cy="336264"/>
      </dsp:txXfrm>
    </dsp:sp>
    <dsp:sp modelId="{A37DB358-8167-442E-8740-1D2ECDCEE4C6}">
      <dsp:nvSpPr>
        <dsp:cNvPr id="0" name=""/>
        <dsp:cNvSpPr/>
      </dsp:nvSpPr>
      <dsp:spPr>
        <a:xfrm>
          <a:off x="913408" y="224775"/>
          <a:ext cx="850181" cy="336267"/>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081542" y="224775"/>
        <a:ext cx="513914" cy="336267"/>
      </dsp:txXfrm>
    </dsp:sp>
    <dsp:sp modelId="{B2464ACB-6F23-4D18-907E-D06EBED145BB}">
      <dsp:nvSpPr>
        <dsp:cNvPr id="0" name=""/>
        <dsp:cNvSpPr/>
      </dsp:nvSpPr>
      <dsp:spPr>
        <a:xfrm>
          <a:off x="1673176" y="221366"/>
          <a:ext cx="1118355" cy="343085"/>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1844719" y="221366"/>
        <a:ext cx="775270" cy="343085"/>
      </dsp:txXfrm>
    </dsp:sp>
    <dsp:sp modelId="{BD68666F-8DD7-48D2-8158-BDF651D1999B}">
      <dsp:nvSpPr>
        <dsp:cNvPr id="0" name=""/>
        <dsp:cNvSpPr/>
      </dsp:nvSpPr>
      <dsp:spPr>
        <a:xfrm>
          <a:off x="2649240" y="212712"/>
          <a:ext cx="907864" cy="360393"/>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2829437" y="212712"/>
        <a:ext cx="547471" cy="360393"/>
      </dsp:txXfrm>
    </dsp:sp>
    <dsp:sp modelId="{9147D38E-F951-4331-B81E-6B2F270CAC3C}">
      <dsp:nvSpPr>
        <dsp:cNvPr id="0" name=""/>
        <dsp:cNvSpPr/>
      </dsp:nvSpPr>
      <dsp:spPr>
        <a:xfrm>
          <a:off x="3527024" y="213334"/>
          <a:ext cx="981479" cy="347533"/>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3700791" y="213334"/>
        <a:ext cx="633946" cy="347533"/>
      </dsp:txXfrm>
    </dsp:sp>
    <dsp:sp modelId="{5FCC3DA0-D81E-4F5A-9B22-13A5F4D51B56}">
      <dsp:nvSpPr>
        <dsp:cNvPr id="0" name=""/>
        <dsp:cNvSpPr/>
      </dsp:nvSpPr>
      <dsp:spPr>
        <a:xfrm>
          <a:off x="4393031" y="73917"/>
          <a:ext cx="1377651" cy="637983"/>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712023" y="73917"/>
        <a:ext cx="739668" cy="637983"/>
      </dsp:txXfrm>
    </dsp:sp>
    <dsp:sp modelId="{8A898FB9-23FF-415C-AE86-05EEE5FE2234}">
      <dsp:nvSpPr>
        <dsp:cNvPr id="0" name=""/>
        <dsp:cNvSpPr/>
      </dsp:nvSpPr>
      <dsp:spPr>
        <a:xfrm>
          <a:off x="5703498" y="212082"/>
          <a:ext cx="904130" cy="361652"/>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884324" y="212082"/>
        <a:ext cx="542478" cy="361652"/>
      </dsp:txXfrm>
    </dsp:sp>
    <dsp:sp modelId="{BB38A1D9-113C-4C42-ACCE-674C5D247385}">
      <dsp:nvSpPr>
        <dsp:cNvPr id="0" name=""/>
        <dsp:cNvSpPr/>
      </dsp:nvSpPr>
      <dsp:spPr>
        <a:xfrm>
          <a:off x="6509696" y="212082"/>
          <a:ext cx="904130" cy="361652"/>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fr-FR" sz="2100" kern="1200" dirty="0" smtClean="0"/>
            <a:t>VIII</a:t>
          </a:r>
          <a:endParaRPr lang="fr-FR" sz="2100" kern="1200" dirty="0"/>
        </a:p>
      </dsp:txBody>
      <dsp:txXfrm>
        <a:off x="6690522" y="212082"/>
        <a:ext cx="542478" cy="361652"/>
      </dsp:txXfrm>
    </dsp:sp>
    <dsp:sp modelId="{81EA62C5-555D-4666-A6B5-923BAE052B54}">
      <dsp:nvSpPr>
        <dsp:cNvPr id="0" name=""/>
        <dsp:cNvSpPr/>
      </dsp:nvSpPr>
      <dsp:spPr>
        <a:xfrm>
          <a:off x="7325469" y="212082"/>
          <a:ext cx="904130" cy="361652"/>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fr-FR" sz="2100" kern="1200" dirty="0" smtClean="0"/>
            <a:t>IX</a:t>
          </a:r>
          <a:endParaRPr lang="fr-FR" sz="2100" kern="1200" dirty="0"/>
        </a:p>
      </dsp:txBody>
      <dsp:txXfrm>
        <a:off x="7506295" y="212082"/>
        <a:ext cx="542478" cy="3616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100" y="86255"/>
          <a:ext cx="1003585" cy="613307"/>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306754" y="86255"/>
        <a:ext cx="390278" cy="613307"/>
      </dsp:txXfrm>
    </dsp:sp>
    <dsp:sp modelId="{A37DB358-8167-442E-8740-1D2ECDCEE4C6}">
      <dsp:nvSpPr>
        <dsp:cNvPr id="0" name=""/>
        <dsp:cNvSpPr/>
      </dsp:nvSpPr>
      <dsp:spPr>
        <a:xfrm>
          <a:off x="903327" y="192191"/>
          <a:ext cx="1003585" cy="401434"/>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104044" y="192191"/>
        <a:ext cx="602151" cy="401434"/>
      </dsp:txXfrm>
    </dsp:sp>
    <dsp:sp modelId="{B2464ACB-6F23-4D18-907E-D06EBED145BB}">
      <dsp:nvSpPr>
        <dsp:cNvPr id="0" name=""/>
        <dsp:cNvSpPr/>
      </dsp:nvSpPr>
      <dsp:spPr>
        <a:xfrm>
          <a:off x="1806553" y="192191"/>
          <a:ext cx="1003585" cy="401434"/>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2007270" y="192191"/>
        <a:ext cx="602151" cy="401434"/>
      </dsp:txXfrm>
    </dsp:sp>
    <dsp:sp modelId="{BD68666F-8DD7-48D2-8158-BDF651D1999B}">
      <dsp:nvSpPr>
        <dsp:cNvPr id="0" name=""/>
        <dsp:cNvSpPr/>
      </dsp:nvSpPr>
      <dsp:spPr>
        <a:xfrm>
          <a:off x="2709780" y="192191"/>
          <a:ext cx="1003585" cy="401434"/>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2910497" y="192191"/>
        <a:ext cx="602151" cy="401434"/>
      </dsp:txXfrm>
    </dsp:sp>
    <dsp:sp modelId="{9147D38E-F951-4331-B81E-6B2F270CAC3C}">
      <dsp:nvSpPr>
        <dsp:cNvPr id="0" name=""/>
        <dsp:cNvSpPr/>
      </dsp:nvSpPr>
      <dsp:spPr>
        <a:xfrm>
          <a:off x="3613007" y="192191"/>
          <a:ext cx="1003585" cy="401434"/>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3813724" y="192191"/>
        <a:ext cx="602151" cy="401434"/>
      </dsp:txXfrm>
    </dsp:sp>
    <dsp:sp modelId="{5FCC3DA0-D81E-4F5A-9B22-13A5F4D51B56}">
      <dsp:nvSpPr>
        <dsp:cNvPr id="0" name=""/>
        <dsp:cNvSpPr/>
      </dsp:nvSpPr>
      <dsp:spPr>
        <a:xfrm>
          <a:off x="4516234" y="192191"/>
          <a:ext cx="1003585" cy="401434"/>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716951" y="192191"/>
        <a:ext cx="602151" cy="401434"/>
      </dsp:txXfrm>
    </dsp:sp>
    <dsp:sp modelId="{8A898FB9-23FF-415C-AE86-05EEE5FE2234}">
      <dsp:nvSpPr>
        <dsp:cNvPr id="0" name=""/>
        <dsp:cNvSpPr/>
      </dsp:nvSpPr>
      <dsp:spPr>
        <a:xfrm>
          <a:off x="5419460" y="192191"/>
          <a:ext cx="1003585" cy="401434"/>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620177" y="192191"/>
        <a:ext cx="602151" cy="401434"/>
      </dsp:txXfrm>
    </dsp:sp>
    <dsp:sp modelId="{BB38A1D9-113C-4C42-ACCE-674C5D247385}">
      <dsp:nvSpPr>
        <dsp:cNvPr id="0" name=""/>
        <dsp:cNvSpPr/>
      </dsp:nvSpPr>
      <dsp:spPr>
        <a:xfrm>
          <a:off x="6322687" y="192191"/>
          <a:ext cx="1003585" cy="401434"/>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fr-FR" sz="2400" kern="1200" dirty="0" smtClean="0"/>
            <a:t>VIII</a:t>
          </a:r>
          <a:endParaRPr lang="fr-FR" sz="2400" kern="1200" dirty="0"/>
        </a:p>
      </dsp:txBody>
      <dsp:txXfrm>
        <a:off x="6523404" y="192191"/>
        <a:ext cx="602151" cy="401434"/>
      </dsp:txXfrm>
    </dsp:sp>
    <dsp:sp modelId="{81EA62C5-555D-4666-A6B5-923BAE052B54}">
      <dsp:nvSpPr>
        <dsp:cNvPr id="0" name=""/>
        <dsp:cNvSpPr/>
      </dsp:nvSpPr>
      <dsp:spPr>
        <a:xfrm>
          <a:off x="7225914" y="192191"/>
          <a:ext cx="1003585" cy="401434"/>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fr-FR" sz="2400" kern="1200" dirty="0" smtClean="0"/>
            <a:t>IX</a:t>
          </a:r>
          <a:endParaRPr lang="fr-FR" sz="2400" kern="1200" dirty="0"/>
        </a:p>
      </dsp:txBody>
      <dsp:txXfrm>
        <a:off x="7426631" y="192191"/>
        <a:ext cx="602151" cy="40143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1158" y="224776"/>
          <a:ext cx="1002663" cy="336264"/>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169290" y="224776"/>
        <a:ext cx="666399" cy="336264"/>
      </dsp:txXfrm>
    </dsp:sp>
    <dsp:sp modelId="{A37DB358-8167-442E-8740-1D2ECDCEE4C6}">
      <dsp:nvSpPr>
        <dsp:cNvPr id="0" name=""/>
        <dsp:cNvSpPr/>
      </dsp:nvSpPr>
      <dsp:spPr>
        <a:xfrm>
          <a:off x="913408" y="224775"/>
          <a:ext cx="850181" cy="336267"/>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081542" y="224775"/>
        <a:ext cx="513914" cy="336267"/>
      </dsp:txXfrm>
    </dsp:sp>
    <dsp:sp modelId="{B2464ACB-6F23-4D18-907E-D06EBED145BB}">
      <dsp:nvSpPr>
        <dsp:cNvPr id="0" name=""/>
        <dsp:cNvSpPr/>
      </dsp:nvSpPr>
      <dsp:spPr>
        <a:xfrm>
          <a:off x="1673176" y="221366"/>
          <a:ext cx="1118355" cy="343085"/>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1844719" y="221366"/>
        <a:ext cx="775270" cy="343085"/>
      </dsp:txXfrm>
    </dsp:sp>
    <dsp:sp modelId="{BD68666F-8DD7-48D2-8158-BDF651D1999B}">
      <dsp:nvSpPr>
        <dsp:cNvPr id="0" name=""/>
        <dsp:cNvSpPr/>
      </dsp:nvSpPr>
      <dsp:spPr>
        <a:xfrm>
          <a:off x="2649240" y="212712"/>
          <a:ext cx="907864" cy="360393"/>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2829437" y="212712"/>
        <a:ext cx="547471" cy="360393"/>
      </dsp:txXfrm>
    </dsp:sp>
    <dsp:sp modelId="{9147D38E-F951-4331-B81E-6B2F270CAC3C}">
      <dsp:nvSpPr>
        <dsp:cNvPr id="0" name=""/>
        <dsp:cNvSpPr/>
      </dsp:nvSpPr>
      <dsp:spPr>
        <a:xfrm>
          <a:off x="3527024" y="213334"/>
          <a:ext cx="981479" cy="347533"/>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3700791" y="213334"/>
        <a:ext cx="633946" cy="347533"/>
      </dsp:txXfrm>
    </dsp:sp>
    <dsp:sp modelId="{5FCC3DA0-D81E-4F5A-9B22-13A5F4D51B56}">
      <dsp:nvSpPr>
        <dsp:cNvPr id="0" name=""/>
        <dsp:cNvSpPr/>
      </dsp:nvSpPr>
      <dsp:spPr>
        <a:xfrm>
          <a:off x="4393031" y="73917"/>
          <a:ext cx="1377651" cy="637983"/>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712023" y="73917"/>
        <a:ext cx="739668" cy="637983"/>
      </dsp:txXfrm>
    </dsp:sp>
    <dsp:sp modelId="{8A898FB9-23FF-415C-AE86-05EEE5FE2234}">
      <dsp:nvSpPr>
        <dsp:cNvPr id="0" name=""/>
        <dsp:cNvSpPr/>
      </dsp:nvSpPr>
      <dsp:spPr>
        <a:xfrm>
          <a:off x="5703498" y="212082"/>
          <a:ext cx="904130" cy="361652"/>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884324" y="212082"/>
        <a:ext cx="542478" cy="361652"/>
      </dsp:txXfrm>
    </dsp:sp>
    <dsp:sp modelId="{BB38A1D9-113C-4C42-ACCE-674C5D247385}">
      <dsp:nvSpPr>
        <dsp:cNvPr id="0" name=""/>
        <dsp:cNvSpPr/>
      </dsp:nvSpPr>
      <dsp:spPr>
        <a:xfrm>
          <a:off x="6509696" y="212082"/>
          <a:ext cx="904130" cy="361652"/>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fr-FR" sz="2100" kern="1200" dirty="0" smtClean="0"/>
            <a:t>VIII</a:t>
          </a:r>
          <a:endParaRPr lang="fr-FR" sz="2100" kern="1200" dirty="0"/>
        </a:p>
      </dsp:txBody>
      <dsp:txXfrm>
        <a:off x="6690522" y="212082"/>
        <a:ext cx="542478" cy="361652"/>
      </dsp:txXfrm>
    </dsp:sp>
    <dsp:sp modelId="{81EA62C5-555D-4666-A6B5-923BAE052B54}">
      <dsp:nvSpPr>
        <dsp:cNvPr id="0" name=""/>
        <dsp:cNvSpPr/>
      </dsp:nvSpPr>
      <dsp:spPr>
        <a:xfrm>
          <a:off x="7325469" y="212082"/>
          <a:ext cx="904130" cy="361652"/>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fr-FR" sz="2100" kern="1200" dirty="0" smtClean="0"/>
            <a:t>IX</a:t>
          </a:r>
          <a:endParaRPr lang="fr-FR" sz="2100" kern="1200" dirty="0"/>
        </a:p>
      </dsp:txBody>
      <dsp:txXfrm>
        <a:off x="7506295" y="212082"/>
        <a:ext cx="542478" cy="36165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1158" y="224776"/>
          <a:ext cx="1002663" cy="336264"/>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169290" y="224776"/>
        <a:ext cx="666399" cy="336264"/>
      </dsp:txXfrm>
    </dsp:sp>
    <dsp:sp modelId="{A37DB358-8167-442E-8740-1D2ECDCEE4C6}">
      <dsp:nvSpPr>
        <dsp:cNvPr id="0" name=""/>
        <dsp:cNvSpPr/>
      </dsp:nvSpPr>
      <dsp:spPr>
        <a:xfrm>
          <a:off x="913408" y="224775"/>
          <a:ext cx="850181" cy="336267"/>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081542" y="224775"/>
        <a:ext cx="513914" cy="336267"/>
      </dsp:txXfrm>
    </dsp:sp>
    <dsp:sp modelId="{B2464ACB-6F23-4D18-907E-D06EBED145BB}">
      <dsp:nvSpPr>
        <dsp:cNvPr id="0" name=""/>
        <dsp:cNvSpPr/>
      </dsp:nvSpPr>
      <dsp:spPr>
        <a:xfrm>
          <a:off x="1673176" y="221366"/>
          <a:ext cx="1118355" cy="343085"/>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1844719" y="221366"/>
        <a:ext cx="775270" cy="343085"/>
      </dsp:txXfrm>
    </dsp:sp>
    <dsp:sp modelId="{BD68666F-8DD7-48D2-8158-BDF651D1999B}">
      <dsp:nvSpPr>
        <dsp:cNvPr id="0" name=""/>
        <dsp:cNvSpPr/>
      </dsp:nvSpPr>
      <dsp:spPr>
        <a:xfrm>
          <a:off x="2649240" y="212712"/>
          <a:ext cx="907864" cy="360393"/>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2829437" y="212712"/>
        <a:ext cx="547471" cy="360393"/>
      </dsp:txXfrm>
    </dsp:sp>
    <dsp:sp modelId="{9147D38E-F951-4331-B81E-6B2F270CAC3C}">
      <dsp:nvSpPr>
        <dsp:cNvPr id="0" name=""/>
        <dsp:cNvSpPr/>
      </dsp:nvSpPr>
      <dsp:spPr>
        <a:xfrm>
          <a:off x="3527024" y="213334"/>
          <a:ext cx="981479" cy="347533"/>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3700791" y="213334"/>
        <a:ext cx="633946" cy="347533"/>
      </dsp:txXfrm>
    </dsp:sp>
    <dsp:sp modelId="{5FCC3DA0-D81E-4F5A-9B22-13A5F4D51B56}">
      <dsp:nvSpPr>
        <dsp:cNvPr id="0" name=""/>
        <dsp:cNvSpPr/>
      </dsp:nvSpPr>
      <dsp:spPr>
        <a:xfrm>
          <a:off x="4393031" y="73917"/>
          <a:ext cx="1377651" cy="637983"/>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712023" y="73917"/>
        <a:ext cx="739668" cy="637983"/>
      </dsp:txXfrm>
    </dsp:sp>
    <dsp:sp modelId="{8A898FB9-23FF-415C-AE86-05EEE5FE2234}">
      <dsp:nvSpPr>
        <dsp:cNvPr id="0" name=""/>
        <dsp:cNvSpPr/>
      </dsp:nvSpPr>
      <dsp:spPr>
        <a:xfrm>
          <a:off x="5703498" y="212082"/>
          <a:ext cx="904130" cy="361652"/>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884324" y="212082"/>
        <a:ext cx="542478" cy="361652"/>
      </dsp:txXfrm>
    </dsp:sp>
    <dsp:sp modelId="{BB38A1D9-113C-4C42-ACCE-674C5D247385}">
      <dsp:nvSpPr>
        <dsp:cNvPr id="0" name=""/>
        <dsp:cNvSpPr/>
      </dsp:nvSpPr>
      <dsp:spPr>
        <a:xfrm>
          <a:off x="6509696" y="212082"/>
          <a:ext cx="904130" cy="361652"/>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fr-FR" sz="2100" kern="1200" dirty="0" smtClean="0"/>
            <a:t>VIII</a:t>
          </a:r>
          <a:endParaRPr lang="fr-FR" sz="2100" kern="1200" dirty="0"/>
        </a:p>
      </dsp:txBody>
      <dsp:txXfrm>
        <a:off x="6690522" y="212082"/>
        <a:ext cx="542478" cy="361652"/>
      </dsp:txXfrm>
    </dsp:sp>
    <dsp:sp modelId="{81EA62C5-555D-4666-A6B5-923BAE052B54}">
      <dsp:nvSpPr>
        <dsp:cNvPr id="0" name=""/>
        <dsp:cNvSpPr/>
      </dsp:nvSpPr>
      <dsp:spPr>
        <a:xfrm>
          <a:off x="7325469" y="212082"/>
          <a:ext cx="904130" cy="361652"/>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fr-FR" sz="2100" kern="1200" dirty="0" smtClean="0"/>
            <a:t>IX</a:t>
          </a:r>
          <a:endParaRPr lang="fr-FR" sz="2100" kern="1200" dirty="0"/>
        </a:p>
      </dsp:txBody>
      <dsp:txXfrm>
        <a:off x="7506295" y="212082"/>
        <a:ext cx="542478" cy="36165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1158" y="224776"/>
          <a:ext cx="1002663" cy="336264"/>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169290" y="224776"/>
        <a:ext cx="666399" cy="336264"/>
      </dsp:txXfrm>
    </dsp:sp>
    <dsp:sp modelId="{A37DB358-8167-442E-8740-1D2ECDCEE4C6}">
      <dsp:nvSpPr>
        <dsp:cNvPr id="0" name=""/>
        <dsp:cNvSpPr/>
      </dsp:nvSpPr>
      <dsp:spPr>
        <a:xfrm>
          <a:off x="913408" y="224775"/>
          <a:ext cx="850181" cy="336267"/>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081542" y="224775"/>
        <a:ext cx="513914" cy="336267"/>
      </dsp:txXfrm>
    </dsp:sp>
    <dsp:sp modelId="{B2464ACB-6F23-4D18-907E-D06EBED145BB}">
      <dsp:nvSpPr>
        <dsp:cNvPr id="0" name=""/>
        <dsp:cNvSpPr/>
      </dsp:nvSpPr>
      <dsp:spPr>
        <a:xfrm>
          <a:off x="1673176" y="221366"/>
          <a:ext cx="1118355" cy="343085"/>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1844719" y="221366"/>
        <a:ext cx="775270" cy="343085"/>
      </dsp:txXfrm>
    </dsp:sp>
    <dsp:sp modelId="{BD68666F-8DD7-48D2-8158-BDF651D1999B}">
      <dsp:nvSpPr>
        <dsp:cNvPr id="0" name=""/>
        <dsp:cNvSpPr/>
      </dsp:nvSpPr>
      <dsp:spPr>
        <a:xfrm>
          <a:off x="2649240" y="212712"/>
          <a:ext cx="907864" cy="360393"/>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2829437" y="212712"/>
        <a:ext cx="547471" cy="360393"/>
      </dsp:txXfrm>
    </dsp:sp>
    <dsp:sp modelId="{9147D38E-F951-4331-B81E-6B2F270CAC3C}">
      <dsp:nvSpPr>
        <dsp:cNvPr id="0" name=""/>
        <dsp:cNvSpPr/>
      </dsp:nvSpPr>
      <dsp:spPr>
        <a:xfrm>
          <a:off x="3527024" y="213334"/>
          <a:ext cx="981479" cy="347533"/>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3700791" y="213334"/>
        <a:ext cx="633946" cy="347533"/>
      </dsp:txXfrm>
    </dsp:sp>
    <dsp:sp modelId="{5FCC3DA0-D81E-4F5A-9B22-13A5F4D51B56}">
      <dsp:nvSpPr>
        <dsp:cNvPr id="0" name=""/>
        <dsp:cNvSpPr/>
      </dsp:nvSpPr>
      <dsp:spPr>
        <a:xfrm>
          <a:off x="4393031" y="73917"/>
          <a:ext cx="1377651" cy="637983"/>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712023" y="73917"/>
        <a:ext cx="739668" cy="637983"/>
      </dsp:txXfrm>
    </dsp:sp>
    <dsp:sp modelId="{8A898FB9-23FF-415C-AE86-05EEE5FE2234}">
      <dsp:nvSpPr>
        <dsp:cNvPr id="0" name=""/>
        <dsp:cNvSpPr/>
      </dsp:nvSpPr>
      <dsp:spPr>
        <a:xfrm>
          <a:off x="5703498" y="212082"/>
          <a:ext cx="904130" cy="361652"/>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884324" y="212082"/>
        <a:ext cx="542478" cy="361652"/>
      </dsp:txXfrm>
    </dsp:sp>
    <dsp:sp modelId="{BB38A1D9-113C-4C42-ACCE-674C5D247385}">
      <dsp:nvSpPr>
        <dsp:cNvPr id="0" name=""/>
        <dsp:cNvSpPr/>
      </dsp:nvSpPr>
      <dsp:spPr>
        <a:xfrm>
          <a:off x="6509696" y="212082"/>
          <a:ext cx="904130" cy="361652"/>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fr-FR" sz="2100" kern="1200" dirty="0" smtClean="0"/>
            <a:t>VIII</a:t>
          </a:r>
          <a:endParaRPr lang="fr-FR" sz="2100" kern="1200" dirty="0"/>
        </a:p>
      </dsp:txBody>
      <dsp:txXfrm>
        <a:off x="6690522" y="212082"/>
        <a:ext cx="542478" cy="361652"/>
      </dsp:txXfrm>
    </dsp:sp>
    <dsp:sp modelId="{81EA62C5-555D-4666-A6B5-923BAE052B54}">
      <dsp:nvSpPr>
        <dsp:cNvPr id="0" name=""/>
        <dsp:cNvSpPr/>
      </dsp:nvSpPr>
      <dsp:spPr>
        <a:xfrm>
          <a:off x="7325469" y="212082"/>
          <a:ext cx="904130" cy="361652"/>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fr-FR" sz="2100" kern="1200" dirty="0" smtClean="0"/>
            <a:t>IX</a:t>
          </a:r>
          <a:endParaRPr lang="fr-FR" sz="2100" kern="1200" dirty="0"/>
        </a:p>
      </dsp:txBody>
      <dsp:txXfrm>
        <a:off x="7506295" y="212082"/>
        <a:ext cx="542478" cy="36165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1158" y="224776"/>
          <a:ext cx="1002663" cy="336264"/>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169290" y="224776"/>
        <a:ext cx="666399" cy="336264"/>
      </dsp:txXfrm>
    </dsp:sp>
    <dsp:sp modelId="{A37DB358-8167-442E-8740-1D2ECDCEE4C6}">
      <dsp:nvSpPr>
        <dsp:cNvPr id="0" name=""/>
        <dsp:cNvSpPr/>
      </dsp:nvSpPr>
      <dsp:spPr>
        <a:xfrm>
          <a:off x="913408" y="224775"/>
          <a:ext cx="850181" cy="336267"/>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081542" y="224775"/>
        <a:ext cx="513914" cy="336267"/>
      </dsp:txXfrm>
    </dsp:sp>
    <dsp:sp modelId="{B2464ACB-6F23-4D18-907E-D06EBED145BB}">
      <dsp:nvSpPr>
        <dsp:cNvPr id="0" name=""/>
        <dsp:cNvSpPr/>
      </dsp:nvSpPr>
      <dsp:spPr>
        <a:xfrm>
          <a:off x="1673176" y="221366"/>
          <a:ext cx="1118355" cy="343085"/>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1844719" y="221366"/>
        <a:ext cx="775270" cy="343085"/>
      </dsp:txXfrm>
    </dsp:sp>
    <dsp:sp modelId="{BD68666F-8DD7-48D2-8158-BDF651D1999B}">
      <dsp:nvSpPr>
        <dsp:cNvPr id="0" name=""/>
        <dsp:cNvSpPr/>
      </dsp:nvSpPr>
      <dsp:spPr>
        <a:xfrm>
          <a:off x="2649240" y="212712"/>
          <a:ext cx="907864" cy="360393"/>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2829437" y="212712"/>
        <a:ext cx="547471" cy="360393"/>
      </dsp:txXfrm>
    </dsp:sp>
    <dsp:sp modelId="{9147D38E-F951-4331-B81E-6B2F270CAC3C}">
      <dsp:nvSpPr>
        <dsp:cNvPr id="0" name=""/>
        <dsp:cNvSpPr/>
      </dsp:nvSpPr>
      <dsp:spPr>
        <a:xfrm>
          <a:off x="3527024" y="213334"/>
          <a:ext cx="981479" cy="347533"/>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3700791" y="213334"/>
        <a:ext cx="633946" cy="347533"/>
      </dsp:txXfrm>
    </dsp:sp>
    <dsp:sp modelId="{5FCC3DA0-D81E-4F5A-9B22-13A5F4D51B56}">
      <dsp:nvSpPr>
        <dsp:cNvPr id="0" name=""/>
        <dsp:cNvSpPr/>
      </dsp:nvSpPr>
      <dsp:spPr>
        <a:xfrm>
          <a:off x="4393031" y="73917"/>
          <a:ext cx="1377651" cy="637983"/>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712023" y="73917"/>
        <a:ext cx="739668" cy="637983"/>
      </dsp:txXfrm>
    </dsp:sp>
    <dsp:sp modelId="{8A898FB9-23FF-415C-AE86-05EEE5FE2234}">
      <dsp:nvSpPr>
        <dsp:cNvPr id="0" name=""/>
        <dsp:cNvSpPr/>
      </dsp:nvSpPr>
      <dsp:spPr>
        <a:xfrm>
          <a:off x="5703498" y="212082"/>
          <a:ext cx="904130" cy="361652"/>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884324" y="212082"/>
        <a:ext cx="542478" cy="361652"/>
      </dsp:txXfrm>
    </dsp:sp>
    <dsp:sp modelId="{BB38A1D9-113C-4C42-ACCE-674C5D247385}">
      <dsp:nvSpPr>
        <dsp:cNvPr id="0" name=""/>
        <dsp:cNvSpPr/>
      </dsp:nvSpPr>
      <dsp:spPr>
        <a:xfrm>
          <a:off x="6509696" y="212082"/>
          <a:ext cx="904130" cy="361652"/>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fr-FR" sz="2100" kern="1200" dirty="0" smtClean="0"/>
            <a:t>VIII</a:t>
          </a:r>
          <a:endParaRPr lang="fr-FR" sz="2100" kern="1200" dirty="0"/>
        </a:p>
      </dsp:txBody>
      <dsp:txXfrm>
        <a:off x="6690522" y="212082"/>
        <a:ext cx="542478" cy="361652"/>
      </dsp:txXfrm>
    </dsp:sp>
    <dsp:sp modelId="{81EA62C5-555D-4666-A6B5-923BAE052B54}">
      <dsp:nvSpPr>
        <dsp:cNvPr id="0" name=""/>
        <dsp:cNvSpPr/>
      </dsp:nvSpPr>
      <dsp:spPr>
        <a:xfrm>
          <a:off x="7325469" y="212082"/>
          <a:ext cx="904130" cy="361652"/>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fr-FR" sz="2100" kern="1200" dirty="0" smtClean="0"/>
            <a:t>IX</a:t>
          </a:r>
          <a:endParaRPr lang="fr-FR" sz="2100" kern="1200" dirty="0"/>
        </a:p>
      </dsp:txBody>
      <dsp:txXfrm>
        <a:off x="7506295" y="212082"/>
        <a:ext cx="542478" cy="36165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1158" y="224776"/>
          <a:ext cx="1002663" cy="336264"/>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169290" y="224776"/>
        <a:ext cx="666399" cy="336264"/>
      </dsp:txXfrm>
    </dsp:sp>
    <dsp:sp modelId="{A37DB358-8167-442E-8740-1D2ECDCEE4C6}">
      <dsp:nvSpPr>
        <dsp:cNvPr id="0" name=""/>
        <dsp:cNvSpPr/>
      </dsp:nvSpPr>
      <dsp:spPr>
        <a:xfrm>
          <a:off x="913408" y="224775"/>
          <a:ext cx="850181" cy="336267"/>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081542" y="224775"/>
        <a:ext cx="513914" cy="336267"/>
      </dsp:txXfrm>
    </dsp:sp>
    <dsp:sp modelId="{B2464ACB-6F23-4D18-907E-D06EBED145BB}">
      <dsp:nvSpPr>
        <dsp:cNvPr id="0" name=""/>
        <dsp:cNvSpPr/>
      </dsp:nvSpPr>
      <dsp:spPr>
        <a:xfrm>
          <a:off x="1673176" y="221366"/>
          <a:ext cx="1118355" cy="343085"/>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1844719" y="221366"/>
        <a:ext cx="775270" cy="343085"/>
      </dsp:txXfrm>
    </dsp:sp>
    <dsp:sp modelId="{BD68666F-8DD7-48D2-8158-BDF651D1999B}">
      <dsp:nvSpPr>
        <dsp:cNvPr id="0" name=""/>
        <dsp:cNvSpPr/>
      </dsp:nvSpPr>
      <dsp:spPr>
        <a:xfrm>
          <a:off x="2649240" y="212712"/>
          <a:ext cx="907864" cy="360393"/>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2829437" y="212712"/>
        <a:ext cx="547471" cy="360393"/>
      </dsp:txXfrm>
    </dsp:sp>
    <dsp:sp modelId="{9147D38E-F951-4331-B81E-6B2F270CAC3C}">
      <dsp:nvSpPr>
        <dsp:cNvPr id="0" name=""/>
        <dsp:cNvSpPr/>
      </dsp:nvSpPr>
      <dsp:spPr>
        <a:xfrm>
          <a:off x="3527024" y="213334"/>
          <a:ext cx="981479" cy="347533"/>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3700791" y="213334"/>
        <a:ext cx="633946" cy="347533"/>
      </dsp:txXfrm>
    </dsp:sp>
    <dsp:sp modelId="{5FCC3DA0-D81E-4F5A-9B22-13A5F4D51B56}">
      <dsp:nvSpPr>
        <dsp:cNvPr id="0" name=""/>
        <dsp:cNvSpPr/>
      </dsp:nvSpPr>
      <dsp:spPr>
        <a:xfrm>
          <a:off x="4393031" y="73917"/>
          <a:ext cx="1377651" cy="637983"/>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712023" y="73917"/>
        <a:ext cx="739668" cy="637983"/>
      </dsp:txXfrm>
    </dsp:sp>
    <dsp:sp modelId="{8A898FB9-23FF-415C-AE86-05EEE5FE2234}">
      <dsp:nvSpPr>
        <dsp:cNvPr id="0" name=""/>
        <dsp:cNvSpPr/>
      </dsp:nvSpPr>
      <dsp:spPr>
        <a:xfrm>
          <a:off x="5703498" y="212082"/>
          <a:ext cx="904130" cy="361652"/>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884324" y="212082"/>
        <a:ext cx="542478" cy="361652"/>
      </dsp:txXfrm>
    </dsp:sp>
    <dsp:sp modelId="{BB38A1D9-113C-4C42-ACCE-674C5D247385}">
      <dsp:nvSpPr>
        <dsp:cNvPr id="0" name=""/>
        <dsp:cNvSpPr/>
      </dsp:nvSpPr>
      <dsp:spPr>
        <a:xfrm>
          <a:off x="6509696" y="212082"/>
          <a:ext cx="904130" cy="361652"/>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fr-FR" sz="2100" kern="1200" dirty="0" smtClean="0"/>
            <a:t>VIII</a:t>
          </a:r>
          <a:endParaRPr lang="fr-FR" sz="2100" kern="1200" dirty="0"/>
        </a:p>
      </dsp:txBody>
      <dsp:txXfrm>
        <a:off x="6690522" y="212082"/>
        <a:ext cx="542478" cy="361652"/>
      </dsp:txXfrm>
    </dsp:sp>
    <dsp:sp modelId="{81EA62C5-555D-4666-A6B5-923BAE052B54}">
      <dsp:nvSpPr>
        <dsp:cNvPr id="0" name=""/>
        <dsp:cNvSpPr/>
      </dsp:nvSpPr>
      <dsp:spPr>
        <a:xfrm>
          <a:off x="7325469" y="212082"/>
          <a:ext cx="904130" cy="361652"/>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fr-FR" sz="2100" kern="1200" dirty="0" smtClean="0"/>
            <a:t>IX</a:t>
          </a:r>
          <a:endParaRPr lang="fr-FR" sz="2100" kern="1200" dirty="0"/>
        </a:p>
      </dsp:txBody>
      <dsp:txXfrm>
        <a:off x="7506295" y="212082"/>
        <a:ext cx="542478" cy="36165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397" y="214315"/>
          <a:ext cx="1065050" cy="357187"/>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178991" y="214315"/>
        <a:ext cx="707863" cy="357187"/>
      </dsp:txXfrm>
    </dsp:sp>
    <dsp:sp modelId="{A37DB358-8167-442E-8740-1D2ECDCEE4C6}">
      <dsp:nvSpPr>
        <dsp:cNvPr id="0" name=""/>
        <dsp:cNvSpPr/>
      </dsp:nvSpPr>
      <dsp:spPr>
        <a:xfrm>
          <a:off x="969409" y="87413"/>
          <a:ext cx="1209349" cy="610991"/>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274905" y="87413"/>
        <a:ext cx="598358" cy="610991"/>
      </dsp:txXfrm>
    </dsp:sp>
    <dsp:sp modelId="{B2464ACB-6F23-4D18-907E-D06EBED145BB}">
      <dsp:nvSpPr>
        <dsp:cNvPr id="0" name=""/>
        <dsp:cNvSpPr/>
      </dsp:nvSpPr>
      <dsp:spPr>
        <a:xfrm>
          <a:off x="2082720" y="200831"/>
          <a:ext cx="960387" cy="384155"/>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2274798" y="200831"/>
        <a:ext cx="576232" cy="384155"/>
      </dsp:txXfrm>
    </dsp:sp>
    <dsp:sp modelId="{BD68666F-8DD7-48D2-8158-BDF651D1999B}">
      <dsp:nvSpPr>
        <dsp:cNvPr id="0" name=""/>
        <dsp:cNvSpPr/>
      </dsp:nvSpPr>
      <dsp:spPr>
        <a:xfrm>
          <a:off x="2947069" y="200831"/>
          <a:ext cx="960387" cy="384155"/>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3139147" y="200831"/>
        <a:ext cx="576232" cy="384155"/>
      </dsp:txXfrm>
    </dsp:sp>
    <dsp:sp modelId="{9147D38E-F951-4331-B81E-6B2F270CAC3C}">
      <dsp:nvSpPr>
        <dsp:cNvPr id="0" name=""/>
        <dsp:cNvSpPr/>
      </dsp:nvSpPr>
      <dsp:spPr>
        <a:xfrm>
          <a:off x="3811418" y="200831"/>
          <a:ext cx="960387" cy="384155"/>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4003496" y="200831"/>
        <a:ext cx="576232" cy="384155"/>
      </dsp:txXfrm>
    </dsp:sp>
    <dsp:sp modelId="{5FCC3DA0-D81E-4F5A-9B22-13A5F4D51B56}">
      <dsp:nvSpPr>
        <dsp:cNvPr id="0" name=""/>
        <dsp:cNvSpPr/>
      </dsp:nvSpPr>
      <dsp:spPr>
        <a:xfrm>
          <a:off x="4675767" y="200831"/>
          <a:ext cx="960387" cy="384155"/>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867845" y="200831"/>
        <a:ext cx="576232" cy="384155"/>
      </dsp:txXfrm>
    </dsp:sp>
    <dsp:sp modelId="{8A898FB9-23FF-415C-AE86-05EEE5FE2234}">
      <dsp:nvSpPr>
        <dsp:cNvPr id="0" name=""/>
        <dsp:cNvSpPr/>
      </dsp:nvSpPr>
      <dsp:spPr>
        <a:xfrm>
          <a:off x="5540116" y="200831"/>
          <a:ext cx="960387" cy="384155"/>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732194" y="200831"/>
        <a:ext cx="576232" cy="384155"/>
      </dsp:txXfrm>
    </dsp:sp>
    <dsp:sp modelId="{BB38A1D9-113C-4C42-ACCE-674C5D247385}">
      <dsp:nvSpPr>
        <dsp:cNvPr id="0" name=""/>
        <dsp:cNvSpPr/>
      </dsp:nvSpPr>
      <dsp:spPr>
        <a:xfrm>
          <a:off x="6404465" y="200831"/>
          <a:ext cx="960387" cy="384155"/>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fr-FR" sz="2300" kern="1200" dirty="0" smtClean="0"/>
            <a:t>VIII</a:t>
          </a:r>
          <a:endParaRPr lang="fr-FR" sz="2300" kern="1200" dirty="0"/>
        </a:p>
      </dsp:txBody>
      <dsp:txXfrm>
        <a:off x="6596543" y="200831"/>
        <a:ext cx="576232" cy="384155"/>
      </dsp:txXfrm>
    </dsp:sp>
    <dsp:sp modelId="{81EA62C5-555D-4666-A6B5-923BAE052B54}">
      <dsp:nvSpPr>
        <dsp:cNvPr id="0" name=""/>
        <dsp:cNvSpPr/>
      </dsp:nvSpPr>
      <dsp:spPr>
        <a:xfrm>
          <a:off x="7268814" y="200831"/>
          <a:ext cx="960387" cy="384155"/>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012" tIns="30671" rIns="30671" bIns="30671" numCol="1" spcCol="1270" anchor="ctr" anchorCtr="0">
          <a:noAutofit/>
        </a:bodyPr>
        <a:lstStyle/>
        <a:p>
          <a:pPr lvl="0" algn="ctr" defTabSz="1022350">
            <a:lnSpc>
              <a:spcPct val="90000"/>
            </a:lnSpc>
            <a:spcBef>
              <a:spcPct val="0"/>
            </a:spcBef>
            <a:spcAft>
              <a:spcPct val="35000"/>
            </a:spcAft>
          </a:pPr>
          <a:r>
            <a:rPr lang="fr-FR" sz="2300" kern="1200" dirty="0" smtClean="0"/>
            <a:t>IX</a:t>
          </a:r>
          <a:endParaRPr lang="fr-FR" sz="2300" kern="1200" dirty="0"/>
        </a:p>
      </dsp:txBody>
      <dsp:txXfrm>
        <a:off x="7460892" y="200831"/>
        <a:ext cx="576232" cy="384155"/>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3471" y="217864"/>
          <a:ext cx="1043883" cy="350088"/>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178515" y="217864"/>
        <a:ext cx="693795" cy="350088"/>
      </dsp:txXfrm>
    </dsp:sp>
    <dsp:sp modelId="{A37DB358-8167-442E-8740-1D2ECDCEE4C6}">
      <dsp:nvSpPr>
        <dsp:cNvPr id="0" name=""/>
        <dsp:cNvSpPr/>
      </dsp:nvSpPr>
      <dsp:spPr>
        <a:xfrm>
          <a:off x="953225" y="217862"/>
          <a:ext cx="885133" cy="350092"/>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128271" y="217862"/>
        <a:ext cx="535041" cy="350092"/>
      </dsp:txXfrm>
    </dsp:sp>
    <dsp:sp modelId="{B2464ACB-6F23-4D18-907E-D06EBED145BB}">
      <dsp:nvSpPr>
        <dsp:cNvPr id="0" name=""/>
        <dsp:cNvSpPr/>
      </dsp:nvSpPr>
      <dsp:spPr>
        <a:xfrm>
          <a:off x="1744228" y="89565"/>
          <a:ext cx="1398876" cy="606687"/>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2047572" y="89565"/>
        <a:ext cx="792189" cy="606687"/>
      </dsp:txXfrm>
    </dsp:sp>
    <dsp:sp modelId="{BD68666F-8DD7-48D2-8158-BDF651D1999B}">
      <dsp:nvSpPr>
        <dsp:cNvPr id="0" name=""/>
        <dsp:cNvSpPr/>
      </dsp:nvSpPr>
      <dsp:spPr>
        <a:xfrm>
          <a:off x="3048974" y="204648"/>
          <a:ext cx="941300" cy="376520"/>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3237234" y="204648"/>
        <a:ext cx="564780" cy="376520"/>
      </dsp:txXfrm>
    </dsp:sp>
    <dsp:sp modelId="{9147D38E-F951-4331-B81E-6B2F270CAC3C}">
      <dsp:nvSpPr>
        <dsp:cNvPr id="0" name=""/>
        <dsp:cNvSpPr/>
      </dsp:nvSpPr>
      <dsp:spPr>
        <a:xfrm>
          <a:off x="3896145" y="204648"/>
          <a:ext cx="941300" cy="376520"/>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4084405" y="204648"/>
        <a:ext cx="564780" cy="376520"/>
      </dsp:txXfrm>
    </dsp:sp>
    <dsp:sp modelId="{5FCC3DA0-D81E-4F5A-9B22-13A5F4D51B56}">
      <dsp:nvSpPr>
        <dsp:cNvPr id="0" name=""/>
        <dsp:cNvSpPr/>
      </dsp:nvSpPr>
      <dsp:spPr>
        <a:xfrm>
          <a:off x="4743315" y="204648"/>
          <a:ext cx="941300" cy="376520"/>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931575" y="204648"/>
        <a:ext cx="564780" cy="376520"/>
      </dsp:txXfrm>
    </dsp:sp>
    <dsp:sp modelId="{8A898FB9-23FF-415C-AE86-05EEE5FE2234}">
      <dsp:nvSpPr>
        <dsp:cNvPr id="0" name=""/>
        <dsp:cNvSpPr/>
      </dsp:nvSpPr>
      <dsp:spPr>
        <a:xfrm>
          <a:off x="5590486" y="204648"/>
          <a:ext cx="941300" cy="376520"/>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778746" y="204648"/>
        <a:ext cx="564780" cy="376520"/>
      </dsp:txXfrm>
    </dsp:sp>
    <dsp:sp modelId="{BB38A1D9-113C-4C42-ACCE-674C5D247385}">
      <dsp:nvSpPr>
        <dsp:cNvPr id="0" name=""/>
        <dsp:cNvSpPr/>
      </dsp:nvSpPr>
      <dsp:spPr>
        <a:xfrm>
          <a:off x="6437657" y="204648"/>
          <a:ext cx="941300" cy="376520"/>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VIII</a:t>
          </a:r>
          <a:endParaRPr lang="fr-FR" sz="2200" kern="1200" dirty="0"/>
        </a:p>
      </dsp:txBody>
      <dsp:txXfrm>
        <a:off x="6625917" y="204648"/>
        <a:ext cx="564780" cy="376520"/>
      </dsp:txXfrm>
    </dsp:sp>
    <dsp:sp modelId="{81EA62C5-555D-4666-A6B5-923BAE052B54}">
      <dsp:nvSpPr>
        <dsp:cNvPr id="0" name=""/>
        <dsp:cNvSpPr/>
      </dsp:nvSpPr>
      <dsp:spPr>
        <a:xfrm>
          <a:off x="7284827" y="204648"/>
          <a:ext cx="941300" cy="376520"/>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IX</a:t>
          </a:r>
          <a:endParaRPr lang="fr-FR" sz="2200" kern="1200" dirty="0"/>
        </a:p>
      </dsp:txBody>
      <dsp:txXfrm>
        <a:off x="7473087" y="204648"/>
        <a:ext cx="564780" cy="376520"/>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3471" y="217864"/>
          <a:ext cx="1043883" cy="350088"/>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178515" y="217864"/>
        <a:ext cx="693795" cy="350088"/>
      </dsp:txXfrm>
    </dsp:sp>
    <dsp:sp modelId="{A37DB358-8167-442E-8740-1D2ECDCEE4C6}">
      <dsp:nvSpPr>
        <dsp:cNvPr id="0" name=""/>
        <dsp:cNvSpPr/>
      </dsp:nvSpPr>
      <dsp:spPr>
        <a:xfrm>
          <a:off x="953225" y="217862"/>
          <a:ext cx="885133" cy="350092"/>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128271" y="217862"/>
        <a:ext cx="535041" cy="350092"/>
      </dsp:txXfrm>
    </dsp:sp>
    <dsp:sp modelId="{B2464ACB-6F23-4D18-907E-D06EBED145BB}">
      <dsp:nvSpPr>
        <dsp:cNvPr id="0" name=""/>
        <dsp:cNvSpPr/>
      </dsp:nvSpPr>
      <dsp:spPr>
        <a:xfrm>
          <a:off x="1744228" y="89565"/>
          <a:ext cx="1398876" cy="606687"/>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2047572" y="89565"/>
        <a:ext cx="792189" cy="606687"/>
      </dsp:txXfrm>
    </dsp:sp>
    <dsp:sp modelId="{BD68666F-8DD7-48D2-8158-BDF651D1999B}">
      <dsp:nvSpPr>
        <dsp:cNvPr id="0" name=""/>
        <dsp:cNvSpPr/>
      </dsp:nvSpPr>
      <dsp:spPr>
        <a:xfrm>
          <a:off x="3048974" y="204648"/>
          <a:ext cx="941300" cy="376520"/>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3237234" y="204648"/>
        <a:ext cx="564780" cy="376520"/>
      </dsp:txXfrm>
    </dsp:sp>
    <dsp:sp modelId="{9147D38E-F951-4331-B81E-6B2F270CAC3C}">
      <dsp:nvSpPr>
        <dsp:cNvPr id="0" name=""/>
        <dsp:cNvSpPr/>
      </dsp:nvSpPr>
      <dsp:spPr>
        <a:xfrm>
          <a:off x="3896145" y="204648"/>
          <a:ext cx="941300" cy="376520"/>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4084405" y="204648"/>
        <a:ext cx="564780" cy="376520"/>
      </dsp:txXfrm>
    </dsp:sp>
    <dsp:sp modelId="{5FCC3DA0-D81E-4F5A-9B22-13A5F4D51B56}">
      <dsp:nvSpPr>
        <dsp:cNvPr id="0" name=""/>
        <dsp:cNvSpPr/>
      </dsp:nvSpPr>
      <dsp:spPr>
        <a:xfrm>
          <a:off x="4743315" y="204648"/>
          <a:ext cx="941300" cy="376520"/>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931575" y="204648"/>
        <a:ext cx="564780" cy="376520"/>
      </dsp:txXfrm>
    </dsp:sp>
    <dsp:sp modelId="{8A898FB9-23FF-415C-AE86-05EEE5FE2234}">
      <dsp:nvSpPr>
        <dsp:cNvPr id="0" name=""/>
        <dsp:cNvSpPr/>
      </dsp:nvSpPr>
      <dsp:spPr>
        <a:xfrm>
          <a:off x="5590486" y="204648"/>
          <a:ext cx="941300" cy="376520"/>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778746" y="204648"/>
        <a:ext cx="564780" cy="376520"/>
      </dsp:txXfrm>
    </dsp:sp>
    <dsp:sp modelId="{BB38A1D9-113C-4C42-ACCE-674C5D247385}">
      <dsp:nvSpPr>
        <dsp:cNvPr id="0" name=""/>
        <dsp:cNvSpPr/>
      </dsp:nvSpPr>
      <dsp:spPr>
        <a:xfrm>
          <a:off x="6437657" y="204648"/>
          <a:ext cx="941300" cy="376520"/>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VIII</a:t>
          </a:r>
          <a:endParaRPr lang="fr-FR" sz="2200" kern="1200" dirty="0"/>
        </a:p>
      </dsp:txBody>
      <dsp:txXfrm>
        <a:off x="6625917" y="204648"/>
        <a:ext cx="564780" cy="376520"/>
      </dsp:txXfrm>
    </dsp:sp>
    <dsp:sp modelId="{81EA62C5-555D-4666-A6B5-923BAE052B54}">
      <dsp:nvSpPr>
        <dsp:cNvPr id="0" name=""/>
        <dsp:cNvSpPr/>
      </dsp:nvSpPr>
      <dsp:spPr>
        <a:xfrm>
          <a:off x="7284827" y="204648"/>
          <a:ext cx="941300" cy="376520"/>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IX</a:t>
          </a:r>
          <a:endParaRPr lang="fr-FR" sz="2200" kern="1200" dirty="0"/>
        </a:p>
      </dsp:txBody>
      <dsp:txXfrm>
        <a:off x="7473087" y="204648"/>
        <a:ext cx="564780" cy="376520"/>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B79A8-D0BE-4FF1-84D7-E891F1DE80B5}">
      <dsp:nvSpPr>
        <dsp:cNvPr id="0" name=""/>
        <dsp:cNvSpPr/>
      </dsp:nvSpPr>
      <dsp:spPr>
        <a:xfrm>
          <a:off x="0" y="2312332"/>
          <a:ext cx="6929486" cy="758958"/>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FR" sz="1400" kern="1200" dirty="0" smtClean="0">
              <a:latin typeface="Times New Roman" pitchFamily="18" charset="0"/>
              <a:cs typeface="Times New Roman" pitchFamily="18" charset="0"/>
            </a:rPr>
            <a:t>Réduire </a:t>
          </a:r>
          <a:endParaRPr lang="fr-FR" sz="1400" kern="1200" dirty="0">
            <a:latin typeface="Times New Roman" pitchFamily="18" charset="0"/>
            <a:cs typeface="Times New Roman" pitchFamily="18" charset="0"/>
          </a:endParaRPr>
        </a:p>
      </dsp:txBody>
      <dsp:txXfrm>
        <a:off x="0" y="2312332"/>
        <a:ext cx="6929486" cy="409837"/>
      </dsp:txXfrm>
    </dsp:sp>
    <dsp:sp modelId="{F3A07B5F-28F9-4507-89E9-44E4E83432E7}">
      <dsp:nvSpPr>
        <dsp:cNvPr id="0" name=""/>
        <dsp:cNvSpPr/>
      </dsp:nvSpPr>
      <dsp:spPr>
        <a:xfrm>
          <a:off x="0" y="2706990"/>
          <a:ext cx="6929486" cy="349121"/>
        </a:xfrm>
        <a:prstGeom prst="rect">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lvl="0" algn="ctr" defTabSz="977900">
            <a:lnSpc>
              <a:spcPct val="90000"/>
            </a:lnSpc>
            <a:spcBef>
              <a:spcPct val="0"/>
            </a:spcBef>
            <a:spcAft>
              <a:spcPct val="35000"/>
            </a:spcAft>
          </a:pPr>
          <a:r>
            <a:rPr lang="fr-FR" sz="2200" kern="1200" dirty="0" smtClean="0">
              <a:latin typeface="Times New Roman" pitchFamily="18" charset="0"/>
              <a:cs typeface="Times New Roman" pitchFamily="18" charset="0"/>
            </a:rPr>
            <a:t>Limiter le nombre d’animaux  en expérimentation .</a:t>
          </a:r>
          <a:endParaRPr lang="fr-FR" sz="2200" kern="1200" dirty="0">
            <a:latin typeface="Times New Roman" pitchFamily="18" charset="0"/>
            <a:cs typeface="Times New Roman" pitchFamily="18" charset="0"/>
          </a:endParaRPr>
        </a:p>
      </dsp:txBody>
      <dsp:txXfrm>
        <a:off x="0" y="2706990"/>
        <a:ext cx="6929486" cy="349121"/>
      </dsp:txXfrm>
    </dsp:sp>
    <dsp:sp modelId="{8440AEAE-15BA-49FB-92E2-EA8F7D759F51}">
      <dsp:nvSpPr>
        <dsp:cNvPr id="0" name=""/>
        <dsp:cNvSpPr/>
      </dsp:nvSpPr>
      <dsp:spPr>
        <a:xfrm rot="10800000">
          <a:off x="0" y="1156437"/>
          <a:ext cx="6929486" cy="1167278"/>
        </a:xfrm>
        <a:prstGeom prst="upArrowCallout">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smtClean="0">
              <a:latin typeface="Times New Roman" pitchFamily="18" charset="0"/>
              <a:cs typeface="Times New Roman" pitchFamily="18" charset="0"/>
            </a:rPr>
            <a:t>Raffiner </a:t>
          </a:r>
          <a:endParaRPr lang="fr-FR" sz="1600" kern="1200" dirty="0">
            <a:latin typeface="Times New Roman" pitchFamily="18" charset="0"/>
            <a:cs typeface="Times New Roman" pitchFamily="18" charset="0"/>
          </a:endParaRPr>
        </a:p>
      </dsp:txBody>
      <dsp:txXfrm rot="-10800000">
        <a:off x="0" y="1156437"/>
        <a:ext cx="6929486" cy="409714"/>
      </dsp:txXfrm>
    </dsp:sp>
    <dsp:sp modelId="{02DAD300-1965-43A2-B329-755642C57E8B}">
      <dsp:nvSpPr>
        <dsp:cNvPr id="0" name=""/>
        <dsp:cNvSpPr/>
      </dsp:nvSpPr>
      <dsp:spPr>
        <a:xfrm>
          <a:off x="0" y="1566152"/>
          <a:ext cx="6929486" cy="349016"/>
        </a:xfrm>
        <a:prstGeom prst="rect">
          <a:avLst/>
        </a:prstGeom>
        <a:solidFill>
          <a:schemeClr val="accent5">
            <a:tint val="40000"/>
            <a:alpha val="90000"/>
            <a:hueOff val="-5370241"/>
            <a:satOff val="24126"/>
            <a:lumOff val="165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fr-FR" sz="1600" kern="1200" dirty="0" smtClean="0">
              <a:latin typeface="Times New Roman" pitchFamily="18" charset="0"/>
              <a:cs typeface="Times New Roman" pitchFamily="18" charset="0"/>
            </a:rPr>
            <a:t>Optimiser l’expérimentation en supprimant l’inconfort et la douleur de l’animal</a:t>
          </a:r>
          <a:endParaRPr lang="fr-FR" sz="1600" kern="1200" dirty="0">
            <a:latin typeface="Times New Roman" pitchFamily="18" charset="0"/>
            <a:cs typeface="Times New Roman" pitchFamily="18" charset="0"/>
          </a:endParaRPr>
        </a:p>
      </dsp:txBody>
      <dsp:txXfrm>
        <a:off x="0" y="1566152"/>
        <a:ext cx="6929486" cy="349016"/>
      </dsp:txXfrm>
    </dsp:sp>
    <dsp:sp modelId="{CA13971D-3409-46F5-8E0B-3AC91A86A11A}">
      <dsp:nvSpPr>
        <dsp:cNvPr id="0" name=""/>
        <dsp:cNvSpPr/>
      </dsp:nvSpPr>
      <dsp:spPr>
        <a:xfrm rot="10800000">
          <a:off x="0" y="542"/>
          <a:ext cx="6929486" cy="1167278"/>
        </a:xfrm>
        <a:prstGeom prst="upArrowCallou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smtClean="0">
              <a:latin typeface="Times New Roman" pitchFamily="18" charset="0"/>
              <a:cs typeface="Times New Roman" pitchFamily="18" charset="0"/>
            </a:rPr>
            <a:t>Remplacer</a:t>
          </a:r>
          <a:endParaRPr lang="fr-FR" sz="1600" kern="1200" dirty="0">
            <a:latin typeface="Times New Roman" pitchFamily="18" charset="0"/>
            <a:cs typeface="Times New Roman" pitchFamily="18" charset="0"/>
          </a:endParaRPr>
        </a:p>
      </dsp:txBody>
      <dsp:txXfrm rot="-10800000">
        <a:off x="0" y="542"/>
        <a:ext cx="6929486" cy="409714"/>
      </dsp:txXfrm>
    </dsp:sp>
    <dsp:sp modelId="{BE28956F-1D97-4266-A98B-64F74CD5409F}">
      <dsp:nvSpPr>
        <dsp:cNvPr id="0" name=""/>
        <dsp:cNvSpPr/>
      </dsp:nvSpPr>
      <dsp:spPr>
        <a:xfrm>
          <a:off x="0" y="365369"/>
          <a:ext cx="6929486" cy="491886"/>
        </a:xfrm>
        <a:prstGeom prst="rect">
          <a:avLst/>
        </a:prstGeom>
        <a:solidFill>
          <a:schemeClr val="accent5">
            <a:tint val="40000"/>
            <a:alpha val="90000"/>
            <a:hueOff val="-10740482"/>
            <a:satOff val="48253"/>
            <a:lumOff val="331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fr-FR" sz="1600" kern="1200" dirty="0" smtClean="0">
              <a:latin typeface="Times New Roman" pitchFamily="18" charset="0"/>
              <a:cs typeface="Times New Roman" pitchFamily="18" charset="0"/>
            </a:rPr>
            <a:t>Remplacer  dès que possible le modèle in vivo par des modèles in vitro ou in </a:t>
          </a:r>
          <a:r>
            <a:rPr lang="fr-FR" sz="1600" kern="1200" dirty="0" err="1" smtClean="0">
              <a:latin typeface="Times New Roman" pitchFamily="18" charset="0"/>
              <a:cs typeface="Times New Roman" pitchFamily="18" charset="0"/>
            </a:rPr>
            <a:t>silico</a:t>
          </a:r>
          <a:r>
            <a:rPr lang="fr-FR" sz="1600" kern="1200" dirty="0" smtClean="0">
              <a:latin typeface="Times New Roman" pitchFamily="18" charset="0"/>
              <a:cs typeface="Times New Roman" pitchFamily="18" charset="0"/>
            </a:rPr>
            <a:t>  </a:t>
          </a:r>
          <a:endParaRPr lang="fr-FR" sz="1600" kern="1200" dirty="0">
            <a:latin typeface="Times New Roman" pitchFamily="18" charset="0"/>
            <a:cs typeface="Times New Roman" pitchFamily="18" charset="0"/>
          </a:endParaRPr>
        </a:p>
      </dsp:txBody>
      <dsp:txXfrm>
        <a:off x="0" y="365369"/>
        <a:ext cx="6929486" cy="491886"/>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3471" y="217864"/>
          <a:ext cx="1043883" cy="350088"/>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178515" y="217864"/>
        <a:ext cx="693795" cy="350088"/>
      </dsp:txXfrm>
    </dsp:sp>
    <dsp:sp modelId="{A37DB358-8167-442E-8740-1D2ECDCEE4C6}">
      <dsp:nvSpPr>
        <dsp:cNvPr id="0" name=""/>
        <dsp:cNvSpPr/>
      </dsp:nvSpPr>
      <dsp:spPr>
        <a:xfrm>
          <a:off x="953225" y="217862"/>
          <a:ext cx="885133" cy="350092"/>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128271" y="217862"/>
        <a:ext cx="535041" cy="350092"/>
      </dsp:txXfrm>
    </dsp:sp>
    <dsp:sp modelId="{B2464ACB-6F23-4D18-907E-D06EBED145BB}">
      <dsp:nvSpPr>
        <dsp:cNvPr id="0" name=""/>
        <dsp:cNvSpPr/>
      </dsp:nvSpPr>
      <dsp:spPr>
        <a:xfrm>
          <a:off x="1744228" y="89565"/>
          <a:ext cx="1398876" cy="606687"/>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2047572" y="89565"/>
        <a:ext cx="792189" cy="606687"/>
      </dsp:txXfrm>
    </dsp:sp>
    <dsp:sp modelId="{BD68666F-8DD7-48D2-8158-BDF651D1999B}">
      <dsp:nvSpPr>
        <dsp:cNvPr id="0" name=""/>
        <dsp:cNvSpPr/>
      </dsp:nvSpPr>
      <dsp:spPr>
        <a:xfrm>
          <a:off x="3048974" y="204648"/>
          <a:ext cx="941300" cy="376520"/>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3237234" y="204648"/>
        <a:ext cx="564780" cy="376520"/>
      </dsp:txXfrm>
    </dsp:sp>
    <dsp:sp modelId="{9147D38E-F951-4331-B81E-6B2F270CAC3C}">
      <dsp:nvSpPr>
        <dsp:cNvPr id="0" name=""/>
        <dsp:cNvSpPr/>
      </dsp:nvSpPr>
      <dsp:spPr>
        <a:xfrm>
          <a:off x="3896145" y="204648"/>
          <a:ext cx="941300" cy="376520"/>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4084405" y="204648"/>
        <a:ext cx="564780" cy="376520"/>
      </dsp:txXfrm>
    </dsp:sp>
    <dsp:sp modelId="{5FCC3DA0-D81E-4F5A-9B22-13A5F4D51B56}">
      <dsp:nvSpPr>
        <dsp:cNvPr id="0" name=""/>
        <dsp:cNvSpPr/>
      </dsp:nvSpPr>
      <dsp:spPr>
        <a:xfrm>
          <a:off x="4743315" y="204648"/>
          <a:ext cx="941300" cy="376520"/>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931575" y="204648"/>
        <a:ext cx="564780" cy="376520"/>
      </dsp:txXfrm>
    </dsp:sp>
    <dsp:sp modelId="{8A898FB9-23FF-415C-AE86-05EEE5FE2234}">
      <dsp:nvSpPr>
        <dsp:cNvPr id="0" name=""/>
        <dsp:cNvSpPr/>
      </dsp:nvSpPr>
      <dsp:spPr>
        <a:xfrm>
          <a:off x="5590486" y="204648"/>
          <a:ext cx="941300" cy="376520"/>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778746" y="204648"/>
        <a:ext cx="564780" cy="376520"/>
      </dsp:txXfrm>
    </dsp:sp>
    <dsp:sp modelId="{BB38A1D9-113C-4C42-ACCE-674C5D247385}">
      <dsp:nvSpPr>
        <dsp:cNvPr id="0" name=""/>
        <dsp:cNvSpPr/>
      </dsp:nvSpPr>
      <dsp:spPr>
        <a:xfrm>
          <a:off x="6437657" y="204648"/>
          <a:ext cx="941300" cy="376520"/>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VIII</a:t>
          </a:r>
          <a:endParaRPr lang="fr-FR" sz="2200" kern="1200" dirty="0"/>
        </a:p>
      </dsp:txBody>
      <dsp:txXfrm>
        <a:off x="6625917" y="204648"/>
        <a:ext cx="564780" cy="376520"/>
      </dsp:txXfrm>
    </dsp:sp>
    <dsp:sp modelId="{81EA62C5-555D-4666-A6B5-923BAE052B54}">
      <dsp:nvSpPr>
        <dsp:cNvPr id="0" name=""/>
        <dsp:cNvSpPr/>
      </dsp:nvSpPr>
      <dsp:spPr>
        <a:xfrm>
          <a:off x="7284827" y="204648"/>
          <a:ext cx="941300" cy="376520"/>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IX</a:t>
          </a:r>
          <a:endParaRPr lang="fr-FR" sz="2200" kern="1200" dirty="0"/>
        </a:p>
      </dsp:txBody>
      <dsp:txXfrm>
        <a:off x="7473087" y="204648"/>
        <a:ext cx="564780" cy="376520"/>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AE2AD-45B8-4BC0-B4CF-A7161EE52D8D}">
      <dsp:nvSpPr>
        <dsp:cNvPr id="0" name=""/>
        <dsp:cNvSpPr/>
      </dsp:nvSpPr>
      <dsp:spPr>
        <a:xfrm>
          <a:off x="3471" y="217864"/>
          <a:ext cx="1043883" cy="350088"/>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endParaRPr lang="fr-FR" sz="2200" kern="1200" dirty="0" smtClean="0"/>
        </a:p>
        <a:p>
          <a:pPr lvl="0" algn="ctr" defTabSz="977900">
            <a:lnSpc>
              <a:spcPct val="90000"/>
            </a:lnSpc>
            <a:spcBef>
              <a:spcPct val="0"/>
            </a:spcBef>
            <a:spcAft>
              <a:spcPct val="35000"/>
            </a:spcAft>
          </a:pPr>
          <a:r>
            <a:rPr lang="fr-FR" sz="2200" kern="1200" dirty="0" smtClean="0"/>
            <a:t>I</a:t>
          </a:r>
        </a:p>
        <a:p>
          <a:pPr lvl="0" algn="ctr" defTabSz="977900">
            <a:lnSpc>
              <a:spcPct val="90000"/>
            </a:lnSpc>
            <a:spcBef>
              <a:spcPct val="0"/>
            </a:spcBef>
            <a:spcAft>
              <a:spcPct val="35000"/>
            </a:spcAft>
          </a:pPr>
          <a:endParaRPr lang="fr-FR" sz="2200" kern="1200" dirty="0" smtClean="0"/>
        </a:p>
      </dsp:txBody>
      <dsp:txXfrm>
        <a:off x="178515" y="217864"/>
        <a:ext cx="693795" cy="350088"/>
      </dsp:txXfrm>
    </dsp:sp>
    <dsp:sp modelId="{A37DB358-8167-442E-8740-1D2ECDCEE4C6}">
      <dsp:nvSpPr>
        <dsp:cNvPr id="0" name=""/>
        <dsp:cNvSpPr/>
      </dsp:nvSpPr>
      <dsp:spPr>
        <a:xfrm>
          <a:off x="953225" y="217862"/>
          <a:ext cx="885133" cy="350092"/>
        </a:xfrm>
        <a:prstGeom prst="chevron">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a:t>
          </a:r>
          <a:endParaRPr lang="fr-FR" sz="2200" kern="1200" dirty="0"/>
        </a:p>
      </dsp:txBody>
      <dsp:txXfrm>
        <a:off x="1128271" y="217862"/>
        <a:ext cx="535041" cy="350092"/>
      </dsp:txXfrm>
    </dsp:sp>
    <dsp:sp modelId="{B2464ACB-6F23-4D18-907E-D06EBED145BB}">
      <dsp:nvSpPr>
        <dsp:cNvPr id="0" name=""/>
        <dsp:cNvSpPr/>
      </dsp:nvSpPr>
      <dsp:spPr>
        <a:xfrm>
          <a:off x="1744228" y="89565"/>
          <a:ext cx="1398876" cy="606687"/>
        </a:xfrm>
        <a:prstGeom prst="chevron">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III</a:t>
          </a:r>
          <a:endParaRPr lang="fr-FR" sz="2200" kern="1200" dirty="0"/>
        </a:p>
      </dsp:txBody>
      <dsp:txXfrm>
        <a:off x="2047572" y="89565"/>
        <a:ext cx="792189" cy="606687"/>
      </dsp:txXfrm>
    </dsp:sp>
    <dsp:sp modelId="{BD68666F-8DD7-48D2-8158-BDF651D1999B}">
      <dsp:nvSpPr>
        <dsp:cNvPr id="0" name=""/>
        <dsp:cNvSpPr/>
      </dsp:nvSpPr>
      <dsp:spPr>
        <a:xfrm>
          <a:off x="3048974" y="204648"/>
          <a:ext cx="941300" cy="376520"/>
        </a:xfrm>
        <a:prstGeom prst="chevron">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IV</a:t>
          </a:r>
          <a:endParaRPr lang="fr-FR" sz="2200" kern="1200" dirty="0"/>
        </a:p>
      </dsp:txBody>
      <dsp:txXfrm>
        <a:off x="3237234" y="204648"/>
        <a:ext cx="564780" cy="376520"/>
      </dsp:txXfrm>
    </dsp:sp>
    <dsp:sp modelId="{9147D38E-F951-4331-B81E-6B2F270CAC3C}">
      <dsp:nvSpPr>
        <dsp:cNvPr id="0" name=""/>
        <dsp:cNvSpPr/>
      </dsp:nvSpPr>
      <dsp:spPr>
        <a:xfrm>
          <a:off x="3896145" y="204648"/>
          <a:ext cx="941300" cy="376520"/>
        </a:xfrm>
        <a:prstGeom prst="chevr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 </a:t>
          </a:r>
          <a:endParaRPr lang="fr-FR" sz="2200" kern="1200" dirty="0"/>
        </a:p>
      </dsp:txBody>
      <dsp:txXfrm>
        <a:off x="4084405" y="204648"/>
        <a:ext cx="564780" cy="376520"/>
      </dsp:txXfrm>
    </dsp:sp>
    <dsp:sp modelId="{5FCC3DA0-D81E-4F5A-9B22-13A5F4D51B56}">
      <dsp:nvSpPr>
        <dsp:cNvPr id="0" name=""/>
        <dsp:cNvSpPr/>
      </dsp:nvSpPr>
      <dsp:spPr>
        <a:xfrm>
          <a:off x="4743315" y="204648"/>
          <a:ext cx="941300" cy="376520"/>
        </a:xfrm>
        <a:prstGeom prst="chevron">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a:t>
          </a:r>
          <a:endParaRPr lang="fr-FR" sz="2200" kern="1200" dirty="0"/>
        </a:p>
      </dsp:txBody>
      <dsp:txXfrm>
        <a:off x="4931575" y="204648"/>
        <a:ext cx="564780" cy="376520"/>
      </dsp:txXfrm>
    </dsp:sp>
    <dsp:sp modelId="{8A898FB9-23FF-415C-AE86-05EEE5FE2234}">
      <dsp:nvSpPr>
        <dsp:cNvPr id="0" name=""/>
        <dsp:cNvSpPr/>
      </dsp:nvSpPr>
      <dsp:spPr>
        <a:xfrm>
          <a:off x="5590486" y="204648"/>
          <a:ext cx="941300" cy="376520"/>
        </a:xfrm>
        <a:prstGeom prst="chevron">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a:t>
          </a:r>
          <a:endParaRPr lang="fr-FR" sz="2200" kern="1200" dirty="0"/>
        </a:p>
      </dsp:txBody>
      <dsp:txXfrm>
        <a:off x="5778746" y="204648"/>
        <a:ext cx="564780" cy="376520"/>
      </dsp:txXfrm>
    </dsp:sp>
    <dsp:sp modelId="{BB38A1D9-113C-4C42-ACCE-674C5D247385}">
      <dsp:nvSpPr>
        <dsp:cNvPr id="0" name=""/>
        <dsp:cNvSpPr/>
      </dsp:nvSpPr>
      <dsp:spPr>
        <a:xfrm>
          <a:off x="6437657" y="204648"/>
          <a:ext cx="941300" cy="376520"/>
        </a:xfrm>
        <a:prstGeom prst="chevron">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VIII</a:t>
          </a:r>
          <a:endParaRPr lang="fr-FR" sz="2200" kern="1200" dirty="0"/>
        </a:p>
      </dsp:txBody>
      <dsp:txXfrm>
        <a:off x="6625917" y="204648"/>
        <a:ext cx="564780" cy="376520"/>
      </dsp:txXfrm>
    </dsp:sp>
    <dsp:sp modelId="{81EA62C5-555D-4666-A6B5-923BAE052B54}">
      <dsp:nvSpPr>
        <dsp:cNvPr id="0" name=""/>
        <dsp:cNvSpPr/>
      </dsp:nvSpPr>
      <dsp:spPr>
        <a:xfrm>
          <a:off x="7284827" y="204648"/>
          <a:ext cx="941300" cy="376520"/>
        </a:xfrm>
        <a:prstGeom prst="chevr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fr-FR" sz="2200" kern="1200" dirty="0" smtClean="0"/>
            <a:t>IX</a:t>
          </a:r>
          <a:endParaRPr lang="fr-FR" sz="2200" kern="1200" dirty="0"/>
        </a:p>
      </dsp:txBody>
      <dsp:txXfrm>
        <a:off x="7473087" y="204648"/>
        <a:ext cx="564780" cy="3765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3B520-AB0F-479B-9E22-1B936D23F7C8}" type="datetimeFigureOut">
              <a:rPr lang="fr-FR" smtClean="0"/>
              <a:pPr/>
              <a:t>06/12/2014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3C978-7731-41D3-B862-3F0BE5C07873}" type="slidenum">
              <a:rPr lang="fr-FR" smtClean="0"/>
              <a:pPr/>
              <a:t>‹N°›</a:t>
            </a:fld>
            <a:endParaRPr lang="fr-FR"/>
          </a:p>
        </p:txBody>
      </p:sp>
    </p:spTree>
    <p:extLst>
      <p:ext uri="{BB962C8B-B14F-4D97-AF65-F5344CB8AC3E}">
        <p14:creationId xmlns:p14="http://schemas.microsoft.com/office/powerpoint/2010/main" xmlns="" val="2509786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fr.wikipedia.org/wiki/Exp%C3%A9rimentation_animal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833C978-7731-41D3-B862-3F0BE5C07873}"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68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6D924735-903A-4810-8934-10DB43A0DB05}" type="slidenum">
              <a:rPr lang="fr-FR" smtClean="0"/>
              <a:pPr>
                <a:defRPr/>
              </a:pPr>
              <a:t>29</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30</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31</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192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963F5789-9182-4EC3-AEBE-BB49389B4EEF}" type="slidenum">
              <a:rPr lang="fr-FR" smtClean="0"/>
              <a:pPr>
                <a:defRPr/>
              </a:pPr>
              <a:t>32</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34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499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1ECD0A32-4C86-4607-9415-643155DE360A}" type="slidenum">
              <a:rPr lang="fr-FR" smtClean="0"/>
              <a:pPr>
                <a:defRPr/>
              </a:pPr>
              <a:t>35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36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37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38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39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aseline="30000" dirty="0" smtClean="0">
                <a:latin typeface="Times New Roman" pitchFamily="18" charset="0"/>
                <a:cs typeface="Times New Roman" pitchFamily="18" charset="0"/>
                <a:hlinkClick r:id="rId3"/>
              </a:rPr>
              <a:t>5</a:t>
            </a:r>
            <a:endParaRPr lang="fr-FR" dirty="0"/>
          </a:p>
        </p:txBody>
      </p:sp>
      <p:sp>
        <p:nvSpPr>
          <p:cNvPr id="4" name="Espace réservé du numéro de diapositive 3"/>
          <p:cNvSpPr>
            <a:spLocks noGrp="1"/>
          </p:cNvSpPr>
          <p:nvPr>
            <p:ph type="sldNum" sz="quarter" idx="10"/>
          </p:nvPr>
        </p:nvSpPr>
        <p:spPr/>
        <p:txBody>
          <a:bodyPr/>
          <a:lstStyle/>
          <a:p>
            <a:fld id="{C833C978-7731-41D3-B862-3F0BE5C07873}" type="slidenum">
              <a:rPr lang="fr-FR" smtClean="0"/>
              <a:pPr/>
              <a:t>4</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40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41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42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43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44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45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46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47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48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49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dirty="0" smtClean="0">
                <a:latin typeface="Times New Roman" pitchFamily="18" charset="0"/>
                <a:cs typeface="Times New Roman" pitchFamily="18" charset="0"/>
              </a:rPr>
              <a:t>Les embryons  de certaines souches de modèles animaux sont </a:t>
            </a:r>
            <a:r>
              <a:rPr lang="fr-FR" sz="1200" dirty="0" err="1" smtClean="0">
                <a:latin typeface="Times New Roman" pitchFamily="18" charset="0"/>
                <a:cs typeface="Times New Roman" pitchFamily="18" charset="0"/>
              </a:rPr>
              <a:t>cryoconservés</a:t>
            </a:r>
            <a:r>
              <a:rPr lang="fr-FR" sz="1200" dirty="0" smtClean="0">
                <a:latin typeface="Times New Roman" pitchFamily="18" charset="0"/>
                <a:cs typeface="Times New Roman" pitchFamily="18" charset="0"/>
              </a:rPr>
              <a:t>, puis sont ensemencés dans des femelles porteuses. </a:t>
            </a:r>
            <a:br>
              <a:rPr lang="fr-FR" sz="1200" dirty="0" smtClean="0">
                <a:latin typeface="Times New Roman" pitchFamily="18" charset="0"/>
                <a:cs typeface="Times New Roman" pitchFamily="18" charset="0"/>
              </a:rPr>
            </a:br>
            <a:r>
              <a:rPr lang="fr-FR" sz="1200" dirty="0" smtClean="0">
                <a:latin typeface="Times New Roman" pitchFamily="18" charset="0"/>
                <a:cs typeface="Times New Roman" pitchFamily="18" charset="0"/>
              </a:rPr>
              <a:t>Les embryons peuvent être obtenus par deux méthodes distinctes :</a:t>
            </a:r>
            <a:br>
              <a:rPr lang="fr-FR" sz="1200" dirty="0" smtClean="0">
                <a:latin typeface="Times New Roman" pitchFamily="18" charset="0"/>
                <a:cs typeface="Times New Roman" pitchFamily="18" charset="0"/>
              </a:rPr>
            </a:br>
            <a:r>
              <a:rPr lang="fr-FR" sz="1200" dirty="0" smtClean="0">
                <a:latin typeface="Times New Roman" pitchFamily="18" charset="0"/>
                <a:cs typeface="Times New Roman" pitchFamily="18" charset="0"/>
              </a:rPr>
              <a:t>- soit par un </a:t>
            </a:r>
            <a:r>
              <a:rPr lang="fr-FR" sz="1200" b="1" dirty="0" smtClean="0">
                <a:latin typeface="Times New Roman" pitchFamily="18" charset="0"/>
                <a:cs typeface="Times New Roman" pitchFamily="18" charset="0"/>
              </a:rPr>
              <a:t>accouplement classique </a:t>
            </a:r>
            <a:r>
              <a:rPr lang="fr-FR" sz="1200" kern="1200" dirty="0" smtClean="0">
                <a:solidFill>
                  <a:schemeClr val="tx1"/>
                </a:solidFill>
                <a:latin typeface="+mn-lt"/>
                <a:ea typeface="+mn-ea"/>
                <a:cs typeface="+mn-cs"/>
              </a:rPr>
              <a:t>sont récupérés par </a:t>
            </a:r>
            <a:r>
              <a:rPr lang="fr-FR" sz="1200" kern="1200" dirty="0" err="1" smtClean="0">
                <a:solidFill>
                  <a:schemeClr val="tx1"/>
                </a:solidFill>
                <a:latin typeface="+mn-lt"/>
                <a:ea typeface="+mn-ea"/>
                <a:cs typeface="+mn-cs"/>
              </a:rPr>
              <a:t>flushing</a:t>
            </a:r>
            <a:r>
              <a:rPr lang="fr-FR" sz="1200" kern="1200" dirty="0" smtClean="0">
                <a:solidFill>
                  <a:schemeClr val="tx1"/>
                </a:solidFill>
                <a:latin typeface="+mn-lt"/>
                <a:ea typeface="+mn-ea"/>
                <a:cs typeface="+mn-cs"/>
              </a:rPr>
              <a:t> des oviductes</a:t>
            </a:r>
            <a:r>
              <a:rPr lang="fr-FR" sz="1200" dirty="0" smtClean="0">
                <a:latin typeface="Times New Roman" pitchFamily="18" charset="0"/>
                <a:cs typeface="Times New Roman" pitchFamily="18" charset="0"/>
              </a:rPr>
              <a:t/>
            </a:r>
            <a:br>
              <a:rPr lang="fr-FR" sz="1200" dirty="0" smtClean="0">
                <a:latin typeface="Times New Roman" pitchFamily="18" charset="0"/>
                <a:cs typeface="Times New Roman" pitchFamily="18" charset="0"/>
              </a:rPr>
            </a:br>
            <a:r>
              <a:rPr lang="fr-FR" sz="1200" dirty="0" smtClean="0">
                <a:latin typeface="Times New Roman" pitchFamily="18" charset="0"/>
                <a:cs typeface="Times New Roman" pitchFamily="18" charset="0"/>
              </a:rPr>
              <a:t>- soit par </a:t>
            </a:r>
            <a:r>
              <a:rPr lang="fr-FR" sz="1200" b="1" dirty="0" smtClean="0">
                <a:latin typeface="Times New Roman" pitchFamily="18" charset="0"/>
                <a:cs typeface="Times New Roman" pitchFamily="18" charset="0"/>
              </a:rPr>
              <a:t>fécondation </a:t>
            </a:r>
            <a:r>
              <a:rPr lang="fr-FR" sz="1200" b="1" i="1" dirty="0" smtClean="0">
                <a:latin typeface="Times New Roman" pitchFamily="18" charset="0"/>
                <a:cs typeface="Times New Roman" pitchFamily="18" charset="0"/>
              </a:rPr>
              <a:t>in vitro</a:t>
            </a:r>
            <a:r>
              <a:rPr lang="fr-FR" sz="1200" b="1" dirty="0" smtClean="0">
                <a:latin typeface="Times New Roman" pitchFamily="18" charset="0"/>
                <a:cs typeface="Times New Roman" pitchFamily="18" charset="0"/>
              </a:rPr>
              <a:t> (FIV)</a:t>
            </a:r>
            <a:r>
              <a:rPr lang="fr-FR" sz="1200" dirty="0" smtClean="0">
                <a:latin typeface="Times New Roman" pitchFamily="18" charset="0"/>
                <a:cs typeface="Times New Roman" pitchFamily="18" charset="0"/>
              </a:rPr>
              <a:t> </a:t>
            </a:r>
            <a:br>
              <a:rPr lang="fr-FR" sz="1200" dirty="0" smtClean="0">
                <a:latin typeface="Times New Roman" pitchFamily="18" charset="0"/>
                <a:cs typeface="Times New Roman" pitchFamily="18" charset="0"/>
              </a:rPr>
            </a:br>
            <a:endParaRPr lang="fr-FR" dirty="0"/>
          </a:p>
        </p:txBody>
      </p:sp>
      <p:sp>
        <p:nvSpPr>
          <p:cNvPr id="4" name="Espace réservé du numéro de diapositive 3"/>
          <p:cNvSpPr>
            <a:spLocks noGrp="1"/>
          </p:cNvSpPr>
          <p:nvPr>
            <p:ph type="sldNum" sz="quarter" idx="10"/>
          </p:nvPr>
        </p:nvSpPr>
        <p:spPr/>
        <p:txBody>
          <a:bodyPr/>
          <a:lstStyle/>
          <a:p>
            <a:fld id="{E1C5BF14-47D3-46BB-A03D-7B8254344567}" type="slidenum">
              <a:rPr lang="fr-FR" smtClean="0"/>
              <a:pPr/>
              <a:t>11</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50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39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numéro de diapositive 3"/>
          <p:cNvSpPr>
            <a:spLocks noGrp="1"/>
          </p:cNvSpPr>
          <p:nvPr>
            <p:ph type="sldNum" sz="quarter" idx="5"/>
          </p:nvPr>
        </p:nvSpPr>
        <p:spPr/>
        <p:txBody>
          <a:bodyPr/>
          <a:lstStyle/>
          <a:p>
            <a:pPr>
              <a:defRPr/>
            </a:pPr>
            <a:fld id="{613852E7-D6F4-41D8-848C-0559D159922D}" type="slidenum">
              <a:rPr lang="fr-FR" smtClean="0"/>
              <a:pPr>
                <a:defRPr/>
              </a:pPr>
              <a:t>53</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54</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55</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56</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57</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58</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59</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60</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61</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Induite par accouplement </a:t>
            </a:r>
            <a:endParaRPr lang="fr-FR" dirty="0"/>
          </a:p>
        </p:txBody>
      </p:sp>
      <p:sp>
        <p:nvSpPr>
          <p:cNvPr id="4" name="Espace réservé du numéro de diapositive 3"/>
          <p:cNvSpPr>
            <a:spLocks noGrp="1"/>
          </p:cNvSpPr>
          <p:nvPr>
            <p:ph type="sldNum" sz="quarter" idx="10"/>
          </p:nvPr>
        </p:nvSpPr>
        <p:spPr/>
        <p:txBody>
          <a:bodyPr/>
          <a:lstStyle/>
          <a:p>
            <a:fld id="{C833C978-7731-41D3-B862-3F0BE5C07873}" type="slidenum">
              <a:rPr lang="fr-FR" smtClean="0"/>
              <a:pPr/>
              <a:t>12</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62</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63</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64</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65</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66</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67</a:t>
            </a:fld>
            <a:endParaRPr lang="fr-F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68</a:t>
            </a:fld>
            <a:endParaRPr lang="fr-F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69</a:t>
            </a:fld>
            <a:endParaRPr lang="fr-F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70</a:t>
            </a:fld>
            <a:endParaRPr lang="fr-F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71</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1C5BF14-47D3-46BB-A03D-7B8254344567}" type="slidenum">
              <a:rPr lang="fr-FR" smtClean="0"/>
              <a:pPr/>
              <a:t>13</a:t>
            </a:fld>
            <a:endParaRPr lang="fr-F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72</a:t>
            </a:fld>
            <a:endParaRPr lang="fr-F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EE1E000-1AD7-4A5C-8A60-39707ED75FF4}" type="slidenum">
              <a:rPr lang="fr-FR" smtClean="0"/>
              <a:pPr/>
              <a:t>78</a:t>
            </a:fld>
            <a:endParaRPr lang="fr-F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EE1E000-1AD7-4A5C-8A60-39707ED75FF4}" type="slidenum">
              <a:rPr lang="fr-FR" smtClean="0"/>
              <a:pPr/>
              <a:t>79</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27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
        <p:nvSpPr>
          <p:cNvPr id="4" name="Espace réservé du numéro de diapositive 3"/>
          <p:cNvSpPr>
            <a:spLocks noGrp="1"/>
          </p:cNvSpPr>
          <p:nvPr>
            <p:ph type="sldNum" sz="quarter" idx="5"/>
          </p:nvPr>
        </p:nvSpPr>
        <p:spPr/>
        <p:txBody>
          <a:bodyPr/>
          <a:lstStyle/>
          <a:p>
            <a:pPr>
              <a:defRPr/>
            </a:pPr>
            <a:fld id="{DD795D75-EDFF-4934-B8AB-09ECBFD30D29}" type="slidenum">
              <a:rPr lang="fr-FR" smtClean="0"/>
              <a:pPr>
                <a:defRPr/>
              </a:pPr>
              <a:t>24</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25</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27</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6A8A28BF-C4AD-485B-BCFA-523771EEAE86}" type="slidenum">
              <a:rPr lang="fr-FR" smtClean="0"/>
              <a:pPr/>
              <a:t>28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F29F033-49E7-4507-8E31-014CE00EA2D0}" type="datetimeFigureOut">
              <a:rPr lang="fr-FR" smtClean="0"/>
              <a:pPr/>
              <a:t>06/12/2014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805205-C306-48ED-AC66-C12C10F2DF5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F29F033-49E7-4507-8E31-014CE00EA2D0}" type="datetimeFigureOut">
              <a:rPr lang="fr-FR" smtClean="0"/>
              <a:pPr/>
              <a:t>06/12/2014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805205-C306-48ED-AC66-C12C10F2DF5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F29F033-49E7-4507-8E31-014CE00EA2D0}" type="datetimeFigureOut">
              <a:rPr lang="fr-FR" smtClean="0"/>
              <a:pPr/>
              <a:t>06/12/2014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805205-C306-48ED-AC66-C12C10F2DF5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F29F033-49E7-4507-8E31-014CE00EA2D0}" type="datetimeFigureOut">
              <a:rPr lang="fr-FR" smtClean="0"/>
              <a:pPr/>
              <a:t>06/12/2014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805205-C306-48ED-AC66-C12C10F2DF5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F29F033-49E7-4507-8E31-014CE00EA2D0}" type="datetimeFigureOut">
              <a:rPr lang="fr-FR" smtClean="0"/>
              <a:pPr/>
              <a:t>06/12/2014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0805205-C306-48ED-AC66-C12C10F2DF5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F29F033-49E7-4507-8E31-014CE00EA2D0}" type="datetimeFigureOut">
              <a:rPr lang="fr-FR" smtClean="0"/>
              <a:pPr/>
              <a:t>06/12/2014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0805205-C306-48ED-AC66-C12C10F2DF5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F29F033-49E7-4507-8E31-014CE00EA2D0}" type="datetimeFigureOut">
              <a:rPr lang="fr-FR" smtClean="0"/>
              <a:pPr/>
              <a:t>06/12/2014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0805205-C306-48ED-AC66-C12C10F2DF5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F29F033-49E7-4507-8E31-014CE00EA2D0}" type="datetimeFigureOut">
              <a:rPr lang="fr-FR" smtClean="0"/>
              <a:pPr/>
              <a:t>06/12/2014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0805205-C306-48ED-AC66-C12C10F2DF5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F29F033-49E7-4507-8E31-014CE00EA2D0}" type="datetimeFigureOut">
              <a:rPr lang="fr-FR" smtClean="0"/>
              <a:pPr/>
              <a:t>06/12/2014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0805205-C306-48ED-AC66-C12C10F2DF5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F29F033-49E7-4507-8E31-014CE00EA2D0}" type="datetimeFigureOut">
              <a:rPr lang="fr-FR" smtClean="0"/>
              <a:pPr/>
              <a:t>06/12/2014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0805205-C306-48ED-AC66-C12C10F2DF5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F29F033-49E7-4507-8E31-014CE00EA2D0}" type="datetimeFigureOut">
              <a:rPr lang="fr-FR" smtClean="0"/>
              <a:pPr/>
              <a:t>06/12/2014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0805205-C306-48ED-AC66-C12C10F2DF5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9F033-49E7-4507-8E31-014CE00EA2D0}" type="datetimeFigureOut">
              <a:rPr lang="fr-FR" smtClean="0"/>
              <a:pPr/>
              <a:t>06/12/2014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05205-C306-48ED-AC66-C12C10F2DF5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4.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4.xml"/><Relationship Id="rId6" Type="http://schemas.microsoft.com/office/2007/relationships/diagramDrawing" Target="../diagrams/drawing21.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4.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11" Type="http://schemas.microsoft.com/office/2007/relationships/diagramDrawing" Target="../diagrams/drawing26.xml"/><Relationship Id="rId5" Type="http://schemas.openxmlformats.org/officeDocument/2006/relationships/diagramColors" Target="../diagrams/colors24.xml"/><Relationship Id="rId10" Type="http://schemas.microsoft.com/office/2007/relationships/diagramDrawing" Target="../diagrams/drawing25.xml"/><Relationship Id="rId4" Type="http://schemas.openxmlformats.org/officeDocument/2006/relationships/diagramQuickStyle" Target="../diagrams/quickStyle24.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25.xml"/><Relationship Id="rId3" Type="http://schemas.openxmlformats.org/officeDocument/2006/relationships/image" Target="../media/image3.jpeg"/><Relationship Id="rId7" Type="http://schemas.openxmlformats.org/officeDocument/2006/relationships/diagramQuickStyle" Target="../diagrams/quickStyle2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25.xml"/><Relationship Id="rId5" Type="http://schemas.openxmlformats.org/officeDocument/2006/relationships/diagramData" Target="../diagrams/data25.xml"/><Relationship Id="rId4" Type="http://schemas.openxmlformats.org/officeDocument/2006/relationships/image" Target="../media/image4.jpeg"/><Relationship Id="rId9" Type="http://schemas.microsoft.com/office/2007/relationships/diagramDrawing" Target="../diagrams/drawing27.xml"/></Relationships>
</file>

<file path=ppt/slides/_rels/slide25.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diagramData" Target="../diagrams/data26.xml"/><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27.xml"/><Relationship Id="rId3" Type="http://schemas.openxmlformats.org/officeDocument/2006/relationships/image" Target="../media/image7.jpeg"/><Relationship Id="rId7" Type="http://schemas.openxmlformats.org/officeDocument/2006/relationships/diagramLayout" Target="../diagrams/layout27.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Data" Target="../diagrams/data27.xml"/><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diagramColors" Target="../diagrams/colors27.xml"/></Relationships>
</file>

<file path=ppt/slides/_rels/slide2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8.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 Id="rId9" Type="http://schemas.microsoft.com/office/2007/relationships/diagramDrawing" Target="../diagrams/drawing29.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29.xml"/><Relationship Id="rId3" Type="http://schemas.openxmlformats.org/officeDocument/2006/relationships/image" Target="../media/image12.png"/><Relationship Id="rId7" Type="http://schemas.openxmlformats.org/officeDocument/2006/relationships/diagramQuickStyle" Target="../diagrams/quickStyle2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29.xml"/><Relationship Id="rId5" Type="http://schemas.openxmlformats.org/officeDocument/2006/relationships/diagramData" Target="../diagrams/data29.xml"/><Relationship Id="rId10" Type="http://schemas.microsoft.com/office/2007/relationships/diagramDrawing" Target="../diagrams/drawing30.xml"/><Relationship Id="rId4" Type="http://schemas.openxmlformats.org/officeDocument/2006/relationships/image" Target="../media/image13.png"/><Relationship Id="rId9" Type="http://schemas.openxmlformats.org/officeDocument/2006/relationships/image" Target="../media/image14.jpeg"/></Relationships>
</file>

<file path=ppt/slides/_rels/slide29.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15.jpeg"/><Relationship Id="rId7" Type="http://schemas.openxmlformats.org/officeDocument/2006/relationships/diagramColors" Target="../diagrams/colors3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1.xml"/><Relationship Id="rId7"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1.xml"/><Relationship Id="rId11" Type="http://schemas.microsoft.com/office/2007/relationships/diagramDrawing" Target="../diagrams/drawing32.xml"/><Relationship Id="rId5" Type="http://schemas.openxmlformats.org/officeDocument/2006/relationships/diagramQuickStyle" Target="../diagrams/quickStyle31.xml"/><Relationship Id="rId10" Type="http://schemas.openxmlformats.org/officeDocument/2006/relationships/image" Target="../media/image19.png"/><Relationship Id="rId4" Type="http://schemas.openxmlformats.org/officeDocument/2006/relationships/diagramLayout" Target="../diagrams/layout31.xml"/><Relationship Id="rId9" Type="http://schemas.openxmlformats.org/officeDocument/2006/relationships/image" Target="../media/image18.jpeg"/></Relationships>
</file>

<file path=ppt/slides/_rels/slide31.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image" Target="../media/image20.png"/><Relationship Id="rId7" Type="http://schemas.openxmlformats.org/officeDocument/2006/relationships/diagramColors" Target="../diagrams/colors3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32.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image" Target="../media/image21.png"/><Relationship Id="rId7" Type="http://schemas.openxmlformats.org/officeDocument/2006/relationships/diagramColors" Target="../diagrams/colors3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s>
</file>

<file path=ppt/slides/_rels/slide33.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diagramData" Target="../diagrams/data34.xml"/><Relationship Id="rId7"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5.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image" Target="../media/image24.png"/><Relationship Id="rId7" Type="http://schemas.openxmlformats.org/officeDocument/2006/relationships/diagramColors" Target="../diagrams/colors3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36.xml"/><Relationship Id="rId5" Type="http://schemas.openxmlformats.org/officeDocument/2006/relationships/diagramLayout" Target="../diagrams/layout36.xml"/><Relationship Id="rId4" Type="http://schemas.openxmlformats.org/officeDocument/2006/relationships/diagramData" Target="../diagrams/data36.xml"/></Relationships>
</file>

<file path=ppt/slides/_rels/slide36.xml.rels><?xml version="1.0" encoding="UTF-8" standalone="yes"?>
<Relationships xmlns="http://schemas.openxmlformats.org/package/2006/relationships"><Relationship Id="rId8" Type="http://schemas.microsoft.com/office/2007/relationships/diagramDrawing" Target="../diagrams/drawing38.xml"/><Relationship Id="rId3" Type="http://schemas.openxmlformats.org/officeDocument/2006/relationships/image" Target="../media/image25.png"/><Relationship Id="rId7" Type="http://schemas.openxmlformats.org/officeDocument/2006/relationships/diagramColors" Target="../diagrams/colors3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37.xml"/><Relationship Id="rId5" Type="http://schemas.openxmlformats.org/officeDocument/2006/relationships/diagramLayout" Target="../diagrams/layout37.xml"/><Relationship Id="rId4" Type="http://schemas.openxmlformats.org/officeDocument/2006/relationships/diagramData" Target="../diagrams/data37.xml"/></Relationships>
</file>

<file path=ppt/slides/_rels/slide37.xml.rels><?xml version="1.0" encoding="UTF-8" standalone="yes"?>
<Relationships xmlns="http://schemas.openxmlformats.org/package/2006/relationships"><Relationship Id="rId8" Type="http://schemas.microsoft.com/office/2007/relationships/diagramDrawing" Target="../diagrams/drawing39.xml"/><Relationship Id="rId3" Type="http://schemas.openxmlformats.org/officeDocument/2006/relationships/image" Target="../media/image26.png"/><Relationship Id="rId7" Type="http://schemas.openxmlformats.org/officeDocument/2006/relationships/diagramColors" Target="../diagrams/colors3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38.xml"/><Relationship Id="rId5" Type="http://schemas.openxmlformats.org/officeDocument/2006/relationships/diagramLayout" Target="../diagrams/layout38.xml"/><Relationship Id="rId4" Type="http://schemas.openxmlformats.org/officeDocument/2006/relationships/diagramData" Target="../diagrams/data38.xml"/></Relationships>
</file>

<file path=ppt/slides/_rels/slide38.xml.rels><?xml version="1.0" encoding="UTF-8" standalone="yes"?>
<Relationships xmlns="http://schemas.openxmlformats.org/package/2006/relationships"><Relationship Id="rId8" Type="http://schemas.microsoft.com/office/2007/relationships/diagramDrawing" Target="../diagrams/drawing40.xml"/><Relationship Id="rId3" Type="http://schemas.openxmlformats.org/officeDocument/2006/relationships/diagramData" Target="../diagrams/data39.xml"/><Relationship Id="rId7"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0.xml.rels><?xml version="1.0" encoding="UTF-8" standalone="yes"?>
<Relationships xmlns="http://schemas.openxmlformats.org/package/2006/relationships"><Relationship Id="rId8" Type="http://schemas.microsoft.com/office/2007/relationships/diagramDrawing" Target="../diagrams/drawing42.xml"/><Relationship Id="rId3" Type="http://schemas.openxmlformats.org/officeDocument/2006/relationships/image" Target="../media/image28.jpeg"/><Relationship Id="rId7" Type="http://schemas.openxmlformats.org/officeDocument/2006/relationships/diagramColors" Target="../diagrams/colors4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41.xml"/><Relationship Id="rId5" Type="http://schemas.openxmlformats.org/officeDocument/2006/relationships/diagramLayout" Target="../diagrams/layout41.xml"/><Relationship Id="rId4" Type="http://schemas.openxmlformats.org/officeDocument/2006/relationships/diagramData" Target="../diagrams/data41.xml"/></Relationships>
</file>

<file path=ppt/slides/_rels/slide41.xml.rels><?xml version="1.0" encoding="UTF-8" standalone="yes"?>
<Relationships xmlns="http://schemas.openxmlformats.org/package/2006/relationships"><Relationship Id="rId8" Type="http://schemas.microsoft.com/office/2007/relationships/diagramDrawing" Target="../diagrams/drawing43.xml"/><Relationship Id="rId3" Type="http://schemas.openxmlformats.org/officeDocument/2006/relationships/image" Target="../media/image29.jpeg"/><Relationship Id="rId7" Type="http://schemas.openxmlformats.org/officeDocument/2006/relationships/diagramColors" Target="../diagrams/colors4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42.xml"/><Relationship Id="rId5" Type="http://schemas.openxmlformats.org/officeDocument/2006/relationships/diagramLayout" Target="../diagrams/layout42.xml"/><Relationship Id="rId4" Type="http://schemas.openxmlformats.org/officeDocument/2006/relationships/diagramData" Target="../diagrams/data4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45.xml"/><Relationship Id="rId3" Type="http://schemas.openxmlformats.org/officeDocument/2006/relationships/image" Target="../media/image30.jpeg"/><Relationship Id="rId7" Type="http://schemas.openxmlformats.org/officeDocument/2006/relationships/diagramQuickStyle" Target="../diagrams/quickStyle4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Layout" Target="../diagrams/layout45.xml"/><Relationship Id="rId5" Type="http://schemas.openxmlformats.org/officeDocument/2006/relationships/diagramData" Target="../diagrams/data45.xml"/><Relationship Id="rId4" Type="http://schemas.openxmlformats.org/officeDocument/2006/relationships/image" Target="../media/image31.jpeg"/><Relationship Id="rId9" Type="http://schemas.microsoft.com/office/2007/relationships/diagramDrawing" Target="../diagrams/drawing46.xml"/></Relationships>
</file>

<file path=ppt/slides/_rels/slide45.xml.rels><?xml version="1.0" encoding="UTF-8" standalone="yes"?>
<Relationships xmlns="http://schemas.openxmlformats.org/package/2006/relationships"><Relationship Id="rId8" Type="http://schemas.microsoft.com/office/2007/relationships/diagramDrawing" Target="../diagrams/drawing47.xml"/><Relationship Id="rId3" Type="http://schemas.openxmlformats.org/officeDocument/2006/relationships/image" Target="../media/image32.jpeg"/><Relationship Id="rId7" Type="http://schemas.openxmlformats.org/officeDocument/2006/relationships/diagramColors" Target="../diagrams/colors4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46.xml"/><Relationship Id="rId5" Type="http://schemas.openxmlformats.org/officeDocument/2006/relationships/diagramLayout" Target="../diagrams/layout46.xml"/><Relationship Id="rId4" Type="http://schemas.openxmlformats.org/officeDocument/2006/relationships/diagramData" Target="../diagrams/data46.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9.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48.xml.rels><?xml version="1.0" encoding="UTF-8" standalone="yes"?>
<Relationships xmlns="http://schemas.openxmlformats.org/package/2006/relationships"><Relationship Id="rId8" Type="http://schemas.microsoft.com/office/2007/relationships/diagramDrawing" Target="../diagrams/drawing50.xml"/><Relationship Id="rId3" Type="http://schemas.openxmlformats.org/officeDocument/2006/relationships/image" Target="../media/image33.jpeg"/><Relationship Id="rId7" Type="http://schemas.openxmlformats.org/officeDocument/2006/relationships/diagramColors" Target="../diagrams/colors4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49.xml"/><Relationship Id="rId5" Type="http://schemas.openxmlformats.org/officeDocument/2006/relationships/diagramLayout" Target="../diagrams/layout49.xml"/><Relationship Id="rId4" Type="http://schemas.openxmlformats.org/officeDocument/2006/relationships/diagramData" Target="../diagrams/data49.xml"/></Relationships>
</file>

<file path=ppt/slides/_rels/slide49.xml.rels><?xml version="1.0" encoding="UTF-8" standalone="yes"?>
<Relationships xmlns="http://schemas.openxmlformats.org/package/2006/relationships"><Relationship Id="rId8" Type="http://schemas.microsoft.com/office/2007/relationships/diagramDrawing" Target="../diagrams/drawing51.xml"/><Relationship Id="rId3" Type="http://schemas.openxmlformats.org/officeDocument/2006/relationships/image" Target="../media/image34.jpeg"/><Relationship Id="rId7" Type="http://schemas.openxmlformats.org/officeDocument/2006/relationships/diagramColors" Target="../diagrams/colors50.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50.xml"/><Relationship Id="rId5" Type="http://schemas.openxmlformats.org/officeDocument/2006/relationships/diagramLayout" Target="../diagrams/layout50.xml"/><Relationship Id="rId4" Type="http://schemas.openxmlformats.org/officeDocument/2006/relationships/diagramData" Target="../diagrams/data5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51.xml.rels><?xml version="1.0" encoding="UTF-8" standalone="yes"?>
<Relationships xmlns="http://schemas.openxmlformats.org/package/2006/relationships"><Relationship Id="rId8" Type="http://schemas.microsoft.com/office/2007/relationships/diagramDrawing" Target="../diagrams/drawing53.xml"/><Relationship Id="rId3" Type="http://schemas.openxmlformats.org/officeDocument/2006/relationships/diagramLayout" Target="../diagrams/layout52.xml"/><Relationship Id="rId7" Type="http://schemas.openxmlformats.org/officeDocument/2006/relationships/image" Target="../media/image36.png"/><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3.xml"/><Relationship Id="rId7" Type="http://schemas.microsoft.com/office/2007/relationships/diagramDrawing" Target="../diagrams/drawing54.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54.xml.rels><?xml version="1.0" encoding="UTF-8" standalone="yes"?>
<Relationships xmlns="http://schemas.openxmlformats.org/package/2006/relationships"><Relationship Id="rId8" Type="http://schemas.openxmlformats.org/officeDocument/2006/relationships/diagramColors" Target="../diagrams/colors55.xml"/><Relationship Id="rId3" Type="http://schemas.openxmlformats.org/officeDocument/2006/relationships/image" Target="../media/image38.png"/><Relationship Id="rId7" Type="http://schemas.openxmlformats.org/officeDocument/2006/relationships/diagramQuickStyle" Target="../diagrams/quickStyle5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Layout" Target="../diagrams/layout55.xml"/><Relationship Id="rId5" Type="http://schemas.openxmlformats.org/officeDocument/2006/relationships/diagramData" Target="../diagrams/data55.xml"/><Relationship Id="rId4" Type="http://schemas.openxmlformats.org/officeDocument/2006/relationships/image" Target="../media/image39.png"/><Relationship Id="rId9" Type="http://schemas.microsoft.com/office/2007/relationships/diagramDrawing" Target="../diagrams/drawing56.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56.xml"/><Relationship Id="rId7" Type="http://schemas.microsoft.com/office/2007/relationships/diagramDrawing" Target="../diagrams/drawing5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8.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58.xml"/><Relationship Id="rId7" Type="http://schemas.microsoft.com/office/2007/relationships/diagramDrawing" Target="../diagrams/drawing59.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58.xml.rels><?xml version="1.0" encoding="UTF-8" standalone="yes"?>
<Relationships xmlns="http://schemas.openxmlformats.org/package/2006/relationships"><Relationship Id="rId8" Type="http://schemas.microsoft.com/office/2007/relationships/diagramDrawing" Target="../diagrams/drawing60.xml"/><Relationship Id="rId3" Type="http://schemas.openxmlformats.org/officeDocument/2006/relationships/image" Target="../media/image40.png"/><Relationship Id="rId7" Type="http://schemas.openxmlformats.org/officeDocument/2006/relationships/diagramColors" Target="../diagrams/colors59.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59.xml"/><Relationship Id="rId5" Type="http://schemas.openxmlformats.org/officeDocument/2006/relationships/diagramLayout" Target="../diagrams/layout59.xml"/><Relationship Id="rId4" Type="http://schemas.openxmlformats.org/officeDocument/2006/relationships/diagramData" Target="../diagrams/data59.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60.xml"/><Relationship Id="rId7" Type="http://schemas.microsoft.com/office/2007/relationships/diagramDrawing" Target="../diagrams/drawing6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7" Type="http://schemas.microsoft.com/office/2007/relationships/diagramDrawing" Target="../diagrams/drawing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61.xml"/><Relationship Id="rId3" Type="http://schemas.openxmlformats.org/officeDocument/2006/relationships/image" Target="../media/image41.png"/><Relationship Id="rId7" Type="http://schemas.openxmlformats.org/officeDocument/2006/relationships/diagramQuickStyle" Target="../diagrams/quickStyle6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Layout" Target="../diagrams/layout61.xml"/><Relationship Id="rId5" Type="http://schemas.openxmlformats.org/officeDocument/2006/relationships/diagramData" Target="../diagrams/data61.xml"/><Relationship Id="rId4" Type="http://schemas.openxmlformats.org/officeDocument/2006/relationships/image" Target="../media/image42.png"/><Relationship Id="rId9" Type="http://schemas.microsoft.com/office/2007/relationships/diagramDrawing" Target="../diagrams/drawing6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62.xml"/><Relationship Id="rId7" Type="http://schemas.microsoft.com/office/2007/relationships/diagramDrawing" Target="../diagrams/drawing6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62.xml"/><Relationship Id="rId5" Type="http://schemas.openxmlformats.org/officeDocument/2006/relationships/diagramQuickStyle" Target="../diagrams/quickStyle62.xml"/><Relationship Id="rId4" Type="http://schemas.openxmlformats.org/officeDocument/2006/relationships/diagramLayout" Target="../diagrams/layout6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63.xml"/><Relationship Id="rId7" Type="http://schemas.microsoft.com/office/2007/relationships/diagramDrawing" Target="../diagrams/drawing64.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63.xml"/><Relationship Id="rId5" Type="http://schemas.openxmlformats.org/officeDocument/2006/relationships/diagramQuickStyle" Target="../diagrams/quickStyle63.xml"/><Relationship Id="rId4" Type="http://schemas.openxmlformats.org/officeDocument/2006/relationships/diagramLayout" Target="../diagrams/layout63.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64.xml"/><Relationship Id="rId7" Type="http://schemas.microsoft.com/office/2007/relationships/diagramDrawing" Target="../diagrams/drawing65.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64.xml"/><Relationship Id="rId5" Type="http://schemas.openxmlformats.org/officeDocument/2006/relationships/diagramQuickStyle" Target="../diagrams/quickStyle64.xml"/><Relationship Id="rId4" Type="http://schemas.openxmlformats.org/officeDocument/2006/relationships/diagramLayout" Target="../diagrams/layout64.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65.xml"/><Relationship Id="rId7" Type="http://schemas.microsoft.com/office/2007/relationships/diagramDrawing" Target="../diagrams/drawing66.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65.xml"/><Relationship Id="rId5" Type="http://schemas.openxmlformats.org/officeDocument/2006/relationships/diagramQuickStyle" Target="../diagrams/quickStyle65.xml"/><Relationship Id="rId4" Type="http://schemas.openxmlformats.org/officeDocument/2006/relationships/diagramLayout" Target="../diagrams/layout65.xml"/></Relationships>
</file>

<file path=ppt/slides/_rels/slide65.xml.rels><?xml version="1.0" encoding="UTF-8" standalone="yes"?>
<Relationships xmlns="http://schemas.openxmlformats.org/package/2006/relationships"><Relationship Id="rId8" Type="http://schemas.openxmlformats.org/officeDocument/2006/relationships/diagramColors" Target="../diagrams/colors66.xml"/><Relationship Id="rId3" Type="http://schemas.openxmlformats.org/officeDocument/2006/relationships/image" Target="../media/image43.png"/><Relationship Id="rId7" Type="http://schemas.openxmlformats.org/officeDocument/2006/relationships/diagramQuickStyle" Target="../diagrams/quickStyle66.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Layout" Target="../diagrams/layout66.xml"/><Relationship Id="rId5" Type="http://schemas.openxmlformats.org/officeDocument/2006/relationships/diagramData" Target="../diagrams/data66.xml"/><Relationship Id="rId4" Type="http://schemas.openxmlformats.org/officeDocument/2006/relationships/image" Target="../media/image44.png"/><Relationship Id="rId9" Type="http://schemas.microsoft.com/office/2007/relationships/diagramDrawing" Target="../diagrams/drawing67.xml"/></Relationships>
</file>

<file path=ppt/slides/_rels/slide66.xml.rels><?xml version="1.0" encoding="UTF-8" standalone="yes"?>
<Relationships xmlns="http://schemas.openxmlformats.org/package/2006/relationships"><Relationship Id="rId8" Type="http://schemas.openxmlformats.org/officeDocument/2006/relationships/diagramLayout" Target="../diagrams/layout68.xml"/><Relationship Id="rId3" Type="http://schemas.openxmlformats.org/officeDocument/2006/relationships/diagramData" Target="../diagrams/data67.xml"/><Relationship Id="rId7" Type="http://schemas.openxmlformats.org/officeDocument/2006/relationships/diagramData" Target="../diagrams/data68.xml"/><Relationship Id="rId12" Type="http://schemas.microsoft.com/office/2007/relationships/diagramDrawing" Target="../diagrams/drawing69.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67.xml"/><Relationship Id="rId11" Type="http://schemas.microsoft.com/office/2007/relationships/diagramDrawing" Target="../diagrams/drawing68.xml"/><Relationship Id="rId5" Type="http://schemas.openxmlformats.org/officeDocument/2006/relationships/diagramQuickStyle" Target="../diagrams/quickStyle67.xml"/><Relationship Id="rId10" Type="http://schemas.openxmlformats.org/officeDocument/2006/relationships/diagramColors" Target="../diagrams/colors68.xml"/><Relationship Id="rId4" Type="http://schemas.openxmlformats.org/officeDocument/2006/relationships/diagramLayout" Target="../diagrams/layout67.xml"/><Relationship Id="rId9" Type="http://schemas.openxmlformats.org/officeDocument/2006/relationships/diagramQuickStyle" Target="../diagrams/quickStyle68.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69.xml"/><Relationship Id="rId7" Type="http://schemas.microsoft.com/office/2007/relationships/diagramDrawing" Target="../diagrams/drawing70.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69.xml"/><Relationship Id="rId5" Type="http://schemas.openxmlformats.org/officeDocument/2006/relationships/diagramQuickStyle" Target="../diagrams/quickStyle69.xml"/><Relationship Id="rId4" Type="http://schemas.openxmlformats.org/officeDocument/2006/relationships/diagramLayout" Target="../diagrams/layout69.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70.xml"/><Relationship Id="rId7" Type="http://schemas.microsoft.com/office/2007/relationships/diagramDrawing" Target="../diagrams/drawing71.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70.xml"/><Relationship Id="rId5" Type="http://schemas.openxmlformats.org/officeDocument/2006/relationships/diagramQuickStyle" Target="../diagrams/quickStyle70.xml"/><Relationship Id="rId4" Type="http://schemas.openxmlformats.org/officeDocument/2006/relationships/diagramLayout" Target="../diagrams/layout70.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71.xml"/><Relationship Id="rId7" Type="http://schemas.microsoft.com/office/2007/relationships/diagramDrawing" Target="../diagrams/drawing72.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71.xml"/><Relationship Id="rId5" Type="http://schemas.openxmlformats.org/officeDocument/2006/relationships/diagramQuickStyle" Target="../diagrams/quickStyle71.xml"/><Relationship Id="rId4" Type="http://schemas.openxmlformats.org/officeDocument/2006/relationships/diagramLayout" Target="../diagrams/layout71.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diagramLayout" Target="../diagrams/layout7.xml"/><Relationship Id="rId7" Type="http://schemas.openxmlformats.org/officeDocument/2006/relationships/diagramLayout" Target="../diagrams/layout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diagramData" Target="../diagrams/data8.xml"/><Relationship Id="rId11" Type="http://schemas.microsoft.com/office/2007/relationships/diagramDrawing" Target="../diagrams/drawing8.xml"/><Relationship Id="rId5" Type="http://schemas.openxmlformats.org/officeDocument/2006/relationships/diagramColors" Target="../diagrams/colors7.xml"/><Relationship Id="rId10" Type="http://schemas.microsoft.com/office/2007/relationships/diagramDrawing" Target="../diagrams/drawing7.xml"/><Relationship Id="rId4" Type="http://schemas.openxmlformats.org/officeDocument/2006/relationships/diagramQuickStyle" Target="../diagrams/quickStyle7.xml"/><Relationship Id="rId9" Type="http://schemas.openxmlformats.org/officeDocument/2006/relationships/diagramColors" Target="../diagrams/colors8.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72.xml"/><Relationship Id="rId7" Type="http://schemas.microsoft.com/office/2007/relationships/diagramDrawing" Target="../diagrams/drawing73.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72.xml"/><Relationship Id="rId5" Type="http://schemas.openxmlformats.org/officeDocument/2006/relationships/diagramQuickStyle" Target="../diagrams/quickStyle72.xml"/><Relationship Id="rId4" Type="http://schemas.openxmlformats.org/officeDocument/2006/relationships/diagramLayout" Target="../diagrams/layout72.xml"/></Relationships>
</file>

<file path=ppt/slides/_rels/slide71.xml.rels><?xml version="1.0" encoding="UTF-8" standalone="yes"?>
<Relationships xmlns="http://schemas.openxmlformats.org/package/2006/relationships"><Relationship Id="rId8" Type="http://schemas.microsoft.com/office/2007/relationships/diagramDrawing" Target="../diagrams/drawing74.xml"/><Relationship Id="rId3" Type="http://schemas.openxmlformats.org/officeDocument/2006/relationships/image" Target="../media/image45.png"/><Relationship Id="rId7" Type="http://schemas.openxmlformats.org/officeDocument/2006/relationships/diagramColors" Target="../diagrams/colors73.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QuickStyle" Target="../diagrams/quickStyle73.xml"/><Relationship Id="rId5" Type="http://schemas.openxmlformats.org/officeDocument/2006/relationships/diagramLayout" Target="../diagrams/layout73.xml"/><Relationship Id="rId4" Type="http://schemas.openxmlformats.org/officeDocument/2006/relationships/diagramData" Target="../diagrams/data73.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74.xml"/><Relationship Id="rId7" Type="http://schemas.microsoft.com/office/2007/relationships/diagramDrawing" Target="../diagrams/drawing75.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74.xml"/><Relationship Id="rId5" Type="http://schemas.openxmlformats.org/officeDocument/2006/relationships/diagramQuickStyle" Target="../diagrams/quickStyle74.xml"/><Relationship Id="rId4" Type="http://schemas.openxmlformats.org/officeDocument/2006/relationships/diagramLayout" Target="../diagrams/layout74.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75.xml"/><Relationship Id="rId2" Type="http://schemas.openxmlformats.org/officeDocument/2006/relationships/diagramData" Target="../diagrams/data75.xml"/><Relationship Id="rId1" Type="http://schemas.openxmlformats.org/officeDocument/2006/relationships/slideLayout" Target="../slideLayouts/slideLayout2.xml"/><Relationship Id="rId6" Type="http://schemas.microsoft.com/office/2007/relationships/diagramDrawing" Target="../diagrams/drawing76.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7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76.xml"/><Relationship Id="rId2" Type="http://schemas.openxmlformats.org/officeDocument/2006/relationships/diagramData" Target="../diagrams/data76.xml"/><Relationship Id="rId1" Type="http://schemas.openxmlformats.org/officeDocument/2006/relationships/slideLayout" Target="../slideLayouts/slideLayout2.xml"/><Relationship Id="rId6" Type="http://schemas.microsoft.com/office/2007/relationships/diagramDrawing" Target="../diagrams/drawing77.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77.xml"/><Relationship Id="rId2" Type="http://schemas.openxmlformats.org/officeDocument/2006/relationships/diagramData" Target="../diagrams/data77.xml"/><Relationship Id="rId1" Type="http://schemas.openxmlformats.org/officeDocument/2006/relationships/slideLayout" Target="../slideLayouts/slideLayout2.xml"/><Relationship Id="rId6" Type="http://schemas.microsoft.com/office/2007/relationships/diagramDrawing" Target="../diagrams/drawing80.xml"/><Relationship Id="rId5" Type="http://schemas.openxmlformats.org/officeDocument/2006/relationships/diagramColors" Target="../diagrams/colors77.xml"/><Relationship Id="rId4" Type="http://schemas.openxmlformats.org/officeDocument/2006/relationships/diagramQuickStyle" Target="../diagrams/quickStyle77.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78.xml"/><Relationship Id="rId2" Type="http://schemas.openxmlformats.org/officeDocument/2006/relationships/diagramData" Target="../diagrams/data78.xml"/><Relationship Id="rId1" Type="http://schemas.openxmlformats.org/officeDocument/2006/relationships/slideLayout" Target="../slideLayouts/slideLayout2.xml"/><Relationship Id="rId6" Type="http://schemas.microsoft.com/office/2007/relationships/diagramDrawing" Target="../diagrams/drawing81.xml"/><Relationship Id="rId5" Type="http://schemas.openxmlformats.org/officeDocument/2006/relationships/diagramColors" Target="../diagrams/colors78.xml"/><Relationship Id="rId4" Type="http://schemas.openxmlformats.org/officeDocument/2006/relationships/diagramQuickStyle" Target="../diagrams/quickStyle78.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79.xml"/><Relationship Id="rId7" Type="http://schemas.microsoft.com/office/2007/relationships/diagramDrawing" Target="../diagrams/drawing82.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79.xml"/><Relationship Id="rId5" Type="http://schemas.openxmlformats.org/officeDocument/2006/relationships/diagramQuickStyle" Target="../diagrams/quickStyle79.xml"/><Relationship Id="rId4" Type="http://schemas.openxmlformats.org/officeDocument/2006/relationships/diagramLayout" Target="../diagrams/layout79.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80.xml"/><Relationship Id="rId7" Type="http://schemas.microsoft.com/office/2007/relationships/diagramDrawing" Target="../diagrams/drawing83.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80.xml"/><Relationship Id="rId5" Type="http://schemas.openxmlformats.org/officeDocument/2006/relationships/diagramQuickStyle" Target="../diagrams/quickStyle80.xml"/><Relationship Id="rId4" Type="http://schemas.openxmlformats.org/officeDocument/2006/relationships/diagramLayout" Target="../diagrams/layout8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81.xml"/><Relationship Id="rId2" Type="http://schemas.openxmlformats.org/officeDocument/2006/relationships/diagramData" Target="../diagrams/data81.xml"/><Relationship Id="rId1" Type="http://schemas.openxmlformats.org/officeDocument/2006/relationships/slideLayout" Target="../slideLayouts/slideLayout2.xml"/><Relationship Id="rId6" Type="http://schemas.microsoft.com/office/2007/relationships/diagramDrawing" Target="../diagrams/drawing78.xml"/><Relationship Id="rId5" Type="http://schemas.openxmlformats.org/officeDocument/2006/relationships/diagramColors" Target="../diagrams/colors81.xml"/><Relationship Id="rId4" Type="http://schemas.openxmlformats.org/officeDocument/2006/relationships/diagramQuickStyle" Target="../diagrams/quickStyle81.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82.xml"/><Relationship Id="rId2" Type="http://schemas.openxmlformats.org/officeDocument/2006/relationships/diagramData" Target="../diagrams/data82.xml"/><Relationship Id="rId1" Type="http://schemas.openxmlformats.org/officeDocument/2006/relationships/slideLayout" Target="../slideLayouts/slideLayout2.xml"/><Relationship Id="rId6" Type="http://schemas.microsoft.com/office/2007/relationships/diagramDrawing" Target="../diagrams/drawing84.xml"/><Relationship Id="rId5" Type="http://schemas.openxmlformats.org/officeDocument/2006/relationships/diagramColors" Target="../diagrams/colors82.xml"/><Relationship Id="rId4" Type="http://schemas.openxmlformats.org/officeDocument/2006/relationships/diagramQuickStyle" Target="../diagrams/quickStyle82.xml"/></Relationships>
</file>

<file path=ppt/slides/_rels/slide8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8" Type="http://schemas.openxmlformats.org/officeDocument/2006/relationships/diagramLayout" Target="../diagrams/layout83.xml"/><Relationship Id="rId3" Type="http://schemas.openxmlformats.org/officeDocument/2006/relationships/hyperlink" Target="http://www.ccac.ca/" TargetMode="External"/><Relationship Id="rId7" Type="http://schemas.openxmlformats.org/officeDocument/2006/relationships/diagramData" Target="../diagrams/data83.xml"/><Relationship Id="rId2" Type="http://schemas.openxmlformats.org/officeDocument/2006/relationships/hyperlink" Target="http://fr.calameo.com/read/0002012984a20821d3bb7" TargetMode="External"/><Relationship Id="rId1" Type="http://schemas.openxmlformats.org/officeDocument/2006/relationships/slideLayout" Target="../slideLayouts/slideLayout2.xml"/><Relationship Id="rId6" Type="http://schemas.openxmlformats.org/officeDocument/2006/relationships/hyperlink" Target="http://extranet.inserm.fr/recherche-pre-clinique/l-animal-de-laboratoire" TargetMode="External"/><Relationship Id="rId5" Type="http://schemas.openxmlformats.org/officeDocument/2006/relationships/hyperlink" Target="mailto:bea@inserm.fr" TargetMode="External"/><Relationship Id="rId10" Type="http://schemas.openxmlformats.org/officeDocument/2006/relationships/diagramColors" Target="../diagrams/colors83.xml"/><Relationship Id="rId4" Type="http://schemas.openxmlformats.org/officeDocument/2006/relationships/hyperlink" Target="http://www.afstal.com/" TargetMode="External"/><Relationship Id="rId9" Type="http://schemas.openxmlformats.org/officeDocument/2006/relationships/diagramQuickStyle" Target="../diagrams/quickStyle83.xml"/></Relationships>
</file>

<file path=ppt/slides/_rels/slide84.xml.rels><?xml version="1.0" encoding="UTF-8" standalone="yes"?>
<Relationships xmlns="http://schemas.openxmlformats.org/package/2006/relationships"><Relationship Id="rId8" Type="http://schemas.openxmlformats.org/officeDocument/2006/relationships/diagramQuickStyle" Target="../diagrams/quickStyle84.xml"/><Relationship Id="rId3" Type="http://schemas.openxmlformats.org/officeDocument/2006/relationships/hyperlink" Target="http://www.adhys.org/fiches/exp_anim.htm" TargetMode="External"/><Relationship Id="rId7" Type="http://schemas.openxmlformats.org/officeDocument/2006/relationships/diagramLayout" Target="../diagrams/layout84.xml"/><Relationship Id="rId2" Type="http://schemas.openxmlformats.org/officeDocument/2006/relationships/hyperlink" Target="Tel:1800.561.4975" TargetMode="External"/><Relationship Id="rId1" Type="http://schemas.openxmlformats.org/officeDocument/2006/relationships/slideLayout" Target="../slideLayouts/slideLayout2.xml"/><Relationship Id="rId6" Type="http://schemas.openxmlformats.org/officeDocument/2006/relationships/diagramData" Target="../diagrams/data84.xml"/><Relationship Id="rId5" Type="http://schemas.openxmlformats.org/officeDocument/2006/relationships/hyperlink" Target="http://www.labome.fr/method/Laboratory-Mice-and-Rats.html" TargetMode="External"/><Relationship Id="rId4" Type="http://schemas.openxmlformats.org/officeDocument/2006/relationships/hyperlink" Target="https://www1.clermont.inra.fr/cemeaa/index.php/veille/8-analgeiques-et-anesthesie/24-euthanasie-des-animaux-de-laboratoire.html" TargetMode="External"/><Relationship Id="rId9" Type="http://schemas.openxmlformats.org/officeDocument/2006/relationships/diagramColors" Target="../diagrams/colors84.xml"/></Relationships>
</file>

<file path=ppt/slides/_rels/slide8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9000"/>
            <a:lum/>
          </a:blip>
          <a:srcRect/>
          <a:stretch>
            <a:fillRect l="-19000" r="-4000" b="-15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71472" y="2744793"/>
            <a:ext cx="8458200" cy="1541463"/>
          </a:xfrm>
        </p:spPr>
        <p:txBody>
          <a:bodyPr>
            <a:normAutofit/>
          </a:bodyPr>
          <a:lstStyle/>
          <a:p>
            <a:r>
              <a:rPr lang="fr-FR" sz="6600" dirty="0" smtClean="0">
                <a:effectLst>
                  <a:outerShdw blurRad="38100" dist="38100" dir="2700000" algn="tl">
                    <a:srgbClr val="000000">
                      <a:alpha val="43137"/>
                    </a:srgbClr>
                  </a:outerShdw>
                </a:effectLst>
                <a:latin typeface="Times New Roman" pitchFamily="18" charset="0"/>
                <a:cs typeface="Times New Roman" pitchFamily="18" charset="0"/>
              </a:rPr>
              <a:t>Animaux de laboratoire</a:t>
            </a:r>
            <a:endParaRPr lang="fr-FR" sz="66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ous-titre 2"/>
          <p:cNvSpPr>
            <a:spLocks noGrp="1"/>
          </p:cNvSpPr>
          <p:nvPr>
            <p:ph type="subTitle" idx="1"/>
          </p:nvPr>
        </p:nvSpPr>
        <p:spPr>
          <a:xfrm>
            <a:off x="3707904" y="5143512"/>
            <a:ext cx="5436096" cy="794778"/>
          </a:xfrm>
        </p:spPr>
        <p:txBody>
          <a:bodyPr>
            <a:normAutofit fontScale="92500"/>
          </a:bodyPr>
          <a:lstStyle/>
          <a:p>
            <a:r>
              <a:rPr lang="fr-FR" sz="2400" u="sng" dirty="0" smtClean="0">
                <a:solidFill>
                  <a:srgbClr val="C00000"/>
                </a:solidFill>
                <a:latin typeface="Times New Roman" pitchFamily="18" charset="0"/>
                <a:cs typeface="Times New Roman" pitchFamily="18" charset="0"/>
              </a:rPr>
              <a:t>Réalisé par</a:t>
            </a:r>
            <a:r>
              <a:rPr lang="fr-FR" sz="2400" dirty="0" smtClean="0">
                <a:solidFill>
                  <a:srgbClr val="C00000"/>
                </a:solidFill>
                <a:latin typeface="Times New Roman" pitchFamily="18" charset="0"/>
                <a:cs typeface="Times New Roman" pitchFamily="18" charset="0"/>
              </a:rPr>
              <a:t>: Dr </a:t>
            </a:r>
            <a:r>
              <a:rPr lang="fr-FR" dirty="0" smtClean="0">
                <a:solidFill>
                  <a:srgbClr val="C00000"/>
                </a:solidFill>
                <a:latin typeface="Times New Roman" pitchFamily="18" charset="0"/>
                <a:cs typeface="Times New Roman" pitchFamily="18" charset="0"/>
              </a:rPr>
              <a:t>BEKHTI </a:t>
            </a:r>
            <a:r>
              <a:rPr lang="fr-FR" sz="2600" dirty="0" smtClean="0">
                <a:solidFill>
                  <a:srgbClr val="C00000"/>
                </a:solidFill>
                <a:latin typeface="Times New Roman" pitchFamily="18" charset="0"/>
                <a:cs typeface="Times New Roman" pitchFamily="18" charset="0"/>
              </a:rPr>
              <a:t>Ibtissem .NH</a:t>
            </a:r>
            <a:endParaRPr lang="fr-FR" dirty="0" smtClean="0">
              <a:solidFill>
                <a:srgbClr val="C00000"/>
              </a:solidFill>
              <a:latin typeface="Times New Roman" pitchFamily="18" charset="0"/>
              <a:cs typeface="Times New Roman" pitchFamily="18" charset="0"/>
            </a:endParaRPr>
          </a:p>
        </p:txBody>
      </p:sp>
      <p:sp>
        <p:nvSpPr>
          <p:cNvPr id="4" name="ZoneTexte 3"/>
          <p:cNvSpPr txBox="1"/>
          <p:nvPr/>
        </p:nvSpPr>
        <p:spPr>
          <a:xfrm>
            <a:off x="1428728" y="214290"/>
            <a:ext cx="6000792" cy="1015663"/>
          </a:xfrm>
          <a:prstGeom prst="rect">
            <a:avLst/>
          </a:prstGeom>
          <a:noFill/>
        </p:spPr>
        <p:txBody>
          <a:bodyPr wrap="square" rtlCol="0">
            <a:spAutoFit/>
          </a:bodyPr>
          <a:lstStyle/>
          <a:p>
            <a:pPr algn="ctr"/>
            <a:r>
              <a:rPr lang="fr-FR" sz="2000"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Etablissement Hospitalier Universitaire d'Oran</a:t>
            </a:r>
          </a:p>
          <a:p>
            <a:pPr algn="ctr"/>
            <a:r>
              <a:rPr lang="fr-FR" sz="2000"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Service de pharmacovigilance</a:t>
            </a:r>
          </a:p>
          <a:p>
            <a:pPr algn="ctr"/>
            <a:r>
              <a:rPr lang="fr-FR" sz="2000"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Pr TOUMI</a:t>
            </a:r>
            <a:endParaRPr lang="fr-FR" sz="2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ZoneTexte 4"/>
          <p:cNvSpPr txBox="1"/>
          <p:nvPr/>
        </p:nvSpPr>
        <p:spPr>
          <a:xfrm>
            <a:off x="357158" y="6098465"/>
            <a:ext cx="1714512" cy="830997"/>
          </a:xfrm>
          <a:prstGeom prst="rect">
            <a:avLst/>
          </a:prstGeom>
          <a:noFill/>
        </p:spPr>
        <p:txBody>
          <a:bodyPr wrap="square" rtlCol="0">
            <a:spAutoFit/>
          </a:bodyPr>
          <a:lstStyle/>
          <a:p>
            <a:r>
              <a:rPr lang="fr-FR" sz="2400"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2014/2015</a:t>
            </a:r>
          </a:p>
          <a:p>
            <a:endParaRPr lang="fr-FR" sz="2400"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3143240" y="719126"/>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Elevage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4" name="Espace réservé du contenu 8"/>
          <p:cNvGraphicFramePr>
            <a:graphicFrameLocks/>
          </p:cNvGraphicFramePr>
          <p:nvPr/>
        </p:nvGraphicFramePr>
        <p:xfrm>
          <a:off x="457200" y="71414"/>
          <a:ext cx="8229600"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ZoneTexte 17"/>
          <p:cNvSpPr txBox="1"/>
          <p:nvPr/>
        </p:nvSpPr>
        <p:spPr>
          <a:xfrm>
            <a:off x="1832584" y="1124744"/>
            <a:ext cx="184731" cy="400110"/>
          </a:xfrm>
          <a:prstGeom prst="rect">
            <a:avLst/>
          </a:prstGeom>
          <a:noFill/>
        </p:spPr>
        <p:txBody>
          <a:bodyPr wrap="none" rtlCol="0">
            <a:spAutoFit/>
          </a:bodyPr>
          <a:lstStyle/>
          <a:p>
            <a:endParaRPr lang="fr-FR" sz="2000" dirty="0"/>
          </a:p>
        </p:txBody>
      </p:sp>
      <p:graphicFrame>
        <p:nvGraphicFramePr>
          <p:cNvPr id="19" name="Tableau 18"/>
          <p:cNvGraphicFramePr>
            <a:graphicFrameLocks noGrp="1"/>
          </p:cNvGraphicFramePr>
          <p:nvPr/>
        </p:nvGraphicFramePr>
        <p:xfrm>
          <a:off x="357158" y="1346166"/>
          <a:ext cx="8643999" cy="5886828"/>
        </p:xfrm>
        <a:graphic>
          <a:graphicData uri="http://schemas.openxmlformats.org/drawingml/2006/table">
            <a:tbl>
              <a:tblPr>
                <a:tableStyleId>{BDBED569-4797-4DF1-A0F4-6AAB3CD982D8}</a:tableStyleId>
              </a:tblPr>
              <a:tblGrid>
                <a:gridCol w="1452773"/>
                <a:gridCol w="1565489"/>
                <a:gridCol w="1927805"/>
                <a:gridCol w="2027243"/>
                <a:gridCol w="1670689"/>
              </a:tblGrid>
              <a:tr h="556093">
                <a:tc>
                  <a:txBody>
                    <a:bodyPr/>
                    <a:lstStyle/>
                    <a:p>
                      <a:pPr algn="ctr">
                        <a:lnSpc>
                          <a:spcPct val="115000"/>
                        </a:lnSpc>
                        <a:spcAft>
                          <a:spcPts val="1000"/>
                        </a:spcAft>
                      </a:pPr>
                      <a:r>
                        <a:rPr lang="fr-FR" sz="1600" dirty="0"/>
                        <a:t>CLASSE</a:t>
                      </a:r>
                      <a:endParaRPr lang="fr-FR" sz="1600" dirty="0">
                        <a:latin typeface="Times New Roman" pitchFamily="18" charset="0"/>
                        <a:ea typeface="Calibri"/>
                        <a:cs typeface="Times New Roman" pitchFamily="18" charset="0"/>
                      </a:endParaRPr>
                    </a:p>
                  </a:txBody>
                  <a:tcPr marL="40968" marR="40968" marT="0" marB="0" anchor="ctr"/>
                </a:tc>
                <a:tc>
                  <a:txBody>
                    <a:bodyPr/>
                    <a:lstStyle/>
                    <a:p>
                      <a:pPr algn="ctr">
                        <a:lnSpc>
                          <a:spcPct val="115000"/>
                        </a:lnSpc>
                        <a:spcAft>
                          <a:spcPts val="1000"/>
                        </a:spcAft>
                      </a:pPr>
                      <a:r>
                        <a:rPr lang="fr-FR" sz="1600" dirty="0" smtClean="0"/>
                        <a:t>SOUS CLASSE</a:t>
                      </a:r>
                      <a:endParaRPr lang="fr-FR" sz="1600" dirty="0">
                        <a:latin typeface="Times New Roman" pitchFamily="18" charset="0"/>
                        <a:ea typeface="Calibri"/>
                        <a:cs typeface="Times New Roman" pitchFamily="18" charset="0"/>
                      </a:endParaRPr>
                    </a:p>
                  </a:txBody>
                  <a:tcPr marL="40968" marR="40968" marT="0" marB="0" anchor="ctr"/>
                </a:tc>
                <a:tc>
                  <a:txBody>
                    <a:bodyPr/>
                    <a:lstStyle/>
                    <a:p>
                      <a:pPr algn="ctr">
                        <a:lnSpc>
                          <a:spcPct val="115000"/>
                        </a:lnSpc>
                        <a:spcAft>
                          <a:spcPts val="1000"/>
                        </a:spcAft>
                      </a:pPr>
                      <a:r>
                        <a:rPr lang="fr-FR" sz="1600" dirty="0" smtClean="0"/>
                        <a:t>SYNONYME</a:t>
                      </a:r>
                      <a:endParaRPr lang="fr-FR" sz="1600" dirty="0">
                        <a:latin typeface="Times New Roman" pitchFamily="18" charset="0"/>
                        <a:ea typeface="Calibri"/>
                        <a:cs typeface="Times New Roman" pitchFamily="18" charset="0"/>
                      </a:endParaRPr>
                    </a:p>
                  </a:txBody>
                  <a:tcPr marL="40968" marR="40968" marT="0" marB="0" anchor="ctr"/>
                </a:tc>
                <a:tc>
                  <a:txBody>
                    <a:bodyPr/>
                    <a:lstStyle/>
                    <a:p>
                      <a:pPr algn="ctr">
                        <a:lnSpc>
                          <a:spcPct val="115000"/>
                        </a:lnSpc>
                        <a:spcAft>
                          <a:spcPts val="1000"/>
                        </a:spcAft>
                      </a:pPr>
                      <a:r>
                        <a:rPr lang="fr-FR" sz="1600"/>
                        <a:t>DEFINITION</a:t>
                      </a:r>
                      <a:endParaRPr lang="fr-FR" sz="1600">
                        <a:latin typeface="Times New Roman" pitchFamily="18" charset="0"/>
                        <a:ea typeface="Calibri"/>
                        <a:cs typeface="Times New Roman" pitchFamily="18" charset="0"/>
                      </a:endParaRPr>
                    </a:p>
                  </a:txBody>
                  <a:tcPr marL="40968" marR="40968" marT="0" marB="0" anchor="ctr"/>
                </a:tc>
                <a:tc>
                  <a:txBody>
                    <a:bodyPr/>
                    <a:lstStyle/>
                    <a:p>
                      <a:pPr algn="ctr">
                        <a:lnSpc>
                          <a:spcPct val="115000"/>
                        </a:lnSpc>
                        <a:spcAft>
                          <a:spcPts val="1000"/>
                        </a:spcAft>
                      </a:pPr>
                      <a:r>
                        <a:rPr lang="fr-FR" sz="1600" dirty="0"/>
                        <a:t>CONDITIONS DE </a:t>
                      </a:r>
                      <a:r>
                        <a:rPr lang="fr-FR" sz="1600" dirty="0" smtClean="0"/>
                        <a:t>MAINTENANCE </a:t>
                      </a:r>
                      <a:r>
                        <a:rPr lang="fr-FR" sz="1200" baseline="30000" dirty="0" smtClean="0">
                          <a:solidFill>
                            <a:srgbClr val="C00000"/>
                          </a:solidFill>
                        </a:rPr>
                        <a:t>(16)</a:t>
                      </a:r>
                      <a:endParaRPr lang="fr-FR" sz="1600" baseline="30000" dirty="0">
                        <a:solidFill>
                          <a:srgbClr val="C00000"/>
                        </a:solidFill>
                        <a:latin typeface="Times New Roman" pitchFamily="18" charset="0"/>
                        <a:ea typeface="Calibri"/>
                        <a:cs typeface="Times New Roman" pitchFamily="18" charset="0"/>
                      </a:endParaRPr>
                    </a:p>
                  </a:txBody>
                  <a:tcPr marL="40968" marR="40968" marT="0" marB="0" anchor="ctr"/>
                </a:tc>
              </a:tr>
              <a:tr h="556093">
                <a:tc rowSpan="2">
                  <a:txBody>
                    <a:bodyPr/>
                    <a:lstStyle/>
                    <a:p>
                      <a:pPr algn="ctr">
                        <a:lnSpc>
                          <a:spcPct val="115000"/>
                        </a:lnSpc>
                        <a:spcAft>
                          <a:spcPts val="1000"/>
                        </a:spcAft>
                      </a:pPr>
                      <a:r>
                        <a:rPr lang="fr-FR" sz="1600" dirty="0"/>
                        <a:t>Animal </a:t>
                      </a:r>
                      <a:r>
                        <a:rPr lang="fr-FR" sz="1600" dirty="0" smtClean="0"/>
                        <a:t>gnotobiotique</a:t>
                      </a:r>
                      <a:endParaRPr lang="fr-FR" sz="1600" dirty="0">
                        <a:latin typeface="Times New Roman" pitchFamily="18" charset="0"/>
                        <a:ea typeface="Calibri"/>
                        <a:cs typeface="Times New Roman" pitchFamily="18" charset="0"/>
                      </a:endParaRPr>
                    </a:p>
                  </a:txBody>
                  <a:tcPr marL="84276" marR="84276" marT="42138" marB="42138" anchor="ctr"/>
                </a:tc>
                <a:tc>
                  <a:txBody>
                    <a:bodyPr/>
                    <a:lstStyle/>
                    <a:p>
                      <a:pPr algn="ctr">
                        <a:lnSpc>
                          <a:spcPct val="115000"/>
                        </a:lnSpc>
                        <a:spcAft>
                          <a:spcPts val="1000"/>
                        </a:spcAft>
                      </a:pPr>
                      <a:r>
                        <a:rPr lang="fr-FR" sz="1600"/>
                        <a:t>Animal axénique</a:t>
                      </a:r>
                      <a:endParaRPr lang="fr-FR" sz="1600">
                        <a:latin typeface="Times New Roman" pitchFamily="18" charset="0"/>
                        <a:ea typeface="Calibri"/>
                        <a:cs typeface="Times New Roman" pitchFamily="18" charset="0"/>
                      </a:endParaRPr>
                    </a:p>
                  </a:txBody>
                  <a:tcPr marL="84276" marR="84276" marT="42138" marB="42138" anchor="ctr"/>
                </a:tc>
                <a:tc>
                  <a:txBody>
                    <a:bodyPr/>
                    <a:lstStyle/>
                    <a:p>
                      <a:pPr algn="ctr">
                        <a:lnSpc>
                          <a:spcPct val="115000"/>
                        </a:lnSpc>
                        <a:spcAft>
                          <a:spcPts val="1000"/>
                        </a:spcAft>
                      </a:pPr>
                      <a:r>
                        <a:rPr lang="fr-FR" sz="1600" dirty="0"/>
                        <a:t>sans </a:t>
                      </a:r>
                      <a:r>
                        <a:rPr lang="fr-FR" sz="1600" dirty="0" smtClean="0"/>
                        <a:t>germe </a:t>
                      </a:r>
                      <a:endParaRPr lang="fr-FR" sz="1600" dirty="0">
                        <a:latin typeface="Times New Roman" pitchFamily="18" charset="0"/>
                        <a:ea typeface="Calibri"/>
                        <a:cs typeface="Times New Roman" pitchFamily="18" charset="0"/>
                      </a:endParaRPr>
                    </a:p>
                  </a:txBody>
                  <a:tcPr marL="84276" marR="84276" marT="42138" marB="42138" anchor="ctr"/>
                </a:tc>
                <a:tc>
                  <a:txBody>
                    <a:bodyPr/>
                    <a:lstStyle/>
                    <a:p>
                      <a:pPr algn="ctr">
                        <a:lnSpc>
                          <a:spcPct val="115000"/>
                        </a:lnSpc>
                        <a:spcAft>
                          <a:spcPts val="1000"/>
                        </a:spcAft>
                      </a:pPr>
                      <a:r>
                        <a:rPr lang="fr-FR" sz="1600"/>
                        <a:t>N’héberge aucun microorganisme</a:t>
                      </a:r>
                      <a:endParaRPr lang="fr-FR" sz="1600">
                        <a:latin typeface="Times New Roman" pitchFamily="18" charset="0"/>
                        <a:ea typeface="Calibri"/>
                        <a:cs typeface="Times New Roman" pitchFamily="18" charset="0"/>
                      </a:endParaRPr>
                    </a:p>
                  </a:txBody>
                  <a:tcPr marL="0" marR="0" marT="0" marB="0" anchor="ctr"/>
                </a:tc>
                <a:tc>
                  <a:txBody>
                    <a:bodyPr/>
                    <a:lstStyle/>
                    <a:p>
                      <a:pPr algn="ctr">
                        <a:lnSpc>
                          <a:spcPct val="115000"/>
                        </a:lnSpc>
                        <a:spcAft>
                          <a:spcPts val="1000"/>
                        </a:spcAft>
                      </a:pPr>
                      <a:r>
                        <a:rPr lang="fr-FR" sz="1600" dirty="0"/>
                        <a:t>isolateur</a:t>
                      </a:r>
                      <a:endParaRPr lang="fr-FR" sz="1600" dirty="0">
                        <a:latin typeface="Times New Roman" pitchFamily="18" charset="0"/>
                        <a:ea typeface="Calibri"/>
                        <a:cs typeface="Times New Roman" pitchFamily="18" charset="0"/>
                      </a:endParaRPr>
                    </a:p>
                  </a:txBody>
                  <a:tcPr marL="0" marR="0" marT="0" marB="0" anchor="ctr"/>
                </a:tc>
              </a:tr>
              <a:tr h="660600">
                <a:tc vMerge="1">
                  <a:txBody>
                    <a:bodyPr/>
                    <a:lstStyle/>
                    <a:p>
                      <a:pPr algn="l">
                        <a:lnSpc>
                          <a:spcPct val="115000"/>
                        </a:lnSpc>
                      </a:pPr>
                      <a:endParaRPr lang="fr-FR" sz="1800">
                        <a:latin typeface="Calibri"/>
                        <a:ea typeface="Times New Roman"/>
                        <a:cs typeface="Arial"/>
                      </a:endParaRPr>
                    </a:p>
                  </a:txBody>
                  <a:tcPr marL="84276" marR="84276" marT="42138" marB="42138"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fr-FR" sz="1600"/>
                        <a:t>Animal gnotoxénique</a:t>
                      </a:r>
                      <a:endParaRPr lang="fr-FR" sz="1600">
                        <a:latin typeface="Times New Roman" pitchFamily="18" charset="0"/>
                        <a:ea typeface="Calibri"/>
                        <a:cs typeface="Times New Roman" pitchFamily="18" charset="0"/>
                      </a:endParaRPr>
                    </a:p>
                  </a:txBody>
                  <a:tcPr marL="84276" marR="84276" marT="42138" marB="42138" anchor="ctr"/>
                </a:tc>
                <a:tc>
                  <a:txBody>
                    <a:bodyPr/>
                    <a:lstStyle/>
                    <a:p>
                      <a:pPr algn="ctr">
                        <a:lnSpc>
                          <a:spcPct val="115000"/>
                        </a:lnSpc>
                        <a:spcAft>
                          <a:spcPts val="1000"/>
                        </a:spcAft>
                      </a:pPr>
                      <a:r>
                        <a:rPr lang="fr-FR" sz="1600"/>
                        <a:t>A flore microbienne définie</a:t>
                      </a:r>
                      <a:endParaRPr lang="fr-FR" sz="1600">
                        <a:latin typeface="Times New Roman" pitchFamily="18" charset="0"/>
                        <a:ea typeface="Calibri"/>
                        <a:cs typeface="Times New Roman" pitchFamily="18" charset="0"/>
                      </a:endParaRPr>
                    </a:p>
                  </a:txBody>
                  <a:tcPr marL="84276" marR="84276" marT="42138" marB="42138" anchor="ctr"/>
                </a:tc>
                <a:tc>
                  <a:txBody>
                    <a:bodyPr/>
                    <a:lstStyle/>
                    <a:p>
                      <a:pPr algn="ctr">
                        <a:lnSpc>
                          <a:spcPct val="115000"/>
                        </a:lnSpc>
                        <a:spcAft>
                          <a:spcPts val="1000"/>
                        </a:spcAft>
                      </a:pPr>
                      <a:r>
                        <a:rPr lang="fr-FR" sz="1600" dirty="0"/>
                        <a:t>Héberge une flore microbienne </a:t>
                      </a:r>
                      <a:r>
                        <a:rPr lang="fr-FR" sz="1600" dirty="0" smtClean="0"/>
                        <a:t>connue et </a:t>
                      </a:r>
                      <a:r>
                        <a:rPr lang="fr-FR" sz="1600" kern="1200" dirty="0" smtClean="0"/>
                        <a:t>reçue expérimentalement (ensemencement volontaire et dirigé) </a:t>
                      </a:r>
                      <a:endParaRPr lang="fr-FR" sz="1400" dirty="0">
                        <a:latin typeface="Times New Roman" pitchFamily="18" charset="0"/>
                        <a:ea typeface="Calibri"/>
                        <a:cs typeface="Times New Roman" pitchFamily="18" charset="0"/>
                      </a:endParaRPr>
                    </a:p>
                  </a:txBody>
                  <a:tcPr marL="0" marR="0" marT="0" marB="0" anchor="ctr"/>
                </a:tc>
                <a:tc>
                  <a:txBody>
                    <a:bodyPr/>
                    <a:lstStyle/>
                    <a:p>
                      <a:pPr algn="ctr">
                        <a:lnSpc>
                          <a:spcPct val="115000"/>
                        </a:lnSpc>
                        <a:spcAft>
                          <a:spcPts val="1000"/>
                        </a:spcAft>
                      </a:pPr>
                      <a:r>
                        <a:rPr lang="fr-FR" sz="1600" dirty="0"/>
                        <a:t>isolateur</a:t>
                      </a:r>
                      <a:endParaRPr lang="fr-FR" sz="1600" dirty="0">
                        <a:latin typeface="Times New Roman" pitchFamily="18" charset="0"/>
                        <a:ea typeface="Calibri"/>
                        <a:cs typeface="Times New Roman" pitchFamily="18" charset="0"/>
                      </a:endParaRPr>
                    </a:p>
                  </a:txBody>
                  <a:tcPr marL="0" marR="0" marT="0" marB="0" anchor="ctr"/>
                </a:tc>
              </a:tr>
              <a:tr h="782900">
                <a:tc rowSpan="3">
                  <a:txBody>
                    <a:bodyPr/>
                    <a:lstStyle/>
                    <a:p>
                      <a:pPr algn="ctr">
                        <a:lnSpc>
                          <a:spcPct val="115000"/>
                        </a:lnSpc>
                        <a:spcAft>
                          <a:spcPts val="1000"/>
                        </a:spcAft>
                      </a:pPr>
                      <a:r>
                        <a:rPr lang="fr-FR" sz="1600" dirty="0"/>
                        <a:t>Animal </a:t>
                      </a:r>
                      <a:r>
                        <a:rPr lang="fr-FR" sz="1600" dirty="0" smtClean="0"/>
                        <a:t>agnotobiotique</a:t>
                      </a:r>
                      <a:endParaRPr lang="fr-FR" sz="1600" dirty="0">
                        <a:latin typeface="Times New Roman" pitchFamily="18" charset="0"/>
                        <a:ea typeface="Calibri"/>
                        <a:cs typeface="Times New Roman" pitchFamily="18" charset="0"/>
                      </a:endParaRPr>
                    </a:p>
                  </a:txBody>
                  <a:tcPr marL="84276" marR="84276" marT="42138" marB="42138" anchor="ctr"/>
                </a:tc>
                <a:tc rowSpan="2">
                  <a:txBody>
                    <a:bodyPr/>
                    <a:lstStyle/>
                    <a:p>
                      <a:pPr algn="ctr">
                        <a:lnSpc>
                          <a:spcPct val="115000"/>
                        </a:lnSpc>
                        <a:spcAft>
                          <a:spcPts val="1000"/>
                        </a:spcAft>
                      </a:pPr>
                      <a:r>
                        <a:rPr lang="fr-FR" sz="1600" dirty="0"/>
                        <a:t>Animal hétéroxénique</a:t>
                      </a:r>
                      <a:endParaRPr lang="fr-FR" sz="1600" dirty="0">
                        <a:latin typeface="Times New Roman" pitchFamily="18" charset="0"/>
                        <a:ea typeface="Calibri"/>
                        <a:cs typeface="Times New Roman" pitchFamily="18" charset="0"/>
                      </a:endParaRPr>
                    </a:p>
                  </a:txBody>
                  <a:tcPr marL="84276" marR="84276" marT="42138" marB="42138" anchor="ctr"/>
                </a:tc>
                <a:tc>
                  <a:txBody>
                    <a:bodyPr/>
                    <a:lstStyle/>
                    <a:p>
                      <a:pPr algn="ctr">
                        <a:lnSpc>
                          <a:spcPct val="115000"/>
                        </a:lnSpc>
                        <a:spcAft>
                          <a:spcPts val="1000"/>
                        </a:spcAft>
                      </a:pPr>
                      <a:r>
                        <a:rPr lang="fr-FR" sz="1600" dirty="0" smtClean="0"/>
                        <a:t>E.O.P.S (SPF)</a:t>
                      </a:r>
                      <a:endParaRPr lang="fr-FR" sz="1600" dirty="0"/>
                    </a:p>
                  </a:txBody>
                  <a:tcPr marL="84276" marR="84276" marT="42138" marB="42138" anchor="ctr"/>
                </a:tc>
                <a:tc>
                  <a:txBody>
                    <a:bodyPr/>
                    <a:lstStyle/>
                    <a:p>
                      <a:pPr algn="ctr">
                        <a:lnSpc>
                          <a:spcPct val="115000"/>
                        </a:lnSpc>
                        <a:spcAft>
                          <a:spcPts val="1000"/>
                        </a:spcAft>
                      </a:pPr>
                      <a:r>
                        <a:rPr lang="fr-FR" sz="1600" dirty="0"/>
                        <a:t>exempt d'organisme pathogène </a:t>
                      </a:r>
                      <a:r>
                        <a:rPr lang="fr-FR" sz="1600" dirty="0" smtClean="0"/>
                        <a:t>spécifique</a:t>
                      </a:r>
                      <a:endParaRPr lang="fr-FR" sz="1600" dirty="0"/>
                    </a:p>
                  </a:txBody>
                  <a:tcPr marL="0" marR="0" marT="0" marB="0" anchor="ctr"/>
                </a:tc>
                <a:tc rowSpan="2">
                  <a:txBody>
                    <a:bodyPr/>
                    <a:lstStyle/>
                    <a:p>
                      <a:pPr algn="ctr">
                        <a:lnSpc>
                          <a:spcPct val="115000"/>
                        </a:lnSpc>
                        <a:spcAft>
                          <a:spcPts val="1000"/>
                        </a:spcAft>
                      </a:pPr>
                      <a:r>
                        <a:rPr lang="fr-FR" sz="1600" dirty="0" smtClean="0"/>
                        <a:t>Isolateur</a:t>
                      </a:r>
                      <a:r>
                        <a:rPr lang="fr-FR" sz="1600" baseline="0" dirty="0" smtClean="0"/>
                        <a:t> ou </a:t>
                      </a:r>
                      <a:r>
                        <a:rPr lang="fr-FR" sz="1600" kern="1200" dirty="0" smtClean="0"/>
                        <a:t>Enceinte protégée</a:t>
                      </a:r>
                      <a:br>
                        <a:rPr lang="fr-FR" sz="1600" kern="1200" dirty="0" smtClean="0"/>
                      </a:br>
                      <a:r>
                        <a:rPr lang="fr-FR" sz="1600" kern="1200" dirty="0" smtClean="0"/>
                        <a:t>Zone protégée</a:t>
                      </a:r>
                      <a:endParaRPr lang="fr-FR" sz="1600" dirty="0">
                        <a:latin typeface="Times New Roman" pitchFamily="18" charset="0"/>
                        <a:ea typeface="Calibri"/>
                        <a:cs typeface="Times New Roman" pitchFamily="18" charset="0"/>
                      </a:endParaRPr>
                    </a:p>
                  </a:txBody>
                  <a:tcPr marL="0" marR="0" marT="0" marB="0" anchor="ctr"/>
                </a:tc>
              </a:tr>
              <a:tr h="843243">
                <a:tc vMerge="1">
                  <a:txBody>
                    <a:bodyPr/>
                    <a:lstStyle/>
                    <a:p>
                      <a:endParaRPr lang="fr-FR"/>
                    </a:p>
                  </a:txBody>
                  <a:tcPr/>
                </a:tc>
                <a:tc vMerge="1">
                  <a:txBody>
                    <a:bodyPr/>
                    <a:lstStyle/>
                    <a:p>
                      <a:endParaRPr lang="fr-FR"/>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fr-FR" sz="1600" dirty="0" smtClean="0"/>
                        <a:t>S.O.P.F</a:t>
                      </a:r>
                    </a:p>
                    <a:p>
                      <a:pPr algn="ctr">
                        <a:lnSpc>
                          <a:spcPct val="115000"/>
                        </a:lnSpc>
                        <a:spcAft>
                          <a:spcPts val="1000"/>
                        </a:spcAft>
                      </a:pPr>
                      <a:endParaRPr lang="fr-FR" sz="1600" dirty="0">
                        <a:latin typeface="Times New Roman" pitchFamily="18" charset="0"/>
                        <a:ea typeface="Calibri"/>
                        <a:cs typeface="Times New Roman" pitchFamily="18" charset="0"/>
                      </a:endParaRPr>
                    </a:p>
                  </a:txBody>
                  <a:tcPr marL="84276" marR="84276" marT="42138" marB="42138" anchor="ct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600" dirty="0" smtClean="0"/>
                        <a:t>Specific and Opportunistic Pathogen Free</a:t>
                      </a:r>
                      <a:endParaRPr lang="fr-FR" sz="1600" dirty="0" smtClean="0">
                        <a:latin typeface="Times New Roman" pitchFamily="18" charset="0"/>
                        <a:ea typeface="Calibri"/>
                        <a:cs typeface="Times New Roman" pitchFamily="18" charset="0"/>
                      </a:endParaRPr>
                    </a:p>
                  </a:txBody>
                  <a:tcPr marL="0" marR="0" marT="0" marB="0" anchor="ctr"/>
                </a:tc>
                <a:tc vMerge="1">
                  <a:txBody>
                    <a:bodyPr/>
                    <a:lstStyle/>
                    <a:p>
                      <a:endParaRPr lang="fr-FR"/>
                    </a:p>
                  </a:txBody>
                  <a:tcPr/>
                </a:tc>
              </a:tr>
              <a:tr h="1456525">
                <a:tc vMerge="1">
                  <a:txBody>
                    <a:bodyPr/>
                    <a:lstStyle/>
                    <a:p>
                      <a:endParaRPr lang="fr-FR"/>
                    </a:p>
                  </a:txBody>
                  <a:tcPr/>
                </a:tc>
                <a:tc>
                  <a:txBody>
                    <a:bodyPr/>
                    <a:lstStyle/>
                    <a:p>
                      <a:pPr algn="ctr">
                        <a:lnSpc>
                          <a:spcPct val="115000"/>
                        </a:lnSpc>
                        <a:spcAft>
                          <a:spcPts val="1000"/>
                        </a:spcAft>
                      </a:pPr>
                      <a:r>
                        <a:rPr lang="fr-FR" sz="1600" dirty="0"/>
                        <a:t>Animal holoxénique</a:t>
                      </a:r>
                      <a:endParaRPr lang="fr-FR" sz="1600" dirty="0">
                        <a:latin typeface="Times New Roman" pitchFamily="18" charset="0"/>
                        <a:ea typeface="Calibri"/>
                        <a:cs typeface="Times New Roman" pitchFamily="18" charset="0"/>
                      </a:endParaRPr>
                    </a:p>
                  </a:txBody>
                  <a:tcPr marL="84276" marR="84276" marT="42138" marB="42138" anchor="ctr"/>
                </a:tc>
                <a:tc>
                  <a:txBody>
                    <a:bodyPr/>
                    <a:lstStyle/>
                    <a:p>
                      <a:pPr algn="ctr">
                        <a:lnSpc>
                          <a:spcPct val="115000"/>
                        </a:lnSpc>
                        <a:spcAft>
                          <a:spcPts val="1000"/>
                        </a:spcAft>
                      </a:pPr>
                      <a:r>
                        <a:rPr lang="fr-FR" sz="1600" dirty="0"/>
                        <a:t>Conventionnel, </a:t>
                      </a:r>
                      <a:r>
                        <a:rPr lang="fr-FR" sz="1600" dirty="0" smtClean="0"/>
                        <a:t>Traditionnel,</a:t>
                      </a:r>
                      <a:r>
                        <a:rPr lang="fr-FR" sz="1600" baseline="0" dirty="0" smtClean="0"/>
                        <a:t> </a:t>
                      </a:r>
                      <a:r>
                        <a:rPr lang="fr-FR" sz="1600" dirty="0" smtClean="0"/>
                        <a:t>classique</a:t>
                      </a:r>
                      <a:endParaRPr lang="fr-FR" sz="1600" dirty="0">
                        <a:latin typeface="Times New Roman" pitchFamily="18" charset="0"/>
                        <a:ea typeface="Calibri"/>
                        <a:cs typeface="Times New Roman" pitchFamily="18" charset="0"/>
                      </a:endParaRPr>
                    </a:p>
                  </a:txBody>
                  <a:tcPr marL="84276" marR="84276" marT="42138" marB="42138" anchor="ctr"/>
                </a:tc>
                <a:tc>
                  <a:txBody>
                    <a:bodyPr/>
                    <a:lstStyle/>
                    <a:p>
                      <a:pPr algn="ctr">
                        <a:lnSpc>
                          <a:spcPct val="115000"/>
                        </a:lnSpc>
                        <a:spcAft>
                          <a:spcPts val="1000"/>
                        </a:spcAft>
                      </a:pPr>
                      <a:r>
                        <a:rPr lang="fr-FR" sz="1600" dirty="0"/>
                        <a:t>flore microbienne pathogène ou non</a:t>
                      </a:r>
                      <a:endParaRPr lang="fr-FR" sz="1600" dirty="0">
                        <a:latin typeface="Times New Roman" pitchFamily="18" charset="0"/>
                        <a:ea typeface="Calibri"/>
                        <a:cs typeface="Times New Roman" pitchFamily="18" charset="0"/>
                      </a:endParaRPr>
                    </a:p>
                  </a:txBody>
                  <a:tcPr marL="0" marR="0" marT="0" marB="0" anchor="ctr"/>
                </a:tc>
                <a:tc>
                  <a:txBody>
                    <a:bodyPr/>
                    <a:lstStyle/>
                    <a:p>
                      <a:pPr algn="ctr">
                        <a:lnSpc>
                          <a:spcPct val="115000"/>
                        </a:lnSpc>
                        <a:spcAft>
                          <a:spcPts val="1000"/>
                        </a:spcAft>
                      </a:pPr>
                      <a:r>
                        <a:rPr lang="fr-FR" sz="1600" dirty="0"/>
                        <a:t>Local d’élevage conventionnel</a:t>
                      </a:r>
                      <a:endParaRPr lang="fr-FR" sz="1600" dirty="0">
                        <a:latin typeface="Times New Roman" pitchFamily="18" charset="0"/>
                        <a:ea typeface="Calibri"/>
                        <a:cs typeface="Times New Roman" pitchFamily="18" charset="0"/>
                      </a:endParaRPr>
                    </a:p>
                  </a:txBody>
                  <a:tcPr marL="0" marR="0" marT="0" marB="0" anchor="ctr"/>
                </a:tc>
              </a:tr>
            </a:tbl>
          </a:graphicData>
        </a:graphic>
      </p:graphicFrame>
      <p:sp>
        <p:nvSpPr>
          <p:cNvPr id="6" name="Rectangle à coins arrondis 5"/>
          <p:cNvSpPr/>
          <p:nvPr/>
        </p:nvSpPr>
        <p:spPr>
          <a:xfrm>
            <a:off x="1857356" y="1500174"/>
            <a:ext cx="2286016" cy="2143140"/>
          </a:xfrm>
          <a:prstGeom prst="wedgeRoundRectCallout">
            <a:avLst>
              <a:gd name="adj1" fmla="val -61591"/>
              <a:gd name="adj2" fmla="val 1461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endParaRPr lang="fr-FR" sz="1600" dirty="0" smtClean="0">
              <a:latin typeface="Times New Roman" pitchFamily="18" charset="0"/>
              <a:cs typeface="Times New Roman" pitchFamily="18" charset="0"/>
            </a:endParaRPr>
          </a:p>
          <a:p>
            <a:pPr lvl="0" algn="ctr"/>
            <a:r>
              <a:rPr lang="fr-FR" sz="1600" dirty="0" smtClean="0">
                <a:latin typeface="Times New Roman" pitchFamily="18" charset="0"/>
                <a:cs typeface="Times New Roman" pitchFamily="18" charset="0"/>
              </a:rPr>
              <a:t>Animal dont la flore microbiologique est parfaitement définie, connue et contrôlable</a:t>
            </a:r>
          </a:p>
          <a:p>
            <a:pPr algn="ctr"/>
            <a:endParaRPr lang="fr-FR" sz="1600" dirty="0">
              <a:latin typeface="Times New Roman" pitchFamily="18" charset="0"/>
              <a:cs typeface="Times New Roman" pitchFamily="18" charset="0"/>
            </a:endParaRPr>
          </a:p>
        </p:txBody>
      </p:sp>
      <p:sp>
        <p:nvSpPr>
          <p:cNvPr id="9" name="Rectangle à coins arrondis 8"/>
          <p:cNvSpPr/>
          <p:nvPr/>
        </p:nvSpPr>
        <p:spPr>
          <a:xfrm>
            <a:off x="3000364" y="2000240"/>
            <a:ext cx="5929354" cy="2286016"/>
          </a:xfrm>
          <a:prstGeom prst="wedgeRoundRectCallout">
            <a:avLst>
              <a:gd name="adj1" fmla="val -57875"/>
              <a:gd name="adj2" fmla="val 3704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fr-FR" sz="1600" dirty="0" smtClean="0">
                <a:latin typeface="Times New Roman" pitchFamily="18" charset="0"/>
                <a:cs typeface="Times New Roman" pitchFamily="18" charset="0"/>
              </a:rPr>
              <a:t>Animal dont la flore microbienne est inconnue, mais qui ne présente pas de maladie infectieuse apparente;</a:t>
            </a:r>
          </a:p>
          <a:p>
            <a:pPr lvl="0" algn="ctr"/>
            <a:r>
              <a:rPr lang="fr-FR" sz="1600" dirty="0" smtClean="0">
                <a:latin typeface="Times New Roman" pitchFamily="18" charset="0"/>
                <a:cs typeface="Times New Roman" pitchFamily="18" charset="0"/>
              </a:rPr>
              <a:t>Animal cliniquement sains, mais dont on ne peut garantir l’absence de portage asymptomatique de germes pathogènes, ni l’absence d’opportunistes ;</a:t>
            </a:r>
          </a:p>
          <a:p>
            <a:pPr lvl="0" algn="ctr"/>
            <a:r>
              <a:rPr lang="fr-FR" sz="1600" dirty="0" smtClean="0">
                <a:latin typeface="Times New Roman" pitchFamily="18" charset="0"/>
                <a:cs typeface="Times New Roman" pitchFamily="18" charset="0"/>
              </a:rPr>
              <a:t>Librement exposé aux micro-organismes du milieu ;</a:t>
            </a:r>
          </a:p>
          <a:p>
            <a:pPr algn="ctr"/>
            <a:r>
              <a:rPr lang="fr-FR" sz="1600" dirty="0" smtClean="0">
                <a:latin typeface="Times New Roman" pitchFamily="18" charset="0"/>
                <a:cs typeface="Times New Roman" pitchFamily="18" charset="0"/>
              </a:rPr>
              <a:t>Un dépistage minimal des agents zoonotiques et principaux pathogènes est néanmoins conseillé.</a:t>
            </a:r>
            <a:endParaRPr lang="fr-FR" sz="1600" dirty="0">
              <a:latin typeface="Times New Roman" pitchFamily="18" charset="0"/>
              <a:cs typeface="Times New Roman" pitchFamily="18" charset="0"/>
            </a:endParaRPr>
          </a:p>
        </p:txBody>
      </p:sp>
      <p:sp>
        <p:nvSpPr>
          <p:cNvPr id="10" name="Rectangle à coins arrondis 9"/>
          <p:cNvSpPr/>
          <p:nvPr/>
        </p:nvSpPr>
        <p:spPr>
          <a:xfrm>
            <a:off x="2928926" y="1285860"/>
            <a:ext cx="6062706" cy="1571636"/>
          </a:xfrm>
          <a:prstGeom prst="wedgeRoundRectCallout">
            <a:avLst>
              <a:gd name="adj1" fmla="val -58399"/>
              <a:gd name="adj2" fmla="val 4377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fr-FR" sz="1600" dirty="0" smtClean="0">
                <a:latin typeface="Times New Roman" pitchFamily="18" charset="0"/>
                <a:cs typeface="Times New Roman" pitchFamily="18" charset="0"/>
              </a:rPr>
              <a:t>Animal porteur d'une flore normale ne contenant pas de pathogènes connus. Souvent exigé par les expérimentateurs, ce statut s'appuie donc sur des listes d'exemption de germes, définies espèce par espèce, et contrôlées par des critères de dépistage établies</a:t>
            </a:r>
            <a:endParaRPr lang="fr-FR" sz="1600" dirty="0">
              <a:latin typeface="Times New Roman" pitchFamily="18" charset="0"/>
              <a:cs typeface="Times New Roman" pitchFamily="18" charset="0"/>
            </a:endParaRPr>
          </a:p>
        </p:txBody>
      </p:sp>
    </p:spTree>
    <p:extLst>
      <p:ext uri="{BB962C8B-B14F-4D97-AF65-F5344CB8AC3E}">
        <p14:creationId xmlns:p14="http://schemas.microsoft.com/office/powerpoint/2010/main" xmlns="" val="229347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nodeType="clickEffect">
                                  <p:stCondLst>
                                    <p:cond delay="0"/>
                                  </p:stCondLst>
                                  <p:childTnLst>
                                    <p:animMotion origin="layout" path="M -0.00382 -0.08883 L -0.00382 -0.39325 " pathEditMode="relative" rAng="0" ptsTypes="AA">
                                      <p:cBhvr>
                                        <p:cTn id="22" dur="2000" fill="hold"/>
                                        <p:tgtEl>
                                          <p:spTgt spid="19"/>
                                        </p:tgtEl>
                                        <p:attrNameLst>
                                          <p:attrName>ppt_x</p:attrName>
                                          <p:attrName>ppt_y</p:attrName>
                                        </p:attrNameLst>
                                      </p:cBhvr>
                                      <p:rCtr x="0" y="-152"/>
                                    </p:animMotion>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10"/>
                                        </p:tgtEl>
                                        <p:attrNameLst>
                                          <p:attrName>ppt_x</p:attrName>
                                        </p:attrNameLst>
                                      </p:cBhvr>
                                      <p:tavLst>
                                        <p:tav tm="0">
                                          <p:val>
                                            <p:strVal val="ppt_x"/>
                                          </p:val>
                                        </p:tav>
                                        <p:tav tm="100000">
                                          <p:val>
                                            <p:strVal val="ppt_x"/>
                                          </p:val>
                                        </p:tav>
                                      </p:tavLst>
                                    </p:anim>
                                    <p:anim calcmode="lin" valueType="num">
                                      <p:cBhvr additive="base">
                                        <p:cTn id="32" dur="500"/>
                                        <p:tgtEl>
                                          <p:spTgt spid="10"/>
                                        </p:tgtEl>
                                        <p:attrNameLst>
                                          <p:attrName>ppt_y</p:attrName>
                                        </p:attrNameLst>
                                      </p:cBhvr>
                                      <p:tavLst>
                                        <p:tav tm="0">
                                          <p:val>
                                            <p:strVal val="ppt_y"/>
                                          </p:val>
                                        </p:tav>
                                        <p:tav tm="100000">
                                          <p:val>
                                            <p:strVal val="1+ppt_h/2"/>
                                          </p:val>
                                        </p:tav>
                                      </p:tavLst>
                                    </p:anim>
                                    <p:set>
                                      <p:cBhvr>
                                        <p:cTn id="33" dur="1" fill="hold">
                                          <p:stCondLst>
                                            <p:cond delay="4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ox(i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9"/>
                                        </p:tgtEl>
                                        <p:attrNameLst>
                                          <p:attrName>ppt_x</p:attrName>
                                        </p:attrNameLst>
                                      </p:cBhvr>
                                      <p:tavLst>
                                        <p:tav tm="0">
                                          <p:val>
                                            <p:strVal val="ppt_x"/>
                                          </p:val>
                                        </p:tav>
                                        <p:tav tm="100000">
                                          <p:val>
                                            <p:strVal val="ppt_x"/>
                                          </p:val>
                                        </p:tav>
                                      </p:tavLst>
                                    </p:anim>
                                    <p:anim calcmode="lin" valueType="num">
                                      <p:cBhvr additive="base">
                                        <p:cTn id="43" dur="500"/>
                                        <p:tgtEl>
                                          <p:spTgt spid="9"/>
                                        </p:tgtEl>
                                        <p:attrNameLst>
                                          <p:attrName>ppt_y</p:attrName>
                                        </p:attrNameLst>
                                      </p:cBhvr>
                                      <p:tavLst>
                                        <p:tav tm="0">
                                          <p:val>
                                            <p:strVal val="ppt_y"/>
                                          </p:val>
                                        </p:tav>
                                        <p:tav tm="100000">
                                          <p:val>
                                            <p:strVal val="1+ppt_h/2"/>
                                          </p:val>
                                        </p:tav>
                                      </p:tavLst>
                                    </p:anim>
                                    <p:set>
                                      <p:cBhvr>
                                        <p:cTn id="4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animBg="1"/>
      <p:bldP spid="6" grpId="1" animBg="1"/>
      <p:bldP spid="9" grpId="0" animBg="1"/>
      <p:bldP spid="9" grpId="1" animBg="1"/>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904284" y="1484785"/>
            <a:ext cx="6453930" cy="523220"/>
          </a:xfrm>
          <a:prstGeom prst="rect">
            <a:avLst/>
          </a:prstGeom>
          <a:noFill/>
        </p:spPr>
        <p:txBody>
          <a:bodyPr wrap="square" rtlCol="0">
            <a:spAutoFit/>
          </a:bodyPr>
          <a:lstStyle/>
          <a:p>
            <a:r>
              <a:rPr lang="fr-FR" sz="2800" b="1" u="sng" dirty="0" smtClean="0">
                <a:solidFill>
                  <a:schemeClr val="accent6">
                    <a:lumMod val="75000"/>
                  </a:schemeClr>
                </a:solidFill>
                <a:latin typeface="Times New Roman" pitchFamily="18" charset="0"/>
                <a:cs typeface="Times New Roman" pitchFamily="18" charset="0"/>
              </a:rPr>
              <a:t>1- Physiologie de la reproduction</a:t>
            </a:r>
            <a:r>
              <a:rPr lang="fr-FR" sz="2800" b="1" dirty="0" smtClean="0">
                <a:solidFill>
                  <a:schemeClr val="accent6">
                    <a:lumMod val="75000"/>
                  </a:schemeClr>
                </a:solidFill>
                <a:latin typeface="Times New Roman" pitchFamily="18" charset="0"/>
                <a:cs typeface="Times New Roman" pitchFamily="18" charset="0"/>
              </a:rPr>
              <a:t> :</a:t>
            </a:r>
          </a:p>
        </p:txBody>
      </p:sp>
      <p:sp>
        <p:nvSpPr>
          <p:cNvPr id="7" name="Ellipse 6"/>
          <p:cNvSpPr/>
          <p:nvPr/>
        </p:nvSpPr>
        <p:spPr>
          <a:xfrm>
            <a:off x="1125876" y="3571876"/>
            <a:ext cx="2160240" cy="105841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smtClean="0">
                <a:ln>
                  <a:solidFill>
                    <a:schemeClr val="tx1"/>
                  </a:solidFill>
                </a:ln>
              </a:rPr>
              <a:t>Monogamie </a:t>
            </a:r>
            <a:endParaRPr lang="fr-FR" dirty="0">
              <a:ln>
                <a:solidFill>
                  <a:schemeClr val="tx1"/>
                </a:solidFill>
              </a:ln>
            </a:endParaRPr>
          </a:p>
        </p:txBody>
      </p:sp>
      <p:sp>
        <p:nvSpPr>
          <p:cNvPr id="8" name="Ellipse 7"/>
          <p:cNvSpPr/>
          <p:nvPr/>
        </p:nvSpPr>
        <p:spPr>
          <a:xfrm>
            <a:off x="3286116" y="2428868"/>
            <a:ext cx="2160240" cy="100811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smtClean="0">
                <a:ln>
                  <a:solidFill>
                    <a:schemeClr val="tx1"/>
                  </a:solidFill>
                </a:ln>
              </a:rPr>
              <a:t>Polygamie  </a:t>
            </a:r>
            <a:endParaRPr lang="fr-FR" dirty="0">
              <a:ln>
                <a:solidFill>
                  <a:schemeClr val="tx1"/>
                </a:solidFill>
              </a:ln>
            </a:endParaRPr>
          </a:p>
        </p:txBody>
      </p:sp>
      <p:sp>
        <p:nvSpPr>
          <p:cNvPr id="9" name="Ellipse 8"/>
          <p:cNvSpPr/>
          <p:nvPr/>
        </p:nvSpPr>
        <p:spPr>
          <a:xfrm>
            <a:off x="5286380" y="3571876"/>
            <a:ext cx="2273476" cy="100811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smtClean="0">
                <a:ln>
                  <a:solidFill>
                    <a:schemeClr val="tx1"/>
                  </a:solidFill>
                </a:ln>
              </a:rPr>
              <a:t>Insémination artificielle  </a:t>
            </a:r>
            <a:endParaRPr lang="fr-FR" dirty="0">
              <a:ln>
                <a:solidFill>
                  <a:schemeClr val="tx1"/>
                </a:solidFill>
              </a:ln>
            </a:endParaRPr>
          </a:p>
        </p:txBody>
      </p:sp>
      <p:sp>
        <p:nvSpPr>
          <p:cNvPr id="12" name="Titre 1"/>
          <p:cNvSpPr txBox="1">
            <a:spLocks/>
          </p:cNvSpPr>
          <p:nvPr/>
        </p:nvSpPr>
        <p:spPr>
          <a:xfrm>
            <a:off x="3143240" y="719126"/>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Elevage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13" name="Espace réservé du contenu 8"/>
          <p:cNvGraphicFramePr>
            <a:graphicFrameLocks/>
          </p:cNvGraphicFramePr>
          <p:nvPr/>
        </p:nvGraphicFramePr>
        <p:xfrm>
          <a:off x="457200" y="71414"/>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e 9"/>
          <p:cNvGrpSpPr/>
          <p:nvPr/>
        </p:nvGrpSpPr>
        <p:grpSpPr>
          <a:xfrm>
            <a:off x="-36512" y="727795"/>
            <a:ext cx="1765101" cy="1765101"/>
            <a:chOff x="3438958" y="2286016"/>
            <a:chExt cx="1765101" cy="1765101"/>
          </a:xfrm>
          <a:noFill/>
        </p:grpSpPr>
        <p:sp>
          <p:nvSpPr>
            <p:cNvPr id="11" name="Ellipse 10"/>
            <p:cNvSpPr/>
            <p:nvPr/>
          </p:nvSpPr>
          <p:spPr>
            <a:xfrm>
              <a:off x="3438958" y="2286016"/>
              <a:ext cx="1765101" cy="1765101"/>
            </a:xfrm>
            <a:prstGeom prst="ellipse">
              <a:avLst/>
            </a:prstGeom>
            <a:grp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Ellipse 8"/>
            <p:cNvSpPr/>
            <p:nvPr/>
          </p:nvSpPr>
          <p:spPr>
            <a:xfrm>
              <a:off x="3697451" y="2544509"/>
              <a:ext cx="1248115" cy="124811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Modes de reproduction </a:t>
              </a:r>
              <a:endParaRPr lang="fr-FR" sz="1700" kern="1200" dirty="0"/>
            </a:p>
          </p:txBody>
        </p:sp>
      </p:grpSp>
      <p:sp>
        <p:nvSpPr>
          <p:cNvPr id="16" name="Titre 15"/>
          <p:cNvSpPr>
            <a:spLocks noGrp="1"/>
          </p:cNvSpPr>
          <p:nvPr>
            <p:ph type="title"/>
          </p:nvPr>
        </p:nvSpPr>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3143240" y="719126"/>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Elevage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11" name="Espace réservé du contenu 8"/>
          <p:cNvGraphicFramePr>
            <a:graphicFrameLocks/>
          </p:cNvGraphicFramePr>
          <p:nvPr/>
        </p:nvGraphicFramePr>
        <p:xfrm>
          <a:off x="457200" y="71414"/>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e 11"/>
          <p:cNvGrpSpPr/>
          <p:nvPr/>
        </p:nvGrpSpPr>
        <p:grpSpPr>
          <a:xfrm>
            <a:off x="70595" y="692696"/>
            <a:ext cx="1765101" cy="1765101"/>
            <a:chOff x="3438958" y="2286016"/>
            <a:chExt cx="1765101" cy="1765101"/>
          </a:xfrm>
          <a:noFill/>
        </p:grpSpPr>
        <p:sp>
          <p:nvSpPr>
            <p:cNvPr id="13" name="Ellipse 12"/>
            <p:cNvSpPr/>
            <p:nvPr/>
          </p:nvSpPr>
          <p:spPr>
            <a:xfrm>
              <a:off x="3438958" y="2286016"/>
              <a:ext cx="1765101" cy="1765101"/>
            </a:xfrm>
            <a:prstGeom prst="ellipse">
              <a:avLst/>
            </a:prstGeom>
            <a:grp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Ellipse 8"/>
            <p:cNvSpPr/>
            <p:nvPr/>
          </p:nvSpPr>
          <p:spPr>
            <a:xfrm>
              <a:off x="3697451" y="2544509"/>
              <a:ext cx="1248115" cy="124811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Modes de reproduction </a:t>
              </a:r>
              <a:endParaRPr lang="fr-FR" sz="1700" kern="1200" dirty="0"/>
            </a:p>
          </p:txBody>
        </p:sp>
      </p:grpSp>
      <p:graphicFrame>
        <p:nvGraphicFramePr>
          <p:cNvPr id="15" name="Tableau 14"/>
          <p:cNvGraphicFramePr>
            <a:graphicFrameLocks noGrp="1"/>
          </p:cNvGraphicFramePr>
          <p:nvPr>
            <p:extLst>
              <p:ext uri="{D42A27DB-BD31-4B8C-83A1-F6EECF244321}">
                <p14:modId xmlns:p14="http://schemas.microsoft.com/office/powerpoint/2010/main" xmlns="" val="2699200426"/>
              </p:ext>
            </p:extLst>
          </p:nvPr>
        </p:nvGraphicFramePr>
        <p:xfrm>
          <a:off x="502501" y="1357298"/>
          <a:ext cx="8712969" cy="4671530"/>
        </p:xfrm>
        <a:graphic>
          <a:graphicData uri="http://schemas.openxmlformats.org/drawingml/2006/table">
            <a:tbl>
              <a:tblPr firstRow="1" bandRow="1">
                <a:tableStyleId>{C083E6E3-FA7D-4D7B-A595-EF9225AFEA82}</a:tableStyleId>
              </a:tblPr>
              <a:tblGrid>
                <a:gridCol w="1244710"/>
                <a:gridCol w="1059546"/>
                <a:gridCol w="1512168"/>
                <a:gridCol w="1224136"/>
                <a:gridCol w="1182989"/>
                <a:gridCol w="977251"/>
                <a:gridCol w="1512169"/>
              </a:tblGrid>
              <a:tr h="781722">
                <a:tc>
                  <a:txBody>
                    <a:bodyPr/>
                    <a:lstStyle/>
                    <a:p>
                      <a:endParaRPr lang="fr-FR" sz="1400" b="1" dirty="0" smtClean="0"/>
                    </a:p>
                  </a:txBody>
                  <a:tcPr/>
                </a:tc>
                <a:tc>
                  <a:txBody>
                    <a:bodyPr/>
                    <a:lstStyle/>
                    <a:p>
                      <a:r>
                        <a:rPr lang="fr-FR" sz="1400" dirty="0" smtClean="0"/>
                        <a:t>Age</a:t>
                      </a:r>
                      <a:r>
                        <a:rPr lang="fr-FR" sz="1400" baseline="0" dirty="0" smtClean="0"/>
                        <a:t> de la maturité</a:t>
                      </a:r>
                    </a:p>
                    <a:p>
                      <a:r>
                        <a:rPr lang="fr-FR" sz="1400" baseline="0" dirty="0" smtClean="0"/>
                        <a:t>Sexuelle </a:t>
                      </a:r>
                      <a:endParaRPr lang="fr-FR" sz="1400" dirty="0"/>
                    </a:p>
                  </a:txBody>
                  <a:tcPr/>
                </a:tc>
                <a:tc>
                  <a:txBody>
                    <a:bodyPr/>
                    <a:lstStyle/>
                    <a:p>
                      <a:r>
                        <a:rPr lang="fr-FR" sz="1400" dirty="0" smtClean="0"/>
                        <a:t>durée du cycle</a:t>
                      </a:r>
                      <a:r>
                        <a:rPr lang="fr-FR" sz="1400" baseline="0" dirty="0" smtClean="0"/>
                        <a:t> </a:t>
                      </a:r>
                      <a:endParaRPr lang="fr-FR" sz="1400" dirty="0"/>
                    </a:p>
                  </a:txBody>
                  <a:tcPr/>
                </a:tc>
                <a:tc>
                  <a:txBody>
                    <a:bodyPr/>
                    <a:lstStyle/>
                    <a:p>
                      <a:pPr algn="l"/>
                      <a:r>
                        <a:rPr lang="fr-FR" sz="1400" dirty="0" smtClean="0"/>
                        <a:t> type d’ovulation</a:t>
                      </a:r>
                      <a:endParaRPr lang="fr-FR" sz="1400" b="1" dirty="0"/>
                    </a:p>
                  </a:txBody>
                  <a:tcPr/>
                </a:tc>
                <a:tc>
                  <a:txBody>
                    <a:bodyPr/>
                    <a:lstStyle/>
                    <a:p>
                      <a:r>
                        <a:rPr lang="fr-FR" sz="1400" dirty="0" smtClean="0"/>
                        <a:t>Durée de la gestation </a:t>
                      </a:r>
                      <a:endParaRPr lang="fr-FR" sz="1400" dirty="0"/>
                    </a:p>
                  </a:txBody>
                  <a:tcPr/>
                </a:tc>
                <a:tc>
                  <a:txBody>
                    <a:bodyPr/>
                    <a:lstStyle/>
                    <a:p>
                      <a:r>
                        <a:rPr lang="fr-FR" sz="1400" dirty="0" err="1" smtClean="0"/>
                        <a:t>Nbre</a:t>
                      </a:r>
                      <a:r>
                        <a:rPr lang="fr-FR" sz="1400" dirty="0" smtClean="0"/>
                        <a:t> de petits par portée </a:t>
                      </a:r>
                      <a:endParaRPr lang="fr-FR" sz="1400" dirty="0"/>
                    </a:p>
                  </a:txBody>
                  <a:tcPr/>
                </a:tc>
                <a:tc>
                  <a:txBody>
                    <a:bodyPr/>
                    <a:lstStyle/>
                    <a:p>
                      <a:r>
                        <a:rPr lang="fr-FR" sz="1400" dirty="0" smtClean="0"/>
                        <a:t>Sexage </a:t>
                      </a:r>
                      <a:endParaRPr lang="fr-FR" sz="1400" dirty="0"/>
                    </a:p>
                  </a:txBody>
                  <a:tcPr/>
                </a:tc>
              </a:tr>
              <a:tr h="1075449">
                <a:tc>
                  <a:txBody>
                    <a:bodyPr/>
                    <a:lstStyle/>
                    <a:p>
                      <a:endParaRPr lang="fr-FR" sz="1400" dirty="0" smtClean="0"/>
                    </a:p>
                    <a:p>
                      <a:endParaRPr lang="fr-FR" sz="1400" dirty="0" smtClean="0"/>
                    </a:p>
                    <a:p>
                      <a:r>
                        <a:rPr lang="fr-FR" sz="1400" dirty="0" smtClean="0"/>
                        <a:t>Souris</a:t>
                      </a:r>
                      <a:endParaRPr lang="fr-FR" sz="1400" b="1" dirty="0" smtClean="0"/>
                    </a:p>
                  </a:txBody>
                  <a:tcPr/>
                </a:tc>
                <a:tc>
                  <a:txBody>
                    <a:bodyPr/>
                    <a:lstStyle/>
                    <a:p>
                      <a:r>
                        <a:rPr lang="fr-FR" sz="1400" dirty="0" smtClean="0"/>
                        <a:t>5 à 7 </a:t>
                      </a:r>
                      <a:r>
                        <a:rPr lang="fr-FR" sz="1400" baseline="0" dirty="0" smtClean="0"/>
                        <a:t> S</a:t>
                      </a:r>
                      <a:endParaRPr lang="fr-FR" sz="1400" dirty="0"/>
                    </a:p>
                  </a:txBody>
                  <a:tcPr/>
                </a:tc>
                <a:tc>
                  <a:txBody>
                    <a:bodyPr/>
                    <a:lstStyle/>
                    <a:p>
                      <a:r>
                        <a:rPr lang="fr-FR" sz="1400" dirty="0" smtClean="0"/>
                        <a:t> 4</a:t>
                      </a:r>
                      <a:r>
                        <a:rPr lang="fr-FR" sz="1400" baseline="0" dirty="0" smtClean="0"/>
                        <a:t> à 5 J avec pseudo gestation</a:t>
                      </a:r>
                    </a:p>
                    <a:p>
                      <a:r>
                        <a:rPr lang="fr-FR" sz="1400" baseline="0" dirty="0" smtClean="0"/>
                        <a:t> de 10J</a:t>
                      </a:r>
                      <a:endParaRPr lang="fr-FR" sz="1400" b="0" dirty="0"/>
                    </a:p>
                  </a:txBody>
                  <a:tcPr/>
                </a:tc>
                <a:tc>
                  <a:txBody>
                    <a:bodyPr/>
                    <a:lstStyle/>
                    <a:p>
                      <a:r>
                        <a:rPr lang="fr-FR" sz="1400" dirty="0" smtClean="0"/>
                        <a:t>Spontanée </a:t>
                      </a:r>
                      <a:endParaRPr lang="fr-FR" sz="1400" b="1" dirty="0"/>
                    </a:p>
                  </a:txBody>
                  <a:tcPr/>
                </a:tc>
                <a:tc>
                  <a:txBody>
                    <a:bodyPr/>
                    <a:lstStyle/>
                    <a:p>
                      <a:r>
                        <a:rPr lang="fr-FR" sz="1400" dirty="0" smtClean="0"/>
                        <a:t>19à 21J</a:t>
                      </a:r>
                      <a:endParaRPr lang="fr-FR" sz="1400" b="1" dirty="0"/>
                    </a:p>
                  </a:txBody>
                  <a:tcPr/>
                </a:tc>
                <a:tc>
                  <a:txBody>
                    <a:bodyPr/>
                    <a:lstStyle/>
                    <a:p>
                      <a:r>
                        <a:rPr lang="fr-FR" sz="1400" dirty="0" smtClean="0"/>
                        <a:t>7 à 10 </a:t>
                      </a:r>
                      <a:endParaRPr lang="fr-FR" sz="1400" b="1" dirty="0"/>
                    </a:p>
                  </a:txBody>
                  <a:tcPr/>
                </a:tc>
                <a:tc>
                  <a:txBody>
                    <a:bodyPr/>
                    <a:lstStyle/>
                    <a:p>
                      <a:r>
                        <a:rPr lang="fr-FR" sz="1400" dirty="0" smtClean="0"/>
                        <a:t>Différence</a:t>
                      </a:r>
                      <a:r>
                        <a:rPr lang="fr-FR" sz="1400" baseline="0" dirty="0" smtClean="0"/>
                        <a:t> de d</a:t>
                      </a:r>
                      <a:r>
                        <a:rPr lang="fr-FR" sz="1400" dirty="0" smtClean="0"/>
                        <a:t>istance entre orifice anal et génital</a:t>
                      </a:r>
                      <a:endParaRPr lang="fr-FR" sz="1400" b="1" dirty="0"/>
                    </a:p>
                  </a:txBody>
                  <a:tcPr/>
                </a:tc>
              </a:tr>
              <a:tr h="774451">
                <a:tc>
                  <a:txBody>
                    <a:bodyPr/>
                    <a:lstStyle/>
                    <a:p>
                      <a:endParaRPr lang="fr-FR" sz="1400" dirty="0" smtClean="0"/>
                    </a:p>
                    <a:p>
                      <a:r>
                        <a:rPr lang="fr-FR" sz="1400" dirty="0" smtClean="0"/>
                        <a:t>Rat </a:t>
                      </a:r>
                      <a:endParaRPr lang="fr-FR" sz="1400" b="1" dirty="0"/>
                    </a:p>
                  </a:txBody>
                  <a:tcPr/>
                </a:tc>
                <a:tc>
                  <a:txBody>
                    <a:bodyPr/>
                    <a:lstStyle/>
                    <a:p>
                      <a:r>
                        <a:rPr lang="fr-FR" sz="1400" dirty="0" smtClean="0"/>
                        <a:t>5</a:t>
                      </a:r>
                      <a:r>
                        <a:rPr lang="fr-FR" sz="1400" baseline="0" dirty="0" smtClean="0"/>
                        <a:t> à 6  S</a:t>
                      </a:r>
                      <a:endParaRPr lang="fr-FR" sz="1400" b="1" dirty="0"/>
                    </a:p>
                  </a:txBody>
                  <a:tcPr/>
                </a:tc>
                <a:tc>
                  <a:txBody>
                    <a:bodyPr/>
                    <a:lstStyle/>
                    <a:p>
                      <a:r>
                        <a:rPr lang="fr-FR" sz="1400" dirty="0" smtClean="0"/>
                        <a:t> 4</a:t>
                      </a:r>
                      <a:r>
                        <a:rPr lang="fr-FR" sz="1400" baseline="0" dirty="0" smtClean="0"/>
                        <a:t> à 5 J avec </a:t>
                      </a:r>
                    </a:p>
                    <a:p>
                      <a:r>
                        <a:rPr lang="fr-FR" sz="1400" baseline="0" dirty="0" smtClean="0"/>
                        <a:t>Pseudo gestation</a:t>
                      </a:r>
                    </a:p>
                    <a:p>
                      <a:r>
                        <a:rPr lang="fr-FR" sz="1400" baseline="0" dirty="0" smtClean="0"/>
                        <a:t> de 13J</a:t>
                      </a:r>
                      <a:endParaRPr lang="fr-FR" sz="1400" dirty="0" smtClean="0"/>
                    </a:p>
                    <a:p>
                      <a:endParaRPr lang="fr-F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smtClean="0"/>
                        <a:t>Spontanée </a:t>
                      </a:r>
                    </a:p>
                    <a:p>
                      <a:endParaRPr lang="fr-FR" sz="1400" dirty="0"/>
                    </a:p>
                  </a:txBody>
                  <a:tcPr/>
                </a:tc>
                <a:tc>
                  <a:txBody>
                    <a:bodyPr/>
                    <a:lstStyle/>
                    <a:p>
                      <a:r>
                        <a:rPr lang="fr-FR" sz="1400" dirty="0" smtClean="0"/>
                        <a:t>19</a:t>
                      </a:r>
                      <a:r>
                        <a:rPr lang="fr-FR" sz="1400" baseline="0" dirty="0" smtClean="0"/>
                        <a:t> à 23 J</a:t>
                      </a:r>
                      <a:endParaRPr lang="fr-FR" sz="1400" b="1" dirty="0"/>
                    </a:p>
                  </a:txBody>
                  <a:tcPr/>
                </a:tc>
                <a:tc>
                  <a:txBody>
                    <a:bodyPr/>
                    <a:lstStyle/>
                    <a:p>
                      <a:r>
                        <a:rPr lang="fr-FR" sz="1400" dirty="0" smtClean="0"/>
                        <a:t>8 à 12</a:t>
                      </a:r>
                      <a:endParaRPr lang="fr-FR" sz="1400" b="1" dirty="0"/>
                    </a:p>
                  </a:txBody>
                  <a:tcPr/>
                </a:tc>
                <a:tc>
                  <a:txBody>
                    <a:bodyPr/>
                    <a:lstStyle/>
                    <a:p>
                      <a:r>
                        <a:rPr lang="fr-FR" sz="1400" dirty="0" smtClean="0"/>
                        <a:t>Idem souris</a:t>
                      </a:r>
                      <a:r>
                        <a:rPr lang="fr-FR" sz="1400" baseline="0" dirty="0" smtClean="0"/>
                        <a:t> </a:t>
                      </a:r>
                      <a:endParaRPr lang="fr-FR" sz="1400" b="1" dirty="0"/>
                    </a:p>
                  </a:txBody>
                  <a:tcPr/>
                </a:tc>
              </a:tr>
              <a:tr h="1037182">
                <a:tc>
                  <a:txBody>
                    <a:bodyPr/>
                    <a:lstStyle/>
                    <a:p>
                      <a:endParaRPr lang="fr-FR" sz="1400" dirty="0" smtClean="0"/>
                    </a:p>
                    <a:p>
                      <a:r>
                        <a:rPr lang="fr-FR" sz="1400" dirty="0" smtClean="0"/>
                        <a:t>Lapin </a:t>
                      </a:r>
                      <a:endParaRPr lang="fr-FR" sz="1400" b="1" dirty="0"/>
                    </a:p>
                  </a:txBody>
                  <a:tcPr/>
                </a:tc>
                <a:tc>
                  <a:txBody>
                    <a:bodyPr/>
                    <a:lstStyle/>
                    <a:p>
                      <a:r>
                        <a:rPr lang="fr-FR" sz="1400" dirty="0" smtClean="0"/>
                        <a:t>21 à 34 S</a:t>
                      </a:r>
                      <a:endParaRPr lang="fr-FR" sz="1400" b="1" dirty="0"/>
                    </a:p>
                  </a:txBody>
                  <a:tcPr/>
                </a:tc>
                <a:tc>
                  <a:txBody>
                    <a:bodyPr/>
                    <a:lstStyle/>
                    <a:p>
                      <a:r>
                        <a:rPr lang="fr-FR" sz="1400" dirty="0" smtClean="0"/>
                        <a:t>Pas de cycle</a:t>
                      </a:r>
                      <a:r>
                        <a:rPr lang="fr-FR" sz="1400" baseline="0" dirty="0" smtClean="0"/>
                        <a:t> régulier , </a:t>
                      </a:r>
                      <a:r>
                        <a:rPr lang="fr-FR" sz="1400" kern="1200" dirty="0" smtClean="0">
                          <a:solidFill>
                            <a:schemeClr val="tx1"/>
                          </a:solidFill>
                          <a:latin typeface="+mn-lt"/>
                          <a:ea typeface="+mn-ea"/>
                          <a:cs typeface="+mn-cs"/>
                        </a:rPr>
                        <a:t>en œstrus permanent</a:t>
                      </a:r>
                      <a:r>
                        <a:rPr lang="fr-FR" sz="1800" kern="1200" dirty="0" smtClean="0">
                          <a:solidFill>
                            <a:schemeClr val="tx1"/>
                          </a:solidFill>
                          <a:latin typeface="+mn-lt"/>
                          <a:ea typeface="+mn-ea"/>
                          <a:cs typeface="+mn-cs"/>
                        </a:rPr>
                        <a:t> </a:t>
                      </a:r>
                      <a:endParaRPr lang="fr-FR" sz="1400" b="1" dirty="0"/>
                    </a:p>
                  </a:txBody>
                  <a:tcPr/>
                </a:tc>
                <a:tc>
                  <a:txBody>
                    <a:bodyPr/>
                    <a:lstStyle/>
                    <a:p>
                      <a:r>
                        <a:rPr lang="fr-FR" sz="1400" dirty="0" smtClean="0"/>
                        <a:t>Induite </a:t>
                      </a:r>
                      <a:endParaRPr lang="fr-FR" sz="1400" b="1" dirty="0"/>
                    </a:p>
                  </a:txBody>
                  <a:tcPr/>
                </a:tc>
                <a:tc>
                  <a:txBody>
                    <a:bodyPr/>
                    <a:lstStyle/>
                    <a:p>
                      <a:r>
                        <a:rPr lang="fr-FR" sz="1400" dirty="0" smtClean="0"/>
                        <a:t>28 à 34</a:t>
                      </a:r>
                      <a:r>
                        <a:rPr lang="fr-FR" sz="1400" baseline="0" dirty="0" smtClean="0"/>
                        <a:t> J</a:t>
                      </a:r>
                      <a:endParaRPr lang="fr-FR" sz="1400" b="1" dirty="0"/>
                    </a:p>
                  </a:txBody>
                  <a:tcPr/>
                </a:tc>
                <a:tc>
                  <a:txBody>
                    <a:bodyPr/>
                    <a:lstStyle/>
                    <a:p>
                      <a:r>
                        <a:rPr lang="fr-FR" sz="1400" dirty="0" smtClean="0"/>
                        <a:t>6</a:t>
                      </a:r>
                      <a:r>
                        <a:rPr lang="fr-FR" sz="1400" baseline="0" dirty="0" smtClean="0"/>
                        <a:t> à 10</a:t>
                      </a:r>
                      <a:endParaRPr lang="fr-FR" sz="1400" b="1" dirty="0"/>
                    </a:p>
                  </a:txBody>
                  <a:tcPr/>
                </a:tc>
                <a:tc>
                  <a:txBody>
                    <a:bodyPr/>
                    <a:lstStyle/>
                    <a:p>
                      <a:r>
                        <a:rPr lang="fr-FR" sz="1400" dirty="0" smtClean="0"/>
                        <a:t>Testicules et</a:t>
                      </a:r>
                      <a:r>
                        <a:rPr lang="fr-FR" sz="1400" baseline="0" dirty="0" smtClean="0"/>
                        <a:t> </a:t>
                      </a:r>
                      <a:r>
                        <a:rPr lang="fr-FR" sz="1400" dirty="0" smtClean="0"/>
                        <a:t> ouverture du vagin visibles</a:t>
                      </a:r>
                      <a:r>
                        <a:rPr lang="fr-FR" sz="1400" baseline="0" dirty="0" smtClean="0"/>
                        <a:t> </a:t>
                      </a:r>
                      <a:endParaRPr lang="fr-FR" sz="1400" b="1" dirty="0"/>
                    </a:p>
                  </a:txBody>
                  <a:tcPr/>
                </a:tc>
              </a:tr>
              <a:tr h="832297">
                <a:tc>
                  <a:txBody>
                    <a:bodyPr/>
                    <a:lstStyle/>
                    <a:p>
                      <a:endParaRPr lang="fr-FR" sz="1400" dirty="0" smtClean="0"/>
                    </a:p>
                    <a:p>
                      <a:r>
                        <a:rPr lang="fr-FR" sz="1400" dirty="0" smtClean="0"/>
                        <a:t>Cobaye</a:t>
                      </a:r>
                      <a:r>
                        <a:rPr lang="fr-FR" sz="1400" baseline="0" dirty="0" smtClean="0"/>
                        <a:t> </a:t>
                      </a:r>
                      <a:endParaRPr lang="fr-FR" sz="1400" dirty="0"/>
                    </a:p>
                  </a:txBody>
                  <a:tcPr/>
                </a:tc>
                <a:tc>
                  <a:txBody>
                    <a:bodyPr/>
                    <a:lstStyle/>
                    <a:p>
                      <a:r>
                        <a:rPr lang="fr-FR" sz="1400" dirty="0" smtClean="0"/>
                        <a:t>5 à 10 S</a:t>
                      </a:r>
                      <a:endParaRPr lang="fr-FR" sz="1400" b="1" dirty="0"/>
                    </a:p>
                  </a:txBody>
                  <a:tcPr/>
                </a:tc>
                <a:tc>
                  <a:txBody>
                    <a:bodyPr/>
                    <a:lstStyle/>
                    <a:p>
                      <a:r>
                        <a:rPr lang="fr-FR" sz="1400" dirty="0" smtClean="0"/>
                        <a:t>14 à 19 J</a:t>
                      </a:r>
                      <a:endParaRPr lang="fr-FR" sz="1400" b="1" dirty="0"/>
                    </a:p>
                  </a:txBody>
                  <a:tcPr/>
                </a:tc>
                <a:tc>
                  <a:txBody>
                    <a:bodyPr/>
                    <a:lstStyle/>
                    <a:p>
                      <a:r>
                        <a:rPr lang="fr-FR" sz="1400" dirty="0" smtClean="0"/>
                        <a:t>Spontanée </a:t>
                      </a:r>
                      <a:endParaRPr lang="fr-FR" sz="1400" b="1" dirty="0"/>
                    </a:p>
                  </a:txBody>
                  <a:tcPr/>
                </a:tc>
                <a:tc>
                  <a:txBody>
                    <a:bodyPr/>
                    <a:lstStyle/>
                    <a:p>
                      <a:r>
                        <a:rPr lang="fr-FR" sz="1400" dirty="0" smtClean="0"/>
                        <a:t>59 à 72 J</a:t>
                      </a:r>
                      <a:endParaRPr lang="fr-FR" sz="1400" b="1" dirty="0"/>
                    </a:p>
                  </a:txBody>
                  <a:tcPr/>
                </a:tc>
                <a:tc>
                  <a:txBody>
                    <a:bodyPr/>
                    <a:lstStyle/>
                    <a:p>
                      <a:r>
                        <a:rPr lang="fr-FR" sz="1400" dirty="0" smtClean="0"/>
                        <a:t> 3</a:t>
                      </a:r>
                      <a:r>
                        <a:rPr lang="fr-FR" sz="1400" baseline="0" dirty="0" smtClean="0"/>
                        <a:t> à 5 </a:t>
                      </a:r>
                      <a:endParaRPr lang="fr-FR" sz="1400" b="1" dirty="0"/>
                    </a:p>
                  </a:txBody>
                  <a:tcPr/>
                </a:tc>
                <a:tc>
                  <a:txBody>
                    <a:bodyPr/>
                    <a:lstStyle/>
                    <a:p>
                      <a:r>
                        <a:rPr lang="fr-FR" sz="1400" dirty="0" smtClean="0"/>
                        <a:t>Idem lapin </a:t>
                      </a:r>
                      <a:endParaRPr lang="fr-FR" sz="1400" b="1" dirty="0"/>
                    </a:p>
                  </a:txBody>
                  <a:tcPr/>
                </a:tc>
              </a:tr>
            </a:tbl>
          </a:graphicData>
        </a:graphic>
      </p:graphicFrame>
      <p:sp>
        <p:nvSpPr>
          <p:cNvPr id="16" name="Ellipse 15"/>
          <p:cNvSpPr/>
          <p:nvPr/>
        </p:nvSpPr>
        <p:spPr>
          <a:xfrm>
            <a:off x="1785918" y="4071942"/>
            <a:ext cx="720080" cy="57606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7" name="Ellipse 16"/>
          <p:cNvSpPr/>
          <p:nvPr/>
        </p:nvSpPr>
        <p:spPr>
          <a:xfrm>
            <a:off x="4283398" y="4007914"/>
            <a:ext cx="720080" cy="57606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8" name="Ellipse 17"/>
          <p:cNvSpPr/>
          <p:nvPr/>
        </p:nvSpPr>
        <p:spPr>
          <a:xfrm>
            <a:off x="5579542" y="5088034"/>
            <a:ext cx="720080" cy="57606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9" name="Ellipse 18"/>
          <p:cNvSpPr/>
          <p:nvPr/>
        </p:nvSpPr>
        <p:spPr>
          <a:xfrm>
            <a:off x="6659662" y="3071810"/>
            <a:ext cx="720080" cy="57606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0" name="Ellipse 19"/>
          <p:cNvSpPr/>
          <p:nvPr/>
        </p:nvSpPr>
        <p:spPr>
          <a:xfrm>
            <a:off x="2571736" y="4071372"/>
            <a:ext cx="1285884" cy="114300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1" name="Titre 20"/>
          <p:cNvSpPr>
            <a:spLocks noGrp="1"/>
          </p:cNvSpPr>
          <p:nvPr>
            <p:ph type="title"/>
          </p:nvPr>
        </p:nvSpPr>
        <p:spPr>
          <a:xfrm>
            <a:off x="457200" y="6143644"/>
            <a:ext cx="8229600" cy="571504"/>
          </a:xfrm>
        </p:spPr>
        <p:txBody>
          <a:bodyPr>
            <a:normAutofit fontScale="90000"/>
          </a:bodyPr>
          <a:lstStyle/>
          <a:p>
            <a:r>
              <a:rPr lang="fr-FR" sz="1600" b="1" u="sng" dirty="0" smtClean="0">
                <a:latin typeface="Times New Roman" pitchFamily="18" charset="0"/>
                <a:cs typeface="Times New Roman" pitchFamily="18" charset="0"/>
              </a:rPr>
              <a:t>Tableau </a:t>
            </a:r>
            <a:r>
              <a:rPr lang="fr-FR" sz="1600" b="1" u="sng" dirty="0" smtClean="0">
                <a:latin typeface="Times New Roman" pitchFamily="18" charset="0"/>
                <a:cs typeface="Times New Roman" pitchFamily="18" charset="0"/>
              </a:rPr>
              <a:t>II:</a:t>
            </a:r>
            <a:r>
              <a:rPr lang="fr-FR" sz="1600" b="1" dirty="0" smtClean="0">
                <a:latin typeface="Times New Roman" pitchFamily="18" charset="0"/>
                <a:cs typeface="Times New Roman" pitchFamily="18" charset="0"/>
              </a:rPr>
              <a:t> </a:t>
            </a:r>
            <a:r>
              <a:rPr lang="fr-FR" sz="1600" b="1" dirty="0" smtClean="0">
                <a:latin typeface="Times New Roman" pitchFamily="18" charset="0"/>
                <a:cs typeface="Times New Roman" pitchFamily="18" charset="0"/>
              </a:rPr>
              <a:t>Tableau </a:t>
            </a:r>
            <a:r>
              <a:rPr lang="fr-FR" sz="1600" b="1" dirty="0" smtClean="0">
                <a:latin typeface="Times New Roman" pitchFamily="18" charset="0"/>
                <a:cs typeface="Times New Roman" pitchFamily="18" charset="0"/>
              </a:rPr>
              <a:t>récapitulatif des différents paramètres de la physiologie de la reproduction en fonction des espèces. </a:t>
            </a:r>
            <a:endParaRPr lang="fr-FR" sz="1600"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571868" y="4929198"/>
            <a:ext cx="1632244" cy="114300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2000" b="1" dirty="0" smtClean="0">
                <a:solidFill>
                  <a:schemeClr val="tx1"/>
                </a:solidFill>
                <a:latin typeface="Times New Roman" pitchFamily="18" charset="0"/>
                <a:cs typeface="Times New Roman" pitchFamily="18" charset="0"/>
              </a:rPr>
              <a:t>Lignée transgénique </a:t>
            </a:r>
            <a:endParaRPr lang="fr-FR" sz="2000" b="1" dirty="0">
              <a:solidFill>
                <a:schemeClr val="tx1"/>
              </a:solidFill>
              <a:latin typeface="Times New Roman" pitchFamily="18" charset="0"/>
              <a:cs typeface="Times New Roman" pitchFamily="18" charset="0"/>
            </a:endParaRPr>
          </a:p>
        </p:txBody>
      </p:sp>
      <p:sp>
        <p:nvSpPr>
          <p:cNvPr id="2" name="ZoneTexte 1"/>
          <p:cNvSpPr txBox="1"/>
          <p:nvPr/>
        </p:nvSpPr>
        <p:spPr>
          <a:xfrm>
            <a:off x="1755708" y="1020719"/>
            <a:ext cx="7674076" cy="1908215"/>
          </a:xfrm>
          <a:prstGeom prst="rect">
            <a:avLst/>
          </a:prstGeom>
          <a:noFill/>
        </p:spPr>
        <p:txBody>
          <a:bodyPr wrap="square" rtlCol="0">
            <a:spAutoFit/>
          </a:bodyPr>
          <a:lstStyle/>
          <a:p>
            <a:r>
              <a:rPr lang="fr-FR" sz="2800" b="1" u="sng" dirty="0" smtClean="0">
                <a:solidFill>
                  <a:schemeClr val="accent6">
                    <a:lumMod val="75000"/>
                  </a:schemeClr>
                </a:solidFill>
                <a:latin typeface="Times New Roman" pitchFamily="18" charset="0"/>
                <a:cs typeface="Times New Roman" pitchFamily="18" charset="0"/>
              </a:rPr>
              <a:t>2- Statut génétique </a:t>
            </a:r>
            <a:r>
              <a:rPr lang="fr-FR" u="sng" dirty="0" smtClean="0">
                <a:solidFill>
                  <a:schemeClr val="accent6">
                    <a:lumMod val="75000"/>
                  </a:schemeClr>
                </a:solidFill>
                <a:latin typeface="Times New Roman" pitchFamily="18" charset="0"/>
                <a:cs typeface="Times New Roman" pitchFamily="18" charset="0"/>
              </a:rPr>
              <a:t>: </a:t>
            </a:r>
            <a:r>
              <a:rPr lang="fr-FR" sz="1400" baseline="30000" dirty="0" smtClean="0">
                <a:solidFill>
                  <a:srgbClr val="C00000"/>
                </a:solidFill>
                <a:latin typeface="Times New Roman" pitchFamily="18" charset="0"/>
                <a:cs typeface="Times New Roman" pitchFamily="18" charset="0"/>
              </a:rPr>
              <a:t>(13) </a:t>
            </a:r>
            <a:r>
              <a:rPr lang="fr-FR" baseline="30000" dirty="0" smtClean="0">
                <a:solidFill>
                  <a:srgbClr val="C00000"/>
                </a:solidFill>
                <a:latin typeface="Times New Roman" pitchFamily="18" charset="0"/>
                <a:cs typeface="Times New Roman" pitchFamily="18" charset="0"/>
              </a:rPr>
              <a:t>,</a:t>
            </a:r>
            <a:r>
              <a:rPr lang="fr-FR" dirty="0" smtClean="0">
                <a:solidFill>
                  <a:srgbClr val="C00000"/>
                </a:solidFill>
                <a:latin typeface="Times New Roman" pitchFamily="18" charset="0"/>
                <a:cs typeface="Times New Roman" pitchFamily="18" charset="0"/>
              </a:rPr>
              <a:t> </a:t>
            </a:r>
            <a:r>
              <a:rPr lang="fr-FR" sz="1400" baseline="30000" dirty="0" smtClean="0">
                <a:solidFill>
                  <a:srgbClr val="C00000"/>
                </a:solidFill>
                <a:latin typeface="Times New Roman" pitchFamily="18" charset="0"/>
                <a:cs typeface="Times New Roman" pitchFamily="18" charset="0"/>
              </a:rPr>
              <a:t>(14) </a:t>
            </a:r>
            <a:endParaRPr lang="fr-FR" baseline="30000" dirty="0" smtClean="0">
              <a:solidFill>
                <a:srgbClr val="C00000"/>
              </a:solidFill>
              <a:latin typeface="Times New Roman" pitchFamily="18" charset="0"/>
              <a:cs typeface="Times New Roman" pitchFamily="18" charset="0"/>
            </a:endParaRPr>
          </a:p>
          <a:p>
            <a:r>
              <a:rPr lang="fr-FR" sz="2400" dirty="0" smtClean="0">
                <a:latin typeface="Times New Roman" pitchFamily="18" charset="0"/>
                <a:cs typeface="Times New Roman" pitchFamily="18" charset="0"/>
              </a:rPr>
              <a:t>Le choix des géniteurs susceptibles de transmettre à leur descendance les caractères désirés comportementales, morphologiques ou physiologiques.</a:t>
            </a:r>
          </a:p>
          <a:p>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3" name="Rectangle 2"/>
          <p:cNvSpPr/>
          <p:nvPr/>
        </p:nvSpPr>
        <p:spPr>
          <a:xfrm>
            <a:off x="2256914" y="3001004"/>
            <a:ext cx="1957896" cy="115212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2000" b="1" dirty="0" smtClean="0">
                <a:solidFill>
                  <a:schemeClr val="tx1"/>
                </a:solidFill>
                <a:latin typeface="Times New Roman" pitchFamily="18" charset="0"/>
                <a:cs typeface="Times New Roman" pitchFamily="18" charset="0"/>
              </a:rPr>
              <a:t>Lignée consanguine </a:t>
            </a:r>
            <a:endParaRPr lang="fr-FR" sz="2000" b="1" dirty="0">
              <a:solidFill>
                <a:schemeClr val="tx1"/>
              </a:solidFill>
              <a:latin typeface="Times New Roman" pitchFamily="18" charset="0"/>
              <a:cs typeface="Times New Roman" pitchFamily="18" charset="0"/>
            </a:endParaRPr>
          </a:p>
        </p:txBody>
      </p:sp>
      <p:sp>
        <p:nvSpPr>
          <p:cNvPr id="4" name="Rectangle 3"/>
          <p:cNvSpPr/>
          <p:nvPr/>
        </p:nvSpPr>
        <p:spPr>
          <a:xfrm>
            <a:off x="4500562" y="2996413"/>
            <a:ext cx="1866508" cy="115212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2000" b="1" dirty="0" smtClean="0">
                <a:solidFill>
                  <a:schemeClr val="tx1"/>
                </a:solidFill>
                <a:latin typeface="Times New Roman" pitchFamily="18" charset="0"/>
                <a:cs typeface="Times New Roman" pitchFamily="18" charset="0"/>
              </a:rPr>
              <a:t>Lignée non consanguine </a:t>
            </a:r>
            <a:endParaRPr lang="fr-FR" sz="2000" b="1" dirty="0">
              <a:solidFill>
                <a:schemeClr val="tx1"/>
              </a:solidFill>
              <a:latin typeface="Times New Roman" pitchFamily="18" charset="0"/>
              <a:cs typeface="Times New Roman" pitchFamily="18" charset="0"/>
            </a:endParaRPr>
          </a:p>
        </p:txBody>
      </p:sp>
      <p:sp>
        <p:nvSpPr>
          <p:cNvPr id="6" name="Rectangle 5"/>
          <p:cNvSpPr/>
          <p:nvPr/>
        </p:nvSpPr>
        <p:spPr>
          <a:xfrm>
            <a:off x="7072330" y="4929198"/>
            <a:ext cx="1580186" cy="115269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2000" b="1" dirty="0" smtClean="0">
                <a:solidFill>
                  <a:schemeClr val="tx1"/>
                </a:solidFill>
                <a:latin typeface="Times New Roman" pitchFamily="18" charset="0"/>
                <a:cs typeface="Times New Roman" pitchFamily="18" charset="0"/>
              </a:rPr>
              <a:t>Lignée congénique </a:t>
            </a:r>
            <a:endParaRPr lang="fr-FR" sz="2000" b="1" dirty="0">
              <a:solidFill>
                <a:schemeClr val="tx1"/>
              </a:solidFill>
              <a:latin typeface="Times New Roman" pitchFamily="18" charset="0"/>
              <a:cs typeface="Times New Roman" pitchFamily="18" charset="0"/>
            </a:endParaRPr>
          </a:p>
        </p:txBody>
      </p:sp>
      <p:sp>
        <p:nvSpPr>
          <p:cNvPr id="11" name="Titre 1"/>
          <p:cNvSpPr txBox="1">
            <a:spLocks/>
          </p:cNvSpPr>
          <p:nvPr/>
        </p:nvSpPr>
        <p:spPr>
          <a:xfrm>
            <a:off x="3143240" y="719126"/>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Elevage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12" name="Espace réservé du contenu 8"/>
          <p:cNvGraphicFramePr>
            <a:graphicFrameLocks/>
          </p:cNvGraphicFramePr>
          <p:nvPr/>
        </p:nvGraphicFramePr>
        <p:xfrm>
          <a:off x="457200" y="71414"/>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à coins arrondis 14"/>
          <p:cNvSpPr/>
          <p:nvPr/>
        </p:nvSpPr>
        <p:spPr>
          <a:xfrm>
            <a:off x="6500826" y="1000108"/>
            <a:ext cx="2428892" cy="3071834"/>
          </a:xfrm>
          <a:prstGeom prst="wedgeRoundRectCallout">
            <a:avLst>
              <a:gd name="adj1" fmla="val -61989"/>
              <a:gd name="adj2" fmla="val 3445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b="1" dirty="0" smtClean="0">
                <a:solidFill>
                  <a:srgbClr val="C00000"/>
                </a:solidFill>
                <a:latin typeface="Times New Roman" pitchFamily="18" charset="0"/>
                <a:cs typeface="Times New Roman" pitchFamily="18" charset="0"/>
              </a:rPr>
              <a:t>« </a:t>
            </a:r>
            <a:r>
              <a:rPr lang="fr-FR" sz="1200" b="1" dirty="0" err="1" smtClean="0">
                <a:solidFill>
                  <a:srgbClr val="C00000"/>
                </a:solidFill>
                <a:latin typeface="Times New Roman" pitchFamily="18" charset="0"/>
                <a:cs typeface="Times New Roman" pitchFamily="18" charset="0"/>
              </a:rPr>
              <a:t>Outbred</a:t>
            </a:r>
            <a:r>
              <a:rPr lang="fr-FR" sz="1200" b="1" dirty="0" smtClean="0">
                <a:solidFill>
                  <a:srgbClr val="C00000"/>
                </a:solidFill>
                <a:latin typeface="Times New Roman" pitchFamily="18" charset="0"/>
                <a:cs typeface="Times New Roman" pitchFamily="18" charset="0"/>
              </a:rPr>
              <a:t> »</a:t>
            </a:r>
            <a:endParaRPr lang="fr-FR" sz="1200" dirty="0" smtClean="0">
              <a:solidFill>
                <a:srgbClr val="C00000"/>
              </a:solidFill>
              <a:latin typeface="Times New Roman" pitchFamily="18" charset="0"/>
              <a:cs typeface="Times New Roman" pitchFamily="18" charset="0"/>
            </a:endParaRPr>
          </a:p>
          <a:p>
            <a:r>
              <a:rPr lang="fr-FR" sz="1200" dirty="0" smtClean="0">
                <a:latin typeface="Times New Roman" pitchFamily="18" charset="0"/>
                <a:cs typeface="Times New Roman" pitchFamily="18" charset="0"/>
              </a:rPr>
              <a:t>Population dans laquelle on cherche à maintenir une hétérogénéité constante. </a:t>
            </a:r>
          </a:p>
          <a:p>
            <a:endParaRPr lang="fr-FR" sz="1200" dirty="0" smtClean="0">
              <a:latin typeface="Times New Roman" pitchFamily="18" charset="0"/>
              <a:cs typeface="Times New Roman" pitchFamily="18" charset="0"/>
            </a:endParaRPr>
          </a:p>
          <a:p>
            <a:r>
              <a:rPr lang="fr-FR" sz="1200" dirty="0" smtClean="0">
                <a:latin typeface="Times New Roman" pitchFamily="18" charset="0"/>
                <a:cs typeface="Times New Roman" pitchFamily="18" charset="0"/>
              </a:rPr>
              <a:t>Implique d’utiliser un grand nombre d’animaux.</a:t>
            </a:r>
          </a:p>
          <a:p>
            <a:pPr lvl="0"/>
            <a:r>
              <a:rPr lang="fr-FR" sz="1200" dirty="0" smtClean="0">
                <a:latin typeface="Times New Roman" pitchFamily="18" charset="0"/>
                <a:cs typeface="Times New Roman" pitchFamily="18" charset="0"/>
              </a:rPr>
              <a:t>Maintenance aisée</a:t>
            </a:r>
          </a:p>
          <a:p>
            <a:r>
              <a:rPr lang="fr-FR" sz="1200" dirty="0" smtClean="0">
                <a:latin typeface="Times New Roman" pitchFamily="18" charset="0"/>
                <a:cs typeface="Times New Roman" pitchFamily="18" charset="0"/>
              </a:rPr>
              <a:t>Cout relativement peu élevé</a:t>
            </a:r>
          </a:p>
          <a:p>
            <a:r>
              <a:rPr lang="fr-FR" sz="1200" dirty="0" smtClean="0">
                <a:latin typeface="Times New Roman" pitchFamily="18" charset="0"/>
                <a:cs typeface="Times New Roman" pitchFamily="18" charset="0"/>
              </a:rPr>
              <a:t>  </a:t>
            </a:r>
          </a:p>
          <a:p>
            <a:r>
              <a:rPr lang="fr-FR" sz="1200" dirty="0" smtClean="0">
                <a:latin typeface="Times New Roman" pitchFamily="18" charset="0"/>
                <a:cs typeface="Times New Roman" pitchFamily="18" charset="0"/>
              </a:rPr>
              <a:t>Variance phénotypique totale assez grande de sorte qu’un même animal d’un lieu de production ne sera pas équivalent à celui d’un autre.</a:t>
            </a:r>
          </a:p>
          <a:p>
            <a:endParaRPr lang="fr-FR" sz="1200" dirty="0" smtClean="0">
              <a:latin typeface="Times New Roman" pitchFamily="18" charset="0"/>
              <a:cs typeface="Times New Roman" pitchFamily="18" charset="0"/>
            </a:endParaRPr>
          </a:p>
        </p:txBody>
      </p:sp>
      <p:sp>
        <p:nvSpPr>
          <p:cNvPr id="17" name="Rectangle à coins arrondis 16"/>
          <p:cNvSpPr/>
          <p:nvPr/>
        </p:nvSpPr>
        <p:spPr>
          <a:xfrm>
            <a:off x="6500826" y="1428736"/>
            <a:ext cx="2428892" cy="2571768"/>
          </a:xfrm>
          <a:prstGeom prst="wedgeRoundRectCallout">
            <a:avLst>
              <a:gd name="adj1" fmla="val -66071"/>
              <a:gd name="adj2" fmla="val 1646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b="1" dirty="0" smtClean="0">
                <a:latin typeface="Times New Roman" pitchFamily="18" charset="0"/>
                <a:cs typeface="Times New Roman" pitchFamily="18" charset="0"/>
              </a:rPr>
              <a:t>Rat </a:t>
            </a:r>
            <a:r>
              <a:rPr lang="fr-FR" sz="1400" b="1" dirty="0" err="1" smtClean="0">
                <a:latin typeface="Times New Roman" pitchFamily="18" charset="0"/>
                <a:cs typeface="Times New Roman" pitchFamily="18" charset="0"/>
              </a:rPr>
              <a:t>wistar</a:t>
            </a:r>
            <a:r>
              <a:rPr lang="fr-FR" sz="1400" b="1" dirty="0" smtClean="0">
                <a:latin typeface="Times New Roman" pitchFamily="18" charset="0"/>
                <a:cs typeface="Times New Roman" pitchFamily="18" charset="0"/>
              </a:rPr>
              <a:t>:</a:t>
            </a:r>
          </a:p>
          <a:p>
            <a:pPr algn="ctr"/>
            <a:r>
              <a:rPr lang="fr-FR" sz="1400" dirty="0" smtClean="0">
                <a:latin typeface="Times New Roman" pitchFamily="18" charset="0"/>
                <a:cs typeface="Times New Roman" pitchFamily="18" charset="0"/>
              </a:rPr>
              <a:t>étude de toxicité chronique, cancérogénèse et la détermination des doses efficaces.</a:t>
            </a:r>
          </a:p>
          <a:p>
            <a:pPr algn="ctr"/>
            <a:r>
              <a:rPr lang="fr-FR" sz="1400" dirty="0" smtClean="0">
                <a:latin typeface="Times New Roman" pitchFamily="18" charset="0"/>
                <a:cs typeface="Times New Roman" pitchFamily="18" charset="0"/>
              </a:rPr>
              <a:t>développer un modèle mécanistique de l’anémie induite par la chimiothérapie </a:t>
            </a:r>
          </a:p>
        </p:txBody>
      </p:sp>
      <p:sp>
        <p:nvSpPr>
          <p:cNvPr id="19" name="Rectangle à coins arrondis 18"/>
          <p:cNvSpPr/>
          <p:nvPr/>
        </p:nvSpPr>
        <p:spPr>
          <a:xfrm>
            <a:off x="7143768" y="3286124"/>
            <a:ext cx="2000264" cy="1428760"/>
          </a:xfrm>
          <a:prstGeom prst="wedgeRoundRectCallout">
            <a:avLst>
              <a:gd name="adj1" fmla="val -34238"/>
              <a:gd name="adj2" fmla="val 6067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fr-FR" sz="1400" dirty="0" smtClean="0">
                <a:latin typeface="Times New Roman" pitchFamily="18" charset="0"/>
                <a:cs typeface="Times New Roman" pitchFamily="18" charset="0"/>
              </a:rPr>
              <a:t>transférer le transgène dans une lignée consanguine en produisant une lignée congénique.</a:t>
            </a:r>
            <a:endParaRPr lang="fr-FR" sz="1400" dirty="0">
              <a:latin typeface="Times New Roman" pitchFamily="18" charset="0"/>
              <a:cs typeface="Times New Roman" pitchFamily="18" charset="0"/>
            </a:endParaRPr>
          </a:p>
        </p:txBody>
      </p:sp>
      <p:sp>
        <p:nvSpPr>
          <p:cNvPr id="20" name="Rectangle à coins arrondis 19"/>
          <p:cNvSpPr/>
          <p:nvPr/>
        </p:nvSpPr>
        <p:spPr>
          <a:xfrm>
            <a:off x="7429520" y="6072206"/>
            <a:ext cx="1428760" cy="785818"/>
          </a:xfrm>
          <a:prstGeom prst="wedgeRoundRectCallout">
            <a:avLst>
              <a:gd name="adj1" fmla="val -55449"/>
              <a:gd name="adj2" fmla="val -6563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1200" dirty="0" smtClean="0">
              <a:latin typeface="Times New Roman" pitchFamily="18" charset="0"/>
              <a:cs typeface="Times New Roman" pitchFamily="18" charset="0"/>
            </a:endParaRPr>
          </a:p>
          <a:p>
            <a:pPr algn="ctr"/>
            <a:r>
              <a:rPr lang="fr-FR" sz="1200" dirty="0" smtClean="0">
                <a:latin typeface="Times New Roman" pitchFamily="18" charset="0"/>
                <a:cs typeface="Times New Roman" pitchFamily="18" charset="0"/>
              </a:rPr>
              <a:t>Souris BALB/</a:t>
            </a:r>
            <a:r>
              <a:rPr lang="fr-FR" sz="1200" dirty="0" err="1" smtClean="0">
                <a:latin typeface="Times New Roman" pitchFamily="18" charset="0"/>
                <a:cs typeface="Times New Roman" pitchFamily="18" charset="0"/>
              </a:rPr>
              <a:t>cbyJ</a:t>
            </a:r>
            <a:r>
              <a:rPr lang="fr-FR" sz="1200" dirty="0" smtClean="0">
                <a:latin typeface="Times New Roman" pitchFamily="18" charset="0"/>
                <a:cs typeface="Times New Roman" pitchFamily="18" charset="0"/>
              </a:rPr>
              <a:t> et modèle anti MBG</a:t>
            </a:r>
          </a:p>
          <a:p>
            <a:pPr algn="ctr"/>
            <a:endParaRPr lang="fr-FR" sz="1200" dirty="0">
              <a:latin typeface="Times New Roman" pitchFamily="18" charset="0"/>
              <a:cs typeface="Times New Roman" pitchFamily="18" charset="0"/>
            </a:endParaRPr>
          </a:p>
        </p:txBody>
      </p:sp>
      <p:grpSp>
        <p:nvGrpSpPr>
          <p:cNvPr id="21" name="Groupe 20"/>
          <p:cNvGrpSpPr/>
          <p:nvPr/>
        </p:nvGrpSpPr>
        <p:grpSpPr>
          <a:xfrm>
            <a:off x="-36512" y="714356"/>
            <a:ext cx="1765101" cy="1765101"/>
            <a:chOff x="3438958" y="2286016"/>
            <a:chExt cx="1765101" cy="1765101"/>
          </a:xfrm>
          <a:noFill/>
        </p:grpSpPr>
        <p:sp>
          <p:nvSpPr>
            <p:cNvPr id="22" name="Ellipse 21"/>
            <p:cNvSpPr/>
            <p:nvPr/>
          </p:nvSpPr>
          <p:spPr>
            <a:xfrm>
              <a:off x="3438958" y="2286016"/>
              <a:ext cx="1765101" cy="1765101"/>
            </a:xfrm>
            <a:prstGeom prst="ellipse">
              <a:avLst/>
            </a:prstGeom>
            <a:grp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Ellipse 8"/>
            <p:cNvSpPr/>
            <p:nvPr/>
          </p:nvSpPr>
          <p:spPr>
            <a:xfrm>
              <a:off x="3697451" y="2544509"/>
              <a:ext cx="1248115" cy="124811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latin typeface="Times New Roman" pitchFamily="18" charset="0"/>
                  <a:cs typeface="Times New Roman" pitchFamily="18" charset="0"/>
                </a:rPr>
                <a:t>Modes de reproduction </a:t>
              </a:r>
              <a:endParaRPr lang="fr-FR" sz="1700" kern="1200" dirty="0">
                <a:latin typeface="Times New Roman" pitchFamily="18" charset="0"/>
                <a:cs typeface="Times New Roman" pitchFamily="18" charset="0"/>
              </a:endParaRPr>
            </a:p>
          </p:txBody>
        </p:sp>
      </p:grpSp>
      <p:sp>
        <p:nvSpPr>
          <p:cNvPr id="13" name="Rectangle à coins arrondis 12"/>
          <p:cNvSpPr/>
          <p:nvPr/>
        </p:nvSpPr>
        <p:spPr>
          <a:xfrm>
            <a:off x="0" y="1000108"/>
            <a:ext cx="2428892" cy="3071834"/>
          </a:xfrm>
          <a:prstGeom prst="wedgeRoundRectCallout">
            <a:avLst>
              <a:gd name="adj1" fmla="val 60476"/>
              <a:gd name="adj2" fmla="val 2327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b="1" dirty="0" smtClean="0">
                <a:solidFill>
                  <a:srgbClr val="C00000"/>
                </a:solidFill>
                <a:latin typeface="Times New Roman" pitchFamily="18" charset="0"/>
                <a:cs typeface="Times New Roman" pitchFamily="18" charset="0"/>
              </a:rPr>
              <a:t>« </a:t>
            </a:r>
            <a:r>
              <a:rPr lang="en-US" sz="1200" b="1" dirty="0" smtClean="0">
                <a:solidFill>
                  <a:srgbClr val="C00000"/>
                </a:solidFill>
                <a:latin typeface="Times New Roman" pitchFamily="18" charset="0"/>
                <a:cs typeface="Times New Roman" pitchFamily="18" charset="0"/>
              </a:rPr>
              <a:t>Inbred </a:t>
            </a:r>
            <a:r>
              <a:rPr lang="fr-FR" sz="1100" b="1" dirty="0" smtClean="0">
                <a:solidFill>
                  <a:srgbClr val="C00000"/>
                </a:solidFill>
                <a:latin typeface="Times New Roman" pitchFamily="18" charset="0"/>
                <a:cs typeface="Times New Roman" pitchFamily="18" charset="0"/>
              </a:rPr>
              <a:t> »</a:t>
            </a:r>
            <a:endParaRPr lang="fr-FR" sz="1100" dirty="0" smtClean="0">
              <a:latin typeface="Times New Roman" pitchFamily="18" charset="0"/>
              <a:cs typeface="Times New Roman" pitchFamily="18" charset="0"/>
            </a:endParaRPr>
          </a:p>
          <a:p>
            <a:r>
              <a:rPr lang="fr-FR" sz="1100" dirty="0" smtClean="0">
                <a:latin typeface="Times New Roman" pitchFamily="18" charset="0"/>
                <a:cs typeface="Times New Roman" pitchFamily="18" charset="0"/>
              </a:rPr>
              <a:t>Obtenue en accouplant, à partir de géniteurs quelconques, des frères et sœurs pendant au moins 20 générations, de façon ininterrompue. </a:t>
            </a:r>
          </a:p>
          <a:p>
            <a:endParaRPr lang="fr-FR" sz="1100" dirty="0" smtClean="0">
              <a:latin typeface="Times New Roman" pitchFamily="18" charset="0"/>
              <a:cs typeface="Times New Roman" pitchFamily="18" charset="0"/>
            </a:endParaRPr>
          </a:p>
          <a:p>
            <a:r>
              <a:rPr lang="fr-FR" sz="1100" dirty="0" smtClean="0">
                <a:latin typeface="Times New Roman" pitchFamily="18" charset="0"/>
                <a:cs typeface="Times New Roman" pitchFamily="18" charset="0"/>
              </a:rPr>
              <a:t>Population génétiquement identique, homogène et stable dans le temps. </a:t>
            </a:r>
          </a:p>
          <a:p>
            <a:r>
              <a:rPr lang="fr-FR" sz="1100" dirty="0" smtClean="0">
                <a:latin typeface="Times New Roman" pitchFamily="18" charset="0"/>
                <a:cs typeface="Times New Roman" pitchFamily="18" charset="0"/>
              </a:rPr>
              <a:t>Fixation des gènes à l’état homozygote .</a:t>
            </a:r>
          </a:p>
          <a:p>
            <a:endParaRPr lang="fr-FR" sz="1100" dirty="0" smtClean="0">
              <a:latin typeface="Times New Roman" pitchFamily="18" charset="0"/>
              <a:cs typeface="Times New Roman" pitchFamily="18" charset="0"/>
            </a:endParaRPr>
          </a:p>
          <a:p>
            <a:r>
              <a:rPr lang="fr-FR" sz="1100" dirty="0" smtClean="0">
                <a:latin typeface="Times New Roman" pitchFamily="18" charset="0"/>
                <a:cs typeface="Times New Roman" pitchFamily="18" charset="0"/>
              </a:rPr>
              <a:t>La variance phénotypique totale est  faible.</a:t>
            </a:r>
            <a:endParaRPr lang="fr-FR" sz="1100" dirty="0">
              <a:latin typeface="Times New Roman" pitchFamily="18" charset="0"/>
              <a:cs typeface="Times New Roman" pitchFamily="18" charset="0"/>
            </a:endParaRPr>
          </a:p>
        </p:txBody>
      </p:sp>
      <p:sp>
        <p:nvSpPr>
          <p:cNvPr id="16" name="Rectangle à coins arrondis 15"/>
          <p:cNvSpPr/>
          <p:nvPr/>
        </p:nvSpPr>
        <p:spPr>
          <a:xfrm>
            <a:off x="71406" y="1428736"/>
            <a:ext cx="2428892" cy="1857388"/>
          </a:xfrm>
          <a:prstGeom prst="wedgeRoundRectCallout">
            <a:avLst>
              <a:gd name="adj1" fmla="val 67280"/>
              <a:gd name="adj2" fmla="val 3985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sz="1200" b="1" dirty="0" smtClean="0">
                <a:latin typeface="Times New Roman" pitchFamily="18" charset="0"/>
                <a:cs typeface="Times New Roman" pitchFamily="18" charset="0"/>
              </a:rPr>
              <a:t>Souris BALB/C :</a:t>
            </a:r>
            <a:r>
              <a:rPr lang="fr-FR" sz="1200" b="1" dirty="0" smtClean="0">
                <a:solidFill>
                  <a:srgbClr val="C00000"/>
                </a:solidFill>
                <a:latin typeface="Times New Roman" pitchFamily="18" charset="0"/>
                <a:cs typeface="Times New Roman" pitchFamily="18" charset="0"/>
              </a:rPr>
              <a:t> (22)</a:t>
            </a:r>
          </a:p>
          <a:p>
            <a:r>
              <a:rPr lang="fr-FR" sz="1200" dirty="0" smtClean="0">
                <a:latin typeface="Times New Roman" pitchFamily="18" charset="0"/>
                <a:cs typeface="Times New Roman" pitchFamily="18" charset="0"/>
              </a:rPr>
              <a:t>Obtenue par croisement consanguin, albinos, immuno-déficientes.</a:t>
            </a:r>
          </a:p>
          <a:p>
            <a:endParaRPr lang="fr-FR" sz="1200" dirty="0" smtClean="0">
              <a:latin typeface="Times New Roman" pitchFamily="18" charset="0"/>
              <a:cs typeface="Times New Roman" pitchFamily="18" charset="0"/>
            </a:endParaRPr>
          </a:p>
          <a:p>
            <a:r>
              <a:rPr lang="fr-FR" sz="1200" dirty="0" smtClean="0">
                <a:latin typeface="Times New Roman" pitchFamily="18" charset="0"/>
                <a:cs typeface="Times New Roman" pitchFamily="18" charset="0"/>
              </a:rPr>
              <a:t>Production d’anticorps monoclonaux, modèle pour la recherche sur la thérapie contre le cancer .</a:t>
            </a:r>
            <a:endParaRPr lang="fr-FR" sz="900" dirty="0">
              <a:latin typeface="Times New Roman" pitchFamily="18" charset="0"/>
              <a:cs typeface="Times New Roman" pitchFamily="18" charset="0"/>
            </a:endParaRPr>
          </a:p>
        </p:txBody>
      </p:sp>
      <p:sp>
        <p:nvSpPr>
          <p:cNvPr id="26" name="Rectangle 25"/>
          <p:cNvSpPr/>
          <p:nvPr/>
        </p:nvSpPr>
        <p:spPr>
          <a:xfrm>
            <a:off x="142844" y="4929198"/>
            <a:ext cx="1632244" cy="114300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b="1" dirty="0" smtClean="0">
                <a:latin typeface="Times New Roman" pitchFamily="18" charset="0"/>
                <a:cs typeface="Times New Roman" pitchFamily="18" charset="0"/>
              </a:rPr>
              <a:t>Lignée hybride </a:t>
            </a:r>
            <a:endParaRPr lang="fr-FR" sz="1400" dirty="0" smtClean="0">
              <a:latin typeface="Times New Roman" pitchFamily="18" charset="0"/>
              <a:cs typeface="Times New Roman" pitchFamily="18" charset="0"/>
            </a:endParaRPr>
          </a:p>
          <a:p>
            <a:pPr algn="ctr"/>
            <a:r>
              <a:rPr lang="fr-FR" sz="1400" b="1" dirty="0" smtClean="0">
                <a:latin typeface="Times New Roman" pitchFamily="18" charset="0"/>
                <a:cs typeface="Times New Roman" pitchFamily="18" charset="0"/>
              </a:rPr>
              <a:t>(de 1</a:t>
            </a:r>
            <a:r>
              <a:rPr lang="fr-FR" sz="1400" b="1" baseline="30000" dirty="0" smtClean="0">
                <a:latin typeface="Times New Roman" pitchFamily="18" charset="0"/>
                <a:cs typeface="Times New Roman" pitchFamily="18" charset="0"/>
              </a:rPr>
              <a:t>ère</a:t>
            </a:r>
            <a:r>
              <a:rPr lang="fr-FR" sz="1400" b="1" dirty="0" smtClean="0">
                <a:latin typeface="Times New Roman" pitchFamily="18" charset="0"/>
                <a:cs typeface="Times New Roman" pitchFamily="18" charset="0"/>
              </a:rPr>
              <a:t> génération) </a:t>
            </a:r>
            <a:endParaRPr lang="fr-FR" sz="1400" dirty="0" smtClean="0">
              <a:latin typeface="Times New Roman" pitchFamily="18" charset="0"/>
              <a:cs typeface="Times New Roman" pitchFamily="18" charset="0"/>
            </a:endParaRPr>
          </a:p>
          <a:p>
            <a:pPr algn="ctr"/>
            <a:r>
              <a:rPr lang="fr-FR" sz="1400" b="1" dirty="0" smtClean="0">
                <a:latin typeface="Times New Roman" pitchFamily="18" charset="0"/>
                <a:cs typeface="Times New Roman" pitchFamily="18" charset="0"/>
              </a:rPr>
              <a:t> F1 hybrides</a:t>
            </a:r>
            <a:endParaRPr lang="fr-FR" sz="1400" b="1" dirty="0">
              <a:solidFill>
                <a:schemeClr val="tx1"/>
              </a:solidFill>
              <a:latin typeface="Times New Roman" pitchFamily="18" charset="0"/>
              <a:cs typeface="Times New Roman" pitchFamily="18" charset="0"/>
            </a:endParaRPr>
          </a:p>
        </p:txBody>
      </p:sp>
      <p:sp>
        <p:nvSpPr>
          <p:cNvPr id="27" name="Rectangle 26"/>
          <p:cNvSpPr/>
          <p:nvPr/>
        </p:nvSpPr>
        <p:spPr>
          <a:xfrm>
            <a:off x="1868186" y="4929198"/>
            <a:ext cx="1632244" cy="114300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400" b="1" dirty="0" smtClean="0">
                <a:latin typeface="Times New Roman" pitchFamily="18" charset="0"/>
                <a:cs typeface="Times New Roman" pitchFamily="18" charset="0"/>
              </a:rPr>
              <a:t>Lignée consanguine recombinante (recombinant </a:t>
            </a:r>
            <a:r>
              <a:rPr lang="fr-FR" sz="1400" b="1" dirty="0" err="1" smtClean="0">
                <a:latin typeface="Times New Roman" pitchFamily="18" charset="0"/>
                <a:cs typeface="Times New Roman" pitchFamily="18" charset="0"/>
              </a:rPr>
              <a:t>inbred</a:t>
            </a:r>
            <a:r>
              <a:rPr lang="fr-FR" sz="1400" b="1" dirty="0" smtClean="0">
                <a:latin typeface="Times New Roman" pitchFamily="18" charset="0"/>
                <a:cs typeface="Times New Roman" pitchFamily="18" charset="0"/>
              </a:rPr>
              <a:t> </a:t>
            </a:r>
            <a:r>
              <a:rPr lang="fr-FR" sz="1400" b="1" dirty="0" err="1" smtClean="0">
                <a:latin typeface="Times New Roman" pitchFamily="18" charset="0"/>
                <a:cs typeface="Times New Roman" pitchFamily="18" charset="0"/>
              </a:rPr>
              <a:t>strain</a:t>
            </a:r>
            <a:r>
              <a:rPr lang="fr-FR" sz="1400" b="1" dirty="0" smtClean="0">
                <a:latin typeface="Times New Roman" pitchFamily="18" charset="0"/>
                <a:cs typeface="Times New Roman" pitchFamily="18" charset="0"/>
              </a:rPr>
              <a:t>) </a:t>
            </a:r>
            <a:endParaRPr lang="fr-FR" sz="1400" b="1" dirty="0">
              <a:solidFill>
                <a:schemeClr val="tx1"/>
              </a:solidFill>
              <a:latin typeface="Times New Roman" pitchFamily="18" charset="0"/>
              <a:cs typeface="Times New Roman" pitchFamily="18" charset="0"/>
            </a:endParaRPr>
          </a:p>
        </p:txBody>
      </p:sp>
      <p:sp>
        <p:nvSpPr>
          <p:cNvPr id="28" name="Rectangle 27"/>
          <p:cNvSpPr/>
          <p:nvPr/>
        </p:nvSpPr>
        <p:spPr>
          <a:xfrm>
            <a:off x="5297210" y="4929198"/>
            <a:ext cx="1632244" cy="114300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1600" b="1" dirty="0" smtClean="0">
                <a:latin typeface="Times New Roman" pitchFamily="18" charset="0"/>
                <a:cs typeface="Times New Roman" pitchFamily="18" charset="0"/>
              </a:rPr>
              <a:t>Lignée mutante = </a:t>
            </a:r>
            <a:r>
              <a:rPr lang="fr-FR" sz="1600" b="1" dirty="0" err="1" smtClean="0">
                <a:latin typeface="Times New Roman" pitchFamily="18" charset="0"/>
                <a:cs typeface="Times New Roman" pitchFamily="18" charset="0"/>
              </a:rPr>
              <a:t>coisogénique</a:t>
            </a:r>
            <a:endParaRPr lang="fr-FR" sz="1600" dirty="0" smtClean="0">
              <a:latin typeface="Times New Roman" pitchFamily="18" charset="0"/>
              <a:cs typeface="Times New Roman" pitchFamily="18" charset="0"/>
            </a:endParaRPr>
          </a:p>
          <a:p>
            <a:pPr algn="ctr"/>
            <a:r>
              <a:rPr lang="fr-FR" sz="1600" b="1" dirty="0" smtClean="0">
                <a:latin typeface="Times New Roman" pitchFamily="18" charset="0"/>
                <a:cs typeface="Times New Roman" pitchFamily="18" charset="0"/>
              </a:rPr>
              <a:t>(</a:t>
            </a:r>
            <a:r>
              <a:rPr lang="fr-FR" sz="1600" b="1" dirty="0" err="1" smtClean="0">
                <a:latin typeface="Times New Roman" pitchFamily="18" charset="0"/>
                <a:cs typeface="Times New Roman" pitchFamily="18" charset="0"/>
              </a:rPr>
              <a:t>coisogenic</a:t>
            </a:r>
            <a:r>
              <a:rPr lang="fr-FR" sz="1600" b="1" dirty="0" smtClean="0">
                <a:latin typeface="Times New Roman" pitchFamily="18" charset="0"/>
                <a:cs typeface="Times New Roman" pitchFamily="18" charset="0"/>
              </a:rPr>
              <a:t> </a:t>
            </a:r>
            <a:r>
              <a:rPr lang="fr-FR" sz="1600" b="1" dirty="0" err="1" smtClean="0">
                <a:latin typeface="Times New Roman" pitchFamily="18" charset="0"/>
                <a:cs typeface="Times New Roman" pitchFamily="18" charset="0"/>
              </a:rPr>
              <a:t>inbred</a:t>
            </a:r>
            <a:r>
              <a:rPr lang="fr-FR" sz="1600" b="1" dirty="0" smtClean="0">
                <a:latin typeface="Times New Roman" pitchFamily="18" charset="0"/>
                <a:cs typeface="Times New Roman" pitchFamily="18" charset="0"/>
              </a:rPr>
              <a:t> </a:t>
            </a:r>
            <a:r>
              <a:rPr lang="fr-FR" sz="1600" b="1" dirty="0" err="1" smtClean="0">
                <a:latin typeface="Times New Roman" pitchFamily="18" charset="0"/>
                <a:cs typeface="Times New Roman" pitchFamily="18" charset="0"/>
              </a:rPr>
              <a:t>strain</a:t>
            </a:r>
            <a:r>
              <a:rPr lang="fr-FR" sz="1600" b="1" dirty="0" smtClean="0">
                <a:latin typeface="Times New Roman" pitchFamily="18" charset="0"/>
                <a:cs typeface="Times New Roman" pitchFamily="18" charset="0"/>
              </a:rPr>
              <a:t>)</a:t>
            </a:r>
            <a:endParaRPr lang="fr-FR" sz="1600" b="1" dirty="0">
              <a:solidFill>
                <a:schemeClr val="tx1"/>
              </a:solidFill>
              <a:latin typeface="Times New Roman" pitchFamily="18" charset="0"/>
              <a:cs typeface="Times New Roman" pitchFamily="18" charset="0"/>
            </a:endParaRPr>
          </a:p>
        </p:txBody>
      </p:sp>
      <p:sp>
        <p:nvSpPr>
          <p:cNvPr id="30" name="Flèche vers le bas 29"/>
          <p:cNvSpPr/>
          <p:nvPr/>
        </p:nvSpPr>
        <p:spPr>
          <a:xfrm>
            <a:off x="3214678" y="4000504"/>
            <a:ext cx="285752" cy="571504"/>
          </a:xfrm>
          <a:prstGeom prst="downArrow">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latin typeface="Times New Roman" pitchFamily="18" charset="0"/>
              <a:cs typeface="Times New Roman" pitchFamily="18" charset="0"/>
            </a:endParaRPr>
          </a:p>
        </p:txBody>
      </p:sp>
      <p:sp>
        <p:nvSpPr>
          <p:cNvPr id="33" name="Rectangle à coins arrondis 32"/>
          <p:cNvSpPr/>
          <p:nvPr/>
        </p:nvSpPr>
        <p:spPr>
          <a:xfrm>
            <a:off x="-32" y="2285992"/>
            <a:ext cx="2214578" cy="2286016"/>
          </a:xfrm>
          <a:prstGeom prst="wedgeRoundRectCallout">
            <a:avLst>
              <a:gd name="adj1" fmla="val 8460"/>
              <a:gd name="adj2" fmla="val 7272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fr-FR" sz="1100" dirty="0" smtClean="0">
                <a:latin typeface="Times New Roman" pitchFamily="18" charset="0"/>
                <a:cs typeface="Times New Roman" pitchFamily="18" charset="0"/>
              </a:rPr>
              <a:t>Première génération du croisement  des 2 souches consanguines </a:t>
            </a:r>
          </a:p>
          <a:p>
            <a:endParaRPr lang="fr-FR" sz="1100" dirty="0" smtClean="0">
              <a:latin typeface="Times New Roman" pitchFamily="18" charset="0"/>
              <a:cs typeface="Times New Roman" pitchFamily="18" charset="0"/>
            </a:endParaRPr>
          </a:p>
          <a:p>
            <a:pPr lvl="0"/>
            <a:r>
              <a:rPr lang="fr-FR" sz="1100" dirty="0" smtClean="0">
                <a:latin typeface="Times New Roman" pitchFamily="18" charset="0"/>
                <a:cs typeface="Times New Roman" pitchFamily="18" charset="0"/>
              </a:rPr>
              <a:t>Génétiquement identiques </a:t>
            </a:r>
          </a:p>
          <a:p>
            <a:pPr lvl="0"/>
            <a:r>
              <a:rPr lang="fr-FR" sz="1100" dirty="0" smtClean="0">
                <a:latin typeface="Times New Roman" pitchFamily="18" charset="0"/>
                <a:cs typeface="Times New Roman" pitchFamily="18" charset="0"/>
              </a:rPr>
              <a:t>Facilement renouvelables </a:t>
            </a:r>
          </a:p>
          <a:p>
            <a:pPr lvl="0"/>
            <a:r>
              <a:rPr lang="fr-FR" sz="1100" dirty="0" smtClean="0">
                <a:latin typeface="Times New Roman" pitchFamily="18" charset="0"/>
                <a:cs typeface="Times New Roman" pitchFamily="18" charset="0"/>
              </a:rPr>
              <a:t>Bonnes performances d’élevage</a:t>
            </a:r>
          </a:p>
        </p:txBody>
      </p:sp>
      <p:sp>
        <p:nvSpPr>
          <p:cNvPr id="35" name="Rectangle à coins arrondis 34"/>
          <p:cNvSpPr/>
          <p:nvPr/>
        </p:nvSpPr>
        <p:spPr>
          <a:xfrm>
            <a:off x="285720" y="6000768"/>
            <a:ext cx="1785950" cy="785818"/>
          </a:xfrm>
          <a:prstGeom prst="wedgeRoundRectCallout">
            <a:avLst>
              <a:gd name="adj1" fmla="val -55449"/>
              <a:gd name="adj2" fmla="val -6563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n-US" sz="1050" dirty="0" smtClean="0">
                <a:latin typeface="Times New Roman" pitchFamily="18" charset="0"/>
                <a:cs typeface="Times New Roman" pitchFamily="18" charset="0"/>
              </a:rPr>
              <a:t>Souris B6D2F1,B6CBAF1,B6SJLF1, </a:t>
            </a:r>
          </a:p>
          <a:p>
            <a:pPr lvl="0"/>
            <a:r>
              <a:rPr lang="en-US" sz="1050" dirty="0" smtClean="0">
                <a:latin typeface="Times New Roman" pitchFamily="18" charset="0"/>
                <a:cs typeface="Times New Roman" pitchFamily="18" charset="0"/>
              </a:rPr>
              <a:t>Rats FBNF1,LBNF1</a:t>
            </a:r>
            <a:endParaRPr lang="fr-FR" sz="1050" dirty="0" smtClean="0">
              <a:latin typeface="Times New Roman" pitchFamily="18" charset="0"/>
              <a:cs typeface="Times New Roman" pitchFamily="18" charset="0"/>
            </a:endParaRPr>
          </a:p>
          <a:p>
            <a:pPr algn="ctr"/>
            <a:endParaRPr lang="fr-FR" sz="1050" dirty="0">
              <a:latin typeface="Times New Roman" pitchFamily="18" charset="0"/>
              <a:cs typeface="Times New Roman" pitchFamily="18" charset="0"/>
            </a:endParaRPr>
          </a:p>
        </p:txBody>
      </p:sp>
      <p:sp>
        <p:nvSpPr>
          <p:cNvPr id="36" name="Rectangle à coins arrondis 35"/>
          <p:cNvSpPr/>
          <p:nvPr/>
        </p:nvSpPr>
        <p:spPr>
          <a:xfrm>
            <a:off x="1714480" y="2357430"/>
            <a:ext cx="2214578" cy="2286016"/>
          </a:xfrm>
          <a:prstGeom prst="wedgeRoundRectCallout">
            <a:avLst>
              <a:gd name="adj1" fmla="val 8460"/>
              <a:gd name="adj2" fmla="val 7272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fr-FR" sz="1100" dirty="0" smtClean="0"/>
              <a:t>Produite à partir de F2 entre deux lignées consanguines différentes et propagées en lignées parallèles par accouplement frère-sœur pendant au moins 20 générations </a:t>
            </a:r>
            <a:endParaRPr lang="fr-FR" sz="1100" dirty="0" smtClean="0">
              <a:latin typeface="Times New Roman" pitchFamily="18" charset="0"/>
              <a:cs typeface="Times New Roman" pitchFamily="18" charset="0"/>
            </a:endParaRPr>
          </a:p>
        </p:txBody>
      </p:sp>
      <p:sp>
        <p:nvSpPr>
          <p:cNvPr id="37" name="Rectangle à coins arrondis 36"/>
          <p:cNvSpPr/>
          <p:nvPr/>
        </p:nvSpPr>
        <p:spPr>
          <a:xfrm>
            <a:off x="5072066" y="4286256"/>
            <a:ext cx="1714512" cy="500066"/>
          </a:xfrm>
          <a:prstGeom prst="wedgeRoundRectCallout">
            <a:avLst>
              <a:gd name="adj1" fmla="val 12967"/>
              <a:gd name="adj2" fmla="val 103626"/>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lvl="0" algn="ctr"/>
            <a:r>
              <a:rPr lang="fr-FR" sz="1100" dirty="0" smtClean="0">
                <a:latin typeface="Times New Roman" pitchFamily="18" charset="0"/>
                <a:cs typeface="Times New Roman" pitchFamily="18" charset="0"/>
              </a:rPr>
              <a:t>Produit de la mutation d’un seul gène</a:t>
            </a:r>
          </a:p>
        </p:txBody>
      </p:sp>
      <p:sp>
        <p:nvSpPr>
          <p:cNvPr id="38" name="Rectangle à coins arrondis 37"/>
          <p:cNvSpPr/>
          <p:nvPr/>
        </p:nvSpPr>
        <p:spPr>
          <a:xfrm>
            <a:off x="4857752" y="5643578"/>
            <a:ext cx="3786214" cy="1214446"/>
          </a:xfrm>
          <a:prstGeom prst="wedgeRoundRectCallout">
            <a:avLst>
              <a:gd name="adj1" fmla="val -18477"/>
              <a:gd name="adj2" fmla="val -6191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fr-FR" sz="1100" dirty="0" smtClean="0">
                <a:latin typeface="Times New Roman" pitchFamily="18" charset="0"/>
                <a:cs typeface="Times New Roman" pitchFamily="18" charset="0"/>
              </a:rPr>
              <a:t>Mutants rongeurs :</a:t>
            </a:r>
          </a:p>
          <a:p>
            <a:pPr lvl="0"/>
            <a:r>
              <a:rPr lang="fr-FR" sz="1100" dirty="0" smtClean="0">
                <a:latin typeface="Times New Roman" pitchFamily="18" charset="0"/>
                <a:cs typeface="Times New Roman" pitchFamily="18" charset="0"/>
              </a:rPr>
              <a:t>ACI : anomalies urogénitales congénitales</a:t>
            </a:r>
          </a:p>
          <a:p>
            <a:pPr lvl="0"/>
            <a:r>
              <a:rPr lang="fr-FR" sz="1100" dirty="0" smtClean="0">
                <a:latin typeface="Times New Roman" pitchFamily="18" charset="0"/>
                <a:cs typeface="Times New Roman" pitchFamily="18" charset="0"/>
              </a:rPr>
              <a:t>CAR, CAS : Résistantes à la carie dentaire, susceptibles à la carie dentaire</a:t>
            </a:r>
          </a:p>
          <a:p>
            <a:r>
              <a:rPr lang="fr-FR" sz="1100" dirty="0" smtClean="0">
                <a:latin typeface="Times New Roman" pitchFamily="18" charset="0"/>
                <a:cs typeface="Times New Roman" pitchFamily="18" charset="0"/>
              </a:rPr>
              <a:t>Rat Brattleboro : diabète insipide, absence de vasopressine</a:t>
            </a:r>
            <a:endParaRPr lang="fr-FR" sz="1100" dirty="0">
              <a:latin typeface="Times New Roman" pitchFamily="18" charset="0"/>
              <a:cs typeface="Times New Roman" pitchFamily="18" charset="0"/>
            </a:endParaRPr>
          </a:p>
        </p:txBody>
      </p:sp>
      <p:sp>
        <p:nvSpPr>
          <p:cNvPr id="32" name="Rectangle à coins arrondis 31"/>
          <p:cNvSpPr/>
          <p:nvPr/>
        </p:nvSpPr>
        <p:spPr>
          <a:xfrm>
            <a:off x="2857488" y="2143116"/>
            <a:ext cx="2428892" cy="2428892"/>
          </a:xfrm>
          <a:prstGeom prst="wedgeRoundRectCallout">
            <a:avLst>
              <a:gd name="adj1" fmla="val 8460"/>
              <a:gd name="adj2" fmla="val 7272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fr-FR" sz="1050" dirty="0" smtClean="0">
                <a:latin typeface="Times New Roman" pitchFamily="18" charset="0"/>
                <a:cs typeface="Times New Roman" pitchFamily="18" charset="0"/>
              </a:rPr>
              <a:t>Un animal transgénique, au sens large, est un animal dont le génome a été modifié suite à une intervention humaine:</a:t>
            </a:r>
          </a:p>
          <a:p>
            <a:pPr lvl="0"/>
            <a:r>
              <a:rPr lang="fr-FR" sz="1050" dirty="0" smtClean="0">
                <a:latin typeface="Times New Roman" pitchFamily="18" charset="0"/>
                <a:cs typeface="Times New Roman" pitchFamily="18" charset="0"/>
              </a:rPr>
              <a:t>           Soit par l’addition de nouvelles séquences d’ADN dans son génome, avec une intégration au hasard.</a:t>
            </a:r>
          </a:p>
          <a:p>
            <a:pPr lvl="0"/>
            <a:r>
              <a:rPr lang="fr-FR" sz="1050" dirty="0" smtClean="0">
                <a:latin typeface="Times New Roman" pitchFamily="18" charset="0"/>
                <a:cs typeface="Times New Roman" pitchFamily="18" charset="0"/>
              </a:rPr>
              <a:t>          Soit par la modification de séquences déjà présentes dans son génome . </a:t>
            </a:r>
          </a:p>
          <a:p>
            <a:pPr algn="ctr"/>
            <a:endParaRPr lang="fr-FR" sz="105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linds(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13"/>
                                        </p:tgtEl>
                                        <p:attrNameLst>
                                          <p:attrName>ppt_x</p:attrName>
                                        </p:attrNameLst>
                                      </p:cBhvr>
                                      <p:tavLst>
                                        <p:tav tm="0">
                                          <p:val>
                                            <p:strVal val="ppt_x"/>
                                          </p:val>
                                        </p:tav>
                                        <p:tav tm="100000">
                                          <p:val>
                                            <p:strVal val="ppt_x"/>
                                          </p:val>
                                        </p:tav>
                                      </p:tavLst>
                                    </p:anim>
                                    <p:anim calcmode="lin" valueType="num">
                                      <p:cBhvr additive="base">
                                        <p:cTn id="39" dur="500"/>
                                        <p:tgtEl>
                                          <p:spTgt spid="13"/>
                                        </p:tgtEl>
                                        <p:attrNameLst>
                                          <p:attrName>ppt_y</p:attrName>
                                        </p:attrNameLst>
                                      </p:cBhvr>
                                      <p:tavLst>
                                        <p:tav tm="0">
                                          <p:val>
                                            <p:strVal val="ppt_y"/>
                                          </p:val>
                                        </p:tav>
                                        <p:tav tm="100000">
                                          <p:val>
                                            <p:strVal val="1+ppt_h/2"/>
                                          </p:val>
                                        </p:tav>
                                      </p:tavLst>
                                    </p:anim>
                                    <p:set>
                                      <p:cBhvr>
                                        <p:cTn id="40" dur="1" fill="hold">
                                          <p:stCondLst>
                                            <p:cond delay="499"/>
                                          </p:stCondLst>
                                        </p:cTn>
                                        <p:tgtEl>
                                          <p:spTgt spid="13"/>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16"/>
                                        </p:tgtEl>
                                        <p:attrNameLst>
                                          <p:attrName>ppt_x</p:attrName>
                                        </p:attrNameLst>
                                      </p:cBhvr>
                                      <p:tavLst>
                                        <p:tav tm="0">
                                          <p:val>
                                            <p:strVal val="ppt_x"/>
                                          </p:val>
                                        </p:tav>
                                        <p:tav tm="100000">
                                          <p:val>
                                            <p:strVal val="ppt_x"/>
                                          </p:val>
                                        </p:tav>
                                      </p:tavLst>
                                    </p:anim>
                                    <p:anim calcmode="lin" valueType="num">
                                      <p:cBhvr additive="base">
                                        <p:cTn id="43" dur="500"/>
                                        <p:tgtEl>
                                          <p:spTgt spid="16"/>
                                        </p:tgtEl>
                                        <p:attrNameLst>
                                          <p:attrName>ppt_y</p:attrName>
                                        </p:attrNameLst>
                                      </p:cBhvr>
                                      <p:tavLst>
                                        <p:tav tm="0">
                                          <p:val>
                                            <p:strVal val="ppt_y"/>
                                          </p:val>
                                        </p:tav>
                                        <p:tav tm="100000">
                                          <p:val>
                                            <p:strVal val="1+ppt_h/2"/>
                                          </p:val>
                                        </p:tav>
                                      </p:tavLst>
                                    </p:anim>
                                    <p:set>
                                      <p:cBhvr>
                                        <p:cTn id="44" dur="1" fill="hold">
                                          <p:stCondLst>
                                            <p:cond delay="499"/>
                                          </p:stCondLst>
                                        </p:cTn>
                                        <p:tgtEl>
                                          <p:spTgt spid="16"/>
                                        </p:tgtEl>
                                        <p:attrNameLst>
                                          <p:attrName>style.visibility</p:attrName>
                                        </p:attrNameLst>
                                      </p:cBhvr>
                                      <p:to>
                                        <p:strVal val="hidden"/>
                                      </p:to>
                                    </p:set>
                                  </p:childTnLst>
                                </p:cTn>
                              </p:par>
                              <p:par>
                                <p:cTn id="45" presetID="2" presetClass="exit" presetSubtype="4" fill="hold" grpId="1" nodeType="withEffect">
                                  <p:stCondLst>
                                    <p:cond delay="0"/>
                                  </p:stCondLst>
                                  <p:childTnLst>
                                    <p:anim calcmode="lin" valueType="num">
                                      <p:cBhvr additive="base">
                                        <p:cTn id="46" dur="500"/>
                                        <p:tgtEl>
                                          <p:spTgt spid="15"/>
                                        </p:tgtEl>
                                        <p:attrNameLst>
                                          <p:attrName>ppt_x</p:attrName>
                                        </p:attrNameLst>
                                      </p:cBhvr>
                                      <p:tavLst>
                                        <p:tav tm="0">
                                          <p:val>
                                            <p:strVal val="ppt_x"/>
                                          </p:val>
                                        </p:tav>
                                        <p:tav tm="100000">
                                          <p:val>
                                            <p:strVal val="ppt_x"/>
                                          </p:val>
                                        </p:tav>
                                      </p:tavLst>
                                    </p:anim>
                                    <p:anim calcmode="lin" valueType="num">
                                      <p:cBhvr additive="base">
                                        <p:cTn id="47" dur="500"/>
                                        <p:tgtEl>
                                          <p:spTgt spid="15"/>
                                        </p:tgtEl>
                                        <p:attrNameLst>
                                          <p:attrName>ppt_y</p:attrName>
                                        </p:attrNameLst>
                                      </p:cBhvr>
                                      <p:tavLst>
                                        <p:tav tm="0">
                                          <p:val>
                                            <p:strVal val="ppt_y"/>
                                          </p:val>
                                        </p:tav>
                                        <p:tav tm="100000">
                                          <p:val>
                                            <p:strVal val="1+ppt_h/2"/>
                                          </p:val>
                                        </p:tav>
                                      </p:tavLst>
                                    </p:anim>
                                    <p:set>
                                      <p:cBhvr>
                                        <p:cTn id="48" dur="1" fill="hold">
                                          <p:stCondLst>
                                            <p:cond delay="499"/>
                                          </p:stCondLst>
                                        </p:cTn>
                                        <p:tgtEl>
                                          <p:spTgt spid="15"/>
                                        </p:tgtEl>
                                        <p:attrNameLst>
                                          <p:attrName>style.visibility</p:attrName>
                                        </p:attrNameLst>
                                      </p:cBhvr>
                                      <p:to>
                                        <p:strVal val="hidden"/>
                                      </p:to>
                                    </p:set>
                                  </p:childTnLst>
                                </p:cTn>
                              </p:par>
                              <p:par>
                                <p:cTn id="49" presetID="2" presetClass="exit" presetSubtype="4" fill="hold" grpId="1" nodeType="withEffect">
                                  <p:stCondLst>
                                    <p:cond delay="0"/>
                                  </p:stCondLst>
                                  <p:childTnLst>
                                    <p:anim calcmode="lin" valueType="num">
                                      <p:cBhvr additive="base">
                                        <p:cTn id="50" dur="500"/>
                                        <p:tgtEl>
                                          <p:spTgt spid="17"/>
                                        </p:tgtEl>
                                        <p:attrNameLst>
                                          <p:attrName>ppt_x</p:attrName>
                                        </p:attrNameLst>
                                      </p:cBhvr>
                                      <p:tavLst>
                                        <p:tav tm="0">
                                          <p:val>
                                            <p:strVal val="ppt_x"/>
                                          </p:val>
                                        </p:tav>
                                        <p:tav tm="100000">
                                          <p:val>
                                            <p:strVal val="ppt_x"/>
                                          </p:val>
                                        </p:tav>
                                      </p:tavLst>
                                    </p:anim>
                                    <p:anim calcmode="lin" valueType="num">
                                      <p:cBhvr additive="base">
                                        <p:cTn id="51" dur="500"/>
                                        <p:tgtEl>
                                          <p:spTgt spid="17"/>
                                        </p:tgtEl>
                                        <p:attrNameLst>
                                          <p:attrName>ppt_y</p:attrName>
                                        </p:attrNameLst>
                                      </p:cBhvr>
                                      <p:tavLst>
                                        <p:tav tm="0">
                                          <p:val>
                                            <p:strVal val="ppt_y"/>
                                          </p:val>
                                        </p:tav>
                                        <p:tav tm="100000">
                                          <p:val>
                                            <p:strVal val="1+ppt_h/2"/>
                                          </p:val>
                                        </p:tav>
                                      </p:tavLst>
                                    </p:anim>
                                    <p:set>
                                      <p:cBhvr>
                                        <p:cTn id="52" dur="1" fill="hold">
                                          <p:stCondLst>
                                            <p:cond delay="499"/>
                                          </p:stCondLst>
                                        </p:cTn>
                                        <p:tgtEl>
                                          <p:spTgt spid="1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ppt_x"/>
                                          </p:val>
                                        </p:tav>
                                        <p:tav tm="100000">
                                          <p:val>
                                            <p:strVal val="#ppt_x"/>
                                          </p:val>
                                        </p:tav>
                                      </p:tavLst>
                                    </p:anim>
                                    <p:anim calcmode="lin" valueType="num">
                                      <p:cBhvr additive="base">
                                        <p:cTn id="5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1"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ppt_x"/>
                                          </p:val>
                                        </p:tav>
                                        <p:tav tm="100000">
                                          <p:val>
                                            <p:strVal val="#ppt_x"/>
                                          </p:val>
                                        </p:tav>
                                      </p:tavLst>
                                    </p:anim>
                                    <p:anim calcmode="lin" valueType="num">
                                      <p:cBhvr additive="base">
                                        <p:cTn id="70"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1"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1"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anim calcmode="lin" valueType="num">
                                      <p:cBhvr additive="base">
                                        <p:cTn id="81" dur="500" fill="hold"/>
                                        <p:tgtEl>
                                          <p:spTgt spid="28"/>
                                        </p:tgtEl>
                                        <p:attrNameLst>
                                          <p:attrName>ppt_x</p:attrName>
                                        </p:attrNameLst>
                                      </p:cBhvr>
                                      <p:tavLst>
                                        <p:tav tm="0">
                                          <p:val>
                                            <p:strVal val="#ppt_x"/>
                                          </p:val>
                                        </p:tav>
                                        <p:tav tm="100000">
                                          <p:val>
                                            <p:strVal val="#ppt_x"/>
                                          </p:val>
                                        </p:tav>
                                      </p:tavLst>
                                    </p:anim>
                                    <p:anim calcmode="lin" valueType="num">
                                      <p:cBhvr additive="base">
                                        <p:cTn id="82"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additive="base">
                                        <p:cTn id="87" dur="500" fill="hold"/>
                                        <p:tgtEl>
                                          <p:spTgt spid="6"/>
                                        </p:tgtEl>
                                        <p:attrNameLst>
                                          <p:attrName>ppt_x</p:attrName>
                                        </p:attrNameLst>
                                      </p:cBhvr>
                                      <p:tavLst>
                                        <p:tav tm="0">
                                          <p:val>
                                            <p:strVal val="#ppt_x"/>
                                          </p:val>
                                        </p:tav>
                                        <p:tav tm="100000">
                                          <p:val>
                                            <p:strVal val="#ppt_x"/>
                                          </p:val>
                                        </p:tav>
                                      </p:tavLst>
                                    </p:anim>
                                    <p:anim calcmode="lin" valueType="num">
                                      <p:cBhvr additive="base">
                                        <p:cTn id="8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blinds(horizontal)">
                                      <p:cBhvr>
                                        <p:cTn id="93" dur="500"/>
                                        <p:tgtEl>
                                          <p:spTgt spid="33"/>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blinds(horizontal)">
                                      <p:cBhvr>
                                        <p:cTn id="98" dur="500"/>
                                        <p:tgtEl>
                                          <p:spTgt spid="35"/>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xit" presetSubtype="4" fill="hold" grpId="1" nodeType="clickEffect">
                                  <p:stCondLst>
                                    <p:cond delay="0"/>
                                  </p:stCondLst>
                                  <p:childTnLst>
                                    <p:anim calcmode="lin" valueType="num">
                                      <p:cBhvr additive="base">
                                        <p:cTn id="102" dur="500"/>
                                        <p:tgtEl>
                                          <p:spTgt spid="33"/>
                                        </p:tgtEl>
                                        <p:attrNameLst>
                                          <p:attrName>ppt_x</p:attrName>
                                        </p:attrNameLst>
                                      </p:cBhvr>
                                      <p:tavLst>
                                        <p:tav tm="0">
                                          <p:val>
                                            <p:strVal val="ppt_x"/>
                                          </p:val>
                                        </p:tav>
                                        <p:tav tm="100000">
                                          <p:val>
                                            <p:strVal val="ppt_x"/>
                                          </p:val>
                                        </p:tav>
                                      </p:tavLst>
                                    </p:anim>
                                    <p:anim calcmode="lin" valueType="num">
                                      <p:cBhvr additive="base">
                                        <p:cTn id="103" dur="500"/>
                                        <p:tgtEl>
                                          <p:spTgt spid="33"/>
                                        </p:tgtEl>
                                        <p:attrNameLst>
                                          <p:attrName>ppt_y</p:attrName>
                                        </p:attrNameLst>
                                      </p:cBhvr>
                                      <p:tavLst>
                                        <p:tav tm="0">
                                          <p:val>
                                            <p:strVal val="ppt_y"/>
                                          </p:val>
                                        </p:tav>
                                        <p:tav tm="100000">
                                          <p:val>
                                            <p:strVal val="1+ppt_h/2"/>
                                          </p:val>
                                        </p:tav>
                                      </p:tavLst>
                                    </p:anim>
                                    <p:set>
                                      <p:cBhvr>
                                        <p:cTn id="104" dur="1" fill="hold">
                                          <p:stCondLst>
                                            <p:cond delay="499"/>
                                          </p:stCondLst>
                                        </p:cTn>
                                        <p:tgtEl>
                                          <p:spTgt spid="33"/>
                                        </p:tgtEl>
                                        <p:attrNameLst>
                                          <p:attrName>style.visibility</p:attrName>
                                        </p:attrNameLst>
                                      </p:cBhvr>
                                      <p:to>
                                        <p:strVal val="hidden"/>
                                      </p:to>
                                    </p:set>
                                  </p:childTnLst>
                                </p:cTn>
                              </p:par>
                              <p:par>
                                <p:cTn id="105" presetID="2" presetClass="exit" presetSubtype="4" fill="hold" grpId="1" nodeType="withEffect">
                                  <p:stCondLst>
                                    <p:cond delay="0"/>
                                  </p:stCondLst>
                                  <p:childTnLst>
                                    <p:anim calcmode="lin" valueType="num">
                                      <p:cBhvr additive="base">
                                        <p:cTn id="106" dur="500"/>
                                        <p:tgtEl>
                                          <p:spTgt spid="35"/>
                                        </p:tgtEl>
                                        <p:attrNameLst>
                                          <p:attrName>ppt_x</p:attrName>
                                        </p:attrNameLst>
                                      </p:cBhvr>
                                      <p:tavLst>
                                        <p:tav tm="0">
                                          <p:val>
                                            <p:strVal val="ppt_x"/>
                                          </p:val>
                                        </p:tav>
                                        <p:tav tm="100000">
                                          <p:val>
                                            <p:strVal val="ppt_x"/>
                                          </p:val>
                                        </p:tav>
                                      </p:tavLst>
                                    </p:anim>
                                    <p:anim calcmode="lin" valueType="num">
                                      <p:cBhvr additive="base">
                                        <p:cTn id="107" dur="500"/>
                                        <p:tgtEl>
                                          <p:spTgt spid="35"/>
                                        </p:tgtEl>
                                        <p:attrNameLst>
                                          <p:attrName>ppt_y</p:attrName>
                                        </p:attrNameLst>
                                      </p:cBhvr>
                                      <p:tavLst>
                                        <p:tav tm="0">
                                          <p:val>
                                            <p:strVal val="ppt_y"/>
                                          </p:val>
                                        </p:tav>
                                        <p:tav tm="100000">
                                          <p:val>
                                            <p:strVal val="1+ppt_h/2"/>
                                          </p:val>
                                        </p:tav>
                                      </p:tavLst>
                                    </p:anim>
                                    <p:set>
                                      <p:cBhvr>
                                        <p:cTn id="108" dur="1" fill="hold">
                                          <p:stCondLst>
                                            <p:cond delay="499"/>
                                          </p:stCondLst>
                                        </p:cTn>
                                        <p:tgtEl>
                                          <p:spTgt spid="35"/>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blinds(horizontal)">
                                      <p:cBhvr>
                                        <p:cTn id="113" dur="500"/>
                                        <p:tgtEl>
                                          <p:spTgt spid="36"/>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xit" presetSubtype="4" fill="hold" grpId="1" nodeType="clickEffect">
                                  <p:stCondLst>
                                    <p:cond delay="0"/>
                                  </p:stCondLst>
                                  <p:childTnLst>
                                    <p:anim calcmode="lin" valueType="num">
                                      <p:cBhvr additive="base">
                                        <p:cTn id="117" dur="500"/>
                                        <p:tgtEl>
                                          <p:spTgt spid="36"/>
                                        </p:tgtEl>
                                        <p:attrNameLst>
                                          <p:attrName>ppt_x</p:attrName>
                                        </p:attrNameLst>
                                      </p:cBhvr>
                                      <p:tavLst>
                                        <p:tav tm="0">
                                          <p:val>
                                            <p:strVal val="ppt_x"/>
                                          </p:val>
                                        </p:tav>
                                        <p:tav tm="100000">
                                          <p:val>
                                            <p:strVal val="ppt_x"/>
                                          </p:val>
                                        </p:tav>
                                      </p:tavLst>
                                    </p:anim>
                                    <p:anim calcmode="lin" valueType="num">
                                      <p:cBhvr additive="base">
                                        <p:cTn id="118" dur="500"/>
                                        <p:tgtEl>
                                          <p:spTgt spid="36"/>
                                        </p:tgtEl>
                                        <p:attrNameLst>
                                          <p:attrName>ppt_y</p:attrName>
                                        </p:attrNameLst>
                                      </p:cBhvr>
                                      <p:tavLst>
                                        <p:tav tm="0">
                                          <p:val>
                                            <p:strVal val="ppt_y"/>
                                          </p:val>
                                        </p:tav>
                                        <p:tav tm="100000">
                                          <p:val>
                                            <p:strVal val="1+ppt_h/2"/>
                                          </p:val>
                                        </p:tav>
                                      </p:tavLst>
                                    </p:anim>
                                    <p:set>
                                      <p:cBhvr>
                                        <p:cTn id="119" dur="1" fill="hold">
                                          <p:stCondLst>
                                            <p:cond delay="499"/>
                                          </p:stCondLst>
                                        </p:cTn>
                                        <p:tgtEl>
                                          <p:spTgt spid="36"/>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32"/>
                                        </p:tgtEl>
                                        <p:attrNameLst>
                                          <p:attrName>style.visibility</p:attrName>
                                        </p:attrNameLst>
                                      </p:cBhvr>
                                      <p:to>
                                        <p:strVal val="visible"/>
                                      </p:to>
                                    </p:set>
                                    <p:animEffect transition="in" filter="blinds(horizontal)">
                                      <p:cBhvr>
                                        <p:cTn id="124" dur="500"/>
                                        <p:tgtEl>
                                          <p:spTgt spid="32"/>
                                        </p:tgtEl>
                                      </p:cBhvr>
                                    </p:animEffect>
                                  </p:childTnLst>
                                </p:cTn>
                              </p:par>
                            </p:childTnLst>
                          </p:cTn>
                        </p:par>
                      </p:childTnLst>
                    </p:cTn>
                  </p:par>
                  <p:par>
                    <p:cTn id="125" fill="hold">
                      <p:stCondLst>
                        <p:cond delay="indefinite"/>
                      </p:stCondLst>
                      <p:childTnLst>
                        <p:par>
                          <p:cTn id="126" fill="hold">
                            <p:stCondLst>
                              <p:cond delay="0"/>
                            </p:stCondLst>
                            <p:childTnLst>
                              <p:par>
                                <p:cTn id="127" presetID="2" presetClass="exit" presetSubtype="4" fill="hold" grpId="1" nodeType="clickEffect">
                                  <p:stCondLst>
                                    <p:cond delay="0"/>
                                  </p:stCondLst>
                                  <p:childTnLst>
                                    <p:anim calcmode="lin" valueType="num">
                                      <p:cBhvr additive="base">
                                        <p:cTn id="128" dur="500"/>
                                        <p:tgtEl>
                                          <p:spTgt spid="32"/>
                                        </p:tgtEl>
                                        <p:attrNameLst>
                                          <p:attrName>ppt_x</p:attrName>
                                        </p:attrNameLst>
                                      </p:cBhvr>
                                      <p:tavLst>
                                        <p:tav tm="0">
                                          <p:val>
                                            <p:strVal val="ppt_x"/>
                                          </p:val>
                                        </p:tav>
                                        <p:tav tm="100000">
                                          <p:val>
                                            <p:strVal val="ppt_x"/>
                                          </p:val>
                                        </p:tav>
                                      </p:tavLst>
                                    </p:anim>
                                    <p:anim calcmode="lin" valueType="num">
                                      <p:cBhvr additive="base">
                                        <p:cTn id="129" dur="500"/>
                                        <p:tgtEl>
                                          <p:spTgt spid="32"/>
                                        </p:tgtEl>
                                        <p:attrNameLst>
                                          <p:attrName>ppt_y</p:attrName>
                                        </p:attrNameLst>
                                      </p:cBhvr>
                                      <p:tavLst>
                                        <p:tav tm="0">
                                          <p:val>
                                            <p:strVal val="ppt_y"/>
                                          </p:val>
                                        </p:tav>
                                        <p:tav tm="100000">
                                          <p:val>
                                            <p:strVal val="1+ppt_h/2"/>
                                          </p:val>
                                        </p:tav>
                                      </p:tavLst>
                                    </p:anim>
                                    <p:set>
                                      <p:cBhvr>
                                        <p:cTn id="130" dur="1" fill="hold">
                                          <p:stCondLst>
                                            <p:cond delay="499"/>
                                          </p:stCondLst>
                                        </p:cTn>
                                        <p:tgtEl>
                                          <p:spTgt spid="32"/>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37"/>
                                        </p:tgtEl>
                                        <p:attrNameLst>
                                          <p:attrName>style.visibility</p:attrName>
                                        </p:attrNameLst>
                                      </p:cBhvr>
                                      <p:to>
                                        <p:strVal val="visible"/>
                                      </p:to>
                                    </p:set>
                                    <p:animEffect transition="in" filter="blinds(horizontal)">
                                      <p:cBhvr>
                                        <p:cTn id="135" dur="500"/>
                                        <p:tgtEl>
                                          <p:spTgt spid="37"/>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blinds(horizontal)">
                                      <p:cBhvr>
                                        <p:cTn id="140" dur="500"/>
                                        <p:tgtEl>
                                          <p:spTgt spid="38"/>
                                        </p:tgtEl>
                                      </p:cBhvr>
                                    </p:animEffect>
                                  </p:childTnLst>
                                </p:cTn>
                              </p:par>
                            </p:childTnLst>
                          </p:cTn>
                        </p:par>
                      </p:childTnLst>
                    </p:cTn>
                  </p:par>
                  <p:par>
                    <p:cTn id="141" fill="hold">
                      <p:stCondLst>
                        <p:cond delay="indefinite"/>
                      </p:stCondLst>
                      <p:childTnLst>
                        <p:par>
                          <p:cTn id="142" fill="hold">
                            <p:stCondLst>
                              <p:cond delay="0"/>
                            </p:stCondLst>
                            <p:childTnLst>
                              <p:par>
                                <p:cTn id="143" presetID="2" presetClass="exit" presetSubtype="4" fill="hold" grpId="1" nodeType="clickEffect">
                                  <p:stCondLst>
                                    <p:cond delay="0"/>
                                  </p:stCondLst>
                                  <p:childTnLst>
                                    <p:anim calcmode="lin" valueType="num">
                                      <p:cBhvr additive="base">
                                        <p:cTn id="144" dur="500"/>
                                        <p:tgtEl>
                                          <p:spTgt spid="37"/>
                                        </p:tgtEl>
                                        <p:attrNameLst>
                                          <p:attrName>ppt_x</p:attrName>
                                        </p:attrNameLst>
                                      </p:cBhvr>
                                      <p:tavLst>
                                        <p:tav tm="0">
                                          <p:val>
                                            <p:strVal val="ppt_x"/>
                                          </p:val>
                                        </p:tav>
                                        <p:tav tm="100000">
                                          <p:val>
                                            <p:strVal val="ppt_x"/>
                                          </p:val>
                                        </p:tav>
                                      </p:tavLst>
                                    </p:anim>
                                    <p:anim calcmode="lin" valueType="num">
                                      <p:cBhvr additive="base">
                                        <p:cTn id="145" dur="500"/>
                                        <p:tgtEl>
                                          <p:spTgt spid="37"/>
                                        </p:tgtEl>
                                        <p:attrNameLst>
                                          <p:attrName>ppt_y</p:attrName>
                                        </p:attrNameLst>
                                      </p:cBhvr>
                                      <p:tavLst>
                                        <p:tav tm="0">
                                          <p:val>
                                            <p:strVal val="ppt_y"/>
                                          </p:val>
                                        </p:tav>
                                        <p:tav tm="100000">
                                          <p:val>
                                            <p:strVal val="1+ppt_h/2"/>
                                          </p:val>
                                        </p:tav>
                                      </p:tavLst>
                                    </p:anim>
                                    <p:set>
                                      <p:cBhvr>
                                        <p:cTn id="146" dur="1" fill="hold">
                                          <p:stCondLst>
                                            <p:cond delay="499"/>
                                          </p:stCondLst>
                                        </p:cTn>
                                        <p:tgtEl>
                                          <p:spTgt spid="37"/>
                                        </p:tgtEl>
                                        <p:attrNameLst>
                                          <p:attrName>style.visibility</p:attrName>
                                        </p:attrNameLst>
                                      </p:cBhvr>
                                      <p:to>
                                        <p:strVal val="hidden"/>
                                      </p:to>
                                    </p:set>
                                  </p:childTnLst>
                                </p:cTn>
                              </p:par>
                              <p:par>
                                <p:cTn id="147" presetID="2" presetClass="exit" presetSubtype="4" fill="hold" grpId="1" nodeType="withEffect">
                                  <p:stCondLst>
                                    <p:cond delay="0"/>
                                  </p:stCondLst>
                                  <p:childTnLst>
                                    <p:anim calcmode="lin" valueType="num">
                                      <p:cBhvr additive="base">
                                        <p:cTn id="148" dur="500"/>
                                        <p:tgtEl>
                                          <p:spTgt spid="38"/>
                                        </p:tgtEl>
                                        <p:attrNameLst>
                                          <p:attrName>ppt_x</p:attrName>
                                        </p:attrNameLst>
                                      </p:cBhvr>
                                      <p:tavLst>
                                        <p:tav tm="0">
                                          <p:val>
                                            <p:strVal val="ppt_x"/>
                                          </p:val>
                                        </p:tav>
                                        <p:tav tm="100000">
                                          <p:val>
                                            <p:strVal val="ppt_x"/>
                                          </p:val>
                                        </p:tav>
                                      </p:tavLst>
                                    </p:anim>
                                    <p:anim calcmode="lin" valueType="num">
                                      <p:cBhvr additive="base">
                                        <p:cTn id="149" dur="500"/>
                                        <p:tgtEl>
                                          <p:spTgt spid="38"/>
                                        </p:tgtEl>
                                        <p:attrNameLst>
                                          <p:attrName>ppt_y</p:attrName>
                                        </p:attrNameLst>
                                      </p:cBhvr>
                                      <p:tavLst>
                                        <p:tav tm="0">
                                          <p:val>
                                            <p:strVal val="ppt_y"/>
                                          </p:val>
                                        </p:tav>
                                        <p:tav tm="100000">
                                          <p:val>
                                            <p:strVal val="1+ppt_h/2"/>
                                          </p:val>
                                        </p:tav>
                                      </p:tavLst>
                                    </p:anim>
                                    <p:set>
                                      <p:cBhvr>
                                        <p:cTn id="150" dur="1" fill="hold">
                                          <p:stCondLst>
                                            <p:cond delay="499"/>
                                          </p:stCondLst>
                                        </p:cTn>
                                        <p:tgtEl>
                                          <p:spTgt spid="38"/>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19"/>
                                        </p:tgtEl>
                                        <p:attrNameLst>
                                          <p:attrName>style.visibility</p:attrName>
                                        </p:attrNameLst>
                                      </p:cBhvr>
                                      <p:to>
                                        <p:strVal val="visible"/>
                                      </p:to>
                                    </p:set>
                                    <p:animEffect transition="in" filter="blinds(horizontal)">
                                      <p:cBhvr>
                                        <p:cTn id="155" dur="500"/>
                                        <p:tgtEl>
                                          <p:spTgt spid="19"/>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20"/>
                                        </p:tgtEl>
                                        <p:attrNameLst>
                                          <p:attrName>style.visibility</p:attrName>
                                        </p:attrNameLst>
                                      </p:cBhvr>
                                      <p:to>
                                        <p:strVal val="visible"/>
                                      </p:to>
                                    </p:set>
                                    <p:animEffect transition="in" filter="blinds(horizontal)">
                                      <p:cBhvr>
                                        <p:cTn id="160" dur="500"/>
                                        <p:tgtEl>
                                          <p:spTgt spid="20"/>
                                        </p:tgtEl>
                                      </p:cBhvr>
                                    </p:animEffect>
                                  </p:childTnLst>
                                </p:cTn>
                              </p:par>
                            </p:childTnLst>
                          </p:cTn>
                        </p:par>
                      </p:childTnLst>
                    </p:cTn>
                  </p:par>
                  <p:par>
                    <p:cTn id="161" fill="hold">
                      <p:stCondLst>
                        <p:cond delay="indefinite"/>
                      </p:stCondLst>
                      <p:childTnLst>
                        <p:par>
                          <p:cTn id="162" fill="hold">
                            <p:stCondLst>
                              <p:cond delay="0"/>
                            </p:stCondLst>
                            <p:childTnLst>
                              <p:par>
                                <p:cTn id="163" presetID="2" presetClass="exit" presetSubtype="4" fill="hold" grpId="1" nodeType="clickEffect">
                                  <p:stCondLst>
                                    <p:cond delay="0"/>
                                  </p:stCondLst>
                                  <p:childTnLst>
                                    <p:anim calcmode="lin" valueType="num">
                                      <p:cBhvr additive="base">
                                        <p:cTn id="164" dur="500"/>
                                        <p:tgtEl>
                                          <p:spTgt spid="19"/>
                                        </p:tgtEl>
                                        <p:attrNameLst>
                                          <p:attrName>ppt_x</p:attrName>
                                        </p:attrNameLst>
                                      </p:cBhvr>
                                      <p:tavLst>
                                        <p:tav tm="0">
                                          <p:val>
                                            <p:strVal val="ppt_x"/>
                                          </p:val>
                                        </p:tav>
                                        <p:tav tm="100000">
                                          <p:val>
                                            <p:strVal val="ppt_x"/>
                                          </p:val>
                                        </p:tav>
                                      </p:tavLst>
                                    </p:anim>
                                    <p:anim calcmode="lin" valueType="num">
                                      <p:cBhvr additive="base">
                                        <p:cTn id="165" dur="500"/>
                                        <p:tgtEl>
                                          <p:spTgt spid="19"/>
                                        </p:tgtEl>
                                        <p:attrNameLst>
                                          <p:attrName>ppt_y</p:attrName>
                                        </p:attrNameLst>
                                      </p:cBhvr>
                                      <p:tavLst>
                                        <p:tav tm="0">
                                          <p:val>
                                            <p:strVal val="ppt_y"/>
                                          </p:val>
                                        </p:tav>
                                        <p:tav tm="100000">
                                          <p:val>
                                            <p:strVal val="1+ppt_h/2"/>
                                          </p:val>
                                        </p:tav>
                                      </p:tavLst>
                                    </p:anim>
                                    <p:set>
                                      <p:cBhvr>
                                        <p:cTn id="166" dur="1" fill="hold">
                                          <p:stCondLst>
                                            <p:cond delay="499"/>
                                          </p:stCondLst>
                                        </p:cTn>
                                        <p:tgtEl>
                                          <p:spTgt spid="19"/>
                                        </p:tgtEl>
                                        <p:attrNameLst>
                                          <p:attrName>style.visibility</p:attrName>
                                        </p:attrNameLst>
                                      </p:cBhvr>
                                      <p:to>
                                        <p:strVal val="hidden"/>
                                      </p:to>
                                    </p:set>
                                  </p:childTnLst>
                                </p:cTn>
                              </p:par>
                              <p:par>
                                <p:cTn id="167" presetID="2" presetClass="exit" presetSubtype="4" fill="hold" grpId="1" nodeType="withEffect">
                                  <p:stCondLst>
                                    <p:cond delay="0"/>
                                  </p:stCondLst>
                                  <p:childTnLst>
                                    <p:anim calcmode="lin" valueType="num">
                                      <p:cBhvr additive="base">
                                        <p:cTn id="168" dur="500"/>
                                        <p:tgtEl>
                                          <p:spTgt spid="20"/>
                                        </p:tgtEl>
                                        <p:attrNameLst>
                                          <p:attrName>ppt_x</p:attrName>
                                        </p:attrNameLst>
                                      </p:cBhvr>
                                      <p:tavLst>
                                        <p:tav tm="0">
                                          <p:val>
                                            <p:strVal val="ppt_x"/>
                                          </p:val>
                                        </p:tav>
                                        <p:tav tm="100000">
                                          <p:val>
                                            <p:strVal val="ppt_x"/>
                                          </p:val>
                                        </p:tav>
                                      </p:tavLst>
                                    </p:anim>
                                    <p:anim calcmode="lin" valueType="num">
                                      <p:cBhvr additive="base">
                                        <p:cTn id="169" dur="500"/>
                                        <p:tgtEl>
                                          <p:spTgt spid="20"/>
                                        </p:tgtEl>
                                        <p:attrNameLst>
                                          <p:attrName>ppt_y</p:attrName>
                                        </p:attrNameLst>
                                      </p:cBhvr>
                                      <p:tavLst>
                                        <p:tav tm="0">
                                          <p:val>
                                            <p:strVal val="ppt_y"/>
                                          </p:val>
                                        </p:tav>
                                        <p:tav tm="100000">
                                          <p:val>
                                            <p:strVal val="1+ppt_h/2"/>
                                          </p:val>
                                        </p:tav>
                                      </p:tavLst>
                                    </p:anim>
                                    <p:set>
                                      <p:cBhvr>
                                        <p:cTn id="170"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 grpId="0" animBg="1"/>
      <p:bldP spid="4" grpId="0" animBg="1"/>
      <p:bldP spid="6" grpId="0" animBg="1"/>
      <p:bldP spid="15" grpId="0" animBg="1"/>
      <p:bldP spid="15" grpId="1" animBg="1"/>
      <p:bldP spid="17" grpId="0" animBg="1"/>
      <p:bldP spid="17" grpId="1" animBg="1"/>
      <p:bldP spid="19" grpId="0" animBg="1"/>
      <p:bldP spid="19" grpId="1" animBg="1"/>
      <p:bldP spid="20" grpId="0" animBg="1"/>
      <p:bldP spid="20" grpId="1" animBg="1"/>
      <p:bldP spid="13" grpId="0" animBg="1"/>
      <p:bldP spid="13" grpId="1" animBg="1"/>
      <p:bldP spid="16" grpId="0" animBg="1"/>
      <p:bldP spid="16" grpId="1" animBg="1"/>
      <p:bldP spid="26" grpId="0" animBg="1"/>
      <p:bldP spid="27" grpId="0" animBg="1"/>
      <p:bldP spid="28" grpId="0" animBg="1"/>
      <p:bldP spid="30" grpId="0" animBg="1"/>
      <p:bldP spid="33" grpId="0" animBg="1"/>
      <p:bldP spid="33" grpId="1" animBg="1"/>
      <p:bldP spid="35" grpId="0" animBg="1"/>
      <p:bldP spid="35" grpId="1" animBg="1"/>
      <p:bldP spid="36" grpId="0" animBg="1"/>
      <p:bldP spid="36" grpId="1" animBg="1"/>
      <p:bldP spid="37" grpId="0" animBg="1"/>
      <p:bldP spid="37" grpId="1" animBg="1"/>
      <p:bldP spid="38" grpId="0" animBg="1"/>
      <p:bldP spid="38" grpId="1" animBg="1"/>
      <p:bldP spid="32" grpId="0" animBg="1"/>
      <p:bldP spid="3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xmlns="" val="1270514989"/>
              </p:ext>
            </p:extLst>
          </p:nvPr>
        </p:nvGraphicFramePr>
        <p:xfrm>
          <a:off x="788631" y="2071678"/>
          <a:ext cx="8103849" cy="4094983"/>
        </p:xfrm>
        <a:graphic>
          <a:graphicData uri="http://schemas.openxmlformats.org/drawingml/2006/table">
            <a:tbl>
              <a:tblPr firstRow="1" bandRow="1">
                <a:tableStyleId>{5C22544A-7EE6-4342-B048-85BDC9FD1C3A}</a:tableStyleId>
              </a:tblPr>
              <a:tblGrid>
                <a:gridCol w="1157693"/>
                <a:gridCol w="1761580"/>
                <a:gridCol w="1008112"/>
                <a:gridCol w="936104"/>
                <a:gridCol w="1080120"/>
                <a:gridCol w="1002547"/>
                <a:gridCol w="1157693"/>
              </a:tblGrid>
              <a:tr h="580801">
                <a:tc>
                  <a:txBody>
                    <a:bodyPr/>
                    <a:lstStyle/>
                    <a:p>
                      <a:pPr algn="ctr"/>
                      <a:endParaRPr lang="fr-FR" sz="1500" baseline="0" dirty="0" smtClean="0">
                        <a:solidFill>
                          <a:schemeClr val="tx1"/>
                        </a:solidFill>
                        <a:latin typeface="Times New Roman" pitchFamily="18" charset="0"/>
                        <a:cs typeface="Times New Roman" pitchFamily="18" charset="0"/>
                      </a:endParaRPr>
                    </a:p>
                    <a:p>
                      <a:pPr algn="ctr"/>
                      <a:r>
                        <a:rPr lang="fr-FR" sz="1500" baseline="0" dirty="0" smtClean="0">
                          <a:solidFill>
                            <a:schemeClr val="tx1"/>
                          </a:solidFill>
                          <a:latin typeface="Times New Roman" pitchFamily="18" charset="0"/>
                          <a:cs typeface="Times New Roman" pitchFamily="18" charset="0"/>
                        </a:rPr>
                        <a:t>E</a:t>
                      </a:r>
                      <a:r>
                        <a:rPr lang="fr-FR" sz="1500" dirty="0" smtClean="0">
                          <a:solidFill>
                            <a:schemeClr val="tx1"/>
                          </a:solidFill>
                          <a:latin typeface="Times New Roman" pitchFamily="18" charset="0"/>
                          <a:cs typeface="Times New Roman" pitchFamily="18" charset="0"/>
                        </a:rPr>
                        <a:t>spèce</a:t>
                      </a:r>
                      <a:r>
                        <a:rPr lang="fr-FR" sz="1500" baseline="0" dirty="0" smtClean="0">
                          <a:solidFill>
                            <a:schemeClr val="tx1"/>
                          </a:solidFill>
                          <a:latin typeface="Times New Roman" pitchFamily="18" charset="0"/>
                          <a:cs typeface="Times New Roman" pitchFamily="18" charset="0"/>
                        </a:rPr>
                        <a:t> </a:t>
                      </a:r>
                      <a:endParaRPr lang="fr-FR" sz="15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400" dirty="0" smtClean="0">
                        <a:solidFill>
                          <a:schemeClr val="tx1"/>
                        </a:solidFill>
                        <a:latin typeface="Times New Roman" pitchFamily="18" charset="0"/>
                        <a:cs typeface="Times New Roman" pitchFamily="18" charset="0"/>
                      </a:endParaRPr>
                    </a:p>
                    <a:p>
                      <a:pPr algn="ctr"/>
                      <a:r>
                        <a:rPr lang="fr-FR" sz="1400" dirty="0" smtClean="0">
                          <a:solidFill>
                            <a:schemeClr val="tx1"/>
                          </a:solidFill>
                          <a:latin typeface="Times New Roman" pitchFamily="18" charset="0"/>
                          <a:cs typeface="Times New Roman" pitchFamily="18" charset="0"/>
                        </a:rPr>
                        <a:t>Surface</a:t>
                      </a:r>
                      <a:r>
                        <a:rPr lang="fr-FR" sz="1400" baseline="0" dirty="0" smtClean="0">
                          <a:solidFill>
                            <a:schemeClr val="tx1"/>
                          </a:solidFill>
                          <a:latin typeface="Times New Roman" pitchFamily="18" charset="0"/>
                          <a:cs typeface="Times New Roman" pitchFamily="18" charset="0"/>
                        </a:rPr>
                        <a:t> </a:t>
                      </a:r>
                      <a:r>
                        <a:rPr lang="fr-FR" sz="1400" baseline="0" dirty="0" smtClean="0">
                          <a:solidFill>
                            <a:schemeClr val="tx1"/>
                          </a:solidFill>
                          <a:latin typeface="Times New Roman" pitchFamily="18" charset="0"/>
                          <a:cs typeface="Times New Roman" pitchFamily="18" charset="0"/>
                        </a:rPr>
                        <a:t>de la cage </a:t>
                      </a:r>
                      <a:endParaRPr lang="fr-FR"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400" dirty="0" err="1" smtClean="0">
                          <a:solidFill>
                            <a:schemeClr val="tx1"/>
                          </a:solidFill>
                          <a:latin typeface="Times New Roman" pitchFamily="18" charset="0"/>
                          <a:cs typeface="Times New Roman" pitchFamily="18" charset="0"/>
                        </a:rPr>
                        <a:t>Nbre</a:t>
                      </a:r>
                      <a:r>
                        <a:rPr lang="fr-FR" sz="1400" baseline="0" dirty="0" smtClean="0">
                          <a:solidFill>
                            <a:schemeClr val="tx1"/>
                          </a:solidFill>
                          <a:latin typeface="Times New Roman" pitchFamily="18" charset="0"/>
                          <a:cs typeface="Times New Roman" pitchFamily="18" charset="0"/>
                        </a:rPr>
                        <a:t> d’animaux par cage</a:t>
                      </a:r>
                      <a:endParaRPr lang="fr-FR"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baseline="0" dirty="0" smtClean="0">
                          <a:solidFill>
                            <a:schemeClr val="tx1"/>
                          </a:solidFill>
                          <a:latin typeface="Times New Roman" pitchFamily="18" charset="0"/>
                          <a:cs typeface="Times New Roman" pitchFamily="18" charset="0"/>
                        </a:rPr>
                        <a:t>   T°</a:t>
                      </a:r>
                      <a:endParaRPr lang="fr-FR"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500" dirty="0" smtClean="0">
                          <a:latin typeface="Times New Roman" pitchFamily="18" charset="0"/>
                          <a:cs typeface="Times New Roman" pitchFamily="18" charset="0"/>
                        </a:rPr>
                        <a:t> </a:t>
                      </a:r>
                      <a:r>
                        <a:rPr lang="fr-FR" sz="1500" dirty="0" smtClean="0">
                          <a:solidFill>
                            <a:schemeClr val="tx1"/>
                          </a:solidFill>
                          <a:latin typeface="Times New Roman" pitchFamily="18" charset="0"/>
                          <a:cs typeface="Times New Roman" pitchFamily="18" charset="0"/>
                        </a:rPr>
                        <a:t>humidité</a:t>
                      </a:r>
                      <a:r>
                        <a:rPr lang="fr-FR" sz="1500" baseline="0" dirty="0" smtClean="0">
                          <a:solidFill>
                            <a:schemeClr val="tx1"/>
                          </a:solidFill>
                          <a:latin typeface="Times New Roman" pitchFamily="18" charset="0"/>
                          <a:cs typeface="Times New Roman" pitchFamily="18" charset="0"/>
                        </a:rPr>
                        <a:t> relative </a:t>
                      </a:r>
                      <a:endParaRPr lang="fr-FR" sz="15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500" dirty="0" smtClean="0">
                          <a:solidFill>
                            <a:schemeClr val="tx1"/>
                          </a:solidFill>
                          <a:latin typeface="Times New Roman" pitchFamily="18" charset="0"/>
                          <a:cs typeface="Times New Roman" pitchFamily="18" charset="0"/>
                        </a:rPr>
                        <a:t>Renouvèlement</a:t>
                      </a:r>
                      <a:r>
                        <a:rPr lang="fr-FR" sz="1500" baseline="0" dirty="0" smtClean="0">
                          <a:solidFill>
                            <a:schemeClr val="tx1"/>
                          </a:solidFill>
                          <a:latin typeface="Times New Roman" pitchFamily="18" charset="0"/>
                          <a:cs typeface="Times New Roman" pitchFamily="18" charset="0"/>
                        </a:rPr>
                        <a:t> de l’air</a:t>
                      </a:r>
                      <a:endParaRPr lang="fr-FR" sz="15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500" dirty="0" smtClean="0">
                          <a:solidFill>
                            <a:schemeClr val="tx1"/>
                          </a:solidFill>
                          <a:latin typeface="Times New Roman" pitchFamily="18" charset="0"/>
                          <a:cs typeface="Times New Roman" pitchFamily="18" charset="0"/>
                        </a:rPr>
                        <a:t>Lumière</a:t>
                      </a:r>
                      <a:r>
                        <a:rPr lang="fr-FR" sz="1500" baseline="0" dirty="0" smtClean="0">
                          <a:solidFill>
                            <a:schemeClr val="tx1"/>
                          </a:solidFill>
                          <a:latin typeface="Times New Roman" pitchFamily="18" charset="0"/>
                          <a:cs typeface="Times New Roman" pitchFamily="18" charset="0"/>
                        </a:rPr>
                        <a:t> </a:t>
                      </a:r>
                      <a:endParaRPr lang="fr-FR" sz="15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0801">
                <a:tc>
                  <a:txBody>
                    <a:bodyPr/>
                    <a:lstStyle/>
                    <a:p>
                      <a:pPr algn="ctr"/>
                      <a:endParaRPr lang="fr-FR" sz="1500" dirty="0" smtClean="0">
                        <a:latin typeface="Times New Roman" pitchFamily="18" charset="0"/>
                        <a:cs typeface="Times New Roman" pitchFamily="18" charset="0"/>
                      </a:endParaRPr>
                    </a:p>
                    <a:p>
                      <a:pPr algn="ctr"/>
                      <a:r>
                        <a:rPr lang="fr-FR" sz="1500" b="1" dirty="0" smtClean="0">
                          <a:latin typeface="Times New Roman" pitchFamily="18" charset="0"/>
                          <a:cs typeface="Times New Roman" pitchFamily="18" charset="0"/>
                        </a:rPr>
                        <a:t>Souris </a:t>
                      </a:r>
                      <a:endParaRPr lang="fr-FR" sz="15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500" b="1" dirty="0" smtClean="0">
                          <a:latin typeface="Times New Roman" pitchFamily="18" charset="0"/>
                          <a:cs typeface="Times New Roman" pitchFamily="18" charset="0"/>
                        </a:rPr>
                        <a:t>180</a:t>
                      </a:r>
                      <a:r>
                        <a:rPr lang="fr-FR" sz="1500" b="1" baseline="0" dirty="0" smtClean="0">
                          <a:latin typeface="Times New Roman" pitchFamily="18" charset="0"/>
                          <a:cs typeface="Times New Roman" pitchFamily="18" charset="0"/>
                        </a:rPr>
                        <a:t> cm² sur 12cm</a:t>
                      </a:r>
                      <a:endParaRPr lang="fr-FR" sz="15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0" lang="fr-FR" sz="1500" b="1" kern="1200" dirty="0" smtClean="0">
                        <a:solidFill>
                          <a:schemeClr val="dk1"/>
                        </a:solidFill>
                        <a:latin typeface="Times New Roman" pitchFamily="18" charset="0"/>
                        <a:ea typeface="+mn-ea"/>
                        <a:cs typeface="Times New Roman" pitchFamily="18" charset="0"/>
                      </a:endParaRPr>
                    </a:p>
                    <a:p>
                      <a:pPr algn="ctr"/>
                      <a:r>
                        <a:rPr kumimoji="0" lang="fr-FR" sz="1500" b="1" kern="1200" dirty="0" smtClean="0">
                          <a:solidFill>
                            <a:schemeClr val="dk1"/>
                          </a:solidFill>
                          <a:latin typeface="Times New Roman" pitchFamily="18" charset="0"/>
                          <a:ea typeface="+mn-ea"/>
                          <a:cs typeface="Times New Roman" pitchFamily="18" charset="0"/>
                        </a:rPr>
                        <a:t>    2 à 5</a:t>
                      </a:r>
                      <a:endParaRPr lang="fr-FR" sz="15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fr-FR" sz="1600" b="1" kern="1200" dirty="0" smtClean="0">
                          <a:solidFill>
                            <a:schemeClr val="dk1"/>
                          </a:solidFill>
                          <a:latin typeface="Times New Roman" pitchFamily="18" charset="0"/>
                          <a:ea typeface="+mn-ea"/>
                          <a:cs typeface="Times New Roman" pitchFamily="18" charset="0"/>
                        </a:rPr>
                        <a:t>19 </a:t>
                      </a:r>
                    </a:p>
                    <a:p>
                      <a:pPr algn="ctr"/>
                      <a:endParaRPr kumimoji="0" lang="fr-FR" sz="1600" b="1" kern="1200" dirty="0" smtClean="0">
                        <a:solidFill>
                          <a:schemeClr val="dk1"/>
                        </a:solidFill>
                        <a:latin typeface="Times New Roman" pitchFamily="18" charset="0"/>
                        <a:ea typeface="+mn-ea"/>
                        <a:cs typeface="Times New Roman" pitchFamily="18" charset="0"/>
                      </a:endParaRPr>
                    </a:p>
                    <a:p>
                      <a:pPr algn="ctr"/>
                      <a:r>
                        <a:rPr kumimoji="0" lang="fr-FR" sz="1600" b="1" kern="1200" dirty="0" smtClean="0">
                          <a:solidFill>
                            <a:schemeClr val="dk1"/>
                          </a:solidFill>
                          <a:latin typeface="Times New Roman" pitchFamily="18" charset="0"/>
                          <a:ea typeface="+mn-ea"/>
                          <a:cs typeface="Times New Roman" pitchFamily="18" charset="0"/>
                        </a:rPr>
                        <a:t>21°C</a:t>
                      </a:r>
                      <a:endParaRPr lang="fr-FR"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0" lang="fr-FR" sz="1500" b="1" kern="1200" dirty="0" smtClean="0">
                        <a:solidFill>
                          <a:schemeClr val="dk1"/>
                        </a:solidFill>
                        <a:latin typeface="Times New Roman" pitchFamily="18" charset="0"/>
                        <a:ea typeface="+mn-ea"/>
                        <a:cs typeface="Times New Roman" pitchFamily="18" charset="0"/>
                      </a:endParaRPr>
                    </a:p>
                    <a:p>
                      <a:pPr algn="ctr"/>
                      <a:r>
                        <a:rPr kumimoji="0" lang="fr-FR" sz="1500" b="1" kern="1200" dirty="0" smtClean="0">
                          <a:solidFill>
                            <a:schemeClr val="dk1"/>
                          </a:solidFill>
                          <a:latin typeface="Times New Roman" pitchFamily="18" charset="0"/>
                          <a:ea typeface="+mn-ea"/>
                          <a:cs typeface="Times New Roman" pitchFamily="18" charset="0"/>
                        </a:rPr>
                        <a:t>50 - 70%</a:t>
                      </a:r>
                      <a:endParaRPr lang="fr-FR" sz="15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0" lang="fr-FR" sz="1400" b="1" kern="1200" dirty="0" smtClean="0">
                        <a:solidFill>
                          <a:schemeClr val="dk1"/>
                        </a:solidFill>
                        <a:latin typeface="Times New Roman" pitchFamily="18" charset="0"/>
                        <a:ea typeface="+mn-ea"/>
                        <a:cs typeface="Times New Roman" pitchFamily="18" charset="0"/>
                      </a:endParaRPr>
                    </a:p>
                    <a:p>
                      <a:pPr algn="ctr"/>
                      <a:r>
                        <a:rPr kumimoji="0" lang="fr-FR" sz="1400" b="1" kern="1200" dirty="0" smtClean="0">
                          <a:solidFill>
                            <a:schemeClr val="dk1"/>
                          </a:solidFill>
                          <a:latin typeface="Times New Roman" pitchFamily="18" charset="0"/>
                          <a:ea typeface="+mn-ea"/>
                          <a:cs typeface="Times New Roman" pitchFamily="18" charset="0"/>
                        </a:rPr>
                        <a:t>       8 - 12</a:t>
                      </a:r>
                      <a:endParaRPr lang="fr-FR" sz="1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fr-FR" sz="1500" b="1" kern="1200" dirty="0" smtClean="0">
                          <a:solidFill>
                            <a:schemeClr val="dk1"/>
                          </a:solidFill>
                          <a:latin typeface="Times New Roman" pitchFamily="18" charset="0"/>
                          <a:ea typeface="+mn-ea"/>
                          <a:cs typeface="Times New Roman" pitchFamily="18" charset="0"/>
                        </a:rPr>
                        <a:t>250-300 lux à 1m du sol</a:t>
                      </a:r>
                      <a:endParaRPr lang="fr-FR" sz="15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14832">
                <a:tc>
                  <a:txBody>
                    <a:bodyPr/>
                    <a:lstStyle/>
                    <a:p>
                      <a:pPr algn="ctr"/>
                      <a:endParaRPr lang="fr-FR" sz="1500" dirty="0" smtClean="0">
                        <a:latin typeface="Times New Roman" pitchFamily="18" charset="0"/>
                        <a:cs typeface="Times New Roman" pitchFamily="18" charset="0"/>
                      </a:endParaRPr>
                    </a:p>
                    <a:p>
                      <a:pPr algn="ctr"/>
                      <a:r>
                        <a:rPr lang="fr-FR" sz="1500" b="1" dirty="0" smtClean="0">
                          <a:latin typeface="Times New Roman" pitchFamily="18" charset="0"/>
                          <a:cs typeface="Times New Roman" pitchFamily="18" charset="0"/>
                        </a:rPr>
                        <a:t>Rat </a:t>
                      </a:r>
                      <a:endParaRPr lang="fr-FR" sz="15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500" b="1" dirty="0" smtClean="0">
                          <a:latin typeface="Times New Roman" pitchFamily="18" charset="0"/>
                          <a:cs typeface="Times New Roman" pitchFamily="18" charset="0"/>
                        </a:rPr>
                        <a:t>350</a:t>
                      </a:r>
                      <a:r>
                        <a:rPr lang="fr-FR" sz="1500" b="1" baseline="0" dirty="0" smtClean="0">
                          <a:latin typeface="Times New Roman" pitchFamily="18" charset="0"/>
                          <a:cs typeface="Times New Roman" pitchFamily="18" charset="0"/>
                        </a:rPr>
                        <a:t> cm² sur 14cm</a:t>
                      </a:r>
                      <a:endParaRPr lang="fr-FR" sz="1500" b="1" dirty="0" smtClean="0">
                        <a:latin typeface="Times New Roman" pitchFamily="18" charset="0"/>
                        <a:cs typeface="Times New Roman" pitchFamily="18" charset="0"/>
                      </a:endParaRPr>
                    </a:p>
                    <a:p>
                      <a:pPr algn="ctr"/>
                      <a:endParaRPr lang="fr-FR" sz="15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500" b="1" dirty="0" smtClean="0">
                          <a:latin typeface="Times New Roman" pitchFamily="18" charset="0"/>
                          <a:cs typeface="Times New Roman" pitchFamily="18" charset="0"/>
                        </a:rPr>
                        <a:t>  </a:t>
                      </a:r>
                    </a:p>
                    <a:p>
                      <a:pPr algn="ctr"/>
                      <a:r>
                        <a:rPr lang="fr-FR" sz="1500" b="1" dirty="0" smtClean="0">
                          <a:latin typeface="Times New Roman" pitchFamily="18" charset="0"/>
                          <a:cs typeface="Times New Roman" pitchFamily="18" charset="0"/>
                        </a:rPr>
                        <a:t>   </a:t>
                      </a:r>
                      <a:r>
                        <a:rPr lang="fr-FR" sz="1500" b="1" baseline="0" dirty="0" smtClean="0">
                          <a:latin typeface="Times New Roman" pitchFamily="18" charset="0"/>
                          <a:cs typeface="Times New Roman" pitchFamily="18" charset="0"/>
                        </a:rPr>
                        <a:t>  </a:t>
                      </a:r>
                      <a:r>
                        <a:rPr lang="fr-FR" sz="1500" b="1" dirty="0" smtClean="0">
                          <a:latin typeface="Times New Roman" pitchFamily="18" charset="0"/>
                          <a:cs typeface="Times New Roman" pitchFamily="18" charset="0"/>
                        </a:rPr>
                        <a:t>2 à 3</a:t>
                      </a:r>
                      <a:endParaRPr lang="fr-FR" sz="15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fr-FR" sz="1600" b="1" kern="1200" dirty="0" smtClean="0">
                          <a:solidFill>
                            <a:schemeClr val="dk1"/>
                          </a:solidFill>
                          <a:latin typeface="Times New Roman" pitchFamily="18" charset="0"/>
                          <a:ea typeface="+mn-ea"/>
                          <a:cs typeface="Times New Roman" pitchFamily="18" charset="0"/>
                        </a:rPr>
                        <a:t>19  </a:t>
                      </a:r>
                    </a:p>
                    <a:p>
                      <a:pPr algn="ctr"/>
                      <a:endParaRPr kumimoji="0" lang="fr-FR" sz="1600" b="1" kern="1200" dirty="0" smtClean="0">
                        <a:solidFill>
                          <a:schemeClr val="dk1"/>
                        </a:solidFill>
                        <a:latin typeface="Times New Roman" pitchFamily="18" charset="0"/>
                        <a:ea typeface="+mn-ea"/>
                        <a:cs typeface="Times New Roman" pitchFamily="18" charset="0"/>
                      </a:endParaRPr>
                    </a:p>
                    <a:p>
                      <a:pPr algn="ctr"/>
                      <a:r>
                        <a:rPr kumimoji="0" lang="fr-FR" sz="1600" b="1" kern="1200" dirty="0" smtClean="0">
                          <a:solidFill>
                            <a:schemeClr val="dk1"/>
                          </a:solidFill>
                          <a:latin typeface="Times New Roman" pitchFamily="18" charset="0"/>
                          <a:ea typeface="+mn-ea"/>
                          <a:cs typeface="Times New Roman" pitchFamily="18" charset="0"/>
                        </a:rPr>
                        <a:t>21°C</a:t>
                      </a:r>
                      <a:endParaRPr lang="fr-FR"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0" lang="fr-FR" sz="1500" b="1" kern="1200" dirty="0" smtClean="0">
                        <a:solidFill>
                          <a:schemeClr val="dk1"/>
                        </a:solidFill>
                        <a:latin typeface="Times New Roman" pitchFamily="18" charset="0"/>
                        <a:ea typeface="+mn-ea"/>
                        <a:cs typeface="Times New Roman" pitchFamily="18" charset="0"/>
                      </a:endParaRPr>
                    </a:p>
                    <a:p>
                      <a:pPr algn="ctr"/>
                      <a:r>
                        <a:rPr kumimoji="0" lang="fr-FR" sz="1500" b="1" kern="1200" dirty="0" smtClean="0">
                          <a:solidFill>
                            <a:schemeClr val="dk1"/>
                          </a:solidFill>
                          <a:latin typeface="Times New Roman" pitchFamily="18" charset="0"/>
                          <a:ea typeface="+mn-ea"/>
                          <a:cs typeface="Times New Roman" pitchFamily="18" charset="0"/>
                        </a:rPr>
                        <a:t>50 - 55%</a:t>
                      </a:r>
                      <a:endParaRPr lang="fr-FR" sz="15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fr-FR" sz="1400" b="1" kern="1200" dirty="0" smtClean="0">
                          <a:solidFill>
                            <a:schemeClr val="dk1"/>
                          </a:solidFill>
                          <a:latin typeface="Times New Roman" pitchFamily="18" charset="0"/>
                          <a:ea typeface="+mn-ea"/>
                          <a:cs typeface="Times New Roman" pitchFamily="18" charset="0"/>
                        </a:rPr>
                        <a:t>  </a:t>
                      </a:r>
                    </a:p>
                    <a:p>
                      <a:pPr algn="ctr"/>
                      <a:r>
                        <a:rPr kumimoji="0" lang="fr-FR" sz="1400" b="1" kern="1200" dirty="0" smtClean="0">
                          <a:solidFill>
                            <a:schemeClr val="dk1"/>
                          </a:solidFill>
                          <a:latin typeface="Times New Roman" pitchFamily="18" charset="0"/>
                          <a:ea typeface="+mn-ea"/>
                          <a:cs typeface="Times New Roman" pitchFamily="18" charset="0"/>
                        </a:rPr>
                        <a:t>      10 - 20</a:t>
                      </a:r>
                      <a:endParaRPr lang="fr-FR" sz="1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fr-FR" sz="1500" kern="1200" dirty="0" smtClean="0">
                          <a:solidFill>
                            <a:schemeClr val="dk1"/>
                          </a:solidFill>
                          <a:latin typeface="Times New Roman" pitchFamily="18" charset="0"/>
                          <a:ea typeface="+mn-ea"/>
                          <a:cs typeface="Times New Roman" pitchFamily="18" charset="0"/>
                        </a:rPr>
                        <a:t> </a:t>
                      </a:r>
                    </a:p>
                    <a:p>
                      <a:pPr algn="ctr"/>
                      <a:r>
                        <a:rPr kumimoji="0" lang="fr-FR" sz="1500" kern="1200" dirty="0" smtClean="0">
                          <a:solidFill>
                            <a:schemeClr val="dk1"/>
                          </a:solidFill>
                          <a:latin typeface="Times New Roman" pitchFamily="18" charset="0"/>
                          <a:ea typeface="+mn-ea"/>
                          <a:cs typeface="Times New Roman" pitchFamily="18" charset="0"/>
                        </a:rPr>
                        <a:t>  </a:t>
                      </a:r>
                      <a:r>
                        <a:rPr kumimoji="0" lang="fr-FR" sz="1500" b="1" kern="1200" dirty="0" smtClean="0">
                          <a:solidFill>
                            <a:schemeClr val="dk1"/>
                          </a:solidFill>
                          <a:latin typeface="Times New Roman" pitchFamily="18" charset="0"/>
                          <a:ea typeface="+mn-ea"/>
                          <a:cs typeface="Times New Roman" pitchFamily="18" charset="0"/>
                        </a:rPr>
                        <a:t> Idem</a:t>
                      </a:r>
                      <a:endParaRPr lang="fr-FR" sz="15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48863">
                <a:tc>
                  <a:txBody>
                    <a:bodyPr/>
                    <a:lstStyle/>
                    <a:p>
                      <a:pPr algn="ctr"/>
                      <a:endParaRPr lang="fr-FR" sz="1500" b="1" dirty="0" smtClean="0">
                        <a:latin typeface="Times New Roman" pitchFamily="18" charset="0"/>
                        <a:cs typeface="Times New Roman" pitchFamily="18" charset="0"/>
                      </a:endParaRPr>
                    </a:p>
                    <a:p>
                      <a:pPr algn="ctr"/>
                      <a:r>
                        <a:rPr lang="fr-FR" sz="1500" b="1" dirty="0" smtClean="0">
                          <a:latin typeface="Times New Roman" pitchFamily="18" charset="0"/>
                          <a:cs typeface="Times New Roman" pitchFamily="18" charset="0"/>
                        </a:rPr>
                        <a:t>Lapin </a:t>
                      </a:r>
                      <a:endParaRPr lang="fr-FR" sz="15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fr-FR" sz="1500" b="1" kern="1200" dirty="0" smtClean="0">
                          <a:solidFill>
                            <a:schemeClr val="dk1"/>
                          </a:solidFill>
                          <a:latin typeface="Times New Roman" pitchFamily="18" charset="0"/>
                          <a:ea typeface="+mn-ea"/>
                          <a:cs typeface="Times New Roman" pitchFamily="18" charset="0"/>
                        </a:rPr>
                        <a:t>0.3-0.5m</a:t>
                      </a:r>
                      <a:r>
                        <a:rPr kumimoji="0" lang="fr-FR" sz="1500" b="1" kern="1200" baseline="30000" dirty="0" smtClean="0">
                          <a:solidFill>
                            <a:schemeClr val="dk1"/>
                          </a:solidFill>
                          <a:latin typeface="Times New Roman" pitchFamily="18" charset="0"/>
                          <a:ea typeface="+mn-ea"/>
                          <a:cs typeface="Times New Roman" pitchFamily="18" charset="0"/>
                        </a:rPr>
                        <a:t>2</a:t>
                      </a:r>
                      <a:r>
                        <a:rPr kumimoji="0" lang="fr-FR" sz="1500" b="1" kern="1200" dirty="0" smtClean="0">
                          <a:solidFill>
                            <a:schemeClr val="dk1"/>
                          </a:solidFill>
                          <a:latin typeface="Times New Roman" pitchFamily="18" charset="0"/>
                          <a:ea typeface="+mn-ea"/>
                          <a:cs typeface="Times New Roman" pitchFamily="18" charset="0"/>
                        </a:rPr>
                        <a:t>  </a:t>
                      </a:r>
                      <a:r>
                        <a:rPr kumimoji="0" lang="fr-FR" sz="1500" b="1" kern="1200" dirty="0" err="1" smtClean="0">
                          <a:solidFill>
                            <a:schemeClr val="dk1"/>
                          </a:solidFill>
                          <a:latin typeface="Times New Roman" pitchFamily="18" charset="0"/>
                          <a:ea typeface="+mn-ea"/>
                          <a:cs typeface="Times New Roman" pitchFamily="18" charset="0"/>
                        </a:rPr>
                        <a:t>pr</a:t>
                      </a:r>
                      <a:r>
                        <a:rPr kumimoji="0" lang="fr-FR" sz="1500" b="1" kern="1200" dirty="0" smtClean="0">
                          <a:solidFill>
                            <a:schemeClr val="dk1"/>
                          </a:solidFill>
                          <a:latin typeface="Times New Roman" pitchFamily="18" charset="0"/>
                          <a:ea typeface="+mn-ea"/>
                          <a:cs typeface="Times New Roman" pitchFamily="18" charset="0"/>
                        </a:rPr>
                        <a:t> 1 à 5 kg de poids</a:t>
                      </a:r>
                      <a:endParaRPr lang="fr-FR" sz="15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1500" b="1" dirty="0" smtClean="0">
                        <a:latin typeface="Times New Roman" pitchFamily="18" charset="0"/>
                        <a:cs typeface="Times New Roman" pitchFamily="18" charset="0"/>
                      </a:endParaRPr>
                    </a:p>
                    <a:p>
                      <a:pPr algn="ctr"/>
                      <a:endParaRPr lang="fr-FR" sz="1500" b="1" dirty="0" smtClean="0">
                        <a:latin typeface="Times New Roman" pitchFamily="18" charset="0"/>
                        <a:cs typeface="Times New Roman" pitchFamily="18" charset="0"/>
                      </a:endParaRPr>
                    </a:p>
                    <a:p>
                      <a:pPr algn="ctr"/>
                      <a:r>
                        <a:rPr lang="fr-FR" sz="1500" b="1" dirty="0" smtClean="0">
                          <a:latin typeface="Times New Roman" pitchFamily="18" charset="0"/>
                          <a:cs typeface="Times New Roman" pitchFamily="18" charset="0"/>
                        </a:rPr>
                        <a:t>        1</a:t>
                      </a:r>
                      <a:endParaRPr lang="fr-FR" sz="15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fr-FR" sz="1600" b="1" kern="1200" dirty="0" smtClean="0">
                          <a:solidFill>
                            <a:schemeClr val="dk1"/>
                          </a:solidFill>
                          <a:latin typeface="Times New Roman" pitchFamily="18" charset="0"/>
                          <a:ea typeface="+mn-ea"/>
                          <a:cs typeface="Times New Roman" pitchFamily="18" charset="0"/>
                        </a:rPr>
                        <a:t>15  </a:t>
                      </a:r>
                    </a:p>
                    <a:p>
                      <a:pPr algn="ctr"/>
                      <a:endParaRPr kumimoji="0" lang="fr-FR" sz="1600" b="1" kern="1200" dirty="0" smtClean="0">
                        <a:solidFill>
                          <a:schemeClr val="dk1"/>
                        </a:solidFill>
                        <a:latin typeface="Times New Roman" pitchFamily="18" charset="0"/>
                        <a:ea typeface="+mn-ea"/>
                        <a:cs typeface="Times New Roman" pitchFamily="18" charset="0"/>
                      </a:endParaRPr>
                    </a:p>
                    <a:p>
                      <a:pPr algn="ctr"/>
                      <a:r>
                        <a:rPr kumimoji="0" lang="fr-FR" sz="1600" b="1" kern="1200" dirty="0" smtClean="0">
                          <a:solidFill>
                            <a:schemeClr val="dk1"/>
                          </a:solidFill>
                          <a:latin typeface="Times New Roman" pitchFamily="18" charset="0"/>
                          <a:ea typeface="+mn-ea"/>
                          <a:cs typeface="Times New Roman" pitchFamily="18" charset="0"/>
                        </a:rPr>
                        <a:t>22°C</a:t>
                      </a:r>
                      <a:endParaRPr lang="fr-FR"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0" lang="fr-FR" sz="1500" b="1" kern="1200" dirty="0" smtClean="0">
                        <a:solidFill>
                          <a:schemeClr val="dk1"/>
                        </a:solidFill>
                        <a:latin typeface="Times New Roman" pitchFamily="18" charset="0"/>
                        <a:ea typeface="+mn-ea"/>
                        <a:cs typeface="Times New Roman" pitchFamily="18" charset="0"/>
                      </a:endParaRPr>
                    </a:p>
                    <a:p>
                      <a:pPr algn="ctr"/>
                      <a:endParaRPr kumimoji="0" lang="fr-FR" sz="1500" b="1" kern="1200" dirty="0" smtClean="0">
                        <a:solidFill>
                          <a:schemeClr val="dk1"/>
                        </a:solidFill>
                        <a:latin typeface="Times New Roman" pitchFamily="18" charset="0"/>
                        <a:ea typeface="+mn-ea"/>
                        <a:cs typeface="Times New Roman" pitchFamily="18" charset="0"/>
                      </a:endParaRPr>
                    </a:p>
                    <a:p>
                      <a:pPr algn="ctr"/>
                      <a:r>
                        <a:rPr kumimoji="0" lang="fr-FR" sz="1500" b="1" kern="1200" dirty="0" smtClean="0">
                          <a:solidFill>
                            <a:schemeClr val="dk1"/>
                          </a:solidFill>
                          <a:latin typeface="Times New Roman" pitchFamily="18" charset="0"/>
                          <a:ea typeface="+mn-ea"/>
                          <a:cs typeface="Times New Roman" pitchFamily="18" charset="0"/>
                        </a:rPr>
                        <a:t>50 - 60%</a:t>
                      </a:r>
                      <a:endParaRPr lang="fr-FR" sz="15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fr-FR" sz="1400" b="1" kern="1200" dirty="0" smtClean="0">
                          <a:solidFill>
                            <a:schemeClr val="dk1"/>
                          </a:solidFill>
                          <a:latin typeface="Times New Roman" pitchFamily="18" charset="0"/>
                          <a:ea typeface="+mn-ea"/>
                          <a:cs typeface="Times New Roman" pitchFamily="18" charset="0"/>
                        </a:rPr>
                        <a:t> </a:t>
                      </a:r>
                    </a:p>
                    <a:p>
                      <a:pPr algn="ctr"/>
                      <a:endParaRPr kumimoji="0" lang="fr-FR" sz="1400" b="1" kern="1200" dirty="0" smtClean="0">
                        <a:solidFill>
                          <a:schemeClr val="dk1"/>
                        </a:solidFill>
                        <a:latin typeface="Times New Roman" pitchFamily="18" charset="0"/>
                        <a:ea typeface="+mn-ea"/>
                        <a:cs typeface="Times New Roman" pitchFamily="18" charset="0"/>
                      </a:endParaRPr>
                    </a:p>
                    <a:p>
                      <a:pPr algn="ctr"/>
                      <a:r>
                        <a:rPr kumimoji="0" lang="fr-FR" sz="1400" b="1" kern="1200" dirty="0" smtClean="0">
                          <a:solidFill>
                            <a:schemeClr val="dk1"/>
                          </a:solidFill>
                          <a:latin typeface="Times New Roman" pitchFamily="18" charset="0"/>
                          <a:ea typeface="+mn-ea"/>
                          <a:cs typeface="Times New Roman" pitchFamily="18" charset="0"/>
                        </a:rPr>
                        <a:t>      10 - 20</a:t>
                      </a:r>
                      <a:endParaRPr lang="fr-FR" sz="1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0" lang="fr-FR" sz="1500" kern="1200" dirty="0" smtClean="0">
                        <a:solidFill>
                          <a:schemeClr val="dk1"/>
                        </a:solidFill>
                        <a:latin typeface="Times New Roman" pitchFamily="18" charset="0"/>
                        <a:ea typeface="+mn-ea"/>
                        <a:cs typeface="Times New Roman" pitchFamily="18" charset="0"/>
                      </a:endParaRPr>
                    </a:p>
                    <a:p>
                      <a:pPr algn="ctr"/>
                      <a:endParaRPr kumimoji="0" lang="fr-FR" sz="1500" kern="1200" dirty="0" smtClean="0">
                        <a:solidFill>
                          <a:schemeClr val="dk1"/>
                        </a:solidFill>
                        <a:latin typeface="Times New Roman" pitchFamily="18" charset="0"/>
                        <a:ea typeface="+mn-ea"/>
                        <a:cs typeface="Times New Roman" pitchFamily="18" charset="0"/>
                      </a:endParaRPr>
                    </a:p>
                    <a:p>
                      <a:pPr algn="ctr"/>
                      <a:r>
                        <a:rPr kumimoji="0" lang="fr-FR" sz="1500" kern="1200" dirty="0" smtClean="0">
                          <a:solidFill>
                            <a:schemeClr val="dk1"/>
                          </a:solidFill>
                          <a:latin typeface="Times New Roman" pitchFamily="18" charset="0"/>
                          <a:ea typeface="+mn-ea"/>
                          <a:cs typeface="Times New Roman" pitchFamily="18" charset="0"/>
                        </a:rPr>
                        <a:t>   </a:t>
                      </a:r>
                      <a:r>
                        <a:rPr kumimoji="0" lang="fr-FR" sz="1500" b="1" kern="1200" dirty="0" smtClean="0">
                          <a:solidFill>
                            <a:schemeClr val="dk1"/>
                          </a:solidFill>
                          <a:latin typeface="Times New Roman" pitchFamily="18" charset="0"/>
                          <a:ea typeface="+mn-ea"/>
                          <a:cs typeface="Times New Roman" pitchFamily="18" charset="0"/>
                        </a:rPr>
                        <a:t>Idem</a:t>
                      </a:r>
                      <a:endParaRPr lang="fr-FR" sz="15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80801">
                <a:tc>
                  <a:txBody>
                    <a:bodyPr/>
                    <a:lstStyle/>
                    <a:p>
                      <a:pPr algn="ctr"/>
                      <a:endParaRPr lang="fr-FR" sz="1500" b="1" dirty="0" smtClean="0">
                        <a:latin typeface="Times New Roman" pitchFamily="18" charset="0"/>
                        <a:cs typeface="Times New Roman" pitchFamily="18" charset="0"/>
                      </a:endParaRPr>
                    </a:p>
                    <a:p>
                      <a:pPr algn="ctr"/>
                      <a:r>
                        <a:rPr lang="fr-FR" sz="1500" b="1" dirty="0" smtClean="0">
                          <a:latin typeface="Times New Roman" pitchFamily="18" charset="0"/>
                          <a:cs typeface="Times New Roman" pitchFamily="18" charset="0"/>
                        </a:rPr>
                        <a:t>Cobaye </a:t>
                      </a:r>
                      <a:endParaRPr lang="fr-FR" sz="15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fr-FR" sz="1500" b="1" kern="1200" dirty="0" smtClean="0">
                          <a:solidFill>
                            <a:schemeClr val="dk1"/>
                          </a:solidFill>
                          <a:latin typeface="Times New Roman" pitchFamily="18" charset="0"/>
                          <a:ea typeface="+mn-ea"/>
                          <a:cs typeface="Times New Roman" pitchFamily="18" charset="0"/>
                        </a:rPr>
                        <a:t>600cm</a:t>
                      </a:r>
                      <a:r>
                        <a:rPr kumimoji="0" lang="fr-FR" sz="1500" b="1" kern="1200" baseline="30000" dirty="0" smtClean="0">
                          <a:solidFill>
                            <a:schemeClr val="dk1"/>
                          </a:solidFill>
                          <a:latin typeface="Times New Roman" pitchFamily="18" charset="0"/>
                          <a:ea typeface="+mn-ea"/>
                          <a:cs typeface="Times New Roman" pitchFamily="18" charset="0"/>
                        </a:rPr>
                        <a:t>2</a:t>
                      </a:r>
                      <a:r>
                        <a:rPr kumimoji="0" lang="fr-FR" sz="1500" b="1" kern="1200" dirty="0" smtClean="0">
                          <a:solidFill>
                            <a:schemeClr val="dk1"/>
                          </a:solidFill>
                          <a:latin typeface="Times New Roman" pitchFamily="18" charset="0"/>
                          <a:ea typeface="+mn-ea"/>
                          <a:cs typeface="Times New Roman" pitchFamily="18" charset="0"/>
                        </a:rPr>
                        <a:t>   sur 18cm </a:t>
                      </a:r>
                      <a:endParaRPr lang="fr-FR" sz="15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500" b="1" dirty="0" smtClean="0">
                          <a:latin typeface="Times New Roman" pitchFamily="18" charset="0"/>
                          <a:cs typeface="Times New Roman" pitchFamily="18" charset="0"/>
                        </a:rPr>
                        <a:t>  </a:t>
                      </a:r>
                    </a:p>
                    <a:p>
                      <a:pPr algn="ctr"/>
                      <a:endParaRPr lang="fr-FR" sz="1500" b="1" dirty="0" smtClean="0">
                        <a:latin typeface="Times New Roman" pitchFamily="18" charset="0"/>
                        <a:cs typeface="Times New Roman" pitchFamily="18" charset="0"/>
                      </a:endParaRPr>
                    </a:p>
                    <a:p>
                      <a:pPr algn="ctr"/>
                      <a:r>
                        <a:rPr lang="fr-FR" sz="1500" b="1" dirty="0" smtClean="0">
                          <a:latin typeface="Times New Roman" pitchFamily="18" charset="0"/>
                          <a:cs typeface="Times New Roman" pitchFamily="18" charset="0"/>
                        </a:rPr>
                        <a:t>        1</a:t>
                      </a:r>
                      <a:endParaRPr lang="fr-FR" sz="15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fr-FR" sz="1600" b="1" kern="1200" dirty="0" smtClean="0">
                          <a:solidFill>
                            <a:schemeClr val="dk1"/>
                          </a:solidFill>
                          <a:latin typeface="Times New Roman" pitchFamily="18" charset="0"/>
                          <a:ea typeface="+mn-ea"/>
                          <a:cs typeface="Times New Roman" pitchFamily="18" charset="0"/>
                        </a:rPr>
                        <a:t>18  </a:t>
                      </a:r>
                    </a:p>
                    <a:p>
                      <a:pPr algn="ctr"/>
                      <a:endParaRPr kumimoji="0" lang="fr-FR" sz="1600" b="1" kern="1200" dirty="0" smtClean="0">
                        <a:solidFill>
                          <a:schemeClr val="dk1"/>
                        </a:solidFill>
                        <a:latin typeface="Times New Roman" pitchFamily="18" charset="0"/>
                        <a:ea typeface="+mn-ea"/>
                        <a:cs typeface="Times New Roman" pitchFamily="18" charset="0"/>
                      </a:endParaRPr>
                    </a:p>
                    <a:p>
                      <a:pPr algn="ctr"/>
                      <a:r>
                        <a:rPr kumimoji="0" lang="fr-FR" sz="1600" b="1" kern="1200" dirty="0" smtClean="0">
                          <a:solidFill>
                            <a:schemeClr val="dk1"/>
                          </a:solidFill>
                          <a:latin typeface="Times New Roman" pitchFamily="18" charset="0"/>
                          <a:ea typeface="+mn-ea"/>
                          <a:cs typeface="Times New Roman" pitchFamily="18" charset="0"/>
                        </a:rPr>
                        <a:t>22°C</a:t>
                      </a:r>
                      <a:endParaRPr lang="fr-FR"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0" lang="fr-FR" sz="1500" b="1" kern="1200" dirty="0" smtClean="0">
                        <a:solidFill>
                          <a:schemeClr val="dk1"/>
                        </a:solidFill>
                        <a:latin typeface="Times New Roman" pitchFamily="18" charset="0"/>
                        <a:ea typeface="+mn-ea"/>
                        <a:cs typeface="Times New Roman" pitchFamily="18" charset="0"/>
                      </a:endParaRPr>
                    </a:p>
                    <a:p>
                      <a:pPr algn="ctr"/>
                      <a:endParaRPr kumimoji="0" lang="fr-FR" sz="1500" b="1" kern="1200" dirty="0" smtClean="0">
                        <a:solidFill>
                          <a:schemeClr val="dk1"/>
                        </a:solidFill>
                        <a:latin typeface="Times New Roman" pitchFamily="18" charset="0"/>
                        <a:ea typeface="+mn-ea"/>
                        <a:cs typeface="Times New Roman" pitchFamily="18" charset="0"/>
                      </a:endParaRPr>
                    </a:p>
                    <a:p>
                      <a:pPr algn="ctr"/>
                      <a:r>
                        <a:rPr kumimoji="0" lang="fr-FR" sz="1500" b="1" kern="1200" dirty="0" smtClean="0">
                          <a:solidFill>
                            <a:schemeClr val="dk1"/>
                          </a:solidFill>
                          <a:latin typeface="Times New Roman" pitchFamily="18" charset="0"/>
                          <a:ea typeface="+mn-ea"/>
                          <a:cs typeface="Times New Roman" pitchFamily="18" charset="0"/>
                        </a:rPr>
                        <a:t>40 - 50%</a:t>
                      </a:r>
                      <a:endParaRPr lang="fr-FR" sz="15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0" lang="fr-FR" sz="1400" b="1" kern="1200" dirty="0" smtClean="0">
                          <a:solidFill>
                            <a:schemeClr val="dk1"/>
                          </a:solidFill>
                          <a:latin typeface="Times New Roman" pitchFamily="18" charset="0"/>
                          <a:ea typeface="+mn-ea"/>
                          <a:cs typeface="Times New Roman" pitchFamily="18" charset="0"/>
                        </a:rPr>
                        <a:t> </a:t>
                      </a:r>
                    </a:p>
                    <a:p>
                      <a:pPr algn="ctr"/>
                      <a:endParaRPr kumimoji="0" lang="fr-FR" sz="1400" b="1" kern="1200" dirty="0" smtClean="0">
                        <a:solidFill>
                          <a:schemeClr val="dk1"/>
                        </a:solidFill>
                        <a:latin typeface="Times New Roman" pitchFamily="18" charset="0"/>
                        <a:ea typeface="+mn-ea"/>
                        <a:cs typeface="Times New Roman" pitchFamily="18" charset="0"/>
                      </a:endParaRPr>
                    </a:p>
                    <a:p>
                      <a:pPr algn="ctr"/>
                      <a:r>
                        <a:rPr kumimoji="0" lang="fr-FR" sz="1400" b="1" kern="1200" dirty="0" smtClean="0">
                          <a:solidFill>
                            <a:schemeClr val="dk1"/>
                          </a:solidFill>
                          <a:latin typeface="Times New Roman" pitchFamily="18" charset="0"/>
                          <a:ea typeface="+mn-ea"/>
                          <a:cs typeface="Times New Roman" pitchFamily="18" charset="0"/>
                        </a:rPr>
                        <a:t>        4 - 8</a:t>
                      </a:r>
                      <a:endParaRPr lang="fr-FR" sz="14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0" lang="fr-FR" sz="1500" kern="1200" dirty="0" smtClean="0">
                        <a:solidFill>
                          <a:schemeClr val="dk1"/>
                        </a:solidFill>
                        <a:latin typeface="Times New Roman" pitchFamily="18" charset="0"/>
                        <a:ea typeface="+mn-ea"/>
                        <a:cs typeface="Times New Roman" pitchFamily="18" charset="0"/>
                      </a:endParaRPr>
                    </a:p>
                    <a:p>
                      <a:pPr algn="ctr"/>
                      <a:endParaRPr kumimoji="0" lang="fr-FR" sz="1500" kern="1200" dirty="0" smtClean="0">
                        <a:solidFill>
                          <a:schemeClr val="dk1"/>
                        </a:solidFill>
                        <a:latin typeface="Times New Roman" pitchFamily="18" charset="0"/>
                        <a:ea typeface="+mn-ea"/>
                        <a:cs typeface="Times New Roman" pitchFamily="18" charset="0"/>
                      </a:endParaRPr>
                    </a:p>
                    <a:p>
                      <a:pPr algn="ctr"/>
                      <a:r>
                        <a:rPr kumimoji="0" lang="fr-FR" sz="1500" kern="1200" dirty="0" smtClean="0">
                          <a:solidFill>
                            <a:schemeClr val="dk1"/>
                          </a:solidFill>
                          <a:latin typeface="Times New Roman" pitchFamily="18" charset="0"/>
                          <a:ea typeface="+mn-ea"/>
                          <a:cs typeface="Times New Roman" pitchFamily="18" charset="0"/>
                        </a:rPr>
                        <a:t>    </a:t>
                      </a:r>
                      <a:r>
                        <a:rPr kumimoji="0" lang="fr-FR" sz="1500" b="1" kern="1200" dirty="0" smtClean="0">
                          <a:solidFill>
                            <a:schemeClr val="dk1"/>
                          </a:solidFill>
                          <a:latin typeface="Times New Roman" pitchFamily="18" charset="0"/>
                          <a:ea typeface="+mn-ea"/>
                          <a:cs typeface="Times New Roman" pitchFamily="18" charset="0"/>
                        </a:rPr>
                        <a:t>Idem</a:t>
                      </a:r>
                      <a:endParaRPr lang="fr-FR" sz="15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Ellipse 6"/>
          <p:cNvSpPr/>
          <p:nvPr/>
        </p:nvSpPr>
        <p:spPr>
          <a:xfrm>
            <a:off x="1691680" y="2708920"/>
            <a:ext cx="2165940" cy="1800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t>Omnivores</a:t>
            </a:r>
            <a:endParaRPr lang="fr-FR" b="1" dirty="0"/>
          </a:p>
        </p:txBody>
      </p:sp>
      <p:sp>
        <p:nvSpPr>
          <p:cNvPr id="8" name="Ellipse 7"/>
          <p:cNvSpPr/>
          <p:nvPr/>
        </p:nvSpPr>
        <p:spPr>
          <a:xfrm>
            <a:off x="1714480" y="4429132"/>
            <a:ext cx="2165940" cy="178595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a:t>H</a:t>
            </a:r>
            <a:r>
              <a:rPr lang="fr-FR" b="1" dirty="0" smtClean="0"/>
              <a:t>erbivores</a:t>
            </a:r>
            <a:endParaRPr lang="fr-FR" b="1" dirty="0"/>
          </a:p>
        </p:txBody>
      </p:sp>
      <p:grpSp>
        <p:nvGrpSpPr>
          <p:cNvPr id="9" name="Groupe 8"/>
          <p:cNvGrpSpPr/>
          <p:nvPr/>
        </p:nvGrpSpPr>
        <p:grpSpPr>
          <a:xfrm>
            <a:off x="35496" y="260648"/>
            <a:ext cx="1765101" cy="1765101"/>
            <a:chOff x="785813" y="2286011"/>
            <a:chExt cx="1765101" cy="1765101"/>
          </a:xfrm>
          <a:noFill/>
        </p:grpSpPr>
        <p:sp>
          <p:nvSpPr>
            <p:cNvPr id="10" name="Ellipse 9"/>
            <p:cNvSpPr/>
            <p:nvPr/>
          </p:nvSpPr>
          <p:spPr>
            <a:xfrm>
              <a:off x="785813" y="2286011"/>
              <a:ext cx="1765101" cy="1765101"/>
            </a:xfrm>
            <a:prstGeom prst="ellipse">
              <a:avLst/>
            </a:prstGeom>
            <a:grpFill/>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Ellipse 12"/>
            <p:cNvSpPr/>
            <p:nvPr/>
          </p:nvSpPr>
          <p:spPr>
            <a:xfrm>
              <a:off x="1044306" y="2544504"/>
              <a:ext cx="1248115" cy="124811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Conditions d’élevage</a:t>
              </a:r>
              <a:endParaRPr lang="fr-FR" sz="1700" kern="1200" dirty="0"/>
            </a:p>
          </p:txBody>
        </p:sp>
      </p:grpSp>
      <p:sp>
        <p:nvSpPr>
          <p:cNvPr id="12" name="Titre 1"/>
          <p:cNvSpPr txBox="1">
            <a:spLocks/>
          </p:cNvSpPr>
          <p:nvPr/>
        </p:nvSpPr>
        <p:spPr>
          <a:xfrm>
            <a:off x="3143240" y="719126"/>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Elevage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13" name="Espace réservé du contenu 8"/>
          <p:cNvGraphicFramePr>
            <a:graphicFrameLocks/>
          </p:cNvGraphicFramePr>
          <p:nvPr/>
        </p:nvGraphicFramePr>
        <p:xfrm>
          <a:off x="457200" y="71414"/>
          <a:ext cx="8229600"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Ellipse 14"/>
          <p:cNvSpPr/>
          <p:nvPr/>
        </p:nvSpPr>
        <p:spPr>
          <a:xfrm>
            <a:off x="3851920" y="2924944"/>
            <a:ext cx="720080" cy="57606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6" name="Ellipse 15"/>
          <p:cNvSpPr/>
          <p:nvPr/>
        </p:nvSpPr>
        <p:spPr>
          <a:xfrm>
            <a:off x="5724128" y="2996952"/>
            <a:ext cx="720080" cy="57606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7" name="Ellipse 16"/>
          <p:cNvSpPr/>
          <p:nvPr/>
        </p:nvSpPr>
        <p:spPr>
          <a:xfrm>
            <a:off x="6948264" y="3789040"/>
            <a:ext cx="720080" cy="57606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8" name="Ellipse 17"/>
          <p:cNvSpPr/>
          <p:nvPr/>
        </p:nvSpPr>
        <p:spPr>
          <a:xfrm>
            <a:off x="6948264" y="4725144"/>
            <a:ext cx="720080" cy="57606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4" name="Ellipse 13"/>
          <p:cNvSpPr/>
          <p:nvPr/>
        </p:nvSpPr>
        <p:spPr>
          <a:xfrm>
            <a:off x="7715272" y="2714620"/>
            <a:ext cx="1071570" cy="92869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9" name="Titre 20"/>
          <p:cNvSpPr txBox="1">
            <a:spLocks/>
          </p:cNvSpPr>
          <p:nvPr/>
        </p:nvSpPr>
        <p:spPr>
          <a:xfrm>
            <a:off x="457200" y="6286520"/>
            <a:ext cx="8229600" cy="571504"/>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1600" b="1" i="0" u="sng"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Tableau </a:t>
            </a:r>
            <a:r>
              <a:rPr kumimoji="0" lang="fr-FR" sz="1600" b="1" i="0" u="sng"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III:</a:t>
            </a:r>
            <a:r>
              <a:rPr kumimoji="0" lang="fr-FR" sz="1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kumimoji="0" lang="fr-FR" sz="16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Tableau récapitulatif</a:t>
            </a:r>
            <a:endParaRPr kumimoji="0" lang="fr-FR" sz="1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 presetClass="entr" presetSubtype="1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par>
                          <p:cTn id="14" fill="hold">
                            <p:stCondLst>
                              <p:cond delay="1000"/>
                            </p:stCondLst>
                            <p:childTnLst>
                              <p:par>
                                <p:cTn id="15" presetID="5"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5" grpId="0" animBg="1"/>
      <p:bldP spid="16" grpId="0" animBg="1"/>
      <p:bldP spid="17" grpId="0" animBg="1"/>
      <p:bldP spid="18"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pPr>
              <a:buNone/>
            </a:pPr>
            <a:r>
              <a:rPr lang="fr-FR" b="1" dirty="0" smtClean="0">
                <a:latin typeface="Times New Roman" pitchFamily="18" charset="0"/>
                <a:cs typeface="Times New Roman" pitchFamily="18" charset="0"/>
              </a:rPr>
              <a:t>		</a:t>
            </a:r>
            <a:r>
              <a:rPr lang="fr-FR" b="1" dirty="0" smtClean="0">
                <a:solidFill>
                  <a:schemeClr val="accent6">
                    <a:lumMod val="75000"/>
                  </a:schemeClr>
                </a:solidFill>
                <a:latin typeface="Times New Roman" pitchFamily="18" charset="0"/>
                <a:cs typeface="Times New Roman" pitchFamily="18" charset="0"/>
              </a:rPr>
              <a:t>	</a:t>
            </a:r>
            <a:r>
              <a:rPr lang="fr-FR" b="1" u="sng" dirty="0" smtClean="0">
                <a:solidFill>
                  <a:schemeClr val="accent6">
                    <a:lumMod val="75000"/>
                  </a:schemeClr>
                </a:solidFill>
                <a:latin typeface="Times New Roman" pitchFamily="18" charset="0"/>
                <a:cs typeface="Times New Roman" pitchFamily="18" charset="0"/>
              </a:rPr>
              <a:t>1- Qu’est-ce qu’un modèle animal ?</a:t>
            </a:r>
            <a:endParaRPr lang="fr-FR" u="sng" dirty="0" smtClean="0">
              <a:solidFill>
                <a:schemeClr val="accent6">
                  <a:lumMod val="75000"/>
                </a:schemeClr>
              </a:solidFill>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En recherche biomédicale, un modèle animal est un modèle permettant :</a:t>
            </a:r>
          </a:p>
          <a:p>
            <a:pPr>
              <a:buNone/>
            </a:pPr>
            <a:r>
              <a:rPr lang="fr-FR" dirty="0" smtClean="0">
                <a:latin typeface="Times New Roman" pitchFamily="18" charset="0"/>
                <a:cs typeface="Times New Roman" pitchFamily="18" charset="0"/>
              </a:rPr>
              <a:t>«  l’étude des données de référence sur la biologie ou le comportement, ou chez lequel on peut étudier un processus pathologique spontané ou induit, celui-ci ayant un ou plusieurs aspects communs avec un phénomène équivalent chez l’humain ou d’autres espèces animales ».</a:t>
            </a:r>
          </a:p>
          <a:p>
            <a:pPr algn="ctr">
              <a:buNone/>
            </a:pPr>
            <a:r>
              <a:rPr lang="en-US" sz="1300" dirty="0" smtClean="0">
                <a:latin typeface="Times New Roman" pitchFamily="18" charset="0"/>
                <a:cs typeface="Times New Roman" pitchFamily="18" charset="0"/>
              </a:rPr>
              <a:t>(</a:t>
            </a:r>
            <a:r>
              <a:rPr lang="en-US" sz="1300" i="1" dirty="0" smtClean="0">
                <a:latin typeface="Times New Roman" pitchFamily="18" charset="0"/>
                <a:cs typeface="Times New Roman" pitchFamily="18" charset="0"/>
              </a:rPr>
              <a:t>American National Research Council Committee on Animal</a:t>
            </a:r>
            <a:endParaRPr lang="fr-FR" sz="1300" dirty="0" smtClean="0">
              <a:latin typeface="Times New Roman" pitchFamily="18" charset="0"/>
              <a:cs typeface="Times New Roman" pitchFamily="18" charset="0"/>
            </a:endParaRPr>
          </a:p>
          <a:p>
            <a:pPr algn="ctr">
              <a:buNone/>
            </a:pPr>
            <a:r>
              <a:rPr lang="en-US" sz="1300" i="1" dirty="0" smtClean="0">
                <a:latin typeface="Times New Roman" pitchFamily="18" charset="0"/>
                <a:cs typeface="Times New Roman" pitchFamily="18" charset="0"/>
              </a:rPr>
              <a:t>Models for Research and Aging)</a:t>
            </a:r>
            <a:endParaRPr lang="fr-FR" sz="1300" dirty="0" smtClean="0">
              <a:latin typeface="Times New Roman" pitchFamily="18" charset="0"/>
              <a:cs typeface="Times New Roman" pitchFamily="18" charset="0"/>
            </a:endParaRPr>
          </a:p>
          <a:p>
            <a:pPr>
              <a:buNone/>
            </a:pPr>
            <a:endParaRPr lang="fr-FR" dirty="0">
              <a:latin typeface="Times New Roman" pitchFamily="18" charset="0"/>
              <a:cs typeface="Times New Roman" pitchFamily="18" charset="0"/>
            </a:endParaRPr>
          </a:p>
        </p:txBody>
      </p:sp>
      <p:sp>
        <p:nvSpPr>
          <p:cNvPr id="4" name="Titre 1"/>
          <p:cNvSpPr txBox="1">
            <a:spLocks/>
          </p:cNvSpPr>
          <p:nvPr/>
        </p:nvSpPr>
        <p:spPr>
          <a:xfrm>
            <a:off x="3995936" y="719126"/>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Choix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5"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457200" y="71414"/>
          <a:ext cx="8229600"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diamond(in)">
                                      <p:cBhvr>
                                        <p:cTn id="14" dur="2000"/>
                                        <p:tgtEl>
                                          <p:spTgt spid="3">
                                            <p:txEl>
                                              <p:pRg st="2" end="2"/>
                                            </p:txEl>
                                          </p:spTgt>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amond(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500"/>
                                        <p:tgtEl>
                                          <p:spTgt spid="3">
                                            <p:txEl>
                                              <p:pRg st="0" end="0"/>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1" dur="500"/>
                                        <p:tgtEl>
                                          <p:spTgt spid="3">
                                            <p:txEl>
                                              <p:pRg st="1" end="1"/>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7" dur="500"/>
                                        <p:tgtEl>
                                          <p:spTgt spid="3">
                                            <p:txEl>
                                              <p:pRg st="2" end="2"/>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3" dur="500"/>
                                        <p:tgtEl>
                                          <p:spTgt spid="3">
                                            <p:txEl>
                                              <p:pRg st="3" end="3"/>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9" dur="500"/>
                                        <p:tgtEl>
                                          <p:spTgt spid="3">
                                            <p:txEl>
                                              <p:pRg st="4" end="4"/>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p:txBody>
          <a:bodyPr>
            <a:normAutofit fontScale="85000" lnSpcReduction="10000"/>
          </a:bodyPr>
          <a:lstStyle/>
          <a:p>
            <a:pPr algn="ctr">
              <a:buNone/>
            </a:pPr>
            <a:r>
              <a:rPr lang="fr-FR" b="1" u="sng" dirty="0" smtClean="0">
                <a:latin typeface="Times New Roman" pitchFamily="18" charset="0"/>
                <a:cs typeface="Times New Roman" pitchFamily="18" charset="0"/>
              </a:rPr>
              <a:t>Organisme exemplaire :</a:t>
            </a:r>
          </a:p>
          <a:p>
            <a:pPr algn="ctr">
              <a:buNone/>
            </a:pPr>
            <a:endParaRPr lang="fr-FR" dirty="0" smtClean="0">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 </a:t>
            </a:r>
            <a:r>
              <a:rPr lang="fr-FR" i="1" dirty="0" smtClean="0">
                <a:latin typeface="Times New Roman" pitchFamily="18" charset="0"/>
                <a:cs typeface="Times New Roman" pitchFamily="18" charset="0"/>
              </a:rPr>
              <a:t>En recherche médicale </a:t>
            </a:r>
            <a:r>
              <a:rPr lang="fr-FR" dirty="0" smtClean="0">
                <a:latin typeface="Times New Roman" pitchFamily="18" charset="0"/>
                <a:cs typeface="Times New Roman" pitchFamily="18" charset="0"/>
              </a:rPr>
              <a:t>: l’animal est pris comme modèle d’une pathologie humaine.</a:t>
            </a:r>
          </a:p>
          <a:p>
            <a:pPr>
              <a:buNone/>
            </a:pPr>
            <a:r>
              <a:rPr lang="fr-FR" dirty="0" smtClean="0">
                <a:latin typeface="Times New Roman" pitchFamily="18" charset="0"/>
                <a:cs typeface="Times New Roman" pitchFamily="18" charset="0"/>
              </a:rPr>
              <a:t>• </a:t>
            </a:r>
            <a:r>
              <a:rPr lang="fr-FR" i="1" dirty="0" smtClean="0">
                <a:latin typeface="Times New Roman" pitchFamily="18" charset="0"/>
                <a:cs typeface="Times New Roman" pitchFamily="18" charset="0"/>
              </a:rPr>
              <a:t>En recherche biologique </a:t>
            </a:r>
            <a:r>
              <a:rPr lang="fr-FR" dirty="0" smtClean="0">
                <a:latin typeface="Times New Roman" pitchFamily="18" charset="0"/>
                <a:cs typeface="Times New Roman" pitchFamily="18" charset="0"/>
              </a:rPr>
              <a:t>: étude d</a:t>
            </a:r>
            <a:r>
              <a:rPr lang="fr-FR" i="1" dirty="0" smtClean="0">
                <a:latin typeface="Times New Roman" pitchFamily="18" charset="0"/>
                <a:cs typeface="Times New Roman" pitchFamily="18" charset="0"/>
              </a:rPr>
              <a:t>’</a:t>
            </a:r>
            <a:r>
              <a:rPr lang="fr-FR" i="1" dirty="0" err="1" smtClean="0">
                <a:latin typeface="Times New Roman" pitchFamily="18" charset="0"/>
                <a:cs typeface="Times New Roman" pitchFamily="18" charset="0"/>
              </a:rPr>
              <a:t>E.coli</a:t>
            </a:r>
            <a:r>
              <a:rPr lang="fr-FR" i="1" dirty="0" smtClean="0">
                <a:latin typeface="Times New Roman" pitchFamily="18" charset="0"/>
                <a:cs typeface="Times New Roman" pitchFamily="18" charset="0"/>
              </a:rPr>
              <a:t> </a:t>
            </a:r>
            <a:r>
              <a:rPr lang="fr-FR" dirty="0" smtClean="0">
                <a:latin typeface="Times New Roman" pitchFamily="18" charset="0"/>
                <a:cs typeface="Times New Roman" pitchFamily="18" charset="0"/>
              </a:rPr>
              <a:t>par exemple a permis de découvrir le code génétique qui est quasi-universel.</a:t>
            </a:r>
          </a:p>
          <a:p>
            <a:pPr>
              <a:buNone/>
            </a:pPr>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5" name="Espace réservé du contenu 4"/>
          <p:cNvSpPr>
            <a:spLocks noGrp="1"/>
          </p:cNvSpPr>
          <p:nvPr>
            <p:ph sz="half" idx="2"/>
          </p:nvPr>
        </p:nvSpPr>
        <p:spPr/>
        <p:txBody>
          <a:bodyPr>
            <a:normAutofit fontScale="85000" lnSpcReduction="10000"/>
          </a:bodyPr>
          <a:lstStyle/>
          <a:p>
            <a:pPr algn="ctr">
              <a:buNone/>
            </a:pPr>
            <a:r>
              <a:rPr lang="fr-FR" b="1" u="sng" dirty="0" smtClean="0">
                <a:latin typeface="Times New Roman" pitchFamily="18" charset="0"/>
                <a:cs typeface="Times New Roman" pitchFamily="18" charset="0"/>
              </a:rPr>
              <a:t>Organisme outil :</a:t>
            </a:r>
          </a:p>
          <a:p>
            <a:pPr algn="ctr">
              <a:buNone/>
            </a:pPr>
            <a:endParaRPr lang="fr-FR" u="sng" dirty="0" smtClean="0">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Utiliser l’animal comme champ d’essai pour des interventions diverses (ex : criblage de molécules en phase </a:t>
            </a:r>
            <a:r>
              <a:rPr lang="fr-FR" dirty="0" err="1" smtClean="0">
                <a:latin typeface="Times New Roman" pitchFamily="18" charset="0"/>
                <a:cs typeface="Times New Roman" pitchFamily="18" charset="0"/>
              </a:rPr>
              <a:t>pré-clinique</a:t>
            </a:r>
            <a:r>
              <a:rPr lang="fr-FR" dirty="0" smtClean="0">
                <a:latin typeface="Times New Roman" pitchFamily="18" charset="0"/>
                <a:cs typeface="Times New Roman" pitchFamily="18" charset="0"/>
              </a:rPr>
              <a:t>).</a:t>
            </a:r>
          </a:p>
          <a:p>
            <a:pPr>
              <a:buNone/>
            </a:pPr>
            <a:endParaRPr lang="fr-FR" dirty="0">
              <a:latin typeface="Times New Roman" pitchFamily="18" charset="0"/>
              <a:cs typeface="Times New Roman" pitchFamily="18" charset="0"/>
            </a:endParaRPr>
          </a:p>
        </p:txBody>
      </p:sp>
      <p:sp>
        <p:nvSpPr>
          <p:cNvPr id="6" name="Titre 1"/>
          <p:cNvSpPr txBox="1">
            <a:spLocks/>
          </p:cNvSpPr>
          <p:nvPr/>
        </p:nvSpPr>
        <p:spPr>
          <a:xfrm>
            <a:off x="3995936" y="719126"/>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Choix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7"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457200" y="71414"/>
          <a:ext cx="8229600"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42984"/>
            <a:ext cx="8229600" cy="5043510"/>
          </a:xfrm>
        </p:spPr>
        <p:txBody>
          <a:bodyPr>
            <a:normAutofit fontScale="55000" lnSpcReduction="20000"/>
          </a:bodyPr>
          <a:lstStyle/>
          <a:p>
            <a:pPr>
              <a:buNone/>
            </a:pPr>
            <a:r>
              <a:rPr lang="fr-FR" b="1" dirty="0" smtClean="0">
                <a:latin typeface="Times New Roman" pitchFamily="18" charset="0"/>
                <a:cs typeface="Times New Roman" pitchFamily="18" charset="0"/>
              </a:rPr>
              <a:t>		3 raisons </a:t>
            </a:r>
            <a:r>
              <a:rPr lang="fr-FR" dirty="0" smtClean="0">
                <a:latin typeface="Times New Roman" pitchFamily="18" charset="0"/>
                <a:cs typeface="Times New Roman" pitchFamily="18" charset="0"/>
              </a:rPr>
              <a:t>motivent le choix de l’espèce animale :</a:t>
            </a:r>
          </a:p>
          <a:p>
            <a:pPr marL="514350" indent="-514350">
              <a:buFont typeface="Wingdings" pitchFamily="2" charset="2"/>
              <a:buChar char="v"/>
            </a:pPr>
            <a:r>
              <a:rPr lang="fr-FR" b="1" u="sng" dirty="0" smtClean="0">
                <a:latin typeface="Times New Roman" pitchFamily="18" charset="0"/>
                <a:cs typeface="Times New Roman" pitchFamily="18" charset="0"/>
              </a:rPr>
              <a:t>Raison scientifique: </a:t>
            </a:r>
            <a:r>
              <a:rPr lang="fr-FR" dirty="0" smtClean="0">
                <a:latin typeface="Times New Roman" pitchFamily="18" charset="0"/>
                <a:cs typeface="Times New Roman" pitchFamily="18" charset="0"/>
              </a:rPr>
              <a:t>Le chercheur choisit en priorité l'espèce qui permet le mieux l'étude de son problème, souvent en le comparant à l'homme; par exemple </a:t>
            </a:r>
            <a:r>
              <a:rPr lang="fr-FR" b="1" dirty="0" smtClean="0">
                <a:solidFill>
                  <a:srgbClr val="C00000"/>
                </a:solidFill>
                <a:latin typeface="Times New Roman" pitchFamily="18" charset="0"/>
                <a:cs typeface="Times New Roman" pitchFamily="18" charset="0"/>
              </a:rPr>
              <a:t>le cœur du cochon</a:t>
            </a:r>
            <a:r>
              <a:rPr lang="fr-FR" dirty="0" smtClean="0">
                <a:solidFill>
                  <a:srgbClr val="C00000"/>
                </a:solidFill>
                <a:latin typeface="Times New Roman" pitchFamily="18" charset="0"/>
                <a:cs typeface="Times New Roman" pitchFamily="18" charset="0"/>
              </a:rPr>
              <a:t> </a:t>
            </a:r>
            <a:r>
              <a:rPr lang="fr-FR" dirty="0" smtClean="0">
                <a:latin typeface="Times New Roman" pitchFamily="18" charset="0"/>
                <a:cs typeface="Times New Roman" pitchFamily="18" charset="0"/>
              </a:rPr>
              <a:t>est plus proche du cœur humain que celui du rat et il constitue donc un modèle très utilisé en cardiologie 	</a:t>
            </a:r>
          </a:p>
          <a:p>
            <a:pPr marL="514350" indent="-514350">
              <a:buNone/>
            </a:pPr>
            <a:r>
              <a:rPr lang="fr-FR" dirty="0" smtClean="0">
                <a:latin typeface="Times New Roman" pitchFamily="18" charset="0"/>
                <a:cs typeface="Times New Roman" pitchFamily="18" charset="0"/>
                <a:sym typeface="Wingdings" pitchFamily="2" charset="2"/>
              </a:rPr>
              <a:t></a:t>
            </a:r>
            <a:r>
              <a:rPr lang="fr-FR" dirty="0" smtClean="0">
                <a:latin typeface="Times New Roman" pitchFamily="18" charset="0"/>
                <a:cs typeface="Times New Roman" pitchFamily="18" charset="0"/>
              </a:rPr>
              <a:t>Les chercheurs qui travaillent dans un même domaine s'accordent en général sur une même espèce pour faciliter les comparaisons de leurs travaux.</a:t>
            </a:r>
          </a:p>
          <a:p>
            <a:pPr marL="514350" indent="-514350">
              <a:buFont typeface="Wingdings" pitchFamily="2" charset="2"/>
              <a:buChar char="v"/>
            </a:pPr>
            <a:endParaRPr lang="fr-FR" b="1" dirty="0" smtClean="0">
              <a:latin typeface="Times New Roman" pitchFamily="18" charset="0"/>
              <a:cs typeface="Times New Roman" pitchFamily="18" charset="0"/>
            </a:endParaRPr>
          </a:p>
          <a:p>
            <a:pPr marL="514350" lvl="0" indent="-514350">
              <a:buFont typeface="Wingdings" pitchFamily="2" charset="2"/>
              <a:buChar char="v"/>
            </a:pPr>
            <a:r>
              <a:rPr lang="fr-FR" b="1" u="sng" dirty="0" smtClean="0">
                <a:latin typeface="Times New Roman" pitchFamily="18" charset="0"/>
                <a:cs typeface="Times New Roman" pitchFamily="18" charset="0"/>
              </a:rPr>
              <a:t>Raison pratique : </a:t>
            </a:r>
            <a:r>
              <a:rPr lang="fr-FR" dirty="0" smtClean="0">
                <a:latin typeface="Times New Roman" pitchFamily="18" charset="0"/>
                <a:cs typeface="Times New Roman" pitchFamily="18" charset="0"/>
              </a:rPr>
              <a:t> </a:t>
            </a:r>
            <a:r>
              <a:rPr lang="fr-FR" b="1" dirty="0" smtClean="0">
                <a:solidFill>
                  <a:srgbClr val="7030A0"/>
                </a:solidFill>
                <a:latin typeface="Times New Roman" pitchFamily="18" charset="0"/>
                <a:cs typeface="Times New Roman" pitchFamily="18" charset="0"/>
              </a:rPr>
              <a:t>taille</a:t>
            </a:r>
            <a:r>
              <a:rPr lang="fr-FR" dirty="0" smtClean="0">
                <a:latin typeface="Times New Roman" pitchFamily="18" charset="0"/>
                <a:cs typeface="Times New Roman" pitchFamily="18" charset="0"/>
              </a:rPr>
              <a:t> (Il est très difficile d'étudier les prothèses et matériels médicaux sur des espèces très petites comme les rongeurs, car on ne peut pas utiliser directement le matériel prévu pour l'homme; dans ce cas, de grandes espèces comme les moutons et les cochons sont alors utilisées). En revanche, lorsque </a:t>
            </a:r>
            <a:r>
              <a:rPr lang="fr-FR" b="1" dirty="0" smtClean="0">
                <a:solidFill>
                  <a:srgbClr val="7030A0"/>
                </a:solidFill>
                <a:latin typeface="Times New Roman" pitchFamily="18" charset="0"/>
                <a:cs typeface="Times New Roman" pitchFamily="18" charset="0"/>
              </a:rPr>
              <a:t>la rapidité de reproduction </a:t>
            </a:r>
            <a:r>
              <a:rPr lang="fr-FR" dirty="0" smtClean="0">
                <a:latin typeface="Times New Roman" pitchFamily="18" charset="0"/>
                <a:cs typeface="Times New Roman" pitchFamily="18" charset="0"/>
              </a:rPr>
              <a:t>est un élément important, on préfère utiliser des grenouilles ou des souris. Il ne faut pas oublier que </a:t>
            </a:r>
            <a:r>
              <a:rPr lang="fr-FR" b="1" dirty="0" smtClean="0">
                <a:solidFill>
                  <a:srgbClr val="7030A0"/>
                </a:solidFill>
                <a:latin typeface="Times New Roman" pitchFamily="18" charset="0"/>
                <a:cs typeface="Times New Roman" pitchFamily="18" charset="0"/>
              </a:rPr>
              <a:t>le prix de l'hébergement </a:t>
            </a:r>
            <a:r>
              <a:rPr lang="fr-FR" dirty="0" smtClean="0">
                <a:latin typeface="Times New Roman" pitchFamily="18" charset="0"/>
                <a:cs typeface="Times New Roman" pitchFamily="18" charset="0"/>
              </a:rPr>
              <a:t>des animaux et la compétence des personnels sont également des arguments importants.</a:t>
            </a:r>
          </a:p>
          <a:p>
            <a:pPr marL="514350" lvl="0" indent="-514350">
              <a:buFont typeface="Wingdings" pitchFamily="2" charset="2"/>
              <a:buChar char="v"/>
            </a:pPr>
            <a:endParaRPr lang="fr-FR" dirty="0" smtClean="0">
              <a:latin typeface="Times New Roman" pitchFamily="18" charset="0"/>
              <a:cs typeface="Times New Roman" pitchFamily="18" charset="0"/>
            </a:endParaRPr>
          </a:p>
          <a:p>
            <a:pPr marL="514350" indent="-514350">
              <a:buFont typeface="Wingdings" pitchFamily="2" charset="2"/>
              <a:buChar char="v"/>
            </a:pPr>
            <a:r>
              <a:rPr lang="fr-FR" b="1" u="sng" dirty="0" smtClean="0">
                <a:latin typeface="Times New Roman" pitchFamily="18" charset="0"/>
                <a:cs typeface="Times New Roman" pitchFamily="18" charset="0"/>
              </a:rPr>
              <a:t>Raison réglementaire et éthique: </a:t>
            </a:r>
            <a:r>
              <a:rPr lang="fr-FR" dirty="0" smtClean="0">
                <a:latin typeface="Times New Roman" pitchFamily="18" charset="0"/>
                <a:cs typeface="Times New Roman" pitchFamily="18" charset="0"/>
              </a:rPr>
              <a:t>protection des espèces en danger.</a:t>
            </a:r>
          </a:p>
          <a:p>
            <a:pPr marL="514350" indent="-514350">
              <a:buNone/>
            </a:pPr>
            <a:endParaRPr lang="fr-FR" dirty="0" smtClean="0">
              <a:latin typeface="Times New Roman" pitchFamily="18" charset="0"/>
              <a:cs typeface="Times New Roman" pitchFamily="18" charset="0"/>
            </a:endParaRPr>
          </a:p>
          <a:p>
            <a:endParaRPr lang="fr-FR" dirty="0">
              <a:latin typeface="Times New Roman" pitchFamily="18" charset="0"/>
              <a:cs typeface="Times New Roman" pitchFamily="18" charset="0"/>
            </a:endParaRPr>
          </a:p>
        </p:txBody>
      </p:sp>
      <p:sp>
        <p:nvSpPr>
          <p:cNvPr id="5" name="Titre 1"/>
          <p:cNvSpPr txBox="1">
            <a:spLocks/>
          </p:cNvSpPr>
          <p:nvPr/>
        </p:nvSpPr>
        <p:spPr>
          <a:xfrm>
            <a:off x="3995936" y="719126"/>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Choix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6"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457200" y="71414"/>
          <a:ext cx="8229600"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ox(in)">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ox(in)">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ox(in)">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714364"/>
            <a:ext cx="8229600" cy="1143000"/>
          </a:xfrm>
        </p:spPr>
        <p:txBody>
          <a:bodyPr>
            <a:normAutofit/>
          </a:bodyPr>
          <a:lstStyle/>
          <a:p>
            <a:pPr algn="l"/>
            <a:r>
              <a:rPr lang="fr-FR" sz="2800" b="1" dirty="0" smtClean="0">
                <a:solidFill>
                  <a:schemeClr val="accent6">
                    <a:lumMod val="75000"/>
                  </a:schemeClr>
                </a:solidFill>
                <a:latin typeface="Times New Roman" pitchFamily="18" charset="0"/>
                <a:ea typeface="+mn-ea"/>
                <a:cs typeface="Times New Roman" pitchFamily="18" charset="0"/>
              </a:rPr>
              <a:t>	2</a:t>
            </a:r>
            <a:r>
              <a:rPr lang="fr-FR" sz="2800" b="1" dirty="0" smtClean="0">
                <a:solidFill>
                  <a:schemeClr val="accent2"/>
                </a:solidFill>
                <a:latin typeface="Times New Roman" pitchFamily="18" charset="0"/>
                <a:ea typeface="+mn-ea"/>
                <a:cs typeface="Times New Roman" pitchFamily="18" charset="0"/>
              </a:rPr>
              <a:t>- </a:t>
            </a:r>
            <a:r>
              <a:rPr lang="fr-FR" sz="2800" b="1" u="sng" dirty="0" smtClean="0">
                <a:solidFill>
                  <a:schemeClr val="accent6">
                    <a:lumMod val="75000"/>
                  </a:schemeClr>
                </a:solidFill>
                <a:latin typeface="Times New Roman" pitchFamily="18" charset="0"/>
                <a:ea typeface="+mn-ea"/>
                <a:cs typeface="Times New Roman" pitchFamily="18" charset="0"/>
              </a:rPr>
              <a:t>Critères de choix :</a:t>
            </a:r>
            <a:endParaRPr lang="fr-FR" sz="2800" b="1" u="sng" dirty="0">
              <a:solidFill>
                <a:schemeClr val="accent6">
                  <a:lumMod val="75000"/>
                </a:schemeClr>
              </a:solidFill>
              <a:latin typeface="Times New Roman" pitchFamily="18" charset="0"/>
              <a:ea typeface="+mn-ea"/>
              <a:cs typeface="Times New Roman" pitchFamily="18" charset="0"/>
            </a:endParaRPr>
          </a:p>
        </p:txBody>
      </p:sp>
      <p:sp>
        <p:nvSpPr>
          <p:cNvPr id="10" name="Espace réservé du contenu 9"/>
          <p:cNvSpPr>
            <a:spLocks noGrp="1"/>
          </p:cNvSpPr>
          <p:nvPr>
            <p:ph sz="half" idx="2"/>
          </p:nvPr>
        </p:nvSpPr>
        <p:spPr>
          <a:xfrm>
            <a:off x="500034" y="1643050"/>
            <a:ext cx="7829576" cy="4525963"/>
          </a:xfrm>
        </p:spPr>
        <p:txBody>
          <a:bodyPr>
            <a:normAutofit/>
          </a:bodyPr>
          <a:lstStyle/>
          <a:p>
            <a:pPr>
              <a:buNone/>
            </a:pPr>
            <a:r>
              <a:rPr lang="fr-FR" sz="2000" dirty="0" smtClean="0">
                <a:latin typeface="Times New Roman" pitchFamily="18" charset="0"/>
                <a:cs typeface="Times New Roman" pitchFamily="18" charset="0"/>
              </a:rPr>
              <a:t>Actuellement, ceci reste le plus souvent théorique; en réalité, le choix est plutôt basé sur des critères </a:t>
            </a:r>
            <a:r>
              <a:rPr lang="fr-FR" sz="2000" dirty="0" smtClean="0">
                <a:solidFill>
                  <a:srgbClr val="FF0000"/>
                </a:solidFill>
                <a:latin typeface="Times New Roman" pitchFamily="18" charset="0"/>
                <a:cs typeface="Times New Roman" pitchFamily="18" charset="0"/>
              </a:rPr>
              <a:t>pratiques </a:t>
            </a:r>
            <a:r>
              <a:rPr lang="fr-FR" sz="2000" dirty="0" smtClean="0">
                <a:latin typeface="Times New Roman" pitchFamily="18" charset="0"/>
                <a:cs typeface="Times New Roman" pitchFamily="18" charset="0"/>
              </a:rPr>
              <a:t>et </a:t>
            </a:r>
            <a:r>
              <a:rPr lang="fr-FR" sz="2000" dirty="0" smtClean="0">
                <a:solidFill>
                  <a:srgbClr val="FF0000"/>
                </a:solidFill>
                <a:latin typeface="Times New Roman" pitchFamily="18" charset="0"/>
                <a:cs typeface="Times New Roman" pitchFamily="18" charset="0"/>
              </a:rPr>
              <a:t>économiques</a:t>
            </a:r>
            <a:r>
              <a:rPr lang="fr-FR" sz="2000" dirty="0" smtClean="0">
                <a:latin typeface="Times New Roman" pitchFamily="18" charset="0"/>
                <a:cs typeface="Times New Roman" pitchFamily="18" charset="0"/>
              </a:rPr>
              <a:t>. Deux séries de facteurs déterminent le choix de l’espèce animale à utiliser :</a:t>
            </a:r>
          </a:p>
          <a:p>
            <a:pPr>
              <a:buNone/>
            </a:pPr>
            <a:endParaRPr lang="fr-FR" sz="2000" dirty="0" smtClean="0">
              <a:latin typeface="Times New Roman" pitchFamily="18" charset="0"/>
              <a:cs typeface="Times New Roman" pitchFamily="18" charset="0"/>
            </a:endParaRPr>
          </a:p>
          <a:p>
            <a:pPr>
              <a:buNone/>
            </a:pPr>
            <a:r>
              <a:rPr lang="fr-FR" sz="2000" dirty="0" smtClean="0">
                <a:latin typeface="Times New Roman" pitchFamily="18" charset="0"/>
                <a:cs typeface="Times New Roman" pitchFamily="18" charset="0"/>
              </a:rPr>
              <a:t>La première série est représentée par les facteurs économiques, tels la facilité de production, la disponibilité, l’hébergement…</a:t>
            </a:r>
          </a:p>
          <a:p>
            <a:pPr>
              <a:buNone/>
            </a:pPr>
            <a:endParaRPr lang="fr-FR" sz="2000" dirty="0" smtClean="0">
              <a:latin typeface="Times New Roman" pitchFamily="18" charset="0"/>
              <a:cs typeface="Times New Roman" pitchFamily="18" charset="0"/>
            </a:endParaRPr>
          </a:p>
          <a:p>
            <a:pPr>
              <a:buNone/>
            </a:pPr>
            <a:r>
              <a:rPr lang="fr-FR" sz="2000" dirty="0" smtClean="0">
                <a:latin typeface="Times New Roman" pitchFamily="18" charset="0"/>
                <a:cs typeface="Times New Roman" pitchFamily="18" charset="0"/>
              </a:rPr>
              <a:t>La deuxième correspond aux habitudes ou aux traditions : les expérimentateurs et les techniciens ont tendance à utiliser les espèces auxquelles ils sont habitués.</a:t>
            </a:r>
          </a:p>
          <a:p>
            <a:pPr>
              <a:buNone/>
            </a:pPr>
            <a:endParaRPr lang="fr-FR" sz="2000" dirty="0">
              <a:latin typeface="Times New Roman" pitchFamily="18" charset="0"/>
              <a:cs typeface="Times New Roman" pitchFamily="18" charset="0"/>
            </a:endParaRPr>
          </a:p>
        </p:txBody>
      </p:sp>
      <p:sp>
        <p:nvSpPr>
          <p:cNvPr id="6" name="Espace réservé du numéro de diapositive 5"/>
          <p:cNvSpPr>
            <a:spLocks noGrp="1"/>
          </p:cNvSpPr>
          <p:nvPr>
            <p:ph type="sldNum" sz="quarter" idx="12"/>
          </p:nvPr>
        </p:nvSpPr>
        <p:spPr/>
        <p:txBody>
          <a:bodyPr/>
          <a:lstStyle/>
          <a:p>
            <a:fld id="{F1C4AC9E-494C-484A-9CE5-FB51A953E025}" type="slidenum">
              <a:rPr lang="fr-FR" smtClean="0">
                <a:latin typeface="Times New Roman" pitchFamily="18" charset="0"/>
                <a:cs typeface="Times New Roman" pitchFamily="18" charset="0"/>
              </a:rPr>
              <a:pPr/>
              <a:t>18</a:t>
            </a:fld>
            <a:endParaRPr lang="fr-FR">
              <a:latin typeface="Times New Roman" pitchFamily="18" charset="0"/>
              <a:cs typeface="Times New Roman" pitchFamily="18" charset="0"/>
            </a:endParaRPr>
          </a:p>
        </p:txBody>
      </p:sp>
      <p:sp>
        <p:nvSpPr>
          <p:cNvPr id="7" name="Titre 1"/>
          <p:cNvSpPr txBox="1">
            <a:spLocks/>
          </p:cNvSpPr>
          <p:nvPr/>
        </p:nvSpPr>
        <p:spPr>
          <a:xfrm>
            <a:off x="3995936" y="719126"/>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Choix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8" name="Espace réservé du contenu 8"/>
          <p:cNvGraphicFramePr>
            <a:graphicFrameLocks/>
          </p:cNvGraphicFramePr>
          <p:nvPr>
            <p:extLst>
              <p:ext uri="{D42A27DB-BD31-4B8C-83A1-F6EECF244321}">
                <p14:modId xmlns:p14="http://schemas.microsoft.com/office/powerpoint/2010/main" xmlns="" val="2618740252"/>
              </p:ext>
            </p:extLst>
          </p:nvPr>
        </p:nvGraphicFramePr>
        <p:xfrm>
          <a:off x="457200" y="71414"/>
          <a:ext cx="8229600"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Espace réservé du contenu 2"/>
          <p:cNvSpPr txBox="1">
            <a:spLocks/>
          </p:cNvSpPr>
          <p:nvPr/>
        </p:nvSpPr>
        <p:spPr>
          <a:xfrm>
            <a:off x="609600" y="3189317"/>
            <a:ext cx="8229600" cy="452596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0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 calcmode="lin" valueType="num">
                                      <p:cBhvr additive="base">
                                        <p:cTn id="12"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 calcmode="lin" valueType="num">
                                      <p:cBhvr additive="base">
                                        <p:cTn id="1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385698" y="1071546"/>
            <a:ext cx="8758302" cy="150019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2800" b="1" u="sng" dirty="0" smtClean="0">
                <a:solidFill>
                  <a:schemeClr val="accent6">
                    <a:lumMod val="75000"/>
                  </a:schemeClr>
                </a:solidFill>
                <a:latin typeface="Times New Roman" pitchFamily="18" charset="0"/>
                <a:cs typeface="Times New Roman" pitchFamily="18" charset="0"/>
              </a:rPr>
              <a:t>3</a:t>
            </a:r>
            <a:r>
              <a:rPr kumimoji="0" lang="fr-FR" sz="2800" b="1" i="0" u="sng" strike="noStrike" kern="1200" cap="none" spc="0" normalizeH="0" baseline="0" noProof="0" dirty="0" smtClean="0">
                <a:ln>
                  <a:noFill/>
                </a:ln>
                <a:solidFill>
                  <a:schemeClr val="accent6">
                    <a:lumMod val="75000"/>
                  </a:schemeClr>
                </a:solidFill>
                <a:effectLst/>
                <a:uLnTx/>
                <a:uFillTx/>
                <a:latin typeface="Times New Roman" pitchFamily="18" charset="0"/>
                <a:cs typeface="Times New Roman" pitchFamily="18" charset="0"/>
              </a:rPr>
              <a:t>- </a:t>
            </a:r>
            <a:r>
              <a:rPr lang="fr-FR" sz="2800" b="1" u="sng" dirty="0" smtClean="0">
                <a:solidFill>
                  <a:schemeClr val="accent6">
                    <a:lumMod val="75000"/>
                  </a:schemeClr>
                </a:solidFill>
                <a:latin typeface="Times New Roman" pitchFamily="18" charset="0"/>
                <a:cs typeface="Times New Roman" pitchFamily="18" charset="0"/>
              </a:rPr>
              <a:t>les espèces animales utilisées en expérimentation </a:t>
            </a:r>
            <a:r>
              <a:rPr kumimoji="0" lang="fr-FR" sz="2800" b="1" i="0" u="sng" strike="noStrike" kern="1200" cap="none" spc="0" normalizeH="0" baseline="0" noProof="0" dirty="0" smtClean="0">
                <a:ln>
                  <a:noFill/>
                </a:ln>
                <a:solidFill>
                  <a:schemeClr val="accent6">
                    <a:lumMod val="75000"/>
                  </a:schemeClr>
                </a:solidFill>
                <a:effectLst/>
                <a:uLnTx/>
                <a:uFillTx/>
                <a:latin typeface="Times New Roman" pitchFamily="18" charset="0"/>
                <a:cs typeface="Times New Roman" pitchFamily="18" charset="0"/>
              </a:rPr>
              <a:t>:</a:t>
            </a:r>
            <a:r>
              <a:rPr kumimoji="0" lang="fr-FR" sz="3200" b="1" i="0" u="sng" strike="noStrike" kern="1200" cap="none" spc="0" normalizeH="0" baseline="0" noProof="0" dirty="0" smtClean="0">
                <a:ln>
                  <a:noFill/>
                </a:ln>
                <a:solidFill>
                  <a:schemeClr val="accent6">
                    <a:lumMod val="75000"/>
                  </a:schemeClr>
                </a:solidFill>
                <a:effectLst/>
                <a:uLnTx/>
                <a:uFillTx/>
                <a:latin typeface="Times New Roman" pitchFamily="18" charset="0"/>
                <a:ea typeface="+mj-ea"/>
                <a:cs typeface="Times New Roman" pitchFamily="18" charset="0"/>
              </a:rPr>
              <a:t/>
            </a:r>
            <a:br>
              <a:rPr kumimoji="0" lang="fr-FR" sz="3200" b="1" i="0" u="sng" strike="noStrike" kern="1200" cap="none" spc="0" normalizeH="0" baseline="0" noProof="0" dirty="0" smtClean="0">
                <a:ln>
                  <a:noFill/>
                </a:ln>
                <a:solidFill>
                  <a:schemeClr val="accent6">
                    <a:lumMod val="75000"/>
                  </a:schemeClr>
                </a:solidFill>
                <a:effectLst/>
                <a:uLnTx/>
                <a:uFillTx/>
                <a:latin typeface="Times New Roman" pitchFamily="18" charset="0"/>
                <a:ea typeface="+mj-ea"/>
                <a:cs typeface="Times New Roman" pitchFamily="18" charset="0"/>
              </a:rPr>
            </a:br>
            <a:endParaRPr kumimoji="0" lang="fr-FR" sz="3200" b="1" i="0" u="sng" strike="noStrike" kern="1200" cap="none" spc="0" normalizeH="0" baseline="0" noProof="0" dirty="0">
              <a:ln>
                <a:noFill/>
              </a:ln>
              <a:solidFill>
                <a:schemeClr val="accent6">
                  <a:lumMod val="75000"/>
                </a:schemeClr>
              </a:solidFill>
              <a:effectLst/>
              <a:uLnTx/>
              <a:uFillTx/>
              <a:latin typeface="Times New Roman" pitchFamily="18" charset="0"/>
              <a:ea typeface="+mj-ea"/>
              <a:cs typeface="Times New Roman" pitchFamily="18" charset="0"/>
            </a:endParaRPr>
          </a:p>
        </p:txBody>
      </p:sp>
      <p:sp>
        <p:nvSpPr>
          <p:cNvPr id="8" name="Titre 1"/>
          <p:cNvSpPr txBox="1">
            <a:spLocks/>
          </p:cNvSpPr>
          <p:nvPr/>
        </p:nvSpPr>
        <p:spPr>
          <a:xfrm>
            <a:off x="3995936" y="719126"/>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Choix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9" name="Espace réservé du contenu 8"/>
          <p:cNvGraphicFramePr>
            <a:graphicFrameLocks/>
          </p:cNvGraphicFramePr>
          <p:nvPr>
            <p:extLst>
              <p:ext uri="{D42A27DB-BD31-4B8C-83A1-F6EECF244321}">
                <p14:modId xmlns:p14="http://schemas.microsoft.com/office/powerpoint/2010/main" xmlns="" val="1771740595"/>
              </p:ext>
            </p:extLst>
          </p:nvPr>
        </p:nvGraphicFramePr>
        <p:xfrm>
          <a:off x="457200" y="71414"/>
          <a:ext cx="8229600"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oupe 11"/>
          <p:cNvGrpSpPr/>
          <p:nvPr/>
        </p:nvGrpSpPr>
        <p:grpSpPr>
          <a:xfrm>
            <a:off x="3071802" y="1643050"/>
            <a:ext cx="2928958" cy="857256"/>
            <a:chOff x="235560" y="1944767"/>
            <a:chExt cx="1428392" cy="1428392"/>
          </a:xfrm>
          <a:solidFill>
            <a:srgbClr val="FFC000"/>
          </a:solidFill>
        </p:grpSpPr>
        <p:sp>
          <p:nvSpPr>
            <p:cNvPr id="27" name="Rectangle à coins arrondis 26"/>
            <p:cNvSpPr/>
            <p:nvPr/>
          </p:nvSpPr>
          <p:spPr>
            <a:xfrm>
              <a:off x="235560" y="1944767"/>
              <a:ext cx="1428392" cy="142839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ectangle 27"/>
            <p:cNvSpPr/>
            <p:nvPr/>
          </p:nvSpPr>
          <p:spPr>
            <a:xfrm>
              <a:off x="277396" y="1986603"/>
              <a:ext cx="1344720" cy="13447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endParaRPr lang="fr-FR" sz="2600" kern="120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endParaRPr lang="fr-FR" sz="2000" kern="120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endParaRPr lang="fr-FR" sz="2000" kern="1200">
                <a:latin typeface="Times New Roman" pitchFamily="18" charset="0"/>
                <a:cs typeface="Times New Roman" pitchFamily="18" charset="0"/>
              </a:endParaRPr>
            </a:p>
          </p:txBody>
        </p:sp>
      </p:grpSp>
      <p:grpSp>
        <p:nvGrpSpPr>
          <p:cNvPr id="13" name="Groupe 12"/>
          <p:cNvGrpSpPr/>
          <p:nvPr/>
        </p:nvGrpSpPr>
        <p:grpSpPr>
          <a:xfrm rot="5400000">
            <a:off x="4691447" y="2405439"/>
            <a:ext cx="275140" cy="343222"/>
            <a:chOff x="1706564" y="1630316"/>
            <a:chExt cx="275140" cy="343222"/>
          </a:xfrm>
        </p:grpSpPr>
        <p:sp>
          <p:nvSpPr>
            <p:cNvPr id="25" name="Flèche droite 24"/>
            <p:cNvSpPr/>
            <p:nvPr/>
          </p:nvSpPr>
          <p:spPr>
            <a:xfrm>
              <a:off x="1706564" y="1630316"/>
              <a:ext cx="275140" cy="34322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Flèche droite 7"/>
            <p:cNvSpPr/>
            <p:nvPr/>
          </p:nvSpPr>
          <p:spPr>
            <a:xfrm>
              <a:off x="1706564" y="1698960"/>
              <a:ext cx="192598" cy="2059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latin typeface="Times New Roman" pitchFamily="18" charset="0"/>
                <a:cs typeface="Times New Roman" pitchFamily="18" charset="0"/>
              </a:endParaRPr>
            </a:p>
          </p:txBody>
        </p:sp>
      </p:grpSp>
      <p:grpSp>
        <p:nvGrpSpPr>
          <p:cNvPr id="15" name="Groupe 14"/>
          <p:cNvGrpSpPr/>
          <p:nvPr/>
        </p:nvGrpSpPr>
        <p:grpSpPr>
          <a:xfrm rot="5400000">
            <a:off x="4321967" y="1321579"/>
            <a:ext cx="714380" cy="3500462"/>
            <a:chOff x="2450068" y="1944767"/>
            <a:chExt cx="1428392" cy="1428392"/>
          </a:xfrm>
          <a:solidFill>
            <a:schemeClr val="accent3">
              <a:lumMod val="75000"/>
            </a:schemeClr>
          </a:solidFill>
        </p:grpSpPr>
        <p:sp>
          <p:nvSpPr>
            <p:cNvPr id="23" name="Rectangle à coins arrondis 22"/>
            <p:cNvSpPr/>
            <p:nvPr/>
          </p:nvSpPr>
          <p:spPr>
            <a:xfrm>
              <a:off x="2450068" y="1944767"/>
              <a:ext cx="1428392" cy="142839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ectangle 23"/>
            <p:cNvSpPr/>
            <p:nvPr/>
          </p:nvSpPr>
          <p:spPr>
            <a:xfrm>
              <a:off x="2491904" y="1986603"/>
              <a:ext cx="1344720" cy="13447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endParaRPr lang="fr-FR" sz="2600" kern="120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endParaRPr lang="fr-FR" sz="2000" kern="120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endParaRPr lang="fr-FR" sz="2000" kern="1200">
                <a:latin typeface="Times New Roman" pitchFamily="18" charset="0"/>
                <a:cs typeface="Times New Roman" pitchFamily="18" charset="0"/>
              </a:endParaRPr>
            </a:p>
          </p:txBody>
        </p:sp>
      </p:grpSp>
      <p:grpSp>
        <p:nvGrpSpPr>
          <p:cNvPr id="16" name="Groupe 15"/>
          <p:cNvGrpSpPr/>
          <p:nvPr/>
        </p:nvGrpSpPr>
        <p:grpSpPr>
          <a:xfrm rot="5400000">
            <a:off x="4677479" y="3323521"/>
            <a:ext cx="275140" cy="343222"/>
            <a:chOff x="3921071" y="1630316"/>
            <a:chExt cx="275140" cy="343222"/>
          </a:xfrm>
        </p:grpSpPr>
        <p:sp>
          <p:nvSpPr>
            <p:cNvPr id="21" name="Flèche droite 20"/>
            <p:cNvSpPr/>
            <p:nvPr/>
          </p:nvSpPr>
          <p:spPr>
            <a:xfrm>
              <a:off x="3921071" y="1630316"/>
              <a:ext cx="275140" cy="34322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2" name="Flèche droite 12"/>
            <p:cNvSpPr/>
            <p:nvPr/>
          </p:nvSpPr>
          <p:spPr>
            <a:xfrm>
              <a:off x="3921071" y="1698960"/>
              <a:ext cx="192598" cy="2059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latin typeface="Times New Roman" pitchFamily="18" charset="0"/>
                <a:cs typeface="Times New Roman" pitchFamily="18" charset="0"/>
              </a:endParaRPr>
            </a:p>
          </p:txBody>
        </p:sp>
      </p:grpSp>
      <p:sp>
        <p:nvSpPr>
          <p:cNvPr id="65" name="Rectangle 64"/>
          <p:cNvSpPr/>
          <p:nvPr/>
        </p:nvSpPr>
        <p:spPr>
          <a:xfrm>
            <a:off x="3295420" y="1714488"/>
            <a:ext cx="2848216" cy="646331"/>
          </a:xfrm>
          <a:prstGeom prst="rect">
            <a:avLst/>
          </a:prstGeom>
        </p:spPr>
        <p:txBody>
          <a:bodyPr wrap="square">
            <a:spAutoFit/>
          </a:bodyPr>
          <a:lstStyle/>
          <a:p>
            <a:pPr algn="ctr"/>
            <a:r>
              <a:rPr lang="fr-FR" b="1" dirty="0" smtClean="0">
                <a:latin typeface="Times New Roman" pitchFamily="18" charset="0"/>
                <a:cs typeface="Times New Roman" pitchFamily="18" charset="0"/>
              </a:rPr>
              <a:t>La Classe des MAMMIFERES</a:t>
            </a:r>
            <a:endParaRPr lang="fr-FR" dirty="0">
              <a:latin typeface="Times New Roman" pitchFamily="18" charset="0"/>
              <a:cs typeface="Times New Roman" pitchFamily="18" charset="0"/>
            </a:endParaRPr>
          </a:p>
        </p:txBody>
      </p:sp>
      <p:sp>
        <p:nvSpPr>
          <p:cNvPr id="68" name="Rectangle à coins arrondis 67"/>
          <p:cNvSpPr/>
          <p:nvPr/>
        </p:nvSpPr>
        <p:spPr>
          <a:xfrm>
            <a:off x="5372112" y="-24"/>
            <a:ext cx="3700482" cy="2071702"/>
          </a:xfrm>
          <a:prstGeom prst="wedgeRoundRectCallout">
            <a:avLst>
              <a:gd name="adj1" fmla="val -36419"/>
              <a:gd name="adj2" fmla="val 6385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smtClean="0">
                <a:latin typeface="Times New Roman" pitchFamily="18" charset="0"/>
                <a:cs typeface="Times New Roman" pitchFamily="18" charset="0"/>
              </a:rPr>
              <a:t>C’est la classe qui fournit le plus grand nombre d’espèces à l’expérimentation animale, c’est à </a:t>
            </a:r>
            <a:r>
              <a:rPr lang="fr-FR" sz="16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laquelle que nous appartenons.</a:t>
            </a:r>
            <a:r>
              <a:rPr lang="fr-FR" sz="1600" dirty="0" smtClean="0">
                <a:latin typeface="Times New Roman" pitchFamily="18" charset="0"/>
                <a:cs typeface="Times New Roman" pitchFamily="18" charset="0"/>
              </a:rPr>
              <a:t> La quasi-totalité des animaux utilisés en pharmaco toxicologie appartiennent à cette classe.</a:t>
            </a:r>
          </a:p>
          <a:p>
            <a:pPr algn="ctr"/>
            <a:endParaRPr lang="fr-FR" sz="1600" dirty="0">
              <a:latin typeface="Times New Roman" pitchFamily="18" charset="0"/>
              <a:cs typeface="Times New Roman" pitchFamily="18" charset="0"/>
            </a:endParaRPr>
          </a:p>
        </p:txBody>
      </p:sp>
      <p:sp>
        <p:nvSpPr>
          <p:cNvPr id="69" name="Rectangle 68"/>
          <p:cNvSpPr/>
          <p:nvPr/>
        </p:nvSpPr>
        <p:spPr>
          <a:xfrm>
            <a:off x="3365311" y="2916792"/>
            <a:ext cx="2858475" cy="369332"/>
          </a:xfrm>
          <a:prstGeom prst="rect">
            <a:avLst/>
          </a:prstGeom>
        </p:spPr>
        <p:txBody>
          <a:bodyPr wrap="none">
            <a:spAutoFit/>
          </a:bodyPr>
          <a:lstStyle/>
          <a:p>
            <a:r>
              <a:rPr lang="fr-FR" b="1" dirty="0" smtClean="0">
                <a:latin typeface="Times New Roman" pitchFamily="18" charset="0"/>
                <a:cs typeface="Times New Roman" pitchFamily="18" charset="0"/>
              </a:rPr>
              <a:t>Sous- classe des Euthériens</a:t>
            </a:r>
            <a:endParaRPr lang="fr-FR" dirty="0">
              <a:latin typeface="Times New Roman" pitchFamily="18" charset="0"/>
              <a:cs typeface="Times New Roman" pitchFamily="18" charset="0"/>
            </a:endParaRPr>
          </a:p>
        </p:txBody>
      </p:sp>
      <p:sp>
        <p:nvSpPr>
          <p:cNvPr id="70" name="Rectangle à coins arrondis 69"/>
          <p:cNvSpPr/>
          <p:nvPr/>
        </p:nvSpPr>
        <p:spPr>
          <a:xfrm>
            <a:off x="5286380" y="142852"/>
            <a:ext cx="3700482" cy="2714644"/>
          </a:xfrm>
          <a:prstGeom prst="wedgeRoundRectCallout">
            <a:avLst>
              <a:gd name="adj1" fmla="val -36419"/>
              <a:gd name="adj2" fmla="val 6385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smtClean="0">
                <a:latin typeface="Times New Roman" pitchFamily="18" charset="0"/>
                <a:cs typeface="Times New Roman" pitchFamily="18" charset="0"/>
              </a:rPr>
              <a:t>Caractérisée par le développement d’un œuf dans l’utérus, préparé à la nidation par la progestérone produite par le corps jaune. Le fœtus est lié à la mère par le placenta et la durée de gestation est très variable. Les animaux utilisés en expérimentation appartiennent à cette sous-classe et sont divisés en plusieurs ordres.</a:t>
            </a:r>
          </a:p>
        </p:txBody>
      </p:sp>
      <p:grpSp>
        <p:nvGrpSpPr>
          <p:cNvPr id="71" name="Groupe 70"/>
          <p:cNvGrpSpPr/>
          <p:nvPr/>
        </p:nvGrpSpPr>
        <p:grpSpPr>
          <a:xfrm rot="5400000">
            <a:off x="1428728" y="2571744"/>
            <a:ext cx="714380" cy="2857520"/>
            <a:chOff x="2450068" y="1944767"/>
            <a:chExt cx="1428392" cy="1428392"/>
          </a:xfrm>
          <a:solidFill>
            <a:schemeClr val="accent4">
              <a:lumMod val="75000"/>
            </a:schemeClr>
          </a:solidFill>
        </p:grpSpPr>
        <p:sp>
          <p:nvSpPr>
            <p:cNvPr id="72" name="Rectangle à coins arrondis 71"/>
            <p:cNvSpPr/>
            <p:nvPr/>
          </p:nvSpPr>
          <p:spPr>
            <a:xfrm>
              <a:off x="2450068" y="1944767"/>
              <a:ext cx="1428392" cy="142839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3" name="Rectangle 72"/>
            <p:cNvSpPr/>
            <p:nvPr/>
          </p:nvSpPr>
          <p:spPr>
            <a:xfrm>
              <a:off x="2491905" y="1986603"/>
              <a:ext cx="1344720" cy="13447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endParaRPr lang="fr-FR" sz="2600" kern="1200" dirty="0" smtClean="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endParaRPr lang="fr-FR" sz="2000" kern="1200" dirty="0" smtClean="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endParaRPr lang="fr-FR" sz="2000" kern="1200" dirty="0">
                <a:latin typeface="Times New Roman" pitchFamily="18" charset="0"/>
                <a:cs typeface="Times New Roman" pitchFamily="18" charset="0"/>
              </a:endParaRPr>
            </a:p>
          </p:txBody>
        </p:sp>
      </p:grpSp>
      <p:sp>
        <p:nvSpPr>
          <p:cNvPr id="74" name="Rectangle 73"/>
          <p:cNvSpPr/>
          <p:nvPr/>
        </p:nvSpPr>
        <p:spPr>
          <a:xfrm>
            <a:off x="642910" y="3711363"/>
            <a:ext cx="2357454" cy="646331"/>
          </a:xfrm>
          <a:prstGeom prst="rect">
            <a:avLst/>
          </a:prstGeom>
        </p:spPr>
        <p:txBody>
          <a:bodyPr wrap="square">
            <a:spAutoFit/>
          </a:bodyPr>
          <a:lstStyle/>
          <a:p>
            <a:pPr algn="ctr"/>
            <a:r>
              <a:rPr lang="fr-FR" b="1" dirty="0" smtClean="0">
                <a:latin typeface="Times New Roman" pitchFamily="18" charset="0"/>
                <a:cs typeface="Times New Roman" pitchFamily="18" charset="0"/>
              </a:rPr>
              <a:t>le </a:t>
            </a:r>
            <a:r>
              <a:rPr lang="fr-FR" b="1" dirty="0" err="1" smtClean="0">
                <a:latin typeface="Times New Roman" pitchFamily="18" charset="0"/>
                <a:cs typeface="Times New Roman" pitchFamily="18" charset="0"/>
              </a:rPr>
              <a:t>Super-Ordre</a:t>
            </a:r>
            <a:r>
              <a:rPr lang="fr-FR" b="1" dirty="0" smtClean="0">
                <a:latin typeface="Times New Roman" pitchFamily="18" charset="0"/>
                <a:cs typeface="Times New Roman" pitchFamily="18" charset="0"/>
              </a:rPr>
              <a:t> des </a:t>
            </a:r>
            <a:r>
              <a:rPr lang="fr-FR" b="1" dirty="0" err="1" smtClean="0">
                <a:latin typeface="Times New Roman" pitchFamily="18" charset="0"/>
                <a:cs typeface="Times New Roman" pitchFamily="18" charset="0"/>
              </a:rPr>
              <a:t>Glires</a:t>
            </a:r>
            <a:endParaRPr lang="fr-FR" dirty="0">
              <a:latin typeface="Times New Roman" pitchFamily="18" charset="0"/>
              <a:cs typeface="Times New Roman" pitchFamily="18" charset="0"/>
            </a:endParaRPr>
          </a:p>
        </p:txBody>
      </p:sp>
      <p:sp>
        <p:nvSpPr>
          <p:cNvPr id="77" name="Espace réservé du contenu 76"/>
          <p:cNvSpPr>
            <a:spLocks noGrp="1"/>
          </p:cNvSpPr>
          <p:nvPr>
            <p:ph sz="half" idx="1"/>
          </p:nvPr>
        </p:nvSpPr>
        <p:spPr>
          <a:xfrm>
            <a:off x="428596" y="4500570"/>
            <a:ext cx="2857520" cy="285752"/>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lvl="0" algn="ctr">
              <a:buNone/>
            </a:pPr>
            <a:r>
              <a:rPr lang="fr-FR" sz="1600" dirty="0" smtClean="0">
                <a:latin typeface="Times New Roman" pitchFamily="18" charset="0"/>
                <a:cs typeface="Times New Roman" pitchFamily="18" charset="0"/>
              </a:rPr>
              <a:t>Ordre des Lagomorphes (Lapin)</a:t>
            </a:r>
          </a:p>
          <a:p>
            <a:pPr algn="ctr"/>
            <a:endParaRPr lang="fr-FR" sz="1600" dirty="0">
              <a:latin typeface="Times New Roman" pitchFamily="18" charset="0"/>
              <a:cs typeface="Times New Roman" pitchFamily="18" charset="0"/>
            </a:endParaRPr>
          </a:p>
        </p:txBody>
      </p:sp>
      <p:sp>
        <p:nvSpPr>
          <p:cNvPr id="80" name="Espace réservé du contenu 79"/>
          <p:cNvSpPr>
            <a:spLocks noGrp="1"/>
          </p:cNvSpPr>
          <p:nvPr>
            <p:ph sz="half" idx="2"/>
          </p:nvPr>
        </p:nvSpPr>
        <p:spPr>
          <a:xfrm>
            <a:off x="571472" y="4929198"/>
            <a:ext cx="2571768" cy="500066"/>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lvl="0" algn="ctr">
              <a:buNone/>
            </a:pPr>
            <a:r>
              <a:rPr lang="fr-FR" sz="1600" dirty="0" smtClean="0">
                <a:latin typeface="Times New Roman" pitchFamily="18" charset="0"/>
                <a:cs typeface="Times New Roman" pitchFamily="18" charset="0"/>
              </a:rPr>
              <a:t>Ordre des Rongeurs </a:t>
            </a:r>
          </a:p>
          <a:p>
            <a:pPr lvl="0" algn="ctr">
              <a:buNone/>
            </a:pPr>
            <a:r>
              <a:rPr lang="fr-FR" sz="1600" dirty="0" smtClean="0">
                <a:latin typeface="Times New Roman" pitchFamily="18" charset="0"/>
                <a:cs typeface="Times New Roman" pitchFamily="18" charset="0"/>
              </a:rPr>
              <a:t>(Souris, Rat, Cobaye, Hamster)</a:t>
            </a:r>
          </a:p>
        </p:txBody>
      </p:sp>
      <p:grpSp>
        <p:nvGrpSpPr>
          <p:cNvPr id="81" name="Groupe 80"/>
          <p:cNvGrpSpPr/>
          <p:nvPr/>
        </p:nvGrpSpPr>
        <p:grpSpPr>
          <a:xfrm rot="5400000">
            <a:off x="1762489" y="4252215"/>
            <a:ext cx="275140" cy="343222"/>
            <a:chOff x="3921071" y="1630316"/>
            <a:chExt cx="275140" cy="343222"/>
          </a:xfrm>
        </p:grpSpPr>
        <p:sp>
          <p:nvSpPr>
            <p:cNvPr id="82" name="Flèche droite 81"/>
            <p:cNvSpPr/>
            <p:nvPr/>
          </p:nvSpPr>
          <p:spPr>
            <a:xfrm>
              <a:off x="3921071" y="1630316"/>
              <a:ext cx="275140" cy="34322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3" name="Flèche droite 12"/>
            <p:cNvSpPr/>
            <p:nvPr/>
          </p:nvSpPr>
          <p:spPr>
            <a:xfrm>
              <a:off x="3921071" y="1698960"/>
              <a:ext cx="192598" cy="2059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latin typeface="Times New Roman" pitchFamily="18" charset="0"/>
                <a:cs typeface="Times New Roman" pitchFamily="18" charset="0"/>
              </a:endParaRPr>
            </a:p>
          </p:txBody>
        </p:sp>
      </p:grpSp>
      <p:grpSp>
        <p:nvGrpSpPr>
          <p:cNvPr id="33" name="Groupe 32"/>
          <p:cNvGrpSpPr/>
          <p:nvPr/>
        </p:nvGrpSpPr>
        <p:grpSpPr>
          <a:xfrm rot="5400000">
            <a:off x="4286248" y="2571744"/>
            <a:ext cx="714380" cy="2857520"/>
            <a:chOff x="2450068" y="1944767"/>
            <a:chExt cx="1428392" cy="1428392"/>
          </a:xfrm>
          <a:solidFill>
            <a:schemeClr val="accent4">
              <a:lumMod val="75000"/>
            </a:schemeClr>
          </a:solidFill>
        </p:grpSpPr>
        <p:sp>
          <p:nvSpPr>
            <p:cNvPr id="34" name="Rectangle à coins arrondis 33"/>
            <p:cNvSpPr/>
            <p:nvPr/>
          </p:nvSpPr>
          <p:spPr>
            <a:xfrm>
              <a:off x="2450068" y="1944767"/>
              <a:ext cx="1428392" cy="142839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ectangle 34"/>
            <p:cNvSpPr/>
            <p:nvPr/>
          </p:nvSpPr>
          <p:spPr>
            <a:xfrm>
              <a:off x="2491905" y="1986603"/>
              <a:ext cx="1344720" cy="13447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endParaRPr lang="fr-FR" sz="2600" kern="1200" dirty="0" smtClean="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endParaRPr lang="fr-FR" sz="2000" kern="1200" dirty="0" smtClean="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endParaRPr lang="fr-FR" sz="2000" kern="1200" dirty="0">
                <a:latin typeface="Times New Roman" pitchFamily="18" charset="0"/>
                <a:cs typeface="Times New Roman" pitchFamily="18" charset="0"/>
              </a:endParaRPr>
            </a:p>
          </p:txBody>
        </p:sp>
      </p:grpSp>
      <p:sp>
        <p:nvSpPr>
          <p:cNvPr id="36" name="Rectangle 35"/>
          <p:cNvSpPr/>
          <p:nvPr/>
        </p:nvSpPr>
        <p:spPr>
          <a:xfrm>
            <a:off x="3571868" y="3711363"/>
            <a:ext cx="2357454" cy="646331"/>
          </a:xfrm>
          <a:prstGeom prst="rect">
            <a:avLst/>
          </a:prstGeom>
        </p:spPr>
        <p:txBody>
          <a:bodyPr wrap="square">
            <a:spAutoFit/>
          </a:bodyPr>
          <a:lstStyle/>
          <a:p>
            <a:pPr algn="ctr"/>
            <a:r>
              <a:rPr lang="fr-FR" b="1" dirty="0" smtClean="0">
                <a:latin typeface="Times New Roman" pitchFamily="18" charset="0"/>
                <a:cs typeface="Times New Roman" pitchFamily="18" charset="0"/>
              </a:rPr>
              <a:t> l’Ordre des Carnivores </a:t>
            </a:r>
            <a:endParaRPr lang="fr-FR" dirty="0">
              <a:latin typeface="Times New Roman" pitchFamily="18" charset="0"/>
              <a:cs typeface="Times New Roman" pitchFamily="18" charset="0"/>
            </a:endParaRPr>
          </a:p>
        </p:txBody>
      </p:sp>
      <p:grpSp>
        <p:nvGrpSpPr>
          <p:cNvPr id="37" name="Groupe 36"/>
          <p:cNvGrpSpPr/>
          <p:nvPr/>
        </p:nvGrpSpPr>
        <p:grpSpPr>
          <a:xfrm rot="5400000">
            <a:off x="7215206" y="2571744"/>
            <a:ext cx="714380" cy="2857520"/>
            <a:chOff x="2450068" y="1944767"/>
            <a:chExt cx="1428392" cy="1428392"/>
          </a:xfrm>
          <a:solidFill>
            <a:schemeClr val="accent4">
              <a:lumMod val="75000"/>
            </a:schemeClr>
          </a:solidFill>
        </p:grpSpPr>
        <p:sp>
          <p:nvSpPr>
            <p:cNvPr id="38" name="Rectangle à coins arrondis 37"/>
            <p:cNvSpPr/>
            <p:nvPr/>
          </p:nvSpPr>
          <p:spPr>
            <a:xfrm>
              <a:off x="2450068" y="1944767"/>
              <a:ext cx="1428392" cy="142839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ectangle 38"/>
            <p:cNvSpPr/>
            <p:nvPr/>
          </p:nvSpPr>
          <p:spPr>
            <a:xfrm>
              <a:off x="2491905" y="1980477"/>
              <a:ext cx="1344720" cy="134472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endParaRPr lang="fr-FR" sz="2600" kern="1200" dirty="0" smtClean="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endParaRPr lang="fr-FR" sz="2000" kern="1200" dirty="0" smtClean="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endParaRPr lang="fr-FR" sz="2000" kern="1200" dirty="0">
                <a:latin typeface="Times New Roman" pitchFamily="18" charset="0"/>
                <a:cs typeface="Times New Roman" pitchFamily="18" charset="0"/>
              </a:endParaRPr>
            </a:p>
          </p:txBody>
        </p:sp>
      </p:grpSp>
      <p:sp>
        <p:nvSpPr>
          <p:cNvPr id="41" name="Espace réservé du contenu 2"/>
          <p:cNvSpPr txBox="1">
            <a:spLocks/>
          </p:cNvSpPr>
          <p:nvPr/>
        </p:nvSpPr>
        <p:spPr>
          <a:xfrm>
            <a:off x="3500430" y="4643446"/>
            <a:ext cx="2185974" cy="92869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Il existe 2 sous ordres:</a:t>
            </a:r>
            <a:endParaRPr lang="fr-FR" sz="1400" noProof="0" dirty="0" smtClean="0">
              <a:latin typeface="Times New Roman" pitchFamily="18" charset="0"/>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les Fissipèdes </a:t>
            </a:r>
            <a:endParaRPr lang="fr-FR" sz="1400" dirty="0" smtClean="0">
              <a:solidFill>
                <a:schemeClr val="tx1"/>
              </a:solidFill>
              <a:latin typeface="Times New Roman" pitchFamily="18" charset="0"/>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les Pinnipède.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44" name="Espace réservé du contenu 3"/>
          <p:cNvSpPr txBox="1">
            <a:spLocks/>
          </p:cNvSpPr>
          <p:nvPr/>
        </p:nvSpPr>
        <p:spPr>
          <a:xfrm>
            <a:off x="5786446" y="4500571"/>
            <a:ext cx="3281386" cy="214313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fr-FR" sz="1200" b="1" i="0" u="sng"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Infra-Ordre des Catarhiniens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fr-FR"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Super famille des </a:t>
            </a:r>
            <a:r>
              <a:rPr kumimoji="0" lang="fr-FR" sz="1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Cercopithecoidés</a:t>
            </a:r>
            <a:r>
              <a:rPr kumimoji="0" lang="fr-FR"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(Babouin de Guinée, Babouin </a:t>
            </a:r>
            <a:r>
              <a:rPr kumimoji="0" lang="fr-FR" sz="1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chacma</a:t>
            </a:r>
            <a:r>
              <a:rPr kumimoji="0" lang="fr-FR"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singe Rhésus, </a:t>
            </a:r>
            <a:r>
              <a:rPr kumimoji="0" lang="fr-FR" sz="1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Cynomolgus</a:t>
            </a:r>
            <a:r>
              <a:rPr kumimoji="0" lang="fr-FR"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fr-FR"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Super famille des Hominidés (Chimpanzé)</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fr-FR" sz="1200" b="1" i="0" u="sng"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Infra-Ordre des Platyrrhiniens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fr-FR"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Super famille des </a:t>
            </a:r>
            <a:r>
              <a:rPr kumimoji="0" lang="fr-FR" sz="12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Cuboïdés</a:t>
            </a:r>
            <a:r>
              <a:rPr kumimoji="0" lang="fr-FR" sz="1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(Marmoset, singe écureuil).</a:t>
            </a:r>
          </a:p>
        </p:txBody>
      </p:sp>
      <p:sp>
        <p:nvSpPr>
          <p:cNvPr id="46" name="Rectangle à coins arrondis 45"/>
          <p:cNvSpPr/>
          <p:nvPr/>
        </p:nvSpPr>
        <p:spPr>
          <a:xfrm>
            <a:off x="6072198" y="2500306"/>
            <a:ext cx="3071802" cy="1214446"/>
          </a:xfrm>
          <a:prstGeom prst="wedgeRoundRectCallout">
            <a:avLst>
              <a:gd name="adj1" fmla="val 2050"/>
              <a:gd name="adj2" fmla="val 6965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0" indent="-342900">
              <a:spcBef>
                <a:spcPct val="20000"/>
              </a:spcBef>
              <a:defRPr/>
            </a:pPr>
            <a:r>
              <a:rPr lang="fr-FR" sz="1600" dirty="0" smtClean="0">
                <a:solidFill>
                  <a:schemeClr val="tx1"/>
                </a:solidFill>
                <a:latin typeface="Times New Roman" pitchFamily="18" charset="0"/>
                <a:cs typeface="Times New Roman" pitchFamily="18" charset="0"/>
              </a:rPr>
              <a:t>Les primates non humains sont  proches de l’Homme, et de ce fait très important en expérimentation.</a:t>
            </a:r>
          </a:p>
        </p:txBody>
      </p:sp>
      <p:sp>
        <p:nvSpPr>
          <p:cNvPr id="43" name="Rectangle 42"/>
          <p:cNvSpPr/>
          <p:nvPr/>
        </p:nvSpPr>
        <p:spPr>
          <a:xfrm>
            <a:off x="6357950" y="3845486"/>
            <a:ext cx="2357454" cy="369332"/>
          </a:xfrm>
          <a:prstGeom prst="rect">
            <a:avLst/>
          </a:prstGeom>
        </p:spPr>
        <p:txBody>
          <a:bodyPr wrap="square">
            <a:spAutoFit/>
          </a:bodyPr>
          <a:lstStyle/>
          <a:p>
            <a:pPr algn="ctr"/>
            <a:r>
              <a:rPr lang="fr-FR" b="1" dirty="0" smtClean="0">
                <a:latin typeface="Times New Roman" pitchFamily="18" charset="0"/>
                <a:cs typeface="Times New Roman" pitchFamily="18" charset="0"/>
              </a:rPr>
              <a:t>l’Ordre des Primates</a:t>
            </a:r>
            <a:endParaRPr lang="fr-FR" dirty="0">
              <a:latin typeface="Times New Roman" pitchFamily="18" charset="0"/>
              <a:cs typeface="Times New Roman" pitchFamily="18" charset="0"/>
            </a:endParaRPr>
          </a:p>
        </p:txBody>
      </p:sp>
      <p:sp>
        <p:nvSpPr>
          <p:cNvPr id="42" name="Rectangle à coins arrondis 41"/>
          <p:cNvSpPr/>
          <p:nvPr/>
        </p:nvSpPr>
        <p:spPr>
          <a:xfrm>
            <a:off x="4657732" y="1714488"/>
            <a:ext cx="3700482" cy="2714644"/>
          </a:xfrm>
          <a:prstGeom prst="wedgeRoundRectCallout">
            <a:avLst>
              <a:gd name="adj1" fmla="val -36419"/>
              <a:gd name="adj2" fmla="val 6385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0" indent="-342900">
              <a:spcBef>
                <a:spcPct val="20000"/>
              </a:spcBef>
              <a:defRPr/>
            </a:pPr>
            <a:r>
              <a:rPr lang="fr-FR" sz="1600" dirty="0" smtClean="0">
                <a:solidFill>
                  <a:schemeClr val="tx1"/>
                </a:solidFill>
                <a:latin typeface="Times New Roman" pitchFamily="18" charset="0"/>
                <a:cs typeface="Times New Roman" pitchFamily="18" charset="0"/>
              </a:rPr>
              <a:t>Ceux qui nous intéressent sont les Carnivores fissipèdes : Six familles constituent cet ordre ; parmi lesquelles 2 qui concernent l’expérimentation animale :</a:t>
            </a:r>
          </a:p>
          <a:p>
            <a:pPr marL="342900" lvl="0" indent="-342900">
              <a:spcBef>
                <a:spcPct val="20000"/>
              </a:spcBef>
              <a:buFont typeface="Wingdings" pitchFamily="2" charset="2"/>
              <a:buChar char="q"/>
              <a:defRPr/>
            </a:pPr>
            <a:r>
              <a:rPr lang="fr-FR" sz="1600" dirty="0" smtClean="0">
                <a:solidFill>
                  <a:schemeClr val="tx1"/>
                </a:solidFill>
                <a:latin typeface="Times New Roman" pitchFamily="18" charset="0"/>
                <a:cs typeface="Times New Roman" pitchFamily="18" charset="0"/>
              </a:rPr>
              <a:t>La famille des Canidés (chien)</a:t>
            </a:r>
          </a:p>
          <a:p>
            <a:pPr marL="342900" lvl="0" indent="-342900">
              <a:spcBef>
                <a:spcPct val="20000"/>
              </a:spcBef>
              <a:buFont typeface="Wingdings" pitchFamily="2" charset="2"/>
              <a:buChar char="q"/>
              <a:defRPr/>
            </a:pPr>
            <a:r>
              <a:rPr lang="fr-FR" sz="1600" dirty="0" smtClean="0">
                <a:solidFill>
                  <a:schemeClr val="tx1"/>
                </a:solidFill>
                <a:latin typeface="Times New Roman" pitchFamily="18" charset="0"/>
                <a:cs typeface="Times New Roman" pitchFamily="18" charset="0"/>
              </a:rPr>
              <a:t>La famille des Félidés (chat)</a:t>
            </a:r>
            <a:r>
              <a:rPr lang="fr-FR" sz="1600" dirty="0" smtClean="0">
                <a:latin typeface="Times New Roman" pitchFamily="18" charset="0"/>
                <a:cs typeface="Times New Roman" pitchFamily="18" charset="0"/>
              </a:rPr>
              <a:t>.</a:t>
            </a:r>
          </a:p>
        </p:txBody>
      </p:sp>
      <p:grpSp>
        <p:nvGrpSpPr>
          <p:cNvPr id="84" name="Groupe 83"/>
          <p:cNvGrpSpPr/>
          <p:nvPr/>
        </p:nvGrpSpPr>
        <p:grpSpPr>
          <a:xfrm rot="5400000">
            <a:off x="4606041" y="4334265"/>
            <a:ext cx="275140" cy="343222"/>
            <a:chOff x="3921071" y="1630316"/>
            <a:chExt cx="275140" cy="343222"/>
          </a:xfrm>
        </p:grpSpPr>
        <p:sp>
          <p:nvSpPr>
            <p:cNvPr id="85" name="Flèche droite 84"/>
            <p:cNvSpPr/>
            <p:nvPr/>
          </p:nvSpPr>
          <p:spPr>
            <a:xfrm>
              <a:off x="3921071" y="1630316"/>
              <a:ext cx="275140" cy="34322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6" name="Flèche droite 12"/>
            <p:cNvSpPr/>
            <p:nvPr/>
          </p:nvSpPr>
          <p:spPr>
            <a:xfrm>
              <a:off x="3921071" y="1698960"/>
              <a:ext cx="192598" cy="2059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latin typeface="Times New Roman" pitchFamily="18" charset="0"/>
                <a:cs typeface="Times New Roman" pitchFamily="18" charset="0"/>
              </a:endParaRPr>
            </a:p>
          </p:txBody>
        </p:sp>
      </p:grpSp>
      <p:grpSp>
        <p:nvGrpSpPr>
          <p:cNvPr id="47" name="Groupe 46"/>
          <p:cNvGrpSpPr/>
          <p:nvPr/>
        </p:nvGrpSpPr>
        <p:grpSpPr>
          <a:xfrm rot="5400000">
            <a:off x="7477528" y="4252215"/>
            <a:ext cx="275140" cy="343222"/>
            <a:chOff x="3921071" y="1630316"/>
            <a:chExt cx="275140" cy="343222"/>
          </a:xfrm>
        </p:grpSpPr>
        <p:sp>
          <p:nvSpPr>
            <p:cNvPr id="48" name="Flèche droite 47"/>
            <p:cNvSpPr/>
            <p:nvPr/>
          </p:nvSpPr>
          <p:spPr>
            <a:xfrm>
              <a:off x="3921071" y="1630316"/>
              <a:ext cx="275140" cy="34322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9" name="Flèche droite 12"/>
            <p:cNvSpPr/>
            <p:nvPr/>
          </p:nvSpPr>
          <p:spPr>
            <a:xfrm>
              <a:off x="3921071" y="1698960"/>
              <a:ext cx="192598" cy="2059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box(in)">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box(in)">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68"/>
                                        </p:tgtEl>
                                        <p:attrNameLst>
                                          <p:attrName>ppt_x</p:attrName>
                                        </p:attrNameLst>
                                      </p:cBhvr>
                                      <p:tavLst>
                                        <p:tav tm="0">
                                          <p:val>
                                            <p:strVal val="ppt_x"/>
                                          </p:val>
                                        </p:tav>
                                        <p:tav tm="100000">
                                          <p:val>
                                            <p:strVal val="ppt_x"/>
                                          </p:val>
                                        </p:tav>
                                      </p:tavLst>
                                    </p:anim>
                                    <p:anim calcmode="lin" valueType="num">
                                      <p:cBhvr additive="base">
                                        <p:cTn id="22" dur="500"/>
                                        <p:tgtEl>
                                          <p:spTgt spid="68"/>
                                        </p:tgtEl>
                                        <p:attrNameLst>
                                          <p:attrName>ppt_y</p:attrName>
                                        </p:attrNameLst>
                                      </p:cBhvr>
                                      <p:tavLst>
                                        <p:tav tm="0">
                                          <p:val>
                                            <p:strVal val="ppt_y"/>
                                          </p:val>
                                        </p:tav>
                                        <p:tav tm="100000">
                                          <p:val>
                                            <p:strVal val="1+ppt_h/2"/>
                                          </p:val>
                                        </p:tav>
                                      </p:tavLst>
                                    </p:anim>
                                    <p:set>
                                      <p:cBhvr>
                                        <p:cTn id="23" dur="1" fill="hold">
                                          <p:stCondLst>
                                            <p:cond delay="499"/>
                                          </p:stCondLst>
                                        </p:cTn>
                                        <p:tgtEl>
                                          <p:spTgt spid="6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ox(in)">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box(in)">
                                      <p:cBhvr>
                                        <p:cTn id="33" dur="500"/>
                                        <p:tgtEl>
                                          <p:spTgt spid="69"/>
                                        </p:tgtEl>
                                      </p:cBhvr>
                                    </p:animEffect>
                                  </p:childTnLst>
                                </p:cTn>
                              </p:par>
                              <p:par>
                                <p:cTn id="34" presetID="4" presetClass="entr" presetSubtype="16"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ox(in)">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box(in)">
                                      <p:cBhvr>
                                        <p:cTn id="41" dur="500"/>
                                        <p:tgtEl>
                                          <p:spTgt spid="7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grpId="1" nodeType="clickEffect">
                                  <p:stCondLst>
                                    <p:cond delay="0"/>
                                  </p:stCondLst>
                                  <p:childTnLst>
                                    <p:anim calcmode="lin" valueType="num">
                                      <p:cBhvr additive="base">
                                        <p:cTn id="45" dur="500"/>
                                        <p:tgtEl>
                                          <p:spTgt spid="70"/>
                                        </p:tgtEl>
                                        <p:attrNameLst>
                                          <p:attrName>ppt_x</p:attrName>
                                        </p:attrNameLst>
                                      </p:cBhvr>
                                      <p:tavLst>
                                        <p:tav tm="0">
                                          <p:val>
                                            <p:strVal val="ppt_x"/>
                                          </p:val>
                                        </p:tav>
                                        <p:tav tm="100000">
                                          <p:val>
                                            <p:strVal val="ppt_x"/>
                                          </p:val>
                                        </p:tav>
                                      </p:tavLst>
                                    </p:anim>
                                    <p:anim calcmode="lin" valueType="num">
                                      <p:cBhvr additive="base">
                                        <p:cTn id="46" dur="500"/>
                                        <p:tgtEl>
                                          <p:spTgt spid="70"/>
                                        </p:tgtEl>
                                        <p:attrNameLst>
                                          <p:attrName>ppt_y</p:attrName>
                                        </p:attrNameLst>
                                      </p:cBhvr>
                                      <p:tavLst>
                                        <p:tav tm="0">
                                          <p:val>
                                            <p:strVal val="ppt_y"/>
                                          </p:val>
                                        </p:tav>
                                        <p:tav tm="100000">
                                          <p:val>
                                            <p:strVal val="1+ppt_h/2"/>
                                          </p:val>
                                        </p:tav>
                                      </p:tavLst>
                                    </p:anim>
                                    <p:set>
                                      <p:cBhvr>
                                        <p:cTn id="47" dur="1" fill="hold">
                                          <p:stCondLst>
                                            <p:cond delay="499"/>
                                          </p:stCondLst>
                                        </p:cTn>
                                        <p:tgtEl>
                                          <p:spTgt spid="7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ox(in)">
                                      <p:cBhvr>
                                        <p:cTn id="52" dur="500"/>
                                        <p:tgtEl>
                                          <p:spTgt spid="16"/>
                                        </p:tgtEl>
                                      </p:cBhvr>
                                    </p:animEffect>
                                  </p:childTnLst>
                                </p:cTn>
                              </p:par>
                              <p:par>
                                <p:cTn id="53" presetID="4" presetClass="entr" presetSubtype="16" fill="hold" nodeType="with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box(in)">
                                      <p:cBhvr>
                                        <p:cTn id="55" dur="500"/>
                                        <p:tgtEl>
                                          <p:spTgt spid="81"/>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box(in)">
                                      <p:cBhvr>
                                        <p:cTn id="58" dur="500"/>
                                        <p:tgtEl>
                                          <p:spTgt spid="74"/>
                                        </p:tgtEl>
                                      </p:cBhvr>
                                    </p:animEffect>
                                  </p:childTnLst>
                                </p:cTn>
                              </p:par>
                              <p:par>
                                <p:cTn id="59" presetID="4" presetClass="entr" presetSubtype="16"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box(in)">
                                      <p:cBhvr>
                                        <p:cTn id="61" dur="500"/>
                                        <p:tgtEl>
                                          <p:spTgt spid="71"/>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77">
                                            <p:bg/>
                                          </p:spTgt>
                                        </p:tgtEl>
                                        <p:attrNameLst>
                                          <p:attrName>style.visibility</p:attrName>
                                        </p:attrNameLst>
                                      </p:cBhvr>
                                      <p:to>
                                        <p:strVal val="visible"/>
                                      </p:to>
                                    </p:set>
                                    <p:animEffect transition="in" filter="box(in)">
                                      <p:cBhvr>
                                        <p:cTn id="64" dur="500"/>
                                        <p:tgtEl>
                                          <p:spTgt spid="77">
                                            <p:bg/>
                                          </p:spTgt>
                                        </p:tgtEl>
                                      </p:cBhvr>
                                    </p:animEffec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77">
                                            <p:txEl>
                                              <p:pRg st="0" end="0"/>
                                            </p:txEl>
                                          </p:spTgt>
                                        </p:tgtEl>
                                        <p:attrNameLst>
                                          <p:attrName>style.visibility</p:attrName>
                                        </p:attrNameLst>
                                      </p:cBhvr>
                                      <p:to>
                                        <p:strVal val="visible"/>
                                      </p:to>
                                    </p:set>
                                    <p:animEffect transition="in" filter="box(in)">
                                      <p:cBhvr>
                                        <p:cTn id="69" dur="500"/>
                                        <p:tgtEl>
                                          <p:spTgt spid="77">
                                            <p:txEl>
                                              <p:pRg st="0" end="0"/>
                                            </p:txEl>
                                          </p:spTgt>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80">
                                            <p:bg/>
                                          </p:spTgt>
                                        </p:tgtEl>
                                        <p:attrNameLst>
                                          <p:attrName>style.visibility</p:attrName>
                                        </p:attrNameLst>
                                      </p:cBhvr>
                                      <p:to>
                                        <p:strVal val="visible"/>
                                      </p:to>
                                    </p:set>
                                    <p:animEffect transition="in" filter="box(in)">
                                      <p:cBhvr>
                                        <p:cTn id="72" dur="500"/>
                                        <p:tgtEl>
                                          <p:spTgt spid="80">
                                            <p:bg/>
                                          </p:spTgt>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80">
                                            <p:txEl>
                                              <p:pRg st="0" end="0"/>
                                            </p:txEl>
                                          </p:spTgt>
                                        </p:tgtEl>
                                        <p:attrNameLst>
                                          <p:attrName>style.visibility</p:attrName>
                                        </p:attrNameLst>
                                      </p:cBhvr>
                                      <p:to>
                                        <p:strVal val="visible"/>
                                      </p:to>
                                    </p:set>
                                    <p:animEffect transition="in" filter="box(in)">
                                      <p:cBhvr>
                                        <p:cTn id="77" dur="500"/>
                                        <p:tgtEl>
                                          <p:spTgt spid="80">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80">
                                            <p:txEl>
                                              <p:pRg st="1" end="1"/>
                                            </p:txEl>
                                          </p:spTgt>
                                        </p:tgtEl>
                                        <p:attrNameLst>
                                          <p:attrName>style.visibility</p:attrName>
                                        </p:attrNameLst>
                                      </p:cBhvr>
                                      <p:to>
                                        <p:strVal val="visible"/>
                                      </p:to>
                                    </p:set>
                                    <p:animEffect transition="in" filter="box(in)">
                                      <p:cBhvr>
                                        <p:cTn id="82" dur="500"/>
                                        <p:tgtEl>
                                          <p:spTgt spid="80">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box(in)">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box(in)">
                                      <p:cBhvr>
                                        <p:cTn id="92" dur="500"/>
                                        <p:tgtEl>
                                          <p:spTgt spid="36"/>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nodeType="clickEffect">
                                  <p:stCondLst>
                                    <p:cond delay="0"/>
                                  </p:stCondLst>
                                  <p:childTnLst>
                                    <p:set>
                                      <p:cBhvr>
                                        <p:cTn id="96" dur="1" fill="hold">
                                          <p:stCondLst>
                                            <p:cond delay="0"/>
                                          </p:stCondLst>
                                        </p:cTn>
                                        <p:tgtEl>
                                          <p:spTgt spid="84"/>
                                        </p:tgtEl>
                                        <p:attrNameLst>
                                          <p:attrName>style.visibility</p:attrName>
                                        </p:attrNameLst>
                                      </p:cBhvr>
                                      <p:to>
                                        <p:strVal val="visible"/>
                                      </p:to>
                                    </p:set>
                                    <p:animEffect transition="in" filter="box(in)">
                                      <p:cBhvr>
                                        <p:cTn id="97" dur="500"/>
                                        <p:tgtEl>
                                          <p:spTgt spid="84"/>
                                        </p:tgtEl>
                                      </p:cBhvr>
                                    </p:animEffect>
                                  </p:childTnLst>
                                </p:cTn>
                              </p:par>
                              <p:par>
                                <p:cTn id="98" presetID="4" presetClass="entr" presetSubtype="16" fill="hold" grpId="0" nodeType="with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box(in)">
                                      <p:cBhvr>
                                        <p:cTn id="100" dur="500"/>
                                        <p:tgtEl>
                                          <p:spTgt spid="41"/>
                                        </p:tgtEl>
                                      </p:cBhvr>
                                    </p:animEffect>
                                  </p:childTnLst>
                                </p:cTn>
                              </p:par>
                            </p:childTnLst>
                          </p:cTn>
                        </p:par>
                      </p:childTnLst>
                    </p:cTn>
                  </p:par>
                  <p:par>
                    <p:cTn id="101" fill="hold">
                      <p:stCondLst>
                        <p:cond delay="indefinite"/>
                      </p:stCondLst>
                      <p:childTnLst>
                        <p:par>
                          <p:cTn id="102" fill="hold">
                            <p:stCondLst>
                              <p:cond delay="0"/>
                            </p:stCondLst>
                            <p:childTnLst>
                              <p:par>
                                <p:cTn id="103" presetID="4" presetClass="entr" presetSubtype="16" fill="hold" grpId="0" nodeType="click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box(in)">
                                      <p:cBhvr>
                                        <p:cTn id="105" dur="500"/>
                                        <p:tgtEl>
                                          <p:spTgt spid="42"/>
                                        </p:tgtEl>
                                      </p:cBhvr>
                                    </p:animEffect>
                                  </p:childTnLst>
                                </p:cTn>
                              </p:par>
                            </p:childTnLst>
                          </p:cTn>
                        </p:par>
                      </p:childTnLst>
                    </p:cTn>
                  </p:par>
                  <p:par>
                    <p:cTn id="106" fill="hold">
                      <p:stCondLst>
                        <p:cond delay="indefinite"/>
                      </p:stCondLst>
                      <p:childTnLst>
                        <p:par>
                          <p:cTn id="107" fill="hold">
                            <p:stCondLst>
                              <p:cond delay="0"/>
                            </p:stCondLst>
                            <p:childTnLst>
                              <p:par>
                                <p:cTn id="108" presetID="2" presetClass="exit" presetSubtype="4" fill="hold" grpId="1" nodeType="clickEffect">
                                  <p:stCondLst>
                                    <p:cond delay="0"/>
                                  </p:stCondLst>
                                  <p:childTnLst>
                                    <p:anim calcmode="lin" valueType="num">
                                      <p:cBhvr additive="base">
                                        <p:cTn id="109" dur="500"/>
                                        <p:tgtEl>
                                          <p:spTgt spid="42"/>
                                        </p:tgtEl>
                                        <p:attrNameLst>
                                          <p:attrName>ppt_x</p:attrName>
                                        </p:attrNameLst>
                                      </p:cBhvr>
                                      <p:tavLst>
                                        <p:tav tm="0">
                                          <p:val>
                                            <p:strVal val="ppt_x"/>
                                          </p:val>
                                        </p:tav>
                                        <p:tav tm="100000">
                                          <p:val>
                                            <p:strVal val="ppt_x"/>
                                          </p:val>
                                        </p:tav>
                                      </p:tavLst>
                                    </p:anim>
                                    <p:anim calcmode="lin" valueType="num">
                                      <p:cBhvr additive="base">
                                        <p:cTn id="110" dur="500"/>
                                        <p:tgtEl>
                                          <p:spTgt spid="42"/>
                                        </p:tgtEl>
                                        <p:attrNameLst>
                                          <p:attrName>ppt_y</p:attrName>
                                        </p:attrNameLst>
                                      </p:cBhvr>
                                      <p:tavLst>
                                        <p:tav tm="0">
                                          <p:val>
                                            <p:strVal val="ppt_y"/>
                                          </p:val>
                                        </p:tav>
                                        <p:tav tm="100000">
                                          <p:val>
                                            <p:strVal val="1+ppt_h/2"/>
                                          </p:val>
                                        </p:tav>
                                      </p:tavLst>
                                    </p:anim>
                                    <p:set>
                                      <p:cBhvr>
                                        <p:cTn id="111" dur="1" fill="hold">
                                          <p:stCondLst>
                                            <p:cond delay="499"/>
                                          </p:stCondLst>
                                        </p:cTn>
                                        <p:tgtEl>
                                          <p:spTgt spid="42"/>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4" presetClass="entr" presetSubtype="16" fill="hold" nodeType="click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box(in)">
                                      <p:cBhvr>
                                        <p:cTn id="116" dur="500"/>
                                        <p:tgtEl>
                                          <p:spTgt spid="37"/>
                                        </p:tgtEl>
                                      </p:cBhvr>
                                    </p:animEffect>
                                  </p:childTnLst>
                                </p:cTn>
                              </p:par>
                              <p:par>
                                <p:cTn id="117" presetID="4" presetClass="entr" presetSubtype="16" fill="hold" grpId="0" nodeType="withEffect">
                                  <p:stCondLst>
                                    <p:cond delay="0"/>
                                  </p:stCondLst>
                                  <p:childTnLst>
                                    <p:set>
                                      <p:cBhvr>
                                        <p:cTn id="118" dur="1" fill="hold">
                                          <p:stCondLst>
                                            <p:cond delay="0"/>
                                          </p:stCondLst>
                                        </p:cTn>
                                        <p:tgtEl>
                                          <p:spTgt spid="43"/>
                                        </p:tgtEl>
                                        <p:attrNameLst>
                                          <p:attrName>style.visibility</p:attrName>
                                        </p:attrNameLst>
                                      </p:cBhvr>
                                      <p:to>
                                        <p:strVal val="visible"/>
                                      </p:to>
                                    </p:set>
                                    <p:animEffect transition="in" filter="box(in)">
                                      <p:cBhvr>
                                        <p:cTn id="119" dur="500"/>
                                        <p:tgtEl>
                                          <p:spTgt spid="43"/>
                                        </p:tgtEl>
                                      </p:cBhvr>
                                    </p:animEffect>
                                  </p:childTnLst>
                                </p:cTn>
                              </p:par>
                            </p:childTnLst>
                          </p:cTn>
                        </p:par>
                      </p:childTnLst>
                    </p:cTn>
                  </p:par>
                  <p:par>
                    <p:cTn id="120" fill="hold">
                      <p:stCondLst>
                        <p:cond delay="indefinite"/>
                      </p:stCondLst>
                      <p:childTnLst>
                        <p:par>
                          <p:cTn id="121" fill="hold">
                            <p:stCondLst>
                              <p:cond delay="0"/>
                            </p:stCondLst>
                            <p:childTnLst>
                              <p:par>
                                <p:cTn id="122" presetID="4" presetClass="entr" presetSubtype="16" fill="hold" grpId="0" nodeType="click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box(in)">
                                      <p:cBhvr>
                                        <p:cTn id="124" dur="500"/>
                                        <p:tgtEl>
                                          <p:spTgt spid="46"/>
                                        </p:tgtEl>
                                      </p:cBhvr>
                                    </p:animEffect>
                                  </p:childTnLst>
                                </p:cTn>
                              </p:par>
                            </p:childTnLst>
                          </p:cTn>
                        </p:par>
                      </p:childTnLst>
                    </p:cTn>
                  </p:par>
                  <p:par>
                    <p:cTn id="125" fill="hold">
                      <p:stCondLst>
                        <p:cond delay="indefinite"/>
                      </p:stCondLst>
                      <p:childTnLst>
                        <p:par>
                          <p:cTn id="126" fill="hold">
                            <p:stCondLst>
                              <p:cond delay="0"/>
                            </p:stCondLst>
                            <p:childTnLst>
                              <p:par>
                                <p:cTn id="127" presetID="2" presetClass="exit" presetSubtype="4" fill="hold" grpId="1" nodeType="clickEffect">
                                  <p:stCondLst>
                                    <p:cond delay="0"/>
                                  </p:stCondLst>
                                  <p:childTnLst>
                                    <p:anim calcmode="lin" valueType="num">
                                      <p:cBhvr additive="base">
                                        <p:cTn id="128" dur="500"/>
                                        <p:tgtEl>
                                          <p:spTgt spid="46"/>
                                        </p:tgtEl>
                                        <p:attrNameLst>
                                          <p:attrName>ppt_x</p:attrName>
                                        </p:attrNameLst>
                                      </p:cBhvr>
                                      <p:tavLst>
                                        <p:tav tm="0">
                                          <p:val>
                                            <p:strVal val="ppt_x"/>
                                          </p:val>
                                        </p:tav>
                                        <p:tav tm="100000">
                                          <p:val>
                                            <p:strVal val="ppt_x"/>
                                          </p:val>
                                        </p:tav>
                                      </p:tavLst>
                                    </p:anim>
                                    <p:anim calcmode="lin" valueType="num">
                                      <p:cBhvr additive="base">
                                        <p:cTn id="129" dur="500"/>
                                        <p:tgtEl>
                                          <p:spTgt spid="46"/>
                                        </p:tgtEl>
                                        <p:attrNameLst>
                                          <p:attrName>ppt_y</p:attrName>
                                        </p:attrNameLst>
                                      </p:cBhvr>
                                      <p:tavLst>
                                        <p:tav tm="0">
                                          <p:val>
                                            <p:strVal val="ppt_y"/>
                                          </p:val>
                                        </p:tav>
                                        <p:tav tm="100000">
                                          <p:val>
                                            <p:strVal val="1+ppt_h/2"/>
                                          </p:val>
                                        </p:tav>
                                      </p:tavLst>
                                    </p:anim>
                                    <p:set>
                                      <p:cBhvr>
                                        <p:cTn id="130" dur="1" fill="hold">
                                          <p:stCondLst>
                                            <p:cond delay="499"/>
                                          </p:stCondLst>
                                        </p:cTn>
                                        <p:tgtEl>
                                          <p:spTgt spid="46"/>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4" presetClass="entr" presetSubtype="16" fill="hold" nodeType="clickEffect">
                                  <p:stCondLst>
                                    <p:cond delay="0"/>
                                  </p:stCondLst>
                                  <p:childTnLst>
                                    <p:set>
                                      <p:cBhvr>
                                        <p:cTn id="134" dur="1" fill="hold">
                                          <p:stCondLst>
                                            <p:cond delay="0"/>
                                          </p:stCondLst>
                                        </p:cTn>
                                        <p:tgtEl>
                                          <p:spTgt spid="47"/>
                                        </p:tgtEl>
                                        <p:attrNameLst>
                                          <p:attrName>style.visibility</p:attrName>
                                        </p:attrNameLst>
                                      </p:cBhvr>
                                      <p:to>
                                        <p:strVal val="visible"/>
                                      </p:to>
                                    </p:set>
                                    <p:animEffect transition="in" filter="box(in)">
                                      <p:cBhvr>
                                        <p:cTn id="135" dur="500"/>
                                        <p:tgtEl>
                                          <p:spTgt spid="47"/>
                                        </p:tgtEl>
                                      </p:cBhvr>
                                    </p:animEffect>
                                  </p:childTnLst>
                                </p:cTn>
                              </p:par>
                            </p:childTnLst>
                          </p:cTn>
                        </p:par>
                      </p:childTnLst>
                    </p:cTn>
                  </p:par>
                  <p:par>
                    <p:cTn id="136" fill="hold">
                      <p:stCondLst>
                        <p:cond delay="indefinite"/>
                      </p:stCondLst>
                      <p:childTnLst>
                        <p:par>
                          <p:cTn id="137" fill="hold">
                            <p:stCondLst>
                              <p:cond delay="0"/>
                            </p:stCondLst>
                            <p:childTnLst>
                              <p:par>
                                <p:cTn id="138" presetID="4" presetClass="entr" presetSubtype="16" fill="hold" grpId="0" nodeType="clickEffect">
                                  <p:stCondLst>
                                    <p:cond delay="0"/>
                                  </p:stCondLst>
                                  <p:childTnLst>
                                    <p:set>
                                      <p:cBhvr>
                                        <p:cTn id="139" dur="1" fill="hold">
                                          <p:stCondLst>
                                            <p:cond delay="0"/>
                                          </p:stCondLst>
                                        </p:cTn>
                                        <p:tgtEl>
                                          <p:spTgt spid="44"/>
                                        </p:tgtEl>
                                        <p:attrNameLst>
                                          <p:attrName>style.visibility</p:attrName>
                                        </p:attrNameLst>
                                      </p:cBhvr>
                                      <p:to>
                                        <p:strVal val="visible"/>
                                      </p:to>
                                    </p:set>
                                    <p:animEffect transition="in" filter="box(in)">
                                      <p:cBhvr>
                                        <p:cTn id="14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8" grpId="0" animBg="1"/>
      <p:bldP spid="68" grpId="1" animBg="1"/>
      <p:bldP spid="69" grpId="0"/>
      <p:bldP spid="70" grpId="0" animBg="1"/>
      <p:bldP spid="70" grpId="1" animBg="1"/>
      <p:bldP spid="74" grpId="0"/>
      <p:bldP spid="77" grpId="0" build="p" animBg="1"/>
      <p:bldP spid="80" grpId="0" build="p" animBg="1"/>
      <p:bldP spid="36" grpId="0"/>
      <p:bldP spid="41" grpId="0" animBg="1"/>
      <p:bldP spid="44" grpId="0" animBg="1"/>
      <p:bldP spid="46" grpId="0" animBg="1"/>
      <p:bldP spid="46" grpId="1" animBg="1"/>
      <p:bldP spid="43" grpId="0"/>
      <p:bldP spid="42" grpId="0" animBg="1"/>
      <p:bldP spid="4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457200" y="-24"/>
            <a:ext cx="8229600" cy="1143000"/>
          </a:xfrm>
        </p:spPr>
        <p:txBody>
          <a:bodyPr>
            <a:normAutofit/>
          </a:bodyPr>
          <a:lstStyle/>
          <a:p>
            <a:r>
              <a:rPr lang="fr-FR" sz="5400" u="sng" dirty="0" smtClean="0">
                <a:solidFill>
                  <a:schemeClr val="tx2"/>
                </a:solidFill>
                <a:latin typeface="Times New Roman" pitchFamily="18" charset="0"/>
                <a:cs typeface="Times New Roman" pitchFamily="18" charset="0"/>
              </a:rPr>
              <a:t>Plan</a:t>
            </a:r>
            <a:endParaRPr lang="fr-FR" sz="5400" u="sng" dirty="0">
              <a:solidFill>
                <a:schemeClr val="tx2"/>
              </a:solidFill>
              <a:latin typeface="Times New Roman" pitchFamily="18" charset="0"/>
              <a:cs typeface="Times New Roman" pitchFamily="18" charset="0"/>
            </a:endParaRPr>
          </a:p>
        </p:txBody>
      </p:sp>
      <p:graphicFrame>
        <p:nvGraphicFramePr>
          <p:cNvPr id="8" name="Diagramme 7"/>
          <p:cNvGraphicFramePr/>
          <p:nvPr/>
        </p:nvGraphicFramePr>
        <p:xfrm>
          <a:off x="428596" y="1071546"/>
          <a:ext cx="7929618" cy="3000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me 8"/>
          <p:cNvGraphicFramePr/>
          <p:nvPr/>
        </p:nvGraphicFramePr>
        <p:xfrm>
          <a:off x="428596" y="3929066"/>
          <a:ext cx="7929618" cy="24288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285720" y="1949550"/>
          <a:ext cx="8715437" cy="6449568"/>
        </p:xfrm>
        <a:graphic>
          <a:graphicData uri="http://schemas.openxmlformats.org/drawingml/2006/table">
            <a:tbl>
              <a:tblPr>
                <a:tableStyleId>{10A1B5D5-9B99-4C35-A422-299274C87663}</a:tableStyleId>
              </a:tblPr>
              <a:tblGrid>
                <a:gridCol w="642942"/>
                <a:gridCol w="1857388"/>
                <a:gridCol w="2786082"/>
                <a:gridCol w="1843332"/>
                <a:gridCol w="1585693"/>
              </a:tblGrid>
              <a:tr h="107847">
                <a:tc>
                  <a:txBody>
                    <a:bodyPr/>
                    <a:lstStyle/>
                    <a:p>
                      <a:pPr algn="ctr">
                        <a:lnSpc>
                          <a:spcPct val="115000"/>
                        </a:lnSpc>
                        <a:spcAft>
                          <a:spcPts val="0"/>
                        </a:spcAft>
                      </a:pPr>
                      <a:r>
                        <a:rPr lang="fr-FR" sz="1600" dirty="0">
                          <a:latin typeface="Times New Roman" pitchFamily="18" charset="0"/>
                          <a:cs typeface="Times New Roman" pitchFamily="18" charset="0"/>
                        </a:rPr>
                        <a:t>espèce</a:t>
                      </a:r>
                      <a:endParaRPr lang="fr-FR" sz="1600" dirty="0">
                        <a:latin typeface="Times New Roman" pitchFamily="18" charset="0"/>
                        <a:ea typeface="Calibri"/>
                        <a:cs typeface="Times New Roman" pitchFamily="18" charset="0"/>
                      </a:endParaRPr>
                    </a:p>
                  </a:txBody>
                  <a:tcPr marL="31428" marR="31428" marT="0" marB="0"/>
                </a:tc>
                <a:tc>
                  <a:txBody>
                    <a:bodyPr/>
                    <a:lstStyle/>
                    <a:p>
                      <a:pPr algn="ctr">
                        <a:lnSpc>
                          <a:spcPct val="115000"/>
                        </a:lnSpc>
                        <a:spcAft>
                          <a:spcPts val="0"/>
                        </a:spcAft>
                      </a:pPr>
                      <a:r>
                        <a:rPr lang="fr-FR" sz="1600" dirty="0">
                          <a:latin typeface="Times New Roman" pitchFamily="18" charset="0"/>
                          <a:cs typeface="Times New Roman" pitchFamily="18" charset="0"/>
                        </a:rPr>
                        <a:t>Essais pharmacologiques</a:t>
                      </a:r>
                      <a:endParaRPr lang="fr-FR" sz="1600" dirty="0">
                        <a:latin typeface="Times New Roman" pitchFamily="18" charset="0"/>
                        <a:ea typeface="Calibri"/>
                        <a:cs typeface="Times New Roman" pitchFamily="18" charset="0"/>
                      </a:endParaRPr>
                    </a:p>
                  </a:txBody>
                  <a:tcPr marL="31428" marR="31428"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fr-FR" sz="1600" dirty="0" smtClean="0">
                          <a:latin typeface="Times New Roman" pitchFamily="18" charset="0"/>
                          <a:cs typeface="Times New Roman" pitchFamily="18" charset="0"/>
                        </a:rPr>
                        <a:t>Essais de</a:t>
                      </a:r>
                      <a:r>
                        <a:rPr lang="fr-FR" sz="1600" baseline="0" dirty="0" smtClean="0">
                          <a:latin typeface="Times New Roman" pitchFamily="18" charset="0"/>
                          <a:cs typeface="Times New Roman" pitchFamily="18" charset="0"/>
                        </a:rPr>
                        <a:t> la</a:t>
                      </a:r>
                      <a:r>
                        <a:rPr lang="fr-FR" sz="1600" dirty="0" smtClean="0">
                          <a:latin typeface="Times New Roman" pitchFamily="18" charset="0"/>
                          <a:cs typeface="Times New Roman" pitchFamily="18" charset="0"/>
                        </a:rPr>
                        <a:t> pharmacopée</a:t>
                      </a:r>
                    </a:p>
                  </a:txBody>
                  <a:tcPr marL="31428" marR="31428" marT="0" marB="0"/>
                </a:tc>
                <a:tc>
                  <a:txBody>
                    <a:bodyPr/>
                    <a:lstStyle/>
                    <a:p>
                      <a:pPr algn="ctr">
                        <a:lnSpc>
                          <a:spcPct val="115000"/>
                        </a:lnSpc>
                        <a:spcAft>
                          <a:spcPts val="0"/>
                        </a:spcAft>
                      </a:pPr>
                      <a:r>
                        <a:rPr lang="fr-FR" sz="1600" dirty="0">
                          <a:latin typeface="Times New Roman" pitchFamily="18" charset="0"/>
                          <a:cs typeface="Times New Roman" pitchFamily="18" charset="0"/>
                        </a:rPr>
                        <a:t>Essais toxicologiques</a:t>
                      </a:r>
                      <a:endParaRPr lang="fr-FR" sz="1600" dirty="0">
                        <a:latin typeface="Times New Roman" pitchFamily="18" charset="0"/>
                        <a:ea typeface="Calibri"/>
                        <a:cs typeface="Times New Roman" pitchFamily="18" charset="0"/>
                      </a:endParaRPr>
                    </a:p>
                  </a:txBody>
                  <a:tcPr marL="31428" marR="31428" marT="0" marB="0"/>
                </a:tc>
                <a:tc>
                  <a:txBody>
                    <a:bodyPr/>
                    <a:lstStyle/>
                    <a:p>
                      <a:pPr algn="ctr">
                        <a:lnSpc>
                          <a:spcPct val="115000"/>
                        </a:lnSpc>
                        <a:spcAft>
                          <a:spcPts val="0"/>
                        </a:spcAft>
                      </a:pPr>
                      <a:r>
                        <a:rPr lang="fr-FR" sz="1600" dirty="0">
                          <a:latin typeface="Times New Roman" pitchFamily="18" charset="0"/>
                          <a:cs typeface="Times New Roman" pitchFamily="18" charset="0"/>
                        </a:rPr>
                        <a:t>autres</a:t>
                      </a:r>
                      <a:endParaRPr lang="fr-FR" sz="1600" dirty="0">
                        <a:latin typeface="Times New Roman" pitchFamily="18" charset="0"/>
                        <a:ea typeface="Calibri"/>
                        <a:cs typeface="Times New Roman" pitchFamily="18" charset="0"/>
                      </a:endParaRPr>
                    </a:p>
                  </a:txBody>
                  <a:tcPr marL="31428" marR="31428" marT="0" marB="0"/>
                </a:tc>
              </a:tr>
              <a:tr h="754929">
                <a:tc>
                  <a:txBody>
                    <a:bodyPr/>
                    <a:lstStyle/>
                    <a:p>
                      <a:pPr algn="l">
                        <a:lnSpc>
                          <a:spcPct val="115000"/>
                        </a:lnSpc>
                        <a:spcAft>
                          <a:spcPts val="0"/>
                        </a:spcAft>
                      </a:pPr>
                      <a:r>
                        <a:rPr lang="fr-FR" sz="1600" dirty="0">
                          <a:latin typeface="Times New Roman" pitchFamily="18" charset="0"/>
                          <a:cs typeface="Times New Roman" pitchFamily="18" charset="0"/>
                        </a:rPr>
                        <a:t>Souris</a:t>
                      </a:r>
                      <a:endParaRPr lang="fr-FR" sz="1600" dirty="0">
                        <a:latin typeface="Times New Roman" pitchFamily="18" charset="0"/>
                        <a:ea typeface="Calibri"/>
                        <a:cs typeface="Times New Roman" pitchFamily="18" charset="0"/>
                      </a:endParaRPr>
                    </a:p>
                  </a:txBody>
                  <a:tcPr marL="31428" marR="31428" marT="0" marB="0"/>
                </a:tc>
                <a:tc>
                  <a:txBody>
                    <a:bodyPr/>
                    <a:lstStyle/>
                    <a:p>
                      <a:pPr algn="l">
                        <a:lnSpc>
                          <a:spcPct val="115000"/>
                        </a:lnSpc>
                        <a:spcAft>
                          <a:spcPts val="0"/>
                        </a:spcAft>
                      </a:pPr>
                      <a:r>
                        <a:rPr lang="fr-FR" sz="1600" dirty="0">
                          <a:latin typeface="Times New Roman" pitchFamily="18" charset="0"/>
                          <a:cs typeface="Times New Roman" pitchFamily="18" charset="0"/>
                        </a:rPr>
                        <a:t>Pharmacologie du système nerveux </a:t>
                      </a:r>
                      <a:r>
                        <a:rPr lang="fr-FR" sz="1600" dirty="0" smtClean="0">
                          <a:latin typeface="Times New Roman" pitchFamily="18" charset="0"/>
                          <a:cs typeface="Times New Roman" pitchFamily="18" charset="0"/>
                        </a:rPr>
                        <a:t>central </a:t>
                      </a:r>
                      <a:r>
                        <a:rPr lang="fr-FR" sz="1400" baseline="30000" dirty="0" smtClean="0">
                          <a:solidFill>
                            <a:srgbClr val="C00000"/>
                          </a:solidFill>
                          <a:latin typeface="Times New Roman" pitchFamily="18" charset="0"/>
                          <a:cs typeface="Times New Roman" pitchFamily="18" charset="0"/>
                        </a:rPr>
                        <a:t>(19)</a:t>
                      </a:r>
                      <a:endParaRPr lang="fr-FR" sz="1600" baseline="30000" dirty="0">
                        <a:solidFill>
                          <a:srgbClr val="C00000"/>
                        </a:solidFill>
                        <a:latin typeface="Times New Roman" pitchFamily="18" charset="0"/>
                        <a:ea typeface="Calibri"/>
                        <a:cs typeface="Times New Roman" pitchFamily="18" charset="0"/>
                      </a:endParaRPr>
                    </a:p>
                  </a:txBody>
                  <a:tcPr marL="31428" marR="31428" marT="0" marB="0"/>
                </a:tc>
                <a:tc>
                  <a:txBody>
                    <a:bodyPr/>
                    <a:lstStyle/>
                    <a:p>
                      <a:pPr lvl="0" algn="l">
                        <a:buClr>
                          <a:srgbClr val="FF0000"/>
                        </a:buClr>
                        <a:buNone/>
                      </a:pPr>
                      <a:r>
                        <a:rPr lang="fr-FR" sz="1600" dirty="0" smtClean="0">
                          <a:latin typeface="Times New Roman" pitchFamily="18" charset="0"/>
                          <a:cs typeface="Times New Roman" pitchFamily="18" charset="0"/>
                        </a:rPr>
                        <a:t>-Toxicité anormale :</a:t>
                      </a:r>
                      <a:r>
                        <a:rPr lang="fr-FR" sz="1600" baseline="0" dirty="0" smtClean="0">
                          <a:latin typeface="Times New Roman" pitchFamily="18" charset="0"/>
                          <a:cs typeface="Times New Roman" pitchFamily="18" charset="0"/>
                        </a:rPr>
                        <a:t> </a:t>
                      </a:r>
                      <a:r>
                        <a:rPr lang="fr-FR" sz="1600" dirty="0" err="1" smtClean="0">
                          <a:latin typeface="Times New Roman" pitchFamily="18" charset="0"/>
                          <a:cs typeface="Times New Roman" pitchFamily="18" charset="0"/>
                        </a:rPr>
                        <a:t>immunosérums</a:t>
                      </a:r>
                      <a:r>
                        <a:rPr lang="fr-FR" sz="1600" dirty="0" smtClean="0">
                          <a:latin typeface="Times New Roman" pitchFamily="18" charset="0"/>
                          <a:cs typeface="Times New Roman" pitchFamily="18" charset="0"/>
                        </a:rPr>
                        <a:t> et vaccins pour usages humain et vétérinaire.</a:t>
                      </a:r>
                    </a:p>
                    <a:p>
                      <a:pPr lvl="0" algn="l">
                        <a:buClr>
                          <a:srgbClr val="FF0000"/>
                        </a:buClr>
                        <a:buNone/>
                      </a:pPr>
                      <a:r>
                        <a:rPr lang="fr-FR" sz="1600" dirty="0" smtClean="0">
                          <a:latin typeface="Times New Roman" pitchFamily="18" charset="0"/>
                          <a:cs typeface="Times New Roman" pitchFamily="18" charset="0"/>
                        </a:rPr>
                        <a:t>-Toxicité résiduelle  	</a:t>
                      </a:r>
                    </a:p>
                    <a:p>
                      <a:pPr lvl="0" algn="l">
                        <a:buClr>
                          <a:srgbClr val="FF0000"/>
                        </a:buClr>
                        <a:buNone/>
                      </a:pPr>
                      <a:r>
                        <a:rPr lang="fr-FR" sz="1600" dirty="0" smtClean="0">
                          <a:latin typeface="Times New Roman" pitchFamily="18" charset="0"/>
                          <a:cs typeface="Times New Roman" pitchFamily="18" charset="0"/>
                        </a:rPr>
                        <a:t>-Titrage de l'insuline.</a:t>
                      </a:r>
                    </a:p>
                    <a:p>
                      <a:pPr lvl="0" algn="l">
                        <a:buClr>
                          <a:srgbClr val="FF0000"/>
                        </a:buClr>
                        <a:buNone/>
                      </a:pPr>
                      <a:r>
                        <a:rPr lang="fr-FR" sz="1600" dirty="0" smtClean="0">
                          <a:latin typeface="Times New Roman" pitchFamily="18" charset="0"/>
                          <a:cs typeface="Times New Roman" pitchFamily="18" charset="0"/>
                        </a:rPr>
                        <a:t>-Titrage de l'activité des vaccins coquelucheux et tétanique adsorbé.</a:t>
                      </a:r>
                    </a:p>
                  </a:txBody>
                  <a:tcPr marL="31428" marR="31428" marT="0" marB="0"/>
                </a:tc>
                <a:tc>
                  <a:txBody>
                    <a:bodyPr/>
                    <a:lstStyle/>
                    <a:p>
                      <a:pPr algn="l">
                        <a:lnSpc>
                          <a:spcPct val="115000"/>
                        </a:lnSpc>
                        <a:spcAft>
                          <a:spcPts val="0"/>
                        </a:spcAft>
                      </a:pPr>
                      <a:r>
                        <a:rPr lang="fr-FR" sz="1600" dirty="0">
                          <a:latin typeface="Times New Roman" pitchFamily="18" charset="0"/>
                          <a:cs typeface="Times New Roman" pitchFamily="18" charset="0"/>
                        </a:rPr>
                        <a:t>Toxicité par administration unique ou réitérée, à moyen ou à long terme, mutagénèse, cancérogénèse</a:t>
                      </a:r>
                      <a:r>
                        <a:rPr lang="fr-FR" sz="1600" dirty="0" smtClean="0">
                          <a:latin typeface="Times New Roman" pitchFamily="18" charset="0"/>
                          <a:cs typeface="Times New Roman" pitchFamily="18" charset="0"/>
                        </a:rPr>
                        <a:t>…</a:t>
                      </a:r>
                    </a:p>
                    <a:p>
                      <a:pPr algn="l">
                        <a:lnSpc>
                          <a:spcPct val="115000"/>
                        </a:lnSpc>
                        <a:spcAft>
                          <a:spcPts val="0"/>
                        </a:spcAft>
                      </a:pPr>
                      <a:endParaRPr lang="fr-FR" sz="1600" dirty="0" smtClean="0">
                        <a:solidFill>
                          <a:srgbClr val="404040"/>
                        </a:solidFill>
                        <a:latin typeface="Times New Roman" pitchFamily="18" charset="0"/>
                        <a:ea typeface="Calibri"/>
                        <a:cs typeface="Times New Roman" pitchFamily="18" charset="0"/>
                      </a:endParaRPr>
                    </a:p>
                  </a:txBody>
                  <a:tcPr marL="31428" marR="31428" marT="0" marB="0"/>
                </a:tc>
                <a:tc>
                  <a:txBody>
                    <a:bodyPr/>
                    <a:lstStyle/>
                    <a:p>
                      <a:pPr algn="l">
                        <a:lnSpc>
                          <a:spcPct val="115000"/>
                        </a:lnSpc>
                        <a:spcAft>
                          <a:spcPts val="0"/>
                        </a:spcAft>
                      </a:pPr>
                      <a:r>
                        <a:rPr lang="fr-FR" sz="1600" dirty="0">
                          <a:latin typeface="Times New Roman" pitchFamily="18" charset="0"/>
                          <a:cs typeface="Times New Roman" pitchFamily="18" charset="0"/>
                        </a:rPr>
                        <a:t>-Gérontologie (longévité faible)</a:t>
                      </a:r>
                    </a:p>
                    <a:p>
                      <a:pPr algn="l">
                        <a:lnSpc>
                          <a:spcPct val="115000"/>
                        </a:lnSpc>
                        <a:spcAft>
                          <a:spcPts val="0"/>
                        </a:spcAft>
                      </a:pPr>
                      <a:r>
                        <a:rPr lang="fr-FR" sz="1600" dirty="0">
                          <a:latin typeface="Times New Roman" pitchFamily="18" charset="0"/>
                          <a:cs typeface="Times New Roman" pitchFamily="18" charset="0"/>
                        </a:rPr>
                        <a:t>-immunologie (modèle de déficits immunitaires)</a:t>
                      </a:r>
                    </a:p>
                    <a:p>
                      <a:pPr algn="l">
                        <a:lnSpc>
                          <a:spcPct val="115000"/>
                        </a:lnSpc>
                        <a:spcAft>
                          <a:spcPts val="0"/>
                        </a:spcAft>
                      </a:pPr>
                      <a:r>
                        <a:rPr lang="fr-FR" sz="1600" dirty="0">
                          <a:latin typeface="Times New Roman" pitchFamily="18" charset="0"/>
                          <a:cs typeface="Times New Roman" pitchFamily="18" charset="0"/>
                        </a:rPr>
                        <a:t>-oncologies (souches sensibles à des tumeurs spontanées) </a:t>
                      </a:r>
                      <a:endParaRPr lang="fr-FR" sz="1600" dirty="0">
                        <a:latin typeface="Times New Roman" pitchFamily="18" charset="0"/>
                        <a:ea typeface="Calibri"/>
                        <a:cs typeface="Times New Roman" pitchFamily="18" charset="0"/>
                      </a:endParaRPr>
                    </a:p>
                  </a:txBody>
                  <a:tcPr marL="31428" marR="31428" marT="0" marB="0"/>
                </a:tc>
              </a:tr>
              <a:tr h="1078469">
                <a:tc>
                  <a:txBody>
                    <a:bodyPr/>
                    <a:lstStyle/>
                    <a:p>
                      <a:pPr algn="l">
                        <a:lnSpc>
                          <a:spcPct val="115000"/>
                        </a:lnSpc>
                        <a:spcAft>
                          <a:spcPts val="0"/>
                        </a:spcAft>
                      </a:pPr>
                      <a:r>
                        <a:rPr lang="fr-FR" sz="1600">
                          <a:latin typeface="Times New Roman" pitchFamily="18" charset="0"/>
                          <a:cs typeface="Times New Roman" pitchFamily="18" charset="0"/>
                        </a:rPr>
                        <a:t>Rat</a:t>
                      </a:r>
                      <a:endParaRPr lang="fr-FR" sz="1600">
                        <a:latin typeface="Times New Roman" pitchFamily="18" charset="0"/>
                        <a:ea typeface="Calibri"/>
                        <a:cs typeface="Times New Roman" pitchFamily="18" charset="0"/>
                      </a:endParaRPr>
                    </a:p>
                  </a:txBody>
                  <a:tcPr marL="31428" marR="31428" marT="0" marB="0"/>
                </a:tc>
                <a:tc>
                  <a:txBody>
                    <a:bodyPr/>
                    <a:lstStyle/>
                    <a:p>
                      <a:pPr algn="l">
                        <a:lnSpc>
                          <a:spcPct val="115000"/>
                        </a:lnSpc>
                        <a:spcAft>
                          <a:spcPts val="0"/>
                        </a:spcAft>
                      </a:pPr>
                      <a:r>
                        <a:rPr lang="fr-FR" sz="1600" dirty="0">
                          <a:latin typeface="Times New Roman" pitchFamily="18" charset="0"/>
                          <a:cs typeface="Times New Roman" pitchFamily="18" charset="0"/>
                        </a:rPr>
                        <a:t>-pharmacocinétique</a:t>
                      </a:r>
                    </a:p>
                    <a:p>
                      <a:pPr algn="l">
                        <a:lnSpc>
                          <a:spcPct val="115000"/>
                        </a:lnSpc>
                        <a:spcAft>
                          <a:spcPts val="0"/>
                        </a:spcAft>
                      </a:pPr>
                      <a:r>
                        <a:rPr lang="fr-FR" sz="1600" dirty="0">
                          <a:latin typeface="Times New Roman" pitchFamily="18" charset="0"/>
                          <a:cs typeface="Times New Roman" pitchFamily="18" charset="0"/>
                        </a:rPr>
                        <a:t>-médicaments du système nerveux central (analgésiques)</a:t>
                      </a:r>
                    </a:p>
                    <a:p>
                      <a:pPr algn="l">
                        <a:lnSpc>
                          <a:spcPct val="115000"/>
                        </a:lnSpc>
                        <a:spcAft>
                          <a:spcPts val="0"/>
                        </a:spcAft>
                      </a:pPr>
                      <a:r>
                        <a:rPr lang="fr-FR" sz="1600" dirty="0">
                          <a:latin typeface="Times New Roman" pitchFamily="18" charset="0"/>
                          <a:cs typeface="Times New Roman" pitchFamily="18" charset="0"/>
                        </a:rPr>
                        <a:t>-anti-inflammatoires</a:t>
                      </a:r>
                    </a:p>
                    <a:p>
                      <a:pPr algn="l">
                        <a:lnSpc>
                          <a:spcPct val="115000"/>
                        </a:lnSpc>
                        <a:spcAft>
                          <a:spcPts val="0"/>
                        </a:spcAft>
                      </a:pPr>
                      <a:r>
                        <a:rPr lang="fr-FR" sz="1600" dirty="0">
                          <a:latin typeface="Times New Roman" pitchFamily="18" charset="0"/>
                          <a:cs typeface="Times New Roman" pitchFamily="18" charset="0"/>
                        </a:rPr>
                        <a:t>-</a:t>
                      </a:r>
                      <a:r>
                        <a:rPr lang="fr-FR" sz="1600" dirty="0" err="1" smtClean="0">
                          <a:latin typeface="Times New Roman" pitchFamily="18" charset="0"/>
                          <a:cs typeface="Times New Roman" pitchFamily="18" charset="0"/>
                        </a:rPr>
                        <a:t>anti-ulcéreux</a:t>
                      </a:r>
                      <a:endParaRPr lang="fr-FR" sz="1600" dirty="0" smtClean="0">
                        <a:latin typeface="Times New Roman" pitchFamily="18" charset="0"/>
                        <a:cs typeface="Times New Roman" pitchFamily="18" charset="0"/>
                      </a:endParaRPr>
                    </a:p>
                    <a:p>
                      <a:pPr algn="l">
                        <a:lnSpc>
                          <a:spcPct val="115000"/>
                        </a:lnSpc>
                        <a:spcAft>
                          <a:spcPts val="0"/>
                        </a:spcAft>
                      </a:pPr>
                      <a:r>
                        <a:rPr lang="fr-FR" sz="1600" dirty="0" smtClean="0">
                          <a:latin typeface="Times New Roman" pitchFamily="18" charset="0"/>
                          <a:cs typeface="Times New Roman" pitchFamily="18" charset="0"/>
                        </a:rPr>
                        <a:t>-Protecteurs hépatiques</a:t>
                      </a:r>
                    </a:p>
                    <a:p>
                      <a:pPr algn="l">
                        <a:lnSpc>
                          <a:spcPct val="115000"/>
                        </a:lnSpc>
                        <a:spcAft>
                          <a:spcPts val="0"/>
                        </a:spcAft>
                      </a:pPr>
                      <a:r>
                        <a:rPr kumimoji="0" lang="fr-FR" sz="1600" u="none" strike="noStrike" kern="1200" cap="none" spc="0" normalizeH="0" baseline="0" noProof="0" dirty="0" smtClean="0">
                          <a:ln>
                            <a:noFill/>
                          </a:ln>
                          <a:effectLst/>
                          <a:uLnTx/>
                          <a:uFillTx/>
                          <a:latin typeface="Times New Roman" pitchFamily="18" charset="0"/>
                          <a:cs typeface="Times New Roman" pitchFamily="18" charset="0"/>
                        </a:rPr>
                        <a:t>-Cholérétiques</a:t>
                      </a:r>
                      <a:endParaRPr kumimoji="0" lang="fr-FR" sz="2800" u="none" strike="noStrike" kern="1200" cap="none" spc="0" normalizeH="0" baseline="0" noProof="0" dirty="0" smtClean="0">
                        <a:ln>
                          <a:noFill/>
                        </a:ln>
                        <a:effectLst/>
                        <a:uLnTx/>
                        <a:uFillTx/>
                        <a:latin typeface="Times New Roman" pitchFamily="18" charset="0"/>
                        <a:cs typeface="Times New Roman" pitchFamily="18" charset="0"/>
                      </a:endParaRPr>
                    </a:p>
                    <a:p>
                      <a:pPr algn="l">
                        <a:lnSpc>
                          <a:spcPct val="115000"/>
                        </a:lnSpc>
                        <a:spcAft>
                          <a:spcPts val="0"/>
                        </a:spcAft>
                      </a:pPr>
                      <a:endParaRPr lang="fr-FR" sz="1600" dirty="0">
                        <a:latin typeface="Times New Roman" pitchFamily="18" charset="0"/>
                        <a:ea typeface="Calibri"/>
                        <a:cs typeface="Times New Roman" pitchFamily="18" charset="0"/>
                      </a:endParaRPr>
                    </a:p>
                  </a:txBody>
                  <a:tcPr marL="31428" marR="31428"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600" dirty="0" smtClean="0">
                          <a:latin typeface="Times New Roman" pitchFamily="18" charset="0"/>
                          <a:cs typeface="Times New Roman" pitchFamily="18" charset="0"/>
                        </a:rPr>
                        <a:t>Titrage  de  la </a:t>
                      </a:r>
                      <a:r>
                        <a:rPr lang="fr-FR" sz="1600" dirty="0" err="1" smtClean="0">
                          <a:latin typeface="Times New Roman" pitchFamily="18" charset="0"/>
                          <a:cs typeface="Times New Roman" pitchFamily="18" charset="0"/>
                        </a:rPr>
                        <a:t>corticotropine</a:t>
                      </a:r>
                      <a:r>
                        <a:rPr lang="fr-FR" sz="1600" dirty="0" smtClean="0">
                          <a:latin typeface="Times New Roman" pitchFamily="18" charset="0"/>
                          <a:cs typeface="Times New Roman" pitchFamily="18" charset="0"/>
                        </a:rPr>
                        <a:t> sur  le rat </a:t>
                      </a:r>
                      <a:r>
                        <a:rPr lang="fr-FR" sz="1600" dirty="0" err="1" smtClean="0">
                          <a:latin typeface="Times New Roman" pitchFamily="18" charset="0"/>
                          <a:cs typeface="Times New Roman" pitchFamily="18" charset="0"/>
                        </a:rPr>
                        <a:t>hypophysectomisé</a:t>
                      </a:r>
                      <a:endParaRPr lang="fr-FR" sz="1600" dirty="0" smtClean="0">
                        <a:latin typeface="Times New Roman" pitchFamily="18" charset="0"/>
                        <a:cs typeface="Times New Roman" pitchFamily="18" charset="0"/>
                      </a:endParaRPr>
                    </a:p>
                    <a:p>
                      <a:pPr algn="l">
                        <a:lnSpc>
                          <a:spcPct val="115000"/>
                        </a:lnSpc>
                        <a:spcAft>
                          <a:spcPts val="0"/>
                        </a:spcAft>
                      </a:pPr>
                      <a:endParaRPr lang="fr-FR" sz="1600" dirty="0">
                        <a:latin typeface="Times New Roman" pitchFamily="18" charset="0"/>
                        <a:ea typeface="Calibri"/>
                        <a:cs typeface="Times New Roman" pitchFamily="18" charset="0"/>
                      </a:endParaRPr>
                    </a:p>
                  </a:txBody>
                  <a:tcPr marL="31428" marR="31428" marT="0" marB="0"/>
                </a:tc>
                <a:tc>
                  <a:txBody>
                    <a:bodyPr/>
                    <a:lstStyle/>
                    <a:p>
                      <a:pPr algn="l">
                        <a:lnSpc>
                          <a:spcPct val="115000"/>
                        </a:lnSpc>
                        <a:spcAft>
                          <a:spcPts val="0"/>
                        </a:spcAft>
                      </a:pPr>
                      <a:r>
                        <a:rPr lang="fr-FR" sz="1600" dirty="0">
                          <a:latin typeface="Times New Roman" pitchFamily="18" charset="0"/>
                          <a:cs typeface="Times New Roman" pitchFamily="18" charset="0"/>
                        </a:rPr>
                        <a:t>-toxicité par administration unique ou réitérée.</a:t>
                      </a:r>
                    </a:p>
                    <a:p>
                      <a:pPr algn="l">
                        <a:lnSpc>
                          <a:spcPct val="115000"/>
                        </a:lnSpc>
                        <a:spcAft>
                          <a:spcPts val="0"/>
                        </a:spcAft>
                      </a:pPr>
                      <a:r>
                        <a:rPr lang="fr-FR" sz="1600" dirty="0">
                          <a:latin typeface="Times New Roman" pitchFamily="18" charset="0"/>
                          <a:cs typeface="Times New Roman" pitchFamily="18" charset="0"/>
                        </a:rPr>
                        <a:t>-études de fonctions de reproduction (fertilité, embryotoxicité, tératogénèse, toxicité périnatale)</a:t>
                      </a:r>
                    </a:p>
                    <a:p>
                      <a:pPr algn="l">
                        <a:lnSpc>
                          <a:spcPct val="115000"/>
                        </a:lnSpc>
                        <a:spcAft>
                          <a:spcPts val="0"/>
                        </a:spcAft>
                      </a:pPr>
                      <a:r>
                        <a:rPr lang="fr-FR" sz="1600" dirty="0">
                          <a:latin typeface="Times New Roman" pitchFamily="18" charset="0"/>
                          <a:cs typeface="Times New Roman" pitchFamily="18" charset="0"/>
                        </a:rPr>
                        <a:t>-carcinogénèse</a:t>
                      </a:r>
                    </a:p>
                    <a:p>
                      <a:pPr algn="l">
                        <a:lnSpc>
                          <a:spcPct val="115000"/>
                        </a:lnSpc>
                        <a:spcAft>
                          <a:spcPts val="0"/>
                        </a:spcAft>
                      </a:pPr>
                      <a:endParaRPr lang="fr-FR" sz="1600" dirty="0">
                        <a:latin typeface="Times New Roman" pitchFamily="18" charset="0"/>
                        <a:ea typeface="Calibri"/>
                        <a:cs typeface="Times New Roman" pitchFamily="18" charset="0"/>
                      </a:endParaRPr>
                    </a:p>
                  </a:txBody>
                  <a:tcPr marL="31428" marR="31428" marT="0" marB="0"/>
                </a:tc>
                <a:tc>
                  <a:txBody>
                    <a:bodyPr/>
                    <a:lstStyle/>
                    <a:p>
                      <a:pPr algn="l">
                        <a:lnSpc>
                          <a:spcPct val="115000"/>
                        </a:lnSpc>
                        <a:spcAft>
                          <a:spcPts val="0"/>
                        </a:spcAft>
                      </a:pPr>
                      <a:r>
                        <a:rPr lang="fr-FR" sz="1600" dirty="0" smtClean="0">
                          <a:latin typeface="Times New Roman" pitchFamily="18" charset="0"/>
                          <a:cs typeface="Times New Roman" pitchFamily="18" charset="0"/>
                        </a:rPr>
                        <a:t>Modèles </a:t>
                      </a:r>
                      <a:r>
                        <a:rPr lang="fr-FR" sz="1600" dirty="0">
                          <a:latin typeface="Times New Roman" pitchFamily="18" charset="0"/>
                          <a:cs typeface="Times New Roman" pitchFamily="18" charset="0"/>
                        </a:rPr>
                        <a:t>pathologiques :</a:t>
                      </a:r>
                    </a:p>
                    <a:p>
                      <a:pPr marL="342900" lvl="0" indent="-342900" algn="l">
                        <a:lnSpc>
                          <a:spcPct val="115000"/>
                        </a:lnSpc>
                        <a:spcAft>
                          <a:spcPts val="0"/>
                        </a:spcAft>
                        <a:buFont typeface="Calibri"/>
                        <a:buNone/>
                      </a:pPr>
                      <a:r>
                        <a:rPr lang="fr-FR" sz="1600" dirty="0">
                          <a:latin typeface="Times New Roman" pitchFamily="18" charset="0"/>
                          <a:cs typeface="Times New Roman" pitchFamily="18" charset="0"/>
                        </a:rPr>
                        <a:t>Rat </a:t>
                      </a:r>
                      <a:r>
                        <a:rPr lang="fr-FR" sz="1600" dirty="0" err="1">
                          <a:latin typeface="Times New Roman" pitchFamily="18" charset="0"/>
                          <a:cs typeface="Times New Roman" pitchFamily="18" charset="0"/>
                        </a:rPr>
                        <a:t>gunn</a:t>
                      </a:r>
                      <a:r>
                        <a:rPr lang="fr-FR" sz="1600" dirty="0">
                          <a:latin typeface="Times New Roman" pitchFamily="18" charset="0"/>
                          <a:cs typeface="Times New Roman" pitchFamily="18" charset="0"/>
                        </a:rPr>
                        <a:t>: ictère </a:t>
                      </a:r>
                      <a:r>
                        <a:rPr lang="fr-FR" sz="1600" dirty="0" smtClean="0">
                          <a:latin typeface="Times New Roman" pitchFamily="18" charset="0"/>
                          <a:cs typeface="Times New Roman" pitchFamily="18" charset="0"/>
                        </a:rPr>
                        <a:t>à</a:t>
                      </a:r>
                      <a:r>
                        <a:rPr lang="fr-FR" sz="1600" baseline="0"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bilirubine</a:t>
                      </a:r>
                      <a:r>
                        <a:rPr lang="fr-FR" sz="1600" baseline="0"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libre</a:t>
                      </a:r>
                      <a:endParaRPr lang="fr-FR" sz="1600" dirty="0">
                        <a:latin typeface="Times New Roman" pitchFamily="18" charset="0"/>
                        <a:cs typeface="Times New Roman" pitchFamily="18" charset="0"/>
                      </a:endParaRPr>
                    </a:p>
                    <a:p>
                      <a:pPr marL="342900" lvl="0" indent="-342900" algn="l">
                        <a:lnSpc>
                          <a:spcPct val="115000"/>
                        </a:lnSpc>
                        <a:spcAft>
                          <a:spcPts val="0"/>
                        </a:spcAft>
                        <a:buFont typeface="Calibri"/>
                        <a:buNone/>
                      </a:pPr>
                      <a:r>
                        <a:rPr lang="fr-FR" sz="1600" dirty="0">
                          <a:latin typeface="Times New Roman" pitchFamily="18" charset="0"/>
                          <a:cs typeface="Times New Roman" pitchFamily="18" charset="0"/>
                        </a:rPr>
                        <a:t>Rat </a:t>
                      </a:r>
                      <a:r>
                        <a:rPr lang="fr-FR" sz="1600" dirty="0" err="1">
                          <a:latin typeface="Times New Roman" pitchFamily="18" charset="0"/>
                          <a:cs typeface="Times New Roman" pitchFamily="18" charset="0"/>
                        </a:rPr>
                        <a:t>Battleboro</a:t>
                      </a:r>
                      <a:r>
                        <a:rPr lang="fr-FR" sz="1600" dirty="0">
                          <a:latin typeface="Times New Roman" pitchFamily="18" charset="0"/>
                          <a:cs typeface="Times New Roman" pitchFamily="18" charset="0"/>
                        </a:rPr>
                        <a:t>: diabète insipide </a:t>
                      </a:r>
                      <a:endParaRPr lang="fr-FR" sz="1600" dirty="0">
                        <a:latin typeface="Times New Roman" pitchFamily="18" charset="0"/>
                        <a:ea typeface="Calibri"/>
                        <a:cs typeface="Times New Roman" pitchFamily="18" charset="0"/>
                      </a:endParaRPr>
                    </a:p>
                  </a:txBody>
                  <a:tcPr marL="31428" marR="31428" marT="0" marB="0"/>
                </a:tc>
              </a:tr>
            </a:tbl>
          </a:graphicData>
        </a:graphic>
      </p:graphicFrame>
      <p:sp>
        <p:nvSpPr>
          <p:cNvPr id="6" name="Titre 1"/>
          <p:cNvSpPr txBox="1">
            <a:spLocks/>
          </p:cNvSpPr>
          <p:nvPr/>
        </p:nvSpPr>
        <p:spPr>
          <a:xfrm>
            <a:off x="385698" y="1142984"/>
            <a:ext cx="8758302" cy="150019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2800" b="1" u="sng" noProof="0" dirty="0" smtClean="0">
                <a:solidFill>
                  <a:schemeClr val="accent6">
                    <a:lumMod val="75000"/>
                  </a:schemeClr>
                </a:solidFill>
              </a:rPr>
              <a:t>4</a:t>
            </a:r>
            <a:r>
              <a:rPr kumimoji="0" lang="fr-FR" sz="2800" b="1" i="0" u="sng" strike="noStrike" kern="1200" cap="none" spc="0" normalizeH="0" baseline="0" noProof="0" dirty="0" smtClean="0">
                <a:ln>
                  <a:noFill/>
                </a:ln>
                <a:solidFill>
                  <a:schemeClr val="accent6">
                    <a:lumMod val="75000"/>
                  </a:schemeClr>
                </a:solidFill>
                <a:effectLst/>
                <a:uLnTx/>
                <a:uFillTx/>
                <a:latin typeface="+mn-lt"/>
                <a:ea typeface="+mn-ea"/>
                <a:cs typeface="+mn-cs"/>
              </a:rPr>
              <a:t>- Les domaines d’utilisation des animaux de laboratoire:</a:t>
            </a:r>
            <a:r>
              <a:rPr kumimoji="0" lang="fr-FR" sz="3200" b="1" i="0" u="sng" strike="noStrike" kern="1200" cap="none" spc="0" normalizeH="0" baseline="0" noProof="0" dirty="0" smtClean="0">
                <a:ln>
                  <a:noFill/>
                </a:ln>
                <a:solidFill>
                  <a:schemeClr val="accent6">
                    <a:lumMod val="75000"/>
                  </a:schemeClr>
                </a:solidFill>
                <a:effectLst/>
                <a:uLnTx/>
                <a:uFillTx/>
                <a:latin typeface="+mj-lt"/>
                <a:ea typeface="+mj-ea"/>
                <a:cs typeface="+mj-cs"/>
              </a:rPr>
              <a:t/>
            </a:r>
            <a:br>
              <a:rPr kumimoji="0" lang="fr-FR" sz="3200" b="1" i="0" u="sng" strike="noStrike" kern="1200" cap="none" spc="0" normalizeH="0" baseline="0" noProof="0" dirty="0" smtClean="0">
                <a:ln>
                  <a:noFill/>
                </a:ln>
                <a:solidFill>
                  <a:schemeClr val="accent6">
                    <a:lumMod val="75000"/>
                  </a:schemeClr>
                </a:solidFill>
                <a:effectLst/>
                <a:uLnTx/>
                <a:uFillTx/>
                <a:latin typeface="+mj-lt"/>
                <a:ea typeface="+mj-ea"/>
                <a:cs typeface="+mj-cs"/>
              </a:rPr>
            </a:br>
            <a:endParaRPr kumimoji="0" lang="fr-FR" sz="3200" b="1" i="0" u="sng"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7" name="Titre 1"/>
          <p:cNvSpPr txBox="1">
            <a:spLocks/>
          </p:cNvSpPr>
          <p:nvPr/>
        </p:nvSpPr>
        <p:spPr>
          <a:xfrm>
            <a:off x="3995936" y="719126"/>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Choix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8" name="Espace réservé du contenu 8"/>
          <p:cNvGraphicFramePr>
            <a:graphicFrameLocks/>
          </p:cNvGraphicFramePr>
          <p:nvPr>
            <p:extLst>
              <p:ext uri="{D42A27DB-BD31-4B8C-83A1-F6EECF244321}">
                <p14:modId xmlns:p14="http://schemas.microsoft.com/office/powerpoint/2010/main" xmlns="" val="1771740595"/>
              </p:ext>
            </p:extLst>
          </p:nvPr>
        </p:nvGraphicFramePr>
        <p:xfrm>
          <a:off x="457200" y="71414"/>
          <a:ext cx="8229600"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0 0  L 0 -0.3331  E" pathEditMode="relative" ptsTypes="">
                                      <p:cBhvr>
                                        <p:cTn id="12"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42844" y="1500174"/>
          <a:ext cx="9001155" cy="6754368"/>
        </p:xfrm>
        <a:graphic>
          <a:graphicData uri="http://schemas.openxmlformats.org/drawingml/2006/table">
            <a:tbl>
              <a:tblPr>
                <a:tableStyleId>{10A1B5D5-9B99-4C35-A422-299274C87663}</a:tableStyleId>
              </a:tblPr>
              <a:tblGrid>
                <a:gridCol w="857256"/>
                <a:gridCol w="2415209"/>
                <a:gridCol w="2616816"/>
                <a:gridCol w="1897461"/>
                <a:gridCol w="1214413"/>
              </a:tblGrid>
              <a:tr h="539235">
                <a:tc>
                  <a:txBody>
                    <a:bodyPr/>
                    <a:lstStyle/>
                    <a:p>
                      <a:pPr>
                        <a:lnSpc>
                          <a:spcPct val="115000"/>
                        </a:lnSpc>
                        <a:spcAft>
                          <a:spcPts val="0"/>
                        </a:spcAft>
                      </a:pPr>
                      <a:r>
                        <a:rPr lang="fr-FR" sz="1600" dirty="0">
                          <a:latin typeface="Times New Roman" pitchFamily="18" charset="0"/>
                          <a:cs typeface="Times New Roman" pitchFamily="18" charset="0"/>
                        </a:rPr>
                        <a:t>Cobaye</a:t>
                      </a:r>
                      <a:endParaRPr lang="fr-FR" sz="1600" dirty="0">
                        <a:latin typeface="Times New Roman" pitchFamily="18" charset="0"/>
                        <a:ea typeface="Calibri"/>
                        <a:cs typeface="Times New Roman" pitchFamily="18" charset="0"/>
                      </a:endParaRPr>
                    </a:p>
                  </a:txBody>
                  <a:tcPr marL="31428" marR="31428" marT="0" marB="0"/>
                </a:tc>
                <a:tc>
                  <a:txBody>
                    <a:bodyPr/>
                    <a:lstStyle/>
                    <a:p>
                      <a:pPr>
                        <a:lnSpc>
                          <a:spcPct val="115000"/>
                        </a:lnSpc>
                        <a:spcAft>
                          <a:spcPts val="0"/>
                        </a:spcAft>
                      </a:pPr>
                      <a:r>
                        <a:rPr lang="fr-FR" sz="1600" dirty="0">
                          <a:latin typeface="Times New Roman" pitchFamily="18" charset="0"/>
                          <a:cs typeface="Times New Roman" pitchFamily="18" charset="0"/>
                        </a:rPr>
                        <a:t>Animal entier ou organes isolés </a:t>
                      </a:r>
                      <a:r>
                        <a:rPr lang="fr-FR" sz="1600" dirty="0" smtClean="0">
                          <a:latin typeface="Times New Roman" pitchFamily="18" charset="0"/>
                          <a:cs typeface="Times New Roman" pitchFamily="18" charset="0"/>
                        </a:rPr>
                        <a:t>:</a:t>
                      </a:r>
                    </a:p>
                    <a:p>
                      <a:pPr>
                        <a:lnSpc>
                          <a:spcPct val="115000"/>
                        </a:lnSpc>
                        <a:spcAft>
                          <a:spcPts val="0"/>
                        </a:spcAft>
                      </a:pPr>
                      <a:r>
                        <a:rPr lang="fr-FR" sz="1600" dirty="0" smtClean="0">
                          <a:latin typeface="Times New Roman" pitchFamily="18" charset="0"/>
                          <a:cs typeface="Times New Roman" pitchFamily="18" charset="0"/>
                        </a:rPr>
                        <a:t>Anti </a:t>
                      </a:r>
                      <a:r>
                        <a:rPr lang="fr-FR" sz="1600" dirty="0" err="1" smtClean="0">
                          <a:latin typeface="Times New Roman" pitchFamily="18" charset="0"/>
                          <a:cs typeface="Times New Roman" pitchFamily="18" charset="0"/>
                        </a:rPr>
                        <a:t>tussifs</a:t>
                      </a:r>
                      <a:endParaRPr lang="fr-FR" sz="1600" dirty="0" smtClean="0">
                        <a:latin typeface="Times New Roman" pitchFamily="18" charset="0"/>
                        <a:cs typeface="Times New Roman" pitchFamily="18" charset="0"/>
                      </a:endParaRPr>
                    </a:p>
                    <a:p>
                      <a:pPr>
                        <a:lnSpc>
                          <a:spcPct val="115000"/>
                        </a:lnSpc>
                        <a:spcAft>
                          <a:spcPts val="0"/>
                        </a:spcAft>
                      </a:pPr>
                      <a:r>
                        <a:rPr lang="fr-FR" sz="1600" dirty="0" smtClean="0">
                          <a:latin typeface="Times New Roman" pitchFamily="18" charset="0"/>
                          <a:cs typeface="Times New Roman" pitchFamily="18" charset="0"/>
                        </a:rPr>
                        <a:t>Anti histaminiques</a:t>
                      </a:r>
                    </a:p>
                    <a:p>
                      <a:pPr>
                        <a:lnSpc>
                          <a:spcPct val="115000"/>
                        </a:lnSpc>
                        <a:spcAft>
                          <a:spcPts val="0"/>
                        </a:spcAft>
                      </a:pPr>
                      <a:r>
                        <a:rPr lang="fr-FR" sz="1600" dirty="0" smtClean="0">
                          <a:latin typeface="Times New Roman" pitchFamily="18" charset="0"/>
                          <a:cs typeface="Times New Roman" pitchFamily="18" charset="0"/>
                        </a:rPr>
                        <a:t>Anesthésiques locaux</a:t>
                      </a:r>
                    </a:p>
                    <a:p>
                      <a:pPr>
                        <a:lnSpc>
                          <a:spcPct val="115000"/>
                        </a:lnSpc>
                        <a:spcAft>
                          <a:spcPts val="0"/>
                        </a:spcAft>
                      </a:pPr>
                      <a:r>
                        <a:rPr lang="fr-FR" sz="1600" dirty="0" smtClean="0">
                          <a:latin typeface="Times New Roman" pitchFamily="18" charset="0"/>
                          <a:cs typeface="Times New Roman" pitchFamily="18" charset="0"/>
                        </a:rPr>
                        <a:t>Spasmolytiques</a:t>
                      </a:r>
                    </a:p>
                    <a:p>
                      <a:pPr>
                        <a:lnSpc>
                          <a:spcPct val="115000"/>
                        </a:lnSpc>
                        <a:spcAft>
                          <a:spcPts val="0"/>
                        </a:spcAft>
                      </a:pPr>
                      <a:r>
                        <a:rPr lang="fr-FR" sz="1600" dirty="0" smtClean="0">
                          <a:latin typeface="Times New Roman" pitchFamily="18" charset="0"/>
                          <a:cs typeface="Times New Roman" pitchFamily="18" charset="0"/>
                        </a:rPr>
                        <a:t>Ocytociques</a:t>
                      </a:r>
                    </a:p>
                    <a:p>
                      <a:pPr>
                        <a:lnSpc>
                          <a:spcPct val="115000"/>
                        </a:lnSpc>
                        <a:spcAft>
                          <a:spcPts val="0"/>
                        </a:spcAft>
                      </a:pPr>
                      <a:r>
                        <a:rPr lang="fr-FR" sz="1600" dirty="0" smtClean="0">
                          <a:latin typeface="Times New Roman" pitchFamily="18" charset="0"/>
                          <a:cs typeface="Times New Roman" pitchFamily="18" charset="0"/>
                        </a:rPr>
                        <a:t>Vasomoteurs</a:t>
                      </a:r>
                    </a:p>
                  </a:txBody>
                  <a:tcPr marL="31428" marR="31428" marT="0" marB="0"/>
                </a:tc>
                <a:tc>
                  <a:txBody>
                    <a:bodyPr/>
                    <a:lstStyle/>
                    <a:p>
                      <a:pPr>
                        <a:buClr>
                          <a:srgbClr val="FF0000"/>
                        </a:buClr>
                        <a:buNone/>
                      </a:pPr>
                      <a:r>
                        <a:rPr lang="fr-FR" sz="1600" dirty="0" smtClean="0">
                          <a:latin typeface="Times New Roman" pitchFamily="18" charset="0"/>
                          <a:cs typeface="Times New Roman" pitchFamily="18" charset="0"/>
                        </a:rPr>
                        <a:t>- Toxicité anormale : </a:t>
                      </a:r>
                      <a:r>
                        <a:rPr lang="fr-FR" sz="1600" dirty="0" err="1" smtClean="0">
                          <a:latin typeface="Times New Roman" pitchFamily="18" charset="0"/>
                          <a:cs typeface="Times New Roman" pitchFamily="18" charset="0"/>
                        </a:rPr>
                        <a:t>immunsérums</a:t>
                      </a:r>
                      <a:r>
                        <a:rPr lang="fr-FR" sz="1600" dirty="0" smtClean="0">
                          <a:latin typeface="Times New Roman" pitchFamily="18" charset="0"/>
                          <a:cs typeface="Times New Roman" pitchFamily="18" charset="0"/>
                        </a:rPr>
                        <a:t> et vaccins pour usages humain et vétérinaire</a:t>
                      </a:r>
                    </a:p>
                    <a:p>
                      <a:pPr>
                        <a:buClr>
                          <a:srgbClr val="FF0000"/>
                        </a:buClr>
                        <a:buNone/>
                      </a:pPr>
                      <a:r>
                        <a:rPr lang="fr-FR" sz="1600" dirty="0" smtClean="0">
                          <a:latin typeface="Times New Roman" pitchFamily="18" charset="0"/>
                          <a:cs typeface="Times New Roman" pitchFamily="18" charset="0"/>
                        </a:rPr>
                        <a:t>- Recherche d'Histamine sur iléon isolé- Insuline, activité retard (des techniques in vitro sont en cours d'essais)</a:t>
                      </a:r>
                    </a:p>
                    <a:p>
                      <a:pPr>
                        <a:buClr>
                          <a:srgbClr val="FF0000"/>
                        </a:buClr>
                        <a:buNone/>
                      </a:pPr>
                      <a:r>
                        <a:rPr lang="fr-FR" sz="1600" dirty="0" smtClean="0">
                          <a:latin typeface="Times New Roman" pitchFamily="18" charset="0"/>
                          <a:cs typeface="Times New Roman" pitchFamily="18" charset="0"/>
                        </a:rPr>
                        <a:t>- Titrage d'activité du vaccin diphtérique et tétanique adsorbé : dose protectrice et épreuve létale.</a:t>
                      </a:r>
                    </a:p>
                    <a:p>
                      <a:pPr>
                        <a:lnSpc>
                          <a:spcPct val="115000"/>
                        </a:lnSpc>
                        <a:spcAft>
                          <a:spcPts val="0"/>
                        </a:spcAft>
                      </a:pPr>
                      <a:endParaRPr lang="fr-FR" sz="1600" dirty="0">
                        <a:latin typeface="Times New Roman" pitchFamily="18" charset="0"/>
                        <a:ea typeface="Calibri"/>
                        <a:cs typeface="Times New Roman" pitchFamily="18" charset="0"/>
                      </a:endParaRPr>
                    </a:p>
                  </a:txBody>
                  <a:tcPr marL="31428" marR="31428" marT="0" marB="0"/>
                </a:tc>
                <a:tc>
                  <a:txBody>
                    <a:bodyPr/>
                    <a:lstStyle/>
                    <a:p>
                      <a:pPr>
                        <a:lnSpc>
                          <a:spcPct val="115000"/>
                        </a:lnSpc>
                        <a:spcAft>
                          <a:spcPts val="0"/>
                        </a:spcAft>
                      </a:pPr>
                      <a:r>
                        <a:rPr lang="fr-FR" sz="1600" dirty="0">
                          <a:latin typeface="Times New Roman" pitchFamily="18" charset="0"/>
                          <a:cs typeface="Times New Roman" pitchFamily="18" charset="0"/>
                        </a:rPr>
                        <a:t>Spécialement au niveau de l’oreille ; pouvoir cancérogène (sensibilité aux hydrocarbures, aux œstrogènes) </a:t>
                      </a:r>
                      <a:endParaRPr lang="fr-FR" sz="1600" dirty="0" smtClean="0">
                        <a:latin typeface="Times New Roman" pitchFamily="18" charset="0"/>
                        <a:cs typeface="Times New Roman" pitchFamily="18" charset="0"/>
                      </a:endParaRPr>
                    </a:p>
                    <a:p>
                      <a:pPr lvl="0">
                        <a:buClr>
                          <a:srgbClr val="FF0000"/>
                        </a:buClr>
                      </a:pPr>
                      <a:r>
                        <a:rPr lang="fr-FR" sz="1600" dirty="0" smtClean="0">
                          <a:latin typeface="Times New Roman" pitchFamily="18" charset="0"/>
                          <a:cs typeface="Times New Roman" pitchFamily="18" charset="0"/>
                        </a:rPr>
                        <a:t>En pathologies expérimentales : virales ; bactériennes BK,</a:t>
                      </a:r>
                      <a:r>
                        <a:rPr lang="fr-FR" sz="1600" baseline="0"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parasitaires (leishmaniose, amibiase, trypanosomiase)</a:t>
                      </a:r>
                    </a:p>
                    <a:p>
                      <a:pPr>
                        <a:lnSpc>
                          <a:spcPct val="115000"/>
                        </a:lnSpc>
                        <a:spcAft>
                          <a:spcPts val="0"/>
                        </a:spcAft>
                      </a:pPr>
                      <a:endParaRPr lang="fr-FR" sz="1600" dirty="0">
                        <a:latin typeface="Times New Roman" pitchFamily="18" charset="0"/>
                        <a:ea typeface="Calibri"/>
                        <a:cs typeface="Times New Roman" pitchFamily="18" charset="0"/>
                      </a:endParaRPr>
                    </a:p>
                  </a:txBody>
                  <a:tcPr marL="31428" marR="31428" marT="0" marB="0"/>
                </a:tc>
                <a:tc>
                  <a:txBody>
                    <a:bodyPr/>
                    <a:lstStyle/>
                    <a:p>
                      <a:pPr>
                        <a:lnSpc>
                          <a:spcPct val="115000"/>
                        </a:lnSpc>
                        <a:spcAft>
                          <a:spcPts val="0"/>
                        </a:spcAft>
                      </a:pPr>
                      <a:r>
                        <a:rPr lang="fr-FR" sz="1600" dirty="0">
                          <a:latin typeface="Times New Roman" pitchFamily="18" charset="0"/>
                          <a:cs typeface="Times New Roman" pitchFamily="18" charset="0"/>
                        </a:rPr>
                        <a:t>Immunologie</a:t>
                      </a:r>
                    </a:p>
                    <a:p>
                      <a:pPr>
                        <a:lnSpc>
                          <a:spcPct val="115000"/>
                        </a:lnSpc>
                        <a:spcAft>
                          <a:spcPts val="0"/>
                        </a:spcAft>
                      </a:pPr>
                      <a:r>
                        <a:rPr lang="fr-FR" sz="1600" dirty="0" err="1">
                          <a:latin typeface="Times New Roman" pitchFamily="18" charset="0"/>
                          <a:cs typeface="Times New Roman" pitchFamily="18" charset="0"/>
                        </a:rPr>
                        <a:t>Dermocosmétologie</a:t>
                      </a:r>
                      <a:endParaRPr lang="fr-FR" sz="1600" dirty="0">
                        <a:latin typeface="Times New Roman" pitchFamily="18" charset="0"/>
                        <a:ea typeface="Calibri"/>
                        <a:cs typeface="Times New Roman" pitchFamily="18" charset="0"/>
                      </a:endParaRPr>
                    </a:p>
                  </a:txBody>
                  <a:tcPr marL="31428" marR="31428" marT="0" marB="0"/>
                </a:tc>
              </a:tr>
              <a:tr h="323540">
                <a:tc>
                  <a:txBody>
                    <a:bodyPr/>
                    <a:lstStyle/>
                    <a:p>
                      <a:pPr>
                        <a:lnSpc>
                          <a:spcPct val="115000"/>
                        </a:lnSpc>
                        <a:spcAft>
                          <a:spcPts val="0"/>
                        </a:spcAft>
                      </a:pPr>
                      <a:r>
                        <a:rPr lang="fr-FR" sz="1600">
                          <a:latin typeface="Times New Roman" pitchFamily="18" charset="0"/>
                          <a:cs typeface="Times New Roman" pitchFamily="18" charset="0"/>
                        </a:rPr>
                        <a:t>Hamster</a:t>
                      </a:r>
                      <a:endParaRPr lang="fr-FR" sz="1600">
                        <a:latin typeface="Times New Roman" pitchFamily="18" charset="0"/>
                        <a:ea typeface="Calibri"/>
                        <a:cs typeface="Times New Roman" pitchFamily="18" charset="0"/>
                      </a:endParaRPr>
                    </a:p>
                  </a:txBody>
                  <a:tcPr marL="31428" marR="31428" marT="0" marB="0"/>
                </a:tc>
                <a:tc>
                  <a:txBody>
                    <a:bodyPr/>
                    <a:lstStyle/>
                    <a:p>
                      <a:pPr>
                        <a:lnSpc>
                          <a:spcPct val="115000"/>
                        </a:lnSpc>
                        <a:spcAft>
                          <a:spcPts val="0"/>
                        </a:spcAft>
                      </a:pPr>
                      <a:r>
                        <a:rPr lang="fr-FR" sz="1600" dirty="0" smtClean="0">
                          <a:latin typeface="Times New Roman" pitchFamily="18" charset="0"/>
                          <a:cs typeface="Times New Roman" pitchFamily="18" charset="0"/>
                        </a:rPr>
                        <a:t>Métabolisme</a:t>
                      </a:r>
                      <a:endParaRPr lang="fr-FR" sz="1600" dirty="0">
                        <a:latin typeface="Times New Roman" pitchFamily="18" charset="0"/>
                        <a:ea typeface="Calibri"/>
                        <a:cs typeface="Times New Roman" pitchFamily="18" charset="0"/>
                      </a:endParaRPr>
                    </a:p>
                  </a:txBody>
                  <a:tcPr marL="31428" marR="31428" marT="0" marB="0"/>
                </a:tc>
                <a:tc>
                  <a:txBody>
                    <a:bodyPr/>
                    <a:lstStyle/>
                    <a:p>
                      <a:pPr>
                        <a:lnSpc>
                          <a:spcPct val="115000"/>
                        </a:lnSpc>
                        <a:spcAft>
                          <a:spcPts val="0"/>
                        </a:spcAft>
                      </a:pPr>
                      <a:endParaRPr lang="fr-FR" sz="1600">
                        <a:latin typeface="Times New Roman" pitchFamily="18" charset="0"/>
                        <a:ea typeface="Calibri"/>
                        <a:cs typeface="Times New Roman" pitchFamily="18" charset="0"/>
                      </a:endParaRPr>
                    </a:p>
                  </a:txBody>
                  <a:tcPr marL="31428" marR="31428" marT="0" marB="0"/>
                </a:tc>
                <a:tc>
                  <a:txBody>
                    <a:bodyPr/>
                    <a:lstStyle/>
                    <a:p>
                      <a:pPr>
                        <a:lnSpc>
                          <a:spcPct val="115000"/>
                        </a:lnSpc>
                        <a:spcAft>
                          <a:spcPts val="0"/>
                        </a:spcAft>
                      </a:pPr>
                      <a:r>
                        <a:rPr lang="fr-FR" sz="1600">
                          <a:latin typeface="Times New Roman" pitchFamily="18" charset="0"/>
                          <a:cs typeface="Times New Roman" pitchFamily="18" charset="0"/>
                        </a:rPr>
                        <a:t>Tératogénèse</a:t>
                      </a:r>
                    </a:p>
                    <a:p>
                      <a:pPr>
                        <a:lnSpc>
                          <a:spcPct val="115000"/>
                        </a:lnSpc>
                        <a:spcAft>
                          <a:spcPts val="0"/>
                        </a:spcAft>
                      </a:pPr>
                      <a:r>
                        <a:rPr lang="fr-FR" sz="1600">
                          <a:latin typeface="Times New Roman" pitchFamily="18" charset="0"/>
                          <a:cs typeface="Times New Roman" pitchFamily="18" charset="0"/>
                        </a:rPr>
                        <a:t>Cancérogénèse</a:t>
                      </a:r>
                    </a:p>
                    <a:p>
                      <a:pPr>
                        <a:lnSpc>
                          <a:spcPct val="115000"/>
                        </a:lnSpc>
                        <a:spcAft>
                          <a:spcPts val="0"/>
                        </a:spcAft>
                      </a:pPr>
                      <a:r>
                        <a:rPr lang="fr-FR" sz="1600">
                          <a:latin typeface="Times New Roman" pitchFamily="18" charset="0"/>
                          <a:cs typeface="Times New Roman" pitchFamily="18" charset="0"/>
                        </a:rPr>
                        <a:t>Mutagénèse</a:t>
                      </a:r>
                      <a:endParaRPr lang="fr-FR" sz="1600">
                        <a:latin typeface="Times New Roman" pitchFamily="18" charset="0"/>
                        <a:ea typeface="Calibri"/>
                        <a:cs typeface="Times New Roman" pitchFamily="18" charset="0"/>
                      </a:endParaRPr>
                    </a:p>
                  </a:txBody>
                  <a:tcPr marL="31428" marR="31428" marT="0" marB="0"/>
                </a:tc>
                <a:tc>
                  <a:txBody>
                    <a:bodyPr/>
                    <a:lstStyle/>
                    <a:p>
                      <a:pPr>
                        <a:lnSpc>
                          <a:spcPct val="115000"/>
                        </a:lnSpc>
                        <a:spcAft>
                          <a:spcPts val="0"/>
                        </a:spcAft>
                      </a:pPr>
                      <a:r>
                        <a:rPr lang="fr-FR" sz="1600" dirty="0" smtClean="0">
                          <a:latin typeface="Times New Roman" pitchFamily="18" charset="0"/>
                          <a:cs typeface="Times New Roman" pitchFamily="18" charset="0"/>
                        </a:rPr>
                        <a:t>Odontologie</a:t>
                      </a:r>
                      <a:endParaRPr lang="fr-FR" sz="1600" dirty="0">
                        <a:latin typeface="Times New Roman" pitchFamily="18" charset="0"/>
                        <a:cs typeface="Times New Roman" pitchFamily="18" charset="0"/>
                      </a:endParaRPr>
                    </a:p>
                  </a:txBody>
                  <a:tcPr marL="31428" marR="31428" marT="0" marB="0"/>
                </a:tc>
              </a:tr>
              <a:tr h="647082">
                <a:tc>
                  <a:txBody>
                    <a:bodyPr/>
                    <a:lstStyle/>
                    <a:p>
                      <a:pPr>
                        <a:lnSpc>
                          <a:spcPct val="115000"/>
                        </a:lnSpc>
                        <a:spcAft>
                          <a:spcPts val="0"/>
                        </a:spcAft>
                      </a:pPr>
                      <a:r>
                        <a:rPr lang="fr-FR" sz="1600">
                          <a:latin typeface="Times New Roman" pitchFamily="18" charset="0"/>
                          <a:cs typeface="Times New Roman" pitchFamily="18" charset="0"/>
                        </a:rPr>
                        <a:t>Lapin</a:t>
                      </a:r>
                      <a:endParaRPr lang="fr-FR" sz="1600">
                        <a:latin typeface="Times New Roman" pitchFamily="18" charset="0"/>
                        <a:ea typeface="Calibri"/>
                        <a:cs typeface="Times New Roman" pitchFamily="18" charset="0"/>
                      </a:endParaRPr>
                    </a:p>
                  </a:txBody>
                  <a:tcPr marL="31428" marR="31428" marT="0" marB="0"/>
                </a:tc>
                <a:tc>
                  <a:txBody>
                    <a:bodyPr/>
                    <a:lstStyle/>
                    <a:p>
                      <a:pPr>
                        <a:lnSpc>
                          <a:spcPct val="115000"/>
                        </a:lnSpc>
                        <a:spcAft>
                          <a:spcPts val="0"/>
                        </a:spcAft>
                      </a:pPr>
                      <a:r>
                        <a:rPr lang="fr-FR" sz="1600" dirty="0">
                          <a:latin typeface="Times New Roman" pitchFamily="18" charset="0"/>
                          <a:cs typeface="Times New Roman" pitchFamily="18" charset="0"/>
                        </a:rPr>
                        <a:t>Organes isolés :cœur, oreillettes, aorte, duodénum, foie(étude de métabolisme)</a:t>
                      </a:r>
                    </a:p>
                    <a:p>
                      <a:pPr>
                        <a:lnSpc>
                          <a:spcPct val="115000"/>
                        </a:lnSpc>
                        <a:spcAft>
                          <a:spcPts val="0"/>
                        </a:spcAft>
                      </a:pPr>
                      <a:r>
                        <a:rPr lang="fr-FR" sz="1600" dirty="0">
                          <a:latin typeface="Times New Roman" pitchFamily="18" charset="0"/>
                          <a:cs typeface="Times New Roman" pitchFamily="18" charset="0"/>
                        </a:rPr>
                        <a:t>Domaine cardiovasculaire :</a:t>
                      </a:r>
                    </a:p>
                    <a:p>
                      <a:pPr>
                        <a:lnSpc>
                          <a:spcPct val="115000"/>
                        </a:lnSpc>
                        <a:spcAft>
                          <a:spcPts val="0"/>
                        </a:spcAft>
                      </a:pPr>
                      <a:r>
                        <a:rPr lang="fr-FR" sz="1600" dirty="0" err="1">
                          <a:latin typeface="Times New Roman" pitchFamily="18" charset="0"/>
                          <a:cs typeface="Times New Roman" pitchFamily="18" charset="0"/>
                        </a:rPr>
                        <a:t>Vasoactifs</a:t>
                      </a:r>
                      <a:r>
                        <a:rPr lang="fr-FR" sz="1600" dirty="0">
                          <a:latin typeface="Times New Roman" pitchFamily="18" charset="0"/>
                          <a:cs typeface="Times New Roman" pitchFamily="18" charset="0"/>
                        </a:rPr>
                        <a:t>, </a:t>
                      </a:r>
                      <a:r>
                        <a:rPr lang="fr-FR" sz="1600" dirty="0" err="1">
                          <a:latin typeface="Times New Roman" pitchFamily="18" charset="0"/>
                          <a:cs typeface="Times New Roman" pitchFamily="18" charset="0"/>
                        </a:rPr>
                        <a:t>antiarythmiques</a:t>
                      </a:r>
                      <a:r>
                        <a:rPr lang="fr-FR" sz="1600" dirty="0">
                          <a:latin typeface="Times New Roman" pitchFamily="18" charset="0"/>
                          <a:cs typeface="Times New Roman" pitchFamily="18" charset="0"/>
                        </a:rPr>
                        <a:t>, antiagrégants plaquettaires, </a:t>
                      </a:r>
                      <a:r>
                        <a:rPr lang="fr-FR" sz="1600" dirty="0" err="1">
                          <a:latin typeface="Times New Roman" pitchFamily="18" charset="0"/>
                          <a:cs typeface="Times New Roman" pitchFamily="18" charset="0"/>
                        </a:rPr>
                        <a:t>hypolipémiants</a:t>
                      </a:r>
                      <a:r>
                        <a:rPr lang="fr-FR" sz="1600" dirty="0">
                          <a:latin typeface="Times New Roman" pitchFamily="18" charset="0"/>
                          <a:cs typeface="Times New Roman" pitchFamily="18" charset="0"/>
                        </a:rPr>
                        <a:t>  (lapin : modèle </a:t>
                      </a:r>
                      <a:r>
                        <a:rPr lang="fr-FR" sz="1600" dirty="0" smtClean="0">
                          <a:latin typeface="Times New Roman" pitchFamily="18" charset="0"/>
                          <a:cs typeface="Times New Roman" pitchFamily="18" charset="0"/>
                        </a:rPr>
                        <a:t>d’athérome induit)</a:t>
                      </a:r>
                      <a:endParaRPr lang="fr-FR" sz="1600" dirty="0">
                        <a:latin typeface="Times New Roman" pitchFamily="18" charset="0"/>
                        <a:ea typeface="Calibri"/>
                        <a:cs typeface="Times New Roman" pitchFamily="18" charset="0"/>
                      </a:endParaRPr>
                    </a:p>
                  </a:txBody>
                  <a:tcPr marL="31428" marR="31428" marT="0" marB="0"/>
                </a:tc>
                <a:tc>
                  <a:txBody>
                    <a:bodyPr/>
                    <a:lstStyle/>
                    <a:p>
                      <a:pPr>
                        <a:buClr>
                          <a:srgbClr val="FF0000"/>
                        </a:buClr>
                        <a:buFont typeface="Wingdings" pitchFamily="2" charset="2"/>
                        <a:buNone/>
                      </a:pPr>
                      <a:endParaRPr lang="fr-FR" sz="1600" dirty="0" smtClean="0">
                        <a:latin typeface="Times New Roman" pitchFamily="18" charset="0"/>
                        <a:cs typeface="Times New Roman" pitchFamily="18" charset="0"/>
                      </a:endParaRPr>
                    </a:p>
                    <a:p>
                      <a:pPr lvl="1">
                        <a:buClr>
                          <a:srgbClr val="FF0000"/>
                        </a:buClr>
                        <a:buNone/>
                      </a:pPr>
                      <a:endParaRPr lang="fr-FR" sz="1600" dirty="0" smtClean="0">
                        <a:latin typeface="Times New Roman" pitchFamily="18" charset="0"/>
                        <a:cs typeface="Times New Roman" pitchFamily="18" charset="0"/>
                      </a:endParaRPr>
                    </a:p>
                  </a:txBody>
                  <a:tcPr marL="31428" marR="31428" marT="0" marB="0"/>
                </a:tc>
                <a:tc>
                  <a:txBody>
                    <a:bodyPr/>
                    <a:lstStyle/>
                    <a:p>
                      <a:pPr>
                        <a:lnSpc>
                          <a:spcPct val="115000"/>
                        </a:lnSpc>
                        <a:spcAft>
                          <a:spcPts val="0"/>
                        </a:spcAft>
                      </a:pPr>
                      <a:r>
                        <a:rPr lang="fr-FR" sz="1600" dirty="0">
                          <a:latin typeface="Times New Roman" pitchFamily="18" charset="0"/>
                          <a:cs typeface="Times New Roman" pitchFamily="18" charset="0"/>
                        </a:rPr>
                        <a:t>Tolérance </a:t>
                      </a:r>
                      <a:r>
                        <a:rPr lang="fr-FR" sz="1600" dirty="0" smtClean="0">
                          <a:latin typeface="Times New Roman" pitchFamily="18" charset="0"/>
                          <a:cs typeface="Times New Roman" pitchFamily="18" charset="0"/>
                        </a:rPr>
                        <a:t>oculaire et cutanée </a:t>
                      </a:r>
                      <a:endParaRPr lang="fr-FR" sz="1600" dirty="0">
                        <a:latin typeface="Times New Roman" pitchFamily="18" charset="0"/>
                        <a:cs typeface="Times New Roman" pitchFamily="18" charset="0"/>
                      </a:endParaRPr>
                    </a:p>
                    <a:p>
                      <a:pPr>
                        <a:lnSpc>
                          <a:spcPct val="115000"/>
                        </a:lnSpc>
                        <a:spcAft>
                          <a:spcPts val="0"/>
                        </a:spcAft>
                      </a:pPr>
                      <a:r>
                        <a:rPr lang="fr-FR" sz="1600" dirty="0">
                          <a:latin typeface="Times New Roman" pitchFamily="18" charset="0"/>
                          <a:cs typeface="Times New Roman" pitchFamily="18" charset="0"/>
                        </a:rPr>
                        <a:t>Tolérance intramusculaire</a:t>
                      </a:r>
                    </a:p>
                    <a:p>
                      <a:pPr marL="0" marR="0" indent="0" algn="l" defTabSz="914400" rtl="0" eaLnBrk="1" fontAlgn="auto" latinLnBrk="0" hangingPunct="1">
                        <a:lnSpc>
                          <a:spcPct val="115000"/>
                        </a:lnSpc>
                        <a:spcBef>
                          <a:spcPts val="0"/>
                        </a:spcBef>
                        <a:spcAft>
                          <a:spcPts val="0"/>
                        </a:spcAft>
                        <a:buClrTx/>
                        <a:buSzTx/>
                        <a:buFontTx/>
                        <a:buNone/>
                        <a:tabLst/>
                        <a:defRPr/>
                      </a:pPr>
                      <a:r>
                        <a:rPr lang="fr-FR" sz="1600" dirty="0" smtClean="0">
                          <a:latin typeface="Times New Roman" pitchFamily="18" charset="0"/>
                          <a:cs typeface="Times New Roman" pitchFamily="18" charset="0"/>
                        </a:rPr>
                        <a:t>Tératogénèse</a:t>
                      </a:r>
                    </a:p>
                    <a:p>
                      <a:pPr marL="0" marR="0" indent="0" algn="l" defTabSz="914400" rtl="0" eaLnBrk="1" fontAlgn="auto" latinLnBrk="0" hangingPunct="1">
                        <a:lnSpc>
                          <a:spcPct val="115000"/>
                        </a:lnSpc>
                        <a:spcBef>
                          <a:spcPts val="0"/>
                        </a:spcBef>
                        <a:spcAft>
                          <a:spcPts val="0"/>
                        </a:spcAft>
                        <a:buClrTx/>
                        <a:buSzTx/>
                        <a:buFontTx/>
                        <a:buNone/>
                        <a:tabLst/>
                        <a:defRPr/>
                      </a:pPr>
                      <a:r>
                        <a:rPr lang="fr-FR" sz="1600" dirty="0" smtClean="0">
                          <a:latin typeface="Times New Roman" pitchFamily="18" charset="0"/>
                          <a:cs typeface="Times New Roman" pitchFamily="18" charset="0"/>
                        </a:rPr>
                        <a:t>Essai des pyrogènes</a:t>
                      </a:r>
                      <a:endParaRPr lang="fr-FR" sz="1600" dirty="0" smtClean="0">
                        <a:latin typeface="Times New Roman" pitchFamily="18" charset="0"/>
                        <a:ea typeface="Calibri"/>
                        <a:cs typeface="Times New Roman" pitchFamily="18" charset="0"/>
                      </a:endParaRPr>
                    </a:p>
                  </a:txBody>
                  <a:tcPr marL="31428" marR="31428" marT="0" marB="0"/>
                </a:tc>
                <a:tc>
                  <a:txBody>
                    <a:bodyPr/>
                    <a:lstStyle/>
                    <a:p>
                      <a:pPr>
                        <a:lnSpc>
                          <a:spcPct val="115000"/>
                        </a:lnSpc>
                        <a:spcAft>
                          <a:spcPts val="0"/>
                        </a:spcAft>
                      </a:pPr>
                      <a:r>
                        <a:rPr lang="fr-FR" sz="1600" dirty="0" smtClean="0">
                          <a:latin typeface="Times New Roman" pitchFamily="18" charset="0"/>
                          <a:cs typeface="Times New Roman" pitchFamily="18" charset="0"/>
                        </a:rPr>
                        <a:t>Cosmétologie ***</a:t>
                      </a:r>
                      <a:endParaRPr lang="fr-FR" sz="1600" dirty="0">
                        <a:latin typeface="Times New Roman" pitchFamily="18" charset="0"/>
                        <a:ea typeface="Calibri"/>
                        <a:cs typeface="Times New Roman" pitchFamily="18" charset="0"/>
                      </a:endParaRPr>
                    </a:p>
                  </a:txBody>
                  <a:tcPr marL="31428" marR="31428" marT="0" marB="0"/>
                </a:tc>
              </a:tr>
            </a:tbl>
          </a:graphicData>
        </a:graphic>
      </p:graphicFrame>
      <p:sp>
        <p:nvSpPr>
          <p:cNvPr id="4" name="Titre 1"/>
          <p:cNvSpPr txBox="1">
            <a:spLocks/>
          </p:cNvSpPr>
          <p:nvPr/>
        </p:nvSpPr>
        <p:spPr>
          <a:xfrm>
            <a:off x="3995936" y="719126"/>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Choix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5" name="Espace réservé du contenu 8"/>
          <p:cNvGraphicFramePr>
            <a:graphicFrameLocks/>
          </p:cNvGraphicFramePr>
          <p:nvPr>
            <p:extLst>
              <p:ext uri="{D42A27DB-BD31-4B8C-83A1-F6EECF244321}">
                <p14:modId xmlns:p14="http://schemas.microsoft.com/office/powerpoint/2010/main" xmlns="" val="1771740595"/>
              </p:ext>
            </p:extLst>
          </p:nvPr>
        </p:nvGraphicFramePr>
        <p:xfrm>
          <a:off x="457200" y="71414"/>
          <a:ext cx="8229600"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0 0  L 0 -0.3331  E" pathEditMode="relative" ptsTypes="">
                                      <p:cBhvr>
                                        <p:cTn id="12"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00108"/>
            <a:ext cx="8229600" cy="5357850"/>
          </a:xfrm>
        </p:spPr>
        <p:txBody>
          <a:bodyPr/>
          <a:lstStyle/>
          <a:p>
            <a:pPr>
              <a:buNone/>
            </a:pPr>
            <a:r>
              <a:rPr lang="fr-FR" b="1" u="sng" dirty="0" smtClean="0">
                <a:solidFill>
                  <a:schemeClr val="accent6">
                    <a:lumMod val="75000"/>
                  </a:schemeClr>
                </a:solidFill>
              </a:rPr>
              <a:t>Autres espèces :</a:t>
            </a:r>
          </a:p>
          <a:p>
            <a:pPr>
              <a:buNone/>
            </a:pPr>
            <a:endParaRPr lang="fr-FR" dirty="0"/>
          </a:p>
        </p:txBody>
      </p:sp>
      <p:graphicFrame>
        <p:nvGraphicFramePr>
          <p:cNvPr id="4" name="Tableau 3"/>
          <p:cNvGraphicFramePr>
            <a:graphicFrameLocks noGrp="1"/>
          </p:cNvGraphicFramePr>
          <p:nvPr/>
        </p:nvGraphicFramePr>
        <p:xfrm>
          <a:off x="214282" y="1974228"/>
          <a:ext cx="8643998" cy="4019296"/>
        </p:xfrm>
        <a:graphic>
          <a:graphicData uri="http://schemas.openxmlformats.org/drawingml/2006/table">
            <a:tbl>
              <a:tblPr firstRow="1" bandRow="1">
                <a:tableStyleId>{D27102A9-8310-4765-A935-A1911B00CA55}</a:tableStyleId>
              </a:tblPr>
              <a:tblGrid>
                <a:gridCol w="3286148"/>
                <a:gridCol w="5357850"/>
              </a:tblGrid>
              <a:tr h="370840">
                <a:tc>
                  <a:txBody>
                    <a:bodyPr/>
                    <a:lstStyle/>
                    <a:p>
                      <a:pPr algn="ctr"/>
                      <a:r>
                        <a:rPr lang="fr-FR" dirty="0" smtClean="0"/>
                        <a:t>Espèce</a:t>
                      </a:r>
                      <a:endParaRPr lang="fr-FR" dirty="0"/>
                    </a:p>
                  </a:txBody>
                  <a:tcPr/>
                </a:tc>
                <a:tc>
                  <a:txBody>
                    <a:bodyPr/>
                    <a:lstStyle/>
                    <a:p>
                      <a:pPr algn="ctr"/>
                      <a:r>
                        <a:rPr lang="fr-FR" dirty="0" smtClean="0"/>
                        <a:t>Principaux usages</a:t>
                      </a:r>
                      <a:endParaRPr lang="fr-FR" dirty="0"/>
                    </a:p>
                  </a:txBody>
                  <a:tcPr/>
                </a:tc>
              </a:tr>
              <a:tr h="370840">
                <a:tc>
                  <a:txBody>
                    <a:bodyPr/>
                    <a:lstStyle/>
                    <a:p>
                      <a:pPr algn="ctr"/>
                      <a:r>
                        <a:rPr lang="fr-FR" dirty="0" smtClean="0"/>
                        <a:t>Chien</a:t>
                      </a:r>
                      <a:endParaRPr lang="fr-FR" dirty="0"/>
                    </a:p>
                  </a:txBody>
                  <a:tcPr/>
                </a:tc>
                <a:tc>
                  <a:txBody>
                    <a:bodyPr/>
                    <a:lstStyle/>
                    <a:p>
                      <a:pPr algn="ctr"/>
                      <a:r>
                        <a:rPr lang="fr-FR" dirty="0" smtClean="0"/>
                        <a:t>Appareil cardio-vasculaire </a:t>
                      </a:r>
                    </a:p>
                    <a:p>
                      <a:pPr algn="ctr"/>
                      <a:r>
                        <a:rPr lang="fr-FR" sz="1800" dirty="0" smtClean="0">
                          <a:solidFill>
                            <a:srgbClr val="404040"/>
                          </a:solidFill>
                          <a:latin typeface="Times New Roman" pitchFamily="18" charset="0"/>
                          <a:ea typeface="Calibri"/>
                          <a:cs typeface="Times New Roman" pitchFamily="18" charset="0"/>
                        </a:rPr>
                        <a:t>Essais de toxicité à moyen et à long terme </a:t>
                      </a:r>
                      <a:endParaRPr lang="fr-FR" dirty="0"/>
                    </a:p>
                  </a:txBody>
                  <a:tcPr/>
                </a:tc>
              </a:tr>
              <a:tr h="370840">
                <a:tc>
                  <a:txBody>
                    <a:bodyPr/>
                    <a:lstStyle/>
                    <a:p>
                      <a:pPr algn="ctr"/>
                      <a:r>
                        <a:rPr lang="fr-FR" dirty="0" smtClean="0"/>
                        <a:t>Chat</a:t>
                      </a:r>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Neuropharmacologie: </a:t>
                      </a:r>
                      <a:r>
                        <a:rPr lang="fr-FR" sz="1800" dirty="0" smtClean="0">
                          <a:solidFill>
                            <a:srgbClr val="404040"/>
                          </a:solidFill>
                          <a:latin typeface="Times New Roman" pitchFamily="18" charset="0"/>
                          <a:ea typeface="Calibri"/>
                          <a:cs typeface="Times New Roman" pitchFamily="18" charset="0"/>
                        </a:rPr>
                        <a:t>Modèle d’épilepsie</a:t>
                      </a:r>
                      <a:r>
                        <a:rPr lang="fr-FR" sz="1800" baseline="0" dirty="0" smtClean="0">
                          <a:solidFill>
                            <a:schemeClr val="tx1"/>
                          </a:solidFill>
                          <a:latin typeface="Times New Roman" pitchFamily="18" charset="0"/>
                          <a:ea typeface="Calibri"/>
                          <a:cs typeface="Times New Roman" pitchFamily="18" charset="0"/>
                        </a:rPr>
                        <a:t> et psychotropes.</a:t>
                      </a:r>
                      <a:endParaRPr lang="fr-FR"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Médicaments</a:t>
                      </a:r>
                      <a:r>
                        <a:rPr lang="fr-FR" baseline="0" dirty="0" smtClean="0"/>
                        <a:t> du système digestif: </a:t>
                      </a:r>
                      <a:r>
                        <a:rPr lang="fr-FR" sz="1800" dirty="0" smtClean="0">
                          <a:solidFill>
                            <a:srgbClr val="404040"/>
                          </a:solidFill>
                          <a:latin typeface="Times New Roman" pitchFamily="18" charset="0"/>
                          <a:ea typeface="Calibri"/>
                          <a:cs typeface="Times New Roman" pitchFamily="18" charset="0"/>
                        </a:rPr>
                        <a:t>Modèle d’ulcère</a:t>
                      </a:r>
                      <a:endParaRPr lang="fr-FR" baseline="0" dirty="0" smtClean="0"/>
                    </a:p>
                    <a:p>
                      <a:pPr algn="ctr"/>
                      <a:r>
                        <a:rPr lang="fr-FR" baseline="0" dirty="0" smtClean="0"/>
                        <a:t>Substances hypotensives </a:t>
                      </a:r>
                    </a:p>
                    <a:p>
                      <a:pPr algn="ctr">
                        <a:lnSpc>
                          <a:spcPct val="115000"/>
                        </a:lnSpc>
                        <a:spcAft>
                          <a:spcPts val="0"/>
                        </a:spcAft>
                      </a:pPr>
                      <a:r>
                        <a:rPr lang="fr-FR" sz="1800" dirty="0" smtClean="0">
                          <a:solidFill>
                            <a:srgbClr val="404040"/>
                          </a:solidFill>
                          <a:latin typeface="Times New Roman" pitchFamily="18" charset="0"/>
                          <a:ea typeface="Calibri"/>
                          <a:cs typeface="Times New Roman" pitchFamily="18" charset="0"/>
                        </a:rPr>
                        <a:t>Modèle de leucémie</a:t>
                      </a:r>
                      <a:endParaRPr lang="fr-FR" sz="1800" dirty="0" smtClean="0">
                        <a:latin typeface="Times New Roman" pitchFamily="18" charset="0"/>
                        <a:ea typeface="Calibri"/>
                        <a:cs typeface="Times New Roman" pitchFamily="18" charset="0"/>
                      </a:endParaRPr>
                    </a:p>
                    <a:p>
                      <a:pPr algn="ctr">
                        <a:lnSpc>
                          <a:spcPct val="115000"/>
                        </a:lnSpc>
                        <a:spcAft>
                          <a:spcPts val="0"/>
                        </a:spcAft>
                      </a:pPr>
                      <a:r>
                        <a:rPr lang="fr-FR" sz="1800" dirty="0" smtClean="0">
                          <a:solidFill>
                            <a:srgbClr val="404040"/>
                          </a:solidFill>
                          <a:latin typeface="Times New Roman" pitchFamily="18" charset="0"/>
                          <a:ea typeface="Calibri"/>
                          <a:cs typeface="Times New Roman" pitchFamily="18" charset="0"/>
                        </a:rPr>
                        <a:t>Modèle de cancer mammaire</a:t>
                      </a:r>
                      <a:endParaRPr lang="fr-FR" sz="1800" dirty="0" smtClean="0">
                        <a:latin typeface="Times New Roman" pitchFamily="18" charset="0"/>
                        <a:ea typeface="Calibri"/>
                        <a:cs typeface="Times New Roman" pitchFamily="18" charset="0"/>
                      </a:endParaRPr>
                    </a:p>
                  </a:txBody>
                  <a:tcPr/>
                </a:tc>
              </a:tr>
              <a:tr h="370840">
                <a:tc>
                  <a:txBody>
                    <a:bodyPr/>
                    <a:lstStyle/>
                    <a:p>
                      <a:pPr algn="ctr"/>
                      <a:r>
                        <a:rPr lang="fr-FR" dirty="0" smtClean="0"/>
                        <a:t>Primates non humains</a:t>
                      </a:r>
                      <a:endParaRPr lang="fr-FR" dirty="0"/>
                    </a:p>
                  </a:txBody>
                  <a:tcPr/>
                </a:tc>
                <a:tc>
                  <a:txBody>
                    <a:bodyPr/>
                    <a:lstStyle/>
                    <a:p>
                      <a:pPr algn="ctr"/>
                      <a:r>
                        <a:rPr lang="fr-FR" dirty="0" smtClean="0"/>
                        <a:t>Effets indésirables</a:t>
                      </a:r>
                      <a:r>
                        <a:rPr lang="fr-FR" baseline="0" dirty="0" smtClean="0"/>
                        <a:t> de vaccins (polio, HVB)</a:t>
                      </a:r>
                    </a:p>
                    <a:p>
                      <a:pPr algn="ctr"/>
                      <a:r>
                        <a:rPr lang="fr-FR" baseline="0" dirty="0" smtClean="0"/>
                        <a:t>SNC: psychotropes, dépendance, sommeil (macaque), épilepsie (babouin)</a:t>
                      </a:r>
                    </a:p>
                    <a:p>
                      <a:pPr algn="ctr"/>
                      <a:r>
                        <a:rPr lang="fr-FR" baseline="0" dirty="0" smtClean="0"/>
                        <a:t>Système cardio-vasculaire</a:t>
                      </a:r>
                      <a:endParaRPr lang="fr-FR" dirty="0"/>
                    </a:p>
                  </a:txBody>
                  <a:tcPr/>
                </a:tc>
              </a:tr>
            </a:tbl>
          </a:graphicData>
        </a:graphic>
      </p:graphicFrame>
      <p:sp>
        <p:nvSpPr>
          <p:cNvPr id="5" name="Espace réservé du numéro de diapositive 4"/>
          <p:cNvSpPr>
            <a:spLocks noGrp="1"/>
          </p:cNvSpPr>
          <p:nvPr>
            <p:ph type="sldNum" sz="quarter" idx="12"/>
          </p:nvPr>
        </p:nvSpPr>
        <p:spPr/>
        <p:txBody>
          <a:bodyPr/>
          <a:lstStyle/>
          <a:p>
            <a:fld id="{F1C4AC9E-494C-484A-9CE5-FB51A953E025}" type="slidenum">
              <a:rPr lang="fr-FR" smtClean="0"/>
              <a:pPr/>
              <a:t>22</a:t>
            </a:fld>
            <a:endParaRPr lang="fr-FR"/>
          </a:p>
        </p:txBody>
      </p:sp>
      <p:sp>
        <p:nvSpPr>
          <p:cNvPr id="6" name="Titre 1"/>
          <p:cNvSpPr txBox="1">
            <a:spLocks/>
          </p:cNvSpPr>
          <p:nvPr/>
        </p:nvSpPr>
        <p:spPr>
          <a:xfrm>
            <a:off x="3995936" y="719126"/>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Choix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7" name="Espace réservé du contenu 8"/>
          <p:cNvGraphicFramePr>
            <a:graphicFrameLocks/>
          </p:cNvGraphicFramePr>
          <p:nvPr>
            <p:extLst>
              <p:ext uri="{D42A27DB-BD31-4B8C-83A1-F6EECF244321}">
                <p14:modId xmlns:p14="http://schemas.microsoft.com/office/powerpoint/2010/main" xmlns="" val="1771740595"/>
              </p:ext>
            </p:extLst>
          </p:nvPr>
        </p:nvGraphicFramePr>
        <p:xfrm>
          <a:off x="457200" y="71414"/>
          <a:ext cx="8229600"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1617681"/>
            <a:ext cx="8229600" cy="4525963"/>
          </a:xfrm>
        </p:spPr>
        <p:txBody>
          <a:bodyPr>
            <a:normAutofit/>
          </a:bodyPr>
          <a:lstStyle/>
          <a:p>
            <a:pPr>
              <a:buNone/>
            </a:pPr>
            <a:endParaRPr lang="fr-FR" dirty="0" smtClean="0">
              <a:latin typeface="Times New Roman" pitchFamily="18" charset="0"/>
              <a:cs typeface="Times New Roman" pitchFamily="18" charset="0"/>
            </a:endParaRPr>
          </a:p>
          <a:p>
            <a:endParaRPr lang="fr-FR" dirty="0"/>
          </a:p>
        </p:txBody>
      </p:sp>
      <p:sp>
        <p:nvSpPr>
          <p:cNvPr id="5" name="Titre 1"/>
          <p:cNvSpPr txBox="1">
            <a:spLocks/>
          </p:cNvSpPr>
          <p:nvPr/>
        </p:nvSpPr>
        <p:spPr>
          <a:xfrm>
            <a:off x="4500562" y="642918"/>
            <a:ext cx="4786346"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 </a:t>
            </a:r>
            <a:r>
              <a:rPr lang="fr-FR" sz="1100" b="1" dirty="0" smtClean="0">
                <a:solidFill>
                  <a:srgbClr val="C00000"/>
                </a:solidFill>
                <a:latin typeface="Times New Roman" pitchFamily="18" charset="0"/>
                <a:ea typeface="+mj-ea"/>
                <a:cs typeface="Times New Roman" pitchFamily="18" charset="0"/>
              </a:rPr>
              <a:t>(8), (12), (20)</a:t>
            </a:r>
            <a:endParaRPr kumimoji="0" lang="fr-FR" sz="1600" b="1" i="0" strike="noStrike" kern="1200" cap="none" spc="0" normalizeH="0" baseline="0" noProof="0" dirty="0">
              <a:ln>
                <a:noFill/>
              </a:ln>
              <a:solidFill>
                <a:srgbClr val="C00000"/>
              </a:solidFill>
              <a:uLnTx/>
              <a:uFillTx/>
              <a:latin typeface="Times New Roman" pitchFamily="18" charset="0"/>
              <a:ea typeface="+mj-ea"/>
              <a:cs typeface="Times New Roman" pitchFamily="18" charset="0"/>
            </a:endParaRPr>
          </a:p>
        </p:txBody>
      </p:sp>
      <p:graphicFrame>
        <p:nvGraphicFramePr>
          <p:cNvPr id="6"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71414"/>
          <a:ext cx="8229600"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oupe 15"/>
          <p:cNvGrpSpPr/>
          <p:nvPr/>
        </p:nvGrpSpPr>
        <p:grpSpPr>
          <a:xfrm>
            <a:off x="2428146" y="5220472"/>
            <a:ext cx="6215820" cy="661513"/>
            <a:chOff x="1856673" y="3013560"/>
            <a:chExt cx="6215820" cy="661513"/>
          </a:xfrm>
          <a:solidFill>
            <a:srgbClr val="C00000"/>
          </a:solidFill>
        </p:grpSpPr>
        <p:sp>
          <p:nvSpPr>
            <p:cNvPr id="20" name="Rectangle à coins arrondis 19"/>
            <p:cNvSpPr/>
            <p:nvPr/>
          </p:nvSpPr>
          <p:spPr>
            <a:xfrm>
              <a:off x="1856673" y="3013560"/>
              <a:ext cx="6215820" cy="6615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20"/>
            <p:cNvSpPr/>
            <p:nvPr/>
          </p:nvSpPr>
          <p:spPr>
            <a:xfrm>
              <a:off x="1876048" y="3032935"/>
              <a:ext cx="5282918" cy="6227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a:endParaRPr lang="fr-FR" sz="2000" b="1" dirty="0" smtClean="0"/>
            </a:p>
            <a:p>
              <a:pPr algn="ctr"/>
              <a:r>
                <a:rPr lang="fr-FR" sz="2000" b="1" dirty="0" smtClean="0"/>
                <a:t>Euthanasie</a:t>
              </a:r>
            </a:p>
            <a:p>
              <a:pPr lvl="0"/>
              <a:endParaRPr lang="fr-FR" sz="1500" b="1" kern="1200" dirty="0" smtClean="0"/>
            </a:p>
            <a:p>
              <a:pPr lvl="0" algn="l" defTabSz="666750">
                <a:lnSpc>
                  <a:spcPct val="90000"/>
                </a:lnSpc>
                <a:spcBef>
                  <a:spcPct val="0"/>
                </a:spcBef>
                <a:spcAft>
                  <a:spcPct val="35000"/>
                </a:spcAft>
              </a:pPr>
              <a:endParaRPr lang="fr-FR" sz="1500" kern="1200" dirty="0"/>
            </a:p>
          </p:txBody>
        </p:sp>
      </p:grpSp>
      <p:grpSp>
        <p:nvGrpSpPr>
          <p:cNvPr id="28" name="Groupe 27"/>
          <p:cNvGrpSpPr/>
          <p:nvPr/>
        </p:nvGrpSpPr>
        <p:grpSpPr>
          <a:xfrm>
            <a:off x="2856774" y="6053635"/>
            <a:ext cx="6215820" cy="661513"/>
            <a:chOff x="1856673" y="3013560"/>
            <a:chExt cx="6215820" cy="661513"/>
          </a:xfrm>
          <a:solidFill>
            <a:schemeClr val="accent4">
              <a:lumMod val="75000"/>
            </a:schemeClr>
          </a:solidFill>
        </p:grpSpPr>
        <p:sp>
          <p:nvSpPr>
            <p:cNvPr id="29" name="Rectangle à coins arrondis 28"/>
            <p:cNvSpPr/>
            <p:nvPr/>
          </p:nvSpPr>
          <p:spPr>
            <a:xfrm>
              <a:off x="1856673" y="3013560"/>
              <a:ext cx="6215820" cy="6615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1876048" y="3032935"/>
              <a:ext cx="5282918" cy="6227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a:endParaRPr lang="fr-FR" sz="2000" b="1" dirty="0" smtClean="0"/>
            </a:p>
            <a:p>
              <a:pPr algn="ctr"/>
              <a:r>
                <a:rPr lang="fr-FR" sz="2000" b="1" dirty="0" smtClean="0"/>
                <a:t>Dissection</a:t>
              </a:r>
            </a:p>
            <a:p>
              <a:pPr lvl="0"/>
              <a:endParaRPr lang="fr-FR" sz="1500" b="1" kern="1200" dirty="0" smtClean="0"/>
            </a:p>
            <a:p>
              <a:pPr lvl="0" algn="l" defTabSz="666750">
                <a:lnSpc>
                  <a:spcPct val="90000"/>
                </a:lnSpc>
                <a:spcBef>
                  <a:spcPct val="0"/>
                </a:spcBef>
                <a:spcAft>
                  <a:spcPct val="35000"/>
                </a:spcAft>
              </a:pPr>
              <a:endParaRPr lang="fr-FR" sz="1500" kern="1200" dirty="0"/>
            </a:p>
          </p:txBody>
        </p:sp>
      </p:grpSp>
      <p:grpSp>
        <p:nvGrpSpPr>
          <p:cNvPr id="31" name="Groupe 30"/>
          <p:cNvGrpSpPr/>
          <p:nvPr/>
        </p:nvGrpSpPr>
        <p:grpSpPr>
          <a:xfrm>
            <a:off x="8178442" y="5779842"/>
            <a:ext cx="429983" cy="429983"/>
            <a:chOff x="7178341" y="2739767"/>
            <a:chExt cx="429983" cy="429983"/>
          </a:xfrm>
        </p:grpSpPr>
        <p:sp>
          <p:nvSpPr>
            <p:cNvPr id="32" name="Flèche vers le bas 31"/>
            <p:cNvSpPr/>
            <p:nvPr/>
          </p:nvSpPr>
          <p:spPr>
            <a:xfrm>
              <a:off x="7178341" y="2739767"/>
              <a:ext cx="429983" cy="429983"/>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3" name="Flèche vers le bas 6"/>
            <p:cNvSpPr/>
            <p:nvPr/>
          </p:nvSpPr>
          <p:spPr>
            <a:xfrm>
              <a:off x="7275087" y="2739767"/>
              <a:ext cx="236491" cy="3235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fr-FR" sz="1900" kern="1200"/>
            </a:p>
          </p:txBody>
        </p:sp>
      </p:grpSp>
      <p:grpSp>
        <p:nvGrpSpPr>
          <p:cNvPr id="55" name="Groupe 54"/>
          <p:cNvGrpSpPr/>
          <p:nvPr/>
        </p:nvGrpSpPr>
        <p:grpSpPr>
          <a:xfrm>
            <a:off x="285720" y="1428736"/>
            <a:ext cx="6215820" cy="661513"/>
            <a:chOff x="0" y="0"/>
            <a:chExt cx="6215820" cy="661513"/>
          </a:xfrm>
        </p:grpSpPr>
        <p:sp>
          <p:nvSpPr>
            <p:cNvPr id="80" name="Rectangle à coins arrondis 79"/>
            <p:cNvSpPr/>
            <p:nvPr/>
          </p:nvSpPr>
          <p:spPr>
            <a:xfrm>
              <a:off x="0" y="0"/>
              <a:ext cx="6215820" cy="66151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1" name="Rectangle 80"/>
            <p:cNvSpPr/>
            <p:nvPr/>
          </p:nvSpPr>
          <p:spPr>
            <a:xfrm>
              <a:off x="19375" y="19375"/>
              <a:ext cx="542459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Préhension – Contention</a:t>
              </a:r>
              <a:endParaRPr lang="fr-FR" sz="2000" kern="1200" dirty="0"/>
            </a:p>
          </p:txBody>
        </p:sp>
      </p:grpSp>
      <p:grpSp>
        <p:nvGrpSpPr>
          <p:cNvPr id="56" name="Groupe 55"/>
          <p:cNvGrpSpPr/>
          <p:nvPr/>
        </p:nvGrpSpPr>
        <p:grpSpPr>
          <a:xfrm>
            <a:off x="749888" y="2182126"/>
            <a:ext cx="6215820" cy="661513"/>
            <a:chOff x="464168" y="753390"/>
            <a:chExt cx="6215820" cy="661513"/>
          </a:xfrm>
        </p:grpSpPr>
        <p:sp>
          <p:nvSpPr>
            <p:cNvPr id="78" name="Rectangle à coins arrondis 77"/>
            <p:cNvSpPr/>
            <p:nvPr/>
          </p:nvSpPr>
          <p:spPr>
            <a:xfrm>
              <a:off x="464168" y="753390"/>
              <a:ext cx="6215820" cy="661513"/>
            </a:xfrm>
            <a:prstGeom prst="roundRect">
              <a:avLst>
                <a:gd name="adj" fmla="val 10000"/>
              </a:avLst>
            </a:pr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79" name="Rectangle 78"/>
            <p:cNvSpPr/>
            <p:nvPr/>
          </p:nvSpPr>
          <p:spPr>
            <a:xfrm>
              <a:off x="483543" y="77276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Sexage</a:t>
              </a:r>
              <a:endParaRPr lang="fr-FR" sz="2000" kern="1200" dirty="0"/>
            </a:p>
          </p:txBody>
        </p:sp>
      </p:grpSp>
      <p:grpSp>
        <p:nvGrpSpPr>
          <p:cNvPr id="57" name="Groupe 56"/>
          <p:cNvGrpSpPr/>
          <p:nvPr/>
        </p:nvGrpSpPr>
        <p:grpSpPr>
          <a:xfrm>
            <a:off x="1214056" y="2935516"/>
            <a:ext cx="6215820" cy="661513"/>
            <a:chOff x="928336" y="1506780"/>
            <a:chExt cx="6215820" cy="661513"/>
          </a:xfrm>
        </p:grpSpPr>
        <p:sp>
          <p:nvSpPr>
            <p:cNvPr id="76" name="Rectangle à coins arrondis 75"/>
            <p:cNvSpPr/>
            <p:nvPr/>
          </p:nvSpPr>
          <p:spPr>
            <a:xfrm>
              <a:off x="928336" y="1506780"/>
              <a:ext cx="6215820" cy="661513"/>
            </a:xfrm>
            <a:prstGeom prst="roundRect">
              <a:avLst>
                <a:gd name="adj" fmla="val 1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77" name="Rectangle 76"/>
            <p:cNvSpPr/>
            <p:nvPr/>
          </p:nvSpPr>
          <p:spPr>
            <a:xfrm>
              <a:off x="947711" y="152615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Administration – Inoculation</a:t>
              </a:r>
              <a:endParaRPr lang="fr-FR" sz="2000" kern="1200" dirty="0"/>
            </a:p>
          </p:txBody>
        </p:sp>
      </p:grpSp>
      <p:grpSp>
        <p:nvGrpSpPr>
          <p:cNvPr id="58" name="Groupe 57"/>
          <p:cNvGrpSpPr/>
          <p:nvPr/>
        </p:nvGrpSpPr>
        <p:grpSpPr>
          <a:xfrm>
            <a:off x="1678225" y="3688906"/>
            <a:ext cx="6215820" cy="661513"/>
            <a:chOff x="1392505" y="2260170"/>
            <a:chExt cx="6215820" cy="661513"/>
          </a:xfrm>
        </p:grpSpPr>
        <p:sp>
          <p:nvSpPr>
            <p:cNvPr id="74" name="Rectangle à coins arrondis 73"/>
            <p:cNvSpPr/>
            <p:nvPr/>
          </p:nvSpPr>
          <p:spPr>
            <a:xfrm>
              <a:off x="1392505" y="2260170"/>
              <a:ext cx="6215820" cy="661513"/>
            </a:xfrm>
            <a:prstGeom prst="roundRect">
              <a:avLst>
                <a:gd name="adj" fmla="val 10000"/>
              </a:avLst>
            </a:pr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75" name="Rectangle 74"/>
            <p:cNvSpPr/>
            <p:nvPr/>
          </p:nvSpPr>
          <p:spPr>
            <a:xfrm>
              <a:off x="1411880" y="227954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Prélèvement d’organes et de liquides biologiques </a:t>
              </a:r>
              <a:endParaRPr lang="fr-FR" sz="2000" kern="1200" dirty="0"/>
            </a:p>
          </p:txBody>
        </p:sp>
      </p:grpSp>
      <p:grpSp>
        <p:nvGrpSpPr>
          <p:cNvPr id="59" name="Groupe 58"/>
          <p:cNvGrpSpPr/>
          <p:nvPr/>
        </p:nvGrpSpPr>
        <p:grpSpPr>
          <a:xfrm>
            <a:off x="2142393" y="4442296"/>
            <a:ext cx="6215820" cy="661513"/>
            <a:chOff x="1856673" y="3013560"/>
            <a:chExt cx="6215820" cy="661513"/>
          </a:xfrm>
        </p:grpSpPr>
        <p:sp>
          <p:nvSpPr>
            <p:cNvPr id="72" name="Rectangle à coins arrondis 71"/>
            <p:cNvSpPr/>
            <p:nvPr/>
          </p:nvSpPr>
          <p:spPr>
            <a:xfrm>
              <a:off x="1856673" y="3013560"/>
              <a:ext cx="6215820" cy="661513"/>
            </a:xfrm>
            <a:prstGeom prst="roundRect">
              <a:avLst>
                <a:gd name="adj" fmla="val 10000"/>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73" name="Rectangle 72"/>
            <p:cNvSpPr/>
            <p:nvPr/>
          </p:nvSpPr>
          <p:spPr>
            <a:xfrm>
              <a:off x="1876048" y="303293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fr-FR" sz="2000" b="1" kern="1200" dirty="0" smtClean="0"/>
            </a:p>
            <a:p>
              <a:pPr lvl="0" algn="ctr" defTabSz="889000">
                <a:lnSpc>
                  <a:spcPct val="90000"/>
                </a:lnSpc>
                <a:spcBef>
                  <a:spcPct val="0"/>
                </a:spcBef>
                <a:spcAft>
                  <a:spcPct val="35000"/>
                </a:spcAft>
              </a:pPr>
              <a:r>
                <a:rPr lang="fr-FR" sz="2000" b="1" kern="1200" dirty="0" smtClean="0"/>
                <a:t>Sédation – Analgésie – Anesthésie</a:t>
              </a:r>
            </a:p>
            <a:p>
              <a:pPr lvl="0" algn="ctr" defTabSz="889000">
                <a:lnSpc>
                  <a:spcPct val="90000"/>
                </a:lnSpc>
                <a:spcBef>
                  <a:spcPct val="0"/>
                </a:spcBef>
                <a:spcAft>
                  <a:spcPct val="35000"/>
                </a:spcAft>
              </a:pPr>
              <a:endParaRPr lang="fr-FR" sz="2000" kern="1200" dirty="0"/>
            </a:p>
          </p:txBody>
        </p:sp>
      </p:grpSp>
      <p:grpSp>
        <p:nvGrpSpPr>
          <p:cNvPr id="60" name="Groupe 59"/>
          <p:cNvGrpSpPr/>
          <p:nvPr/>
        </p:nvGrpSpPr>
        <p:grpSpPr>
          <a:xfrm>
            <a:off x="6071556" y="1912008"/>
            <a:ext cx="429983" cy="429983"/>
            <a:chOff x="5785836" y="483272"/>
            <a:chExt cx="429983" cy="429983"/>
          </a:xfrm>
        </p:grpSpPr>
        <p:sp>
          <p:nvSpPr>
            <p:cNvPr id="70" name="Flèche vers le bas 69"/>
            <p:cNvSpPr/>
            <p:nvPr/>
          </p:nvSpPr>
          <p:spPr>
            <a:xfrm>
              <a:off x="5785836" y="483272"/>
              <a:ext cx="429983" cy="429983"/>
            </a:xfrm>
            <a:prstGeom prst="downArrow">
              <a:avLst>
                <a:gd name="adj1" fmla="val 55000"/>
                <a:gd name="adj2" fmla="val 45000"/>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71" name="Flèche vers le bas 14"/>
            <p:cNvSpPr/>
            <p:nvPr/>
          </p:nvSpPr>
          <p:spPr>
            <a:xfrm>
              <a:off x="5882582" y="483272"/>
              <a:ext cx="236491" cy="3235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fr-FR" sz="2800" kern="1200"/>
            </a:p>
          </p:txBody>
        </p:sp>
      </p:grpSp>
      <p:grpSp>
        <p:nvGrpSpPr>
          <p:cNvPr id="61" name="Groupe 60"/>
          <p:cNvGrpSpPr/>
          <p:nvPr/>
        </p:nvGrpSpPr>
        <p:grpSpPr>
          <a:xfrm>
            <a:off x="6535725" y="2665398"/>
            <a:ext cx="429983" cy="429983"/>
            <a:chOff x="6250005" y="1236662"/>
            <a:chExt cx="429983" cy="429983"/>
          </a:xfrm>
        </p:grpSpPr>
        <p:sp>
          <p:nvSpPr>
            <p:cNvPr id="68" name="Flèche vers le bas 67"/>
            <p:cNvSpPr/>
            <p:nvPr/>
          </p:nvSpPr>
          <p:spPr>
            <a:xfrm>
              <a:off x="6250005" y="1236662"/>
              <a:ext cx="429983" cy="429983"/>
            </a:xfrm>
            <a:prstGeom prst="downArrow">
              <a:avLst>
                <a:gd name="adj1" fmla="val 55000"/>
                <a:gd name="adj2" fmla="val 45000"/>
              </a:avLst>
            </a:prstGeom>
          </p:spPr>
          <p:style>
            <a:lnRef idx="2">
              <a:schemeClr val="accent5">
                <a:tint val="40000"/>
                <a:alpha val="90000"/>
                <a:hueOff val="0"/>
                <a:satOff val="0"/>
                <a:lumOff val="0"/>
                <a:alphaOff val="0"/>
              </a:schemeClr>
            </a:lnRef>
            <a:fillRef idx="1">
              <a:schemeClr val="accent5">
                <a:tint val="40000"/>
                <a:alpha val="90000"/>
                <a:hueOff val="-3580161"/>
                <a:satOff val="16084"/>
                <a:lumOff val="1106"/>
                <a:alphaOff val="0"/>
              </a:schemeClr>
            </a:fillRef>
            <a:effectRef idx="0">
              <a:schemeClr val="accent5">
                <a:tint val="40000"/>
                <a:alpha val="90000"/>
                <a:hueOff val="-3580161"/>
                <a:satOff val="16084"/>
                <a:lumOff val="1106"/>
                <a:alphaOff val="0"/>
              </a:schemeClr>
            </a:effectRef>
            <a:fontRef idx="minor">
              <a:schemeClr val="dk1">
                <a:hueOff val="0"/>
                <a:satOff val="0"/>
                <a:lumOff val="0"/>
                <a:alphaOff val="0"/>
              </a:schemeClr>
            </a:fontRef>
          </p:style>
        </p:sp>
        <p:sp>
          <p:nvSpPr>
            <p:cNvPr id="69" name="Flèche vers le bas 16"/>
            <p:cNvSpPr/>
            <p:nvPr/>
          </p:nvSpPr>
          <p:spPr>
            <a:xfrm>
              <a:off x="6346751" y="1236662"/>
              <a:ext cx="236491" cy="3235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fr-FR" sz="2800" kern="1200"/>
            </a:p>
          </p:txBody>
        </p:sp>
      </p:grpSp>
      <p:grpSp>
        <p:nvGrpSpPr>
          <p:cNvPr id="62" name="Groupe 61"/>
          <p:cNvGrpSpPr/>
          <p:nvPr/>
        </p:nvGrpSpPr>
        <p:grpSpPr>
          <a:xfrm>
            <a:off x="6999893" y="3407763"/>
            <a:ext cx="429983" cy="429983"/>
            <a:chOff x="6714173" y="1979027"/>
            <a:chExt cx="429983" cy="429983"/>
          </a:xfrm>
        </p:grpSpPr>
        <p:sp>
          <p:nvSpPr>
            <p:cNvPr id="66" name="Flèche vers le bas 65"/>
            <p:cNvSpPr/>
            <p:nvPr/>
          </p:nvSpPr>
          <p:spPr>
            <a:xfrm>
              <a:off x="6714173" y="1979027"/>
              <a:ext cx="429983" cy="429983"/>
            </a:xfrm>
            <a:prstGeom prst="downArrow">
              <a:avLst>
                <a:gd name="adj1" fmla="val 55000"/>
                <a:gd name="adj2" fmla="val 45000"/>
              </a:avLst>
            </a:prstGeom>
          </p:spPr>
          <p:style>
            <a:lnRef idx="2">
              <a:schemeClr val="accent5">
                <a:tint val="40000"/>
                <a:alpha val="90000"/>
                <a:hueOff val="0"/>
                <a:satOff val="0"/>
                <a:lumOff val="0"/>
                <a:alphaOff val="0"/>
              </a:schemeClr>
            </a:lnRef>
            <a:fillRef idx="1">
              <a:schemeClr val="accent5">
                <a:tint val="40000"/>
                <a:alpha val="90000"/>
                <a:hueOff val="-7160321"/>
                <a:satOff val="32169"/>
                <a:lumOff val="2211"/>
                <a:alphaOff val="0"/>
              </a:schemeClr>
            </a:fillRef>
            <a:effectRef idx="0">
              <a:schemeClr val="accent5">
                <a:tint val="40000"/>
                <a:alpha val="90000"/>
                <a:hueOff val="-7160321"/>
                <a:satOff val="32169"/>
                <a:lumOff val="2211"/>
                <a:alphaOff val="0"/>
              </a:schemeClr>
            </a:effectRef>
            <a:fontRef idx="minor">
              <a:schemeClr val="dk1">
                <a:hueOff val="0"/>
                <a:satOff val="0"/>
                <a:lumOff val="0"/>
                <a:alphaOff val="0"/>
              </a:schemeClr>
            </a:fontRef>
          </p:style>
        </p:sp>
        <p:sp>
          <p:nvSpPr>
            <p:cNvPr id="67" name="Flèche vers le bas 18"/>
            <p:cNvSpPr/>
            <p:nvPr/>
          </p:nvSpPr>
          <p:spPr>
            <a:xfrm>
              <a:off x="6810919" y="1979027"/>
              <a:ext cx="236491" cy="3235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fr-FR" sz="2800" kern="1200"/>
            </a:p>
          </p:txBody>
        </p:sp>
      </p:grpSp>
      <p:grpSp>
        <p:nvGrpSpPr>
          <p:cNvPr id="63" name="Groupe 62"/>
          <p:cNvGrpSpPr/>
          <p:nvPr/>
        </p:nvGrpSpPr>
        <p:grpSpPr>
          <a:xfrm>
            <a:off x="7464061" y="4168503"/>
            <a:ext cx="429983" cy="429983"/>
            <a:chOff x="7178341" y="2739767"/>
            <a:chExt cx="429983" cy="429983"/>
          </a:xfrm>
        </p:grpSpPr>
        <p:sp>
          <p:nvSpPr>
            <p:cNvPr id="64" name="Flèche vers le bas 63"/>
            <p:cNvSpPr/>
            <p:nvPr/>
          </p:nvSpPr>
          <p:spPr>
            <a:xfrm>
              <a:off x="7178341" y="2739767"/>
              <a:ext cx="429983" cy="429983"/>
            </a:xfrm>
            <a:prstGeom prst="downArrow">
              <a:avLst>
                <a:gd name="adj1" fmla="val 55000"/>
                <a:gd name="adj2" fmla="val 45000"/>
              </a:avLst>
            </a:prstGeom>
          </p:spPr>
          <p:style>
            <a:lnRef idx="2">
              <a:schemeClr val="accent5">
                <a:tint val="40000"/>
                <a:alpha val="90000"/>
                <a:hueOff val="0"/>
                <a:satOff val="0"/>
                <a:lumOff val="0"/>
                <a:alphaOff val="0"/>
              </a:schemeClr>
            </a:lnRef>
            <a:fillRef idx="1">
              <a:schemeClr val="accent5">
                <a:tint val="40000"/>
                <a:alpha val="90000"/>
                <a:hueOff val="-10740482"/>
                <a:satOff val="48253"/>
                <a:lumOff val="3317"/>
                <a:alphaOff val="0"/>
              </a:schemeClr>
            </a:fillRef>
            <a:effectRef idx="0">
              <a:schemeClr val="accent5">
                <a:tint val="40000"/>
                <a:alpha val="90000"/>
                <a:hueOff val="-10740482"/>
                <a:satOff val="48253"/>
                <a:lumOff val="3317"/>
                <a:alphaOff val="0"/>
              </a:schemeClr>
            </a:effectRef>
            <a:fontRef idx="minor">
              <a:schemeClr val="dk1">
                <a:hueOff val="0"/>
                <a:satOff val="0"/>
                <a:lumOff val="0"/>
                <a:alphaOff val="0"/>
              </a:schemeClr>
            </a:fontRef>
          </p:style>
        </p:sp>
        <p:sp>
          <p:nvSpPr>
            <p:cNvPr id="65" name="Flèche vers le bas 20"/>
            <p:cNvSpPr/>
            <p:nvPr/>
          </p:nvSpPr>
          <p:spPr>
            <a:xfrm>
              <a:off x="7275087" y="2739767"/>
              <a:ext cx="236491" cy="3235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fr-FR" sz="2800" kern="1200"/>
            </a:p>
          </p:txBody>
        </p:sp>
      </p:grpSp>
      <p:grpSp>
        <p:nvGrpSpPr>
          <p:cNvPr id="17" name="Groupe 16"/>
          <p:cNvGrpSpPr/>
          <p:nvPr/>
        </p:nvGrpSpPr>
        <p:grpSpPr>
          <a:xfrm>
            <a:off x="7749814" y="4946679"/>
            <a:ext cx="429983" cy="429983"/>
            <a:chOff x="7178341" y="2739767"/>
            <a:chExt cx="429983" cy="429983"/>
          </a:xfrm>
        </p:grpSpPr>
        <p:sp>
          <p:nvSpPr>
            <p:cNvPr id="18" name="Flèche vers le bas 17"/>
            <p:cNvSpPr/>
            <p:nvPr/>
          </p:nvSpPr>
          <p:spPr>
            <a:xfrm>
              <a:off x="7178341" y="2739767"/>
              <a:ext cx="429983" cy="429983"/>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Flèche vers le bas 6"/>
            <p:cNvSpPr/>
            <p:nvPr/>
          </p:nvSpPr>
          <p:spPr>
            <a:xfrm>
              <a:off x="7275087" y="2739767"/>
              <a:ext cx="236491" cy="3235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endParaRPr lang="fr-FR" sz="1900" kern="1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randombar(horizontal)">
                                      <p:cBhvr>
                                        <p:cTn id="7" dur="500"/>
                                        <p:tgtEl>
                                          <p:spTgt spid="5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randombar(horizontal)">
                                      <p:cBhvr>
                                        <p:cTn id="11" dur="500"/>
                                        <p:tgtEl>
                                          <p:spTgt spid="56"/>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randombar(horizontal)">
                                      <p:cBhvr>
                                        <p:cTn id="15" dur="500"/>
                                        <p:tgtEl>
                                          <p:spTgt spid="57"/>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randombar(horizontal)">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randombar(horizontal)">
                                      <p:cBhvr>
                                        <p:cTn id="23" dur="500"/>
                                        <p:tgtEl>
                                          <p:spTgt spid="59"/>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500"/>
                                        <p:tgtEl>
                                          <p:spTgt spid="28"/>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randombar(horizontal)">
                                      <p:cBhvr>
                                        <p:cTn id="35" dur="500"/>
                                        <p:tgtEl>
                                          <p:spTgt spid="60"/>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randombar(horizontal)">
                                      <p:cBhvr>
                                        <p:cTn id="39" dur="500"/>
                                        <p:tgtEl>
                                          <p:spTgt spid="61"/>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randombar(horizontal)">
                                      <p:cBhvr>
                                        <p:cTn id="43" dur="500"/>
                                        <p:tgtEl>
                                          <p:spTgt spid="62"/>
                                        </p:tgtEl>
                                      </p:cBhvr>
                                    </p:animEffect>
                                  </p:childTnLst>
                                </p:cTn>
                              </p:par>
                            </p:childTnLst>
                          </p:cTn>
                        </p:par>
                        <p:par>
                          <p:cTn id="44" fill="hold">
                            <p:stCondLst>
                              <p:cond delay="5000"/>
                            </p:stCondLst>
                            <p:childTnLst>
                              <p:par>
                                <p:cTn id="45" presetID="14" presetClass="entr" presetSubtype="10" fill="hold" nodeType="after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randombar(horizontal)">
                                      <p:cBhvr>
                                        <p:cTn id="47" dur="500"/>
                                        <p:tgtEl>
                                          <p:spTgt spid="63"/>
                                        </p:tgtEl>
                                      </p:cBhvr>
                                    </p:animEffect>
                                  </p:childTnLst>
                                </p:cTn>
                              </p:par>
                            </p:childTnLst>
                          </p:cTn>
                        </p:par>
                        <p:par>
                          <p:cTn id="48" fill="hold">
                            <p:stCondLst>
                              <p:cond delay="5500"/>
                            </p:stCondLst>
                            <p:childTnLst>
                              <p:par>
                                <p:cTn id="49" presetID="14" presetClass="entr" presetSubtype="1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childTnLst>
                          </p:cTn>
                        </p:par>
                        <p:par>
                          <p:cTn id="52" fill="hold">
                            <p:stCondLst>
                              <p:cond delay="6000"/>
                            </p:stCondLst>
                            <p:childTnLst>
                              <p:par>
                                <p:cTn id="53" presetID="14" presetClass="entr" presetSubtype="10"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randombar(horizontal)">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Espace réservé du contenu 2"/>
          <p:cNvSpPr>
            <a:spLocks noGrp="1"/>
          </p:cNvSpPr>
          <p:nvPr>
            <p:ph idx="1"/>
          </p:nvPr>
        </p:nvSpPr>
        <p:spPr>
          <a:xfrm>
            <a:off x="642941" y="1785926"/>
            <a:ext cx="7000893" cy="3379791"/>
          </a:xfrm>
        </p:spPr>
        <p:txBody>
          <a:bodyPr>
            <a:normAutofit/>
          </a:bodyPr>
          <a:lstStyle/>
          <a:p>
            <a:pPr algn="just" eaLnBrk="1" hangingPunct="1">
              <a:buFont typeface="Wingdings 2" pitchFamily="18" charset="2"/>
              <a:buNone/>
            </a:pPr>
            <a:r>
              <a:rPr lang="fr-FR" sz="2400" dirty="0" smtClean="0">
                <a:latin typeface="Times New Roman" pitchFamily="18" charset="0"/>
                <a:cs typeface="Times New Roman" pitchFamily="18" charset="0"/>
              </a:rPr>
              <a:t>La </a:t>
            </a:r>
            <a:r>
              <a:rPr lang="fr-FR" sz="2400" b="1" dirty="0" smtClean="0">
                <a:latin typeface="Times New Roman" pitchFamily="18" charset="0"/>
                <a:cs typeface="Times New Roman" pitchFamily="18" charset="0"/>
              </a:rPr>
              <a:t>préhension</a:t>
            </a:r>
            <a:r>
              <a:rPr lang="fr-FR" sz="2400" dirty="0" smtClean="0">
                <a:latin typeface="Times New Roman" pitchFamily="18" charset="0"/>
                <a:cs typeface="Times New Roman" pitchFamily="18" charset="0"/>
              </a:rPr>
              <a:t> est le fait de saisir un animal en tenant compte de sa physionomie. </a:t>
            </a:r>
          </a:p>
          <a:p>
            <a:pPr algn="just" eaLnBrk="1" hangingPunct="1">
              <a:buFont typeface="Wingdings 2" pitchFamily="18" charset="2"/>
              <a:buNone/>
            </a:pPr>
            <a:r>
              <a:rPr lang="fr-FR" sz="2400" dirty="0" smtClean="0">
                <a:latin typeface="Times New Roman" pitchFamily="18" charset="0"/>
                <a:cs typeface="Times New Roman" pitchFamily="18" charset="0"/>
              </a:rPr>
              <a:t>La </a:t>
            </a:r>
            <a:r>
              <a:rPr lang="fr-FR" sz="2400" b="1" dirty="0" smtClean="0">
                <a:latin typeface="Times New Roman" pitchFamily="18" charset="0"/>
                <a:cs typeface="Times New Roman" pitchFamily="18" charset="0"/>
              </a:rPr>
              <a:t>contention</a:t>
            </a:r>
            <a:r>
              <a:rPr lang="fr-FR" sz="2400" dirty="0" smtClean="0">
                <a:latin typeface="Times New Roman" pitchFamily="18" charset="0"/>
                <a:cs typeface="Times New Roman" pitchFamily="18" charset="0"/>
              </a:rPr>
              <a:t> est le fait de maitriser un animal après l’avoir saisi. L’animal saisi est maintenu par une aide ou au moyen d’appareils spéciaux.</a:t>
            </a:r>
          </a:p>
          <a:p>
            <a:pPr eaLnBrk="1" hangingPunct="1"/>
            <a:endParaRPr lang="fr-FR" sz="2400" dirty="0" smtClean="0"/>
          </a:p>
        </p:txBody>
      </p:sp>
      <p:pic>
        <p:nvPicPr>
          <p:cNvPr id="8196" name="Picture 2" descr="E:\NADJET\pharmaco\tp\photos\Photo 060.jpg"/>
          <p:cNvPicPr>
            <a:picLocks noChangeAspect="1" noChangeArrowheads="1"/>
          </p:cNvPicPr>
          <p:nvPr/>
        </p:nvPicPr>
        <p:blipFill>
          <a:blip r:embed="rId3"/>
          <a:srcRect/>
          <a:stretch>
            <a:fillRect/>
          </a:stretch>
        </p:blipFill>
        <p:spPr bwMode="auto">
          <a:xfrm>
            <a:off x="857224" y="3857643"/>
            <a:ext cx="3143253" cy="2357439"/>
          </a:xfrm>
          <a:prstGeom prst="rect">
            <a:avLst/>
          </a:prstGeom>
          <a:noFill/>
          <a:ln w="9525">
            <a:noFill/>
            <a:miter lim="800000"/>
            <a:headEnd/>
            <a:tailEnd/>
          </a:ln>
        </p:spPr>
      </p:pic>
      <p:pic>
        <p:nvPicPr>
          <p:cNvPr id="8197" name="Picture 3" descr="E:\NADJET\pharmaco\tp\photos\Photo 066.jpg"/>
          <p:cNvPicPr>
            <a:picLocks noChangeAspect="1" noChangeArrowheads="1"/>
          </p:cNvPicPr>
          <p:nvPr/>
        </p:nvPicPr>
        <p:blipFill>
          <a:blip r:embed="rId4"/>
          <a:srcRect/>
          <a:stretch>
            <a:fillRect/>
          </a:stretch>
        </p:blipFill>
        <p:spPr bwMode="auto">
          <a:xfrm>
            <a:off x="5143504" y="3857628"/>
            <a:ext cx="3071868" cy="2303464"/>
          </a:xfrm>
          <a:prstGeom prst="rect">
            <a:avLst/>
          </a:prstGeom>
          <a:noFill/>
          <a:ln w="9525">
            <a:noFill/>
            <a:miter lim="800000"/>
            <a:headEnd/>
            <a:tailEnd/>
          </a:ln>
        </p:spPr>
      </p:pic>
      <p:sp>
        <p:nvSpPr>
          <p:cNvPr id="9" name="ZoneTexte 8"/>
          <p:cNvSpPr txBox="1"/>
          <p:nvPr/>
        </p:nvSpPr>
        <p:spPr>
          <a:xfrm>
            <a:off x="5000628" y="6286520"/>
            <a:ext cx="3252814" cy="338554"/>
          </a:xfrm>
          <a:prstGeom prst="rect">
            <a:avLst/>
          </a:prstGeom>
          <a:noFill/>
          <a:ln>
            <a:solidFill>
              <a:schemeClr val="tx1"/>
            </a:solidFill>
          </a:ln>
        </p:spPr>
        <p:txBody>
          <a:bodyPr wrap="none" rtlCol="0">
            <a:spAutoFit/>
          </a:bodyPr>
          <a:lstStyle/>
          <a:p>
            <a:r>
              <a:rPr lang="fr-FR" sz="1600" dirty="0" err="1" smtClean="0">
                <a:latin typeface="Times New Roman" pitchFamily="18" charset="0"/>
                <a:cs typeface="Times New Roman" pitchFamily="18" charset="0"/>
              </a:rPr>
              <a:t>Fig</a:t>
            </a:r>
            <a:r>
              <a:rPr lang="fr-FR" sz="1600" dirty="0" smtClean="0">
                <a:latin typeface="Times New Roman" pitchFamily="18" charset="0"/>
                <a:cs typeface="Times New Roman" pitchFamily="18" charset="0"/>
              </a:rPr>
              <a:t> 02:Boite à contention pour lapins</a:t>
            </a:r>
            <a:endParaRPr lang="fr-FR" sz="1600" dirty="0">
              <a:latin typeface="Times New Roman" pitchFamily="18" charset="0"/>
              <a:cs typeface="Times New Roman" pitchFamily="18" charset="0"/>
            </a:endParaRPr>
          </a:p>
        </p:txBody>
      </p:sp>
      <p:sp>
        <p:nvSpPr>
          <p:cNvPr id="8" name="Espace réservé du numéro de diapositive 7"/>
          <p:cNvSpPr>
            <a:spLocks noGrp="1"/>
          </p:cNvSpPr>
          <p:nvPr>
            <p:ph type="sldNum" sz="quarter" idx="11"/>
          </p:nvPr>
        </p:nvSpPr>
        <p:spPr>
          <a:xfrm>
            <a:off x="7429520" y="500042"/>
            <a:ext cx="1325880" cy="457200"/>
          </a:xfrm>
        </p:spPr>
        <p:txBody>
          <a:bodyPr/>
          <a:lstStyle/>
          <a:p>
            <a:pPr>
              <a:defRPr/>
            </a:pPr>
            <a:fld id="{308CB7FC-EC2D-49F1-BD3D-F09AA393ADAD}" type="slidenum">
              <a:rPr lang="fr-FR" smtClean="0"/>
              <a:pPr>
                <a:defRPr/>
              </a:pPr>
              <a:t>24</a:t>
            </a:fld>
            <a:endParaRPr lang="fr-FR" dirty="0"/>
          </a:p>
        </p:txBody>
      </p:sp>
      <p:sp>
        <p:nvSpPr>
          <p:cNvPr id="10" name="ZoneTexte 9"/>
          <p:cNvSpPr txBox="1"/>
          <p:nvPr/>
        </p:nvSpPr>
        <p:spPr>
          <a:xfrm>
            <a:off x="785786" y="6286520"/>
            <a:ext cx="3252814" cy="338554"/>
          </a:xfrm>
          <a:prstGeom prst="rect">
            <a:avLst/>
          </a:prstGeom>
          <a:noFill/>
          <a:ln>
            <a:solidFill>
              <a:schemeClr val="tx1"/>
            </a:solidFill>
          </a:ln>
        </p:spPr>
        <p:txBody>
          <a:bodyPr wrap="none" rtlCol="0">
            <a:spAutoFit/>
          </a:bodyPr>
          <a:lstStyle/>
          <a:p>
            <a:r>
              <a:rPr lang="fr-FR" sz="1600" dirty="0" err="1" smtClean="0">
                <a:latin typeface="Times New Roman" pitchFamily="18" charset="0"/>
                <a:cs typeface="Times New Roman" pitchFamily="18" charset="0"/>
              </a:rPr>
              <a:t>Fig</a:t>
            </a:r>
            <a:r>
              <a:rPr lang="fr-FR" sz="1600" dirty="0" smtClean="0">
                <a:latin typeface="Times New Roman" pitchFamily="18" charset="0"/>
                <a:cs typeface="Times New Roman" pitchFamily="18" charset="0"/>
              </a:rPr>
              <a:t> 01:Boite à contention pour souris</a:t>
            </a:r>
            <a:endParaRPr lang="fr-FR" sz="1600" dirty="0">
              <a:latin typeface="Times New Roman" pitchFamily="18" charset="0"/>
              <a:cs typeface="Times New Roman" pitchFamily="18" charset="0"/>
            </a:endParaRPr>
          </a:p>
        </p:txBody>
      </p:sp>
      <p:grpSp>
        <p:nvGrpSpPr>
          <p:cNvPr id="12" name="Groupe 11"/>
          <p:cNvGrpSpPr/>
          <p:nvPr/>
        </p:nvGrpSpPr>
        <p:grpSpPr>
          <a:xfrm>
            <a:off x="1464090" y="1142984"/>
            <a:ext cx="6215820" cy="661513"/>
            <a:chOff x="0" y="0"/>
            <a:chExt cx="6215820" cy="661513"/>
          </a:xfrm>
        </p:grpSpPr>
        <p:sp>
          <p:nvSpPr>
            <p:cNvPr id="13" name="Rectangle à coins arrondis 12"/>
            <p:cNvSpPr/>
            <p:nvPr/>
          </p:nvSpPr>
          <p:spPr>
            <a:xfrm>
              <a:off x="0" y="0"/>
              <a:ext cx="6215820" cy="66151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4" name="Rectangle 13"/>
            <p:cNvSpPr/>
            <p:nvPr/>
          </p:nvSpPr>
          <p:spPr>
            <a:xfrm>
              <a:off x="19375" y="19375"/>
              <a:ext cx="542459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Préhension – Contention</a:t>
              </a:r>
              <a:endParaRPr lang="fr-FR" sz="2000" kern="1200" dirty="0"/>
            </a:p>
          </p:txBody>
        </p:sp>
      </p:grpSp>
      <p:sp>
        <p:nvSpPr>
          <p:cNvPr id="15"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16"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re 3"/>
          <p:cNvSpPr>
            <a:spLocks noGrp="1"/>
          </p:cNvSpPr>
          <p:nvPr>
            <p:ph type="title"/>
          </p:nvPr>
        </p:nvSpPr>
        <p:spPr>
          <a:xfrm>
            <a:off x="-2428924" y="1857372"/>
            <a:ext cx="8229600" cy="1143000"/>
          </a:xfrm>
        </p:spPr>
        <p:txBody>
          <a:bodyPr>
            <a:normAutofit fontScale="90000"/>
          </a:bodyPr>
          <a:lstStyle/>
          <a:p>
            <a:pPr lvl="0"/>
            <a:r>
              <a:rPr lang="fr-FR" sz="3600" b="1" u="sng" dirty="0" smtClean="0">
                <a:latin typeface="Times New Roman" pitchFamily="18" charset="0"/>
                <a:cs typeface="Times New Roman" pitchFamily="18" charset="0"/>
              </a:rPr>
              <a:t>a) Chez la souris :</a:t>
            </a:r>
            <a:r>
              <a:rPr lang="fr-FR" sz="3600" dirty="0" smtClean="0">
                <a:latin typeface="Times New Roman" pitchFamily="18" charset="0"/>
                <a:cs typeface="Times New Roman" pitchFamily="18" charset="0"/>
              </a:rPr>
              <a:t/>
            </a:r>
            <a:br>
              <a:rPr lang="fr-FR" sz="3600" dirty="0" smtClean="0">
                <a:latin typeface="Times New Roman" pitchFamily="18" charset="0"/>
                <a:cs typeface="Times New Roman" pitchFamily="18" charset="0"/>
              </a:rPr>
            </a:br>
            <a:endParaRPr lang="fr-FR" sz="3600"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idx="1"/>
          </p:nvPr>
        </p:nvSpPr>
        <p:spPr>
          <a:xfrm>
            <a:off x="214282" y="2786082"/>
            <a:ext cx="8715436" cy="5357826"/>
          </a:xfrm>
        </p:spPr>
        <p:txBody>
          <a:bodyPr>
            <a:normAutofit/>
          </a:bodyPr>
          <a:lstStyle/>
          <a:p>
            <a:pPr>
              <a:buNone/>
            </a:pPr>
            <a:r>
              <a:rPr lang="fr-FR" sz="2400" dirty="0" smtClean="0">
                <a:latin typeface="Times New Roman" pitchFamily="18" charset="0"/>
                <a:cs typeface="Times New Roman" pitchFamily="18" charset="0"/>
              </a:rPr>
              <a:t>  La préhension de la souris se fait par le tiers moyen de la queue avec le pouce et l’index de la main droite (pour les droitiers) sur une surface sur laquelle elle peut s’agripper.</a:t>
            </a:r>
          </a:p>
          <a:p>
            <a:pPr>
              <a:buNone/>
            </a:pPr>
            <a:r>
              <a:rPr lang="fr-FR" sz="2400" dirty="0" smtClean="0">
                <a:latin typeface="Times New Roman" pitchFamily="18" charset="0"/>
                <a:cs typeface="Times New Roman" pitchFamily="18" charset="0"/>
              </a:rPr>
              <a:t>  De l‘index et du pouce de la main gauche, on enserre la peau du dos au niveau des oreilles (assez pour que la tête ne puisse pas bouger, mais sans l’étouffer).</a:t>
            </a:r>
          </a:p>
          <a:p>
            <a:pPr>
              <a:buNone/>
            </a:pPr>
            <a:r>
              <a:rPr lang="fr-FR" sz="2400" dirty="0" smtClean="0">
                <a:latin typeface="Times New Roman" pitchFamily="18" charset="0"/>
                <a:cs typeface="Times New Roman" pitchFamily="18" charset="0"/>
              </a:rPr>
              <a:t>  La queue sera maintenue contre la paume de la main par les autres doigts.</a:t>
            </a:r>
          </a:p>
          <a:p>
            <a:endParaRPr lang="fr-FR" sz="2400" dirty="0" smtClean="0"/>
          </a:p>
          <a:p>
            <a:endParaRPr lang="fr-FR" sz="2400" dirty="0"/>
          </a:p>
        </p:txBody>
      </p:sp>
      <p:sp>
        <p:nvSpPr>
          <p:cNvPr id="8" name="Espace réservé du numéro de diapositive 7"/>
          <p:cNvSpPr>
            <a:spLocks noGrp="1"/>
          </p:cNvSpPr>
          <p:nvPr>
            <p:ph type="sldNum" sz="quarter" idx="11"/>
          </p:nvPr>
        </p:nvSpPr>
        <p:spPr/>
        <p:txBody>
          <a:bodyPr/>
          <a:lstStyle/>
          <a:p>
            <a:pPr>
              <a:defRPr/>
            </a:pPr>
            <a:fld id="{308CB7FC-EC2D-49F1-BD3D-F09AA393ADAD}" type="slidenum">
              <a:rPr lang="fr-FR" smtClean="0"/>
              <a:pPr>
                <a:defRPr/>
              </a:pPr>
              <a:t>25</a:t>
            </a:fld>
            <a:endParaRPr lang="fr-FR"/>
          </a:p>
        </p:txBody>
      </p:sp>
      <p:grpSp>
        <p:nvGrpSpPr>
          <p:cNvPr id="17" name="Groupe 16"/>
          <p:cNvGrpSpPr/>
          <p:nvPr/>
        </p:nvGrpSpPr>
        <p:grpSpPr>
          <a:xfrm>
            <a:off x="1500166" y="1142984"/>
            <a:ext cx="6215820" cy="661513"/>
            <a:chOff x="0" y="0"/>
            <a:chExt cx="6215820" cy="661513"/>
          </a:xfrm>
        </p:grpSpPr>
        <p:sp>
          <p:nvSpPr>
            <p:cNvPr id="18" name="Rectangle à coins arrondis 17"/>
            <p:cNvSpPr/>
            <p:nvPr/>
          </p:nvSpPr>
          <p:spPr>
            <a:xfrm>
              <a:off x="0" y="0"/>
              <a:ext cx="6215820" cy="66151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9" name="Rectangle 18"/>
            <p:cNvSpPr/>
            <p:nvPr/>
          </p:nvSpPr>
          <p:spPr>
            <a:xfrm>
              <a:off x="19375" y="19375"/>
              <a:ext cx="542459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Préhension – Contention</a:t>
              </a:r>
              <a:endParaRPr lang="fr-FR" sz="2000" kern="1200" dirty="0"/>
            </a:p>
          </p:txBody>
        </p:sp>
      </p:grpSp>
      <p:sp>
        <p:nvSpPr>
          <p:cNvPr id="20"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21"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Rectangle à coins arrondis 21"/>
          <p:cNvSpPr/>
          <p:nvPr/>
        </p:nvSpPr>
        <p:spPr>
          <a:xfrm>
            <a:off x="7358082" y="1857364"/>
            <a:ext cx="1629248" cy="839788"/>
          </a:xfrm>
          <a:prstGeom prst="roundRect">
            <a:avLst>
              <a:gd name="adj" fmla="val 16670"/>
            </a:avLst>
          </a:prstGeom>
          <a:blipFill>
            <a:blip r:embed="rId7" cstate="print">
              <a:extLst>
                <a:ext uri="{28A0092B-C50C-407E-A947-70E740481C1C}">
                  <a14:useLocalDpi xmlns:a14="http://schemas.microsoft.com/office/drawing/2010/main" xmlns="" val="0"/>
                </a:ext>
              </a:extLst>
            </a:blip>
            <a:srcRect/>
            <a:stretch>
              <a:fillRect l="-28000" r="-28000"/>
            </a:stretch>
          </a:blipFill>
        </p:spPr>
        <p:style>
          <a:lnRef idx="2">
            <a:schemeClr val="lt1">
              <a:hueOff val="0"/>
              <a:satOff val="0"/>
              <a:lumOff val="0"/>
              <a:alphaOff val="0"/>
            </a:schemeClr>
          </a:lnRef>
          <a:fillRef idx="1">
            <a:scrgbClr r="0" g="0" b="0"/>
          </a:fillRef>
          <a:effectRef idx="0">
            <a:schemeClr val="accent4">
              <a:shade val="80000"/>
              <a:hueOff val="0"/>
              <a:satOff val="0"/>
              <a:lumOff val="0"/>
              <a:alphaOff val="0"/>
            </a:schemeClr>
          </a:effectRef>
          <a:fontRef idx="minor">
            <a:schemeClr val="lt1"/>
          </a:fontRef>
        </p:style>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100_1847.JPG"/>
          <p:cNvPicPr>
            <a:picLocks noChangeAspect="1"/>
          </p:cNvPicPr>
          <p:nvPr/>
        </p:nvPicPr>
        <p:blipFill>
          <a:blip r:embed="rId2" cstate="print"/>
          <a:stretch>
            <a:fillRect/>
          </a:stretch>
        </p:blipFill>
        <p:spPr bwMode="auto">
          <a:xfrm>
            <a:off x="2643174" y="1866989"/>
            <a:ext cx="3143272" cy="30622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ZoneTexte 4"/>
          <p:cNvSpPr txBox="1"/>
          <p:nvPr/>
        </p:nvSpPr>
        <p:spPr>
          <a:xfrm>
            <a:off x="2857488" y="4876396"/>
            <a:ext cx="2643206" cy="33855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600" dirty="0" err="1" smtClean="0">
                <a:latin typeface="Times New Roman" pitchFamily="18" charset="0"/>
                <a:cs typeface="Times New Roman" pitchFamily="18" charset="0"/>
              </a:rPr>
              <a:t>Fig</a:t>
            </a:r>
            <a:r>
              <a:rPr lang="fr-FR" sz="1600" dirty="0" smtClean="0">
                <a:latin typeface="Times New Roman" pitchFamily="18" charset="0"/>
                <a:cs typeface="Times New Roman" pitchFamily="18" charset="0"/>
              </a:rPr>
              <a:t> 03:préhension de la souris</a:t>
            </a:r>
            <a:endParaRPr lang="fr-FR" sz="1600" dirty="0">
              <a:latin typeface="Times New Roman" pitchFamily="18" charset="0"/>
              <a:cs typeface="Times New Roman" pitchFamily="18" charset="0"/>
            </a:endParaRPr>
          </a:p>
        </p:txBody>
      </p:sp>
      <p:pic>
        <p:nvPicPr>
          <p:cNvPr id="6" name="Image 5" descr="100_1853.JPG"/>
          <p:cNvPicPr>
            <a:picLocks noChangeAspect="1"/>
          </p:cNvPicPr>
          <p:nvPr/>
        </p:nvPicPr>
        <p:blipFill>
          <a:blip r:embed="rId3" cstate="print"/>
          <a:srcRect b="15909"/>
          <a:stretch>
            <a:fillRect/>
          </a:stretch>
        </p:blipFill>
        <p:spPr>
          <a:xfrm>
            <a:off x="214282" y="3929066"/>
            <a:ext cx="3084912"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 6" descr="100_1850.JPG"/>
          <p:cNvPicPr>
            <a:picLocks noChangeAspect="1"/>
          </p:cNvPicPr>
          <p:nvPr/>
        </p:nvPicPr>
        <p:blipFill>
          <a:blip r:embed="rId4" cstate="print"/>
          <a:srcRect b="18151"/>
          <a:stretch>
            <a:fillRect/>
          </a:stretch>
        </p:blipFill>
        <p:spPr>
          <a:xfrm>
            <a:off x="2571736" y="2000240"/>
            <a:ext cx="3429024" cy="22549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 7" descr="100_1852.JPG"/>
          <p:cNvPicPr>
            <a:picLocks noChangeAspect="1"/>
          </p:cNvPicPr>
          <p:nvPr/>
        </p:nvPicPr>
        <p:blipFill>
          <a:blip r:embed="rId5" cstate="print"/>
          <a:srcRect b="16482"/>
          <a:stretch>
            <a:fillRect/>
          </a:stretch>
        </p:blipFill>
        <p:spPr>
          <a:xfrm>
            <a:off x="5715008" y="3857628"/>
            <a:ext cx="3214710"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ZoneTexte 10"/>
          <p:cNvSpPr txBox="1"/>
          <p:nvPr/>
        </p:nvSpPr>
        <p:spPr>
          <a:xfrm>
            <a:off x="2928926" y="6376594"/>
            <a:ext cx="3500462" cy="33855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600" dirty="0" err="1" smtClean="0">
                <a:latin typeface="Times New Roman" pitchFamily="18" charset="0"/>
                <a:cs typeface="Times New Roman" pitchFamily="18" charset="0"/>
              </a:rPr>
              <a:t>Fig</a:t>
            </a:r>
            <a:r>
              <a:rPr lang="fr-FR" sz="1600" dirty="0" smtClean="0">
                <a:latin typeface="Times New Roman" pitchFamily="18" charset="0"/>
                <a:cs typeface="Times New Roman" pitchFamily="18" charset="0"/>
              </a:rPr>
              <a:t> 04; 05, 06: contention de la souris</a:t>
            </a:r>
            <a:endParaRPr lang="fr-FR" sz="1600" dirty="0">
              <a:latin typeface="Times New Roman" pitchFamily="18" charset="0"/>
              <a:cs typeface="Times New Roman" pitchFamily="18" charset="0"/>
            </a:endParaRPr>
          </a:p>
        </p:txBody>
      </p:sp>
      <p:grpSp>
        <p:nvGrpSpPr>
          <p:cNvPr id="12" name="Groupe 11"/>
          <p:cNvGrpSpPr/>
          <p:nvPr/>
        </p:nvGrpSpPr>
        <p:grpSpPr>
          <a:xfrm>
            <a:off x="1500166" y="1142984"/>
            <a:ext cx="6215820" cy="661513"/>
            <a:chOff x="0" y="0"/>
            <a:chExt cx="6215820" cy="661513"/>
          </a:xfrm>
        </p:grpSpPr>
        <p:sp>
          <p:nvSpPr>
            <p:cNvPr id="13" name="Rectangle à coins arrondis 12"/>
            <p:cNvSpPr/>
            <p:nvPr/>
          </p:nvSpPr>
          <p:spPr>
            <a:xfrm>
              <a:off x="0" y="0"/>
              <a:ext cx="6215820" cy="66151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4" name="Rectangle 13"/>
            <p:cNvSpPr/>
            <p:nvPr/>
          </p:nvSpPr>
          <p:spPr>
            <a:xfrm>
              <a:off x="19375" y="19375"/>
              <a:ext cx="542459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Préhension – Contention</a:t>
              </a:r>
              <a:endParaRPr lang="fr-FR" sz="2000" kern="1200" dirty="0"/>
            </a:p>
          </p:txBody>
        </p:sp>
      </p:grpSp>
      <p:sp>
        <p:nvSpPr>
          <p:cNvPr id="15"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16"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4"/>
                                        </p:tgtEl>
                                        <p:attrNameLst>
                                          <p:attrName>ppt_x</p:attrName>
                                        </p:attrNameLst>
                                      </p:cBhvr>
                                      <p:tavLst>
                                        <p:tav tm="0">
                                          <p:val>
                                            <p:strVal val="ppt_x"/>
                                          </p:val>
                                        </p:tav>
                                        <p:tav tm="100000">
                                          <p:val>
                                            <p:strVal val="ppt_x"/>
                                          </p:val>
                                        </p:tav>
                                      </p:tavLst>
                                    </p:anim>
                                    <p:anim calcmode="lin" valueType="num">
                                      <p:cBhvr additive="base">
                                        <p:cTn id="23" dur="500"/>
                                        <p:tgtEl>
                                          <p:spTgt spid="4"/>
                                        </p:tgtEl>
                                        <p:attrNameLst>
                                          <p:attrName>ppt_y</p:attrName>
                                        </p:attrNameLst>
                                      </p:cBhvr>
                                      <p:tavLst>
                                        <p:tav tm="0">
                                          <p:val>
                                            <p:strVal val="ppt_y"/>
                                          </p:val>
                                        </p:tav>
                                        <p:tav tm="100000">
                                          <p:val>
                                            <p:strVal val="1+ppt_h/2"/>
                                          </p:val>
                                        </p:tav>
                                      </p:tavLst>
                                    </p:anim>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strVal val="#ppt_w*0.70"/>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strVal val="#ppt_w*0.70"/>
                                          </p:val>
                                        </p:tav>
                                        <p:tav tm="100000">
                                          <p:val>
                                            <p:strVal val="#ppt_w"/>
                                          </p:val>
                                        </p:tav>
                                      </p:tavLst>
                                    </p:anim>
                                    <p:anim calcmode="lin" valueType="num">
                                      <p:cBhvr>
                                        <p:cTn id="37" dur="1000" fill="hold"/>
                                        <p:tgtEl>
                                          <p:spTgt spid="7"/>
                                        </p:tgtEl>
                                        <p:attrNameLst>
                                          <p:attrName>ppt_h</p:attrName>
                                        </p:attrNameLst>
                                      </p:cBhvr>
                                      <p:tavLst>
                                        <p:tav tm="0">
                                          <p:val>
                                            <p:strVal val="#ppt_h"/>
                                          </p:val>
                                        </p:tav>
                                        <p:tav tm="100000">
                                          <p:val>
                                            <p:strVal val="#ppt_h"/>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strVal val="#ppt_w*0.70"/>
                                          </p:val>
                                        </p:tav>
                                        <p:tav tm="100000">
                                          <p:val>
                                            <p:strVal val="#ppt_w"/>
                                          </p:val>
                                        </p:tav>
                                      </p:tavLst>
                                    </p:anim>
                                    <p:anim calcmode="lin" valueType="num">
                                      <p:cBhvr>
                                        <p:cTn id="44" dur="1000" fill="hold"/>
                                        <p:tgtEl>
                                          <p:spTgt spid="8"/>
                                        </p:tgtEl>
                                        <p:attrNameLst>
                                          <p:attrName>ppt_h</p:attrName>
                                        </p:attrNameLst>
                                      </p:cBhvr>
                                      <p:tavLst>
                                        <p:tav tm="0">
                                          <p:val>
                                            <p:strVal val="#ppt_h"/>
                                          </p:val>
                                        </p:tav>
                                        <p:tav tm="100000">
                                          <p:val>
                                            <p:strVal val="#ppt_h"/>
                                          </p:val>
                                        </p:tav>
                                      </p:tavLst>
                                    </p:anim>
                                    <p:animEffect transition="in" filter="fade">
                                      <p:cBhvr>
                                        <p:cTn id="45" dur="1000"/>
                                        <p:tgtEl>
                                          <p:spTgt spid="8"/>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strVal val="#ppt_w*0.70"/>
                                          </p:val>
                                        </p:tav>
                                        <p:tav tm="100000">
                                          <p:val>
                                            <p:strVal val="#ppt_w"/>
                                          </p:val>
                                        </p:tav>
                                      </p:tavLst>
                                    </p:anim>
                                    <p:anim calcmode="lin" valueType="num">
                                      <p:cBhvr>
                                        <p:cTn id="49" dur="1000" fill="hold"/>
                                        <p:tgtEl>
                                          <p:spTgt spid="11"/>
                                        </p:tgtEl>
                                        <p:attrNameLst>
                                          <p:attrName>ppt_h</p:attrName>
                                        </p:attrNameLst>
                                      </p:cBhvr>
                                      <p:tavLst>
                                        <p:tav tm="0">
                                          <p:val>
                                            <p:strVal val="#ppt_h"/>
                                          </p:val>
                                        </p:tav>
                                        <p:tav tm="100000">
                                          <p:val>
                                            <p:strVal val="#ppt_h"/>
                                          </p:val>
                                        </p:tav>
                                      </p:tavLst>
                                    </p:anim>
                                    <p:animEffect transition="in" filter="fade">
                                      <p:cBhvr>
                                        <p:cTn id="5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47856"/>
            <a:ext cx="8258204" cy="5295920"/>
          </a:xfrm>
        </p:spPr>
        <p:txBody>
          <a:bodyPr>
            <a:normAutofit/>
          </a:bodyPr>
          <a:lstStyle/>
          <a:p>
            <a:pPr>
              <a:buNone/>
            </a:pPr>
            <a:r>
              <a:rPr lang="fr-FR" sz="2400" b="1" u="sng" dirty="0" smtClean="0">
                <a:latin typeface="Times New Roman" pitchFamily="18" charset="0"/>
                <a:cs typeface="Times New Roman" pitchFamily="18" charset="0"/>
              </a:rPr>
              <a:t>b) Chez le rat:</a:t>
            </a:r>
            <a:endParaRPr lang="fr-FR" sz="2400" u="sng" dirty="0" smtClean="0">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Le port de gants de latex est déconseillé (mais tout dépendra des conditions sanitaires de l’expérimentation). </a:t>
            </a:r>
            <a:r>
              <a:rPr lang="fr-FR" sz="2400" baseline="30000" dirty="0" smtClean="0">
                <a:solidFill>
                  <a:srgbClr val="C00000"/>
                </a:solidFill>
                <a:latin typeface="Times New Roman" pitchFamily="18" charset="0"/>
                <a:cs typeface="Times New Roman" pitchFamily="18" charset="0"/>
              </a:rPr>
              <a:t>(11)</a:t>
            </a:r>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Le rat s’attrape par le milieu du corps. </a:t>
            </a:r>
          </a:p>
          <a:p>
            <a:r>
              <a:rPr lang="fr-FR" sz="2400" dirty="0" smtClean="0">
                <a:latin typeface="Times New Roman" pitchFamily="18" charset="0"/>
                <a:cs typeface="Times New Roman" pitchFamily="18" charset="0"/>
              </a:rPr>
              <a:t>La préhension par la queue est une source de stress pour cette espèce qui peut se retourner et mordre les doigts qui le tiennent. </a:t>
            </a:r>
          </a:p>
          <a:p>
            <a:r>
              <a:rPr lang="fr-FR" sz="2400" dirty="0" smtClean="0">
                <a:latin typeface="Times New Roman" pitchFamily="18" charset="0"/>
                <a:cs typeface="Times New Roman" pitchFamily="18" charset="0"/>
              </a:rPr>
              <a:t>On applique la main sur le dos puis avec le pouce et l’index on fait croiser ses pattes sous le menton, ce qui permet de le neutraliser.</a:t>
            </a:r>
          </a:p>
          <a:p>
            <a:endParaRPr lang="fr-FR" sz="2400" dirty="0" smtClean="0"/>
          </a:p>
          <a:p>
            <a:endParaRPr lang="fr-FR" sz="2400" dirty="0" smtClean="0"/>
          </a:p>
          <a:p>
            <a:endParaRPr lang="fr-FR" sz="2400" dirty="0"/>
          </a:p>
        </p:txBody>
      </p:sp>
      <p:sp>
        <p:nvSpPr>
          <p:cNvPr id="8" name="Espace réservé du numéro de diapositive 7"/>
          <p:cNvSpPr>
            <a:spLocks noGrp="1"/>
          </p:cNvSpPr>
          <p:nvPr>
            <p:ph type="sldNum" sz="quarter" idx="11"/>
          </p:nvPr>
        </p:nvSpPr>
        <p:spPr/>
        <p:txBody>
          <a:bodyPr/>
          <a:lstStyle/>
          <a:p>
            <a:pPr>
              <a:defRPr/>
            </a:pPr>
            <a:fld id="{308CB7FC-EC2D-49F1-BD3D-F09AA393ADAD}" type="slidenum">
              <a:rPr lang="fr-FR" smtClean="0"/>
              <a:pPr>
                <a:defRPr/>
              </a:pPr>
              <a:t>27</a:t>
            </a:fld>
            <a:endParaRPr lang="fr-FR"/>
          </a:p>
        </p:txBody>
      </p:sp>
      <p:grpSp>
        <p:nvGrpSpPr>
          <p:cNvPr id="4" name="Groupe 3"/>
          <p:cNvGrpSpPr/>
          <p:nvPr/>
        </p:nvGrpSpPr>
        <p:grpSpPr>
          <a:xfrm>
            <a:off x="1500166" y="1142984"/>
            <a:ext cx="6215820" cy="661513"/>
            <a:chOff x="0" y="0"/>
            <a:chExt cx="6215820" cy="661513"/>
          </a:xfrm>
        </p:grpSpPr>
        <p:sp>
          <p:nvSpPr>
            <p:cNvPr id="5" name="Rectangle à coins arrondis 4"/>
            <p:cNvSpPr/>
            <p:nvPr/>
          </p:nvSpPr>
          <p:spPr>
            <a:xfrm>
              <a:off x="0" y="0"/>
              <a:ext cx="6215820" cy="66151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 name="Rectangle 5"/>
            <p:cNvSpPr/>
            <p:nvPr/>
          </p:nvSpPr>
          <p:spPr>
            <a:xfrm>
              <a:off x="19375" y="19375"/>
              <a:ext cx="542459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Préhension – Contention</a:t>
              </a:r>
              <a:endParaRPr lang="fr-FR" sz="2000" kern="1200" dirty="0"/>
            </a:p>
          </p:txBody>
        </p:sp>
      </p:grpSp>
      <p:sp>
        <p:nvSpPr>
          <p:cNvPr id="7"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9"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à coins arrondis 9"/>
          <p:cNvSpPr/>
          <p:nvPr/>
        </p:nvSpPr>
        <p:spPr>
          <a:xfrm>
            <a:off x="7829853" y="1505465"/>
            <a:ext cx="1171303" cy="851965"/>
          </a:xfrm>
          <a:prstGeom prst="roundRect">
            <a:avLst>
              <a:gd name="adj" fmla="val 16670"/>
            </a:avLst>
          </a:prstGeom>
          <a:blipFill rotWithShape="1">
            <a:blip r:embed="rId7" cstate="print"/>
            <a:stretch>
              <a:fillRect/>
            </a:stretch>
          </a:blipFill>
        </p:spPr>
        <p:style>
          <a:lnRef idx="2">
            <a:schemeClr val="lt1">
              <a:hueOff val="0"/>
              <a:satOff val="0"/>
              <a:lumOff val="0"/>
              <a:alphaOff val="0"/>
            </a:schemeClr>
          </a:lnRef>
          <a:fillRef idx="1">
            <a:scrgbClr r="0" g="0" b="0"/>
          </a:fillRef>
          <a:effectRef idx="0">
            <a:schemeClr val="accent4">
              <a:shade val="80000"/>
              <a:hueOff val="-58853"/>
              <a:satOff val="-1455"/>
              <a:lumOff val="8329"/>
              <a:alphaOff val="0"/>
            </a:schemeClr>
          </a:effectRef>
          <a:fontRef idx="minor">
            <a:schemeClr val="lt1"/>
          </a:fontRef>
        </p:style>
      </p:sp>
      <p:pic>
        <p:nvPicPr>
          <p:cNvPr id="11" name="Picture 4" descr="Photo0036"/>
          <p:cNvPicPr>
            <a:picLocks noChangeAspect="1" noChangeArrowheads="1"/>
          </p:cNvPicPr>
          <p:nvPr/>
        </p:nvPicPr>
        <p:blipFill>
          <a:blip r:embed="rId8"/>
          <a:srcRect/>
          <a:stretch>
            <a:fillRect/>
          </a:stretch>
        </p:blipFill>
        <p:spPr>
          <a:xfrm>
            <a:off x="500034" y="2357430"/>
            <a:ext cx="8215370" cy="4214842"/>
          </a:xfrm>
          <a:prstGeom prst="rect">
            <a:avLst/>
          </a:prstGeom>
          <a:noFill/>
        </p:spPr>
      </p:pic>
      <p:sp>
        <p:nvSpPr>
          <p:cNvPr id="12" name="ZoneTexte 11"/>
          <p:cNvSpPr txBox="1"/>
          <p:nvPr/>
        </p:nvSpPr>
        <p:spPr>
          <a:xfrm>
            <a:off x="6282213" y="6143644"/>
            <a:ext cx="2218877" cy="338554"/>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fr-FR" sz="1600" dirty="0" err="1" smtClean="0">
                <a:latin typeface="Times New Roman" pitchFamily="18" charset="0"/>
                <a:cs typeface="Times New Roman" pitchFamily="18" charset="0"/>
              </a:rPr>
              <a:t>Fig</a:t>
            </a:r>
            <a:r>
              <a:rPr lang="fr-FR" sz="1600" dirty="0" smtClean="0">
                <a:latin typeface="Times New Roman" pitchFamily="18" charset="0"/>
                <a:cs typeface="Times New Roman" pitchFamily="18" charset="0"/>
              </a:rPr>
              <a:t> 07: contention du rat</a:t>
            </a:r>
            <a:endParaRPr lang="fr-FR" sz="16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anim calcmode="lin" valueType="num">
                                      <p:cBhvr>
                                        <p:cTn id="34" dur="500" fill="hold"/>
                                        <p:tgtEl>
                                          <p:spTgt spid="11"/>
                                        </p:tgtEl>
                                        <p:attrNameLst>
                                          <p:attrName>ppt_x</p:attrName>
                                        </p:attrNameLst>
                                      </p:cBhvr>
                                      <p:tavLst>
                                        <p:tav tm="0">
                                          <p:val>
                                            <p:strVal val="#ppt_x"/>
                                          </p:val>
                                        </p:tav>
                                        <p:tav tm="100000">
                                          <p:val>
                                            <p:strVal val="#ppt_x"/>
                                          </p:val>
                                        </p:tav>
                                      </p:tavLst>
                                    </p:anim>
                                    <p:anim calcmode="lin" valueType="num">
                                      <p:cBhvr>
                                        <p:cTn id="35" dur="500" fill="hold"/>
                                        <p:tgtEl>
                                          <p:spTgt spid="11"/>
                                        </p:tgtEl>
                                        <p:attrNameLst>
                                          <p:attrName>ppt_y</p:attrName>
                                        </p:attrNameLst>
                                      </p:cBhvr>
                                      <p:tavLst>
                                        <p:tav tm="0">
                                          <p:val>
                                            <p:strVal val="#ppt_y+.1"/>
                                          </p:val>
                                        </p:tav>
                                        <p:tav tm="100000">
                                          <p:val>
                                            <p:strVal val="#ppt_y"/>
                                          </p:val>
                                        </p:tav>
                                      </p:tavLst>
                                    </p:anim>
                                  </p:childTnLst>
                                </p:cTn>
                              </p:par>
                              <p:par>
                                <p:cTn id="36" presetID="55" presetClass="entr" presetSubtype="0" fill="hold" grpId="1"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strVal val="#ppt_w*0.70"/>
                                          </p:val>
                                        </p:tav>
                                        <p:tav tm="100000">
                                          <p:val>
                                            <p:strVal val="#ppt_w"/>
                                          </p:val>
                                        </p:tav>
                                      </p:tavLst>
                                    </p:anim>
                                    <p:anim calcmode="lin" valueType="num">
                                      <p:cBhvr>
                                        <p:cTn id="39" dur="1000" fill="hold"/>
                                        <p:tgtEl>
                                          <p:spTgt spid="12"/>
                                        </p:tgtEl>
                                        <p:attrNameLst>
                                          <p:attrName>ppt_h</p:attrName>
                                        </p:attrNameLst>
                                      </p:cBhvr>
                                      <p:tavLst>
                                        <p:tav tm="0">
                                          <p:val>
                                            <p:strVal val="#ppt_h"/>
                                          </p:val>
                                        </p:tav>
                                        <p:tav tm="100000">
                                          <p:val>
                                            <p:strVal val="#ppt_h"/>
                                          </p:val>
                                        </p:tav>
                                      </p:tavLst>
                                    </p:anim>
                                    <p:animEffect transition="in" filter="fade">
                                      <p:cBhvr>
                                        <p:cTn id="40" dur="1000"/>
                                        <p:tgtEl>
                                          <p:spTgt spid="12"/>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strVal val="#ppt_w*0.70"/>
                                          </p:val>
                                        </p:tav>
                                        <p:tav tm="100000">
                                          <p:val>
                                            <p:strVal val="#ppt_w"/>
                                          </p:val>
                                        </p:tav>
                                      </p:tavLst>
                                    </p:anim>
                                    <p:anim calcmode="lin" valueType="num">
                                      <p:cBhvr>
                                        <p:cTn id="44" dur="1000" fill="hold"/>
                                        <p:tgtEl>
                                          <p:spTgt spid="12"/>
                                        </p:tgtEl>
                                        <p:attrNameLst>
                                          <p:attrName>ppt_h</p:attrName>
                                        </p:attrNameLst>
                                      </p:cBhvr>
                                      <p:tavLst>
                                        <p:tav tm="0">
                                          <p:val>
                                            <p:strVal val="#ppt_h"/>
                                          </p:val>
                                        </p:tav>
                                        <p:tav tm="100000">
                                          <p:val>
                                            <p:strVal val="#ppt_h"/>
                                          </p:val>
                                        </p:tav>
                                      </p:tavLst>
                                    </p:anim>
                                    <p:animEffect transition="in" filter="fade">
                                      <p:cBhvr>
                                        <p:cTn id="4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47856"/>
            <a:ext cx="8258204" cy="5510234"/>
          </a:xfrm>
        </p:spPr>
        <p:txBody>
          <a:bodyPr>
            <a:normAutofit/>
          </a:bodyPr>
          <a:lstStyle/>
          <a:p>
            <a:pPr>
              <a:buNone/>
            </a:pPr>
            <a:r>
              <a:rPr lang="fr-FR" sz="2000" b="1" dirty="0" smtClean="0">
                <a:latin typeface="Times New Roman" pitchFamily="18" charset="0"/>
                <a:cs typeface="Times New Roman" pitchFamily="18" charset="0"/>
              </a:rPr>
              <a:t>c</a:t>
            </a:r>
            <a:r>
              <a:rPr lang="fr-FR" sz="2000" b="1" u="sng" dirty="0" smtClean="0">
                <a:latin typeface="Times New Roman" pitchFamily="18" charset="0"/>
                <a:cs typeface="Times New Roman" pitchFamily="18" charset="0"/>
              </a:rPr>
              <a:t>) Chez le cobaye:</a:t>
            </a:r>
            <a:endParaRPr lang="fr-FR" sz="2000" u="sng" dirty="0" smtClean="0">
              <a:latin typeface="Times New Roman" pitchFamily="18" charset="0"/>
              <a:cs typeface="Times New Roman" pitchFamily="18" charset="0"/>
            </a:endParaRPr>
          </a:p>
          <a:p>
            <a:pPr>
              <a:buNone/>
            </a:pPr>
            <a:r>
              <a:rPr lang="fr-FR" sz="2000" dirty="0" smtClean="0">
                <a:latin typeface="Times New Roman" pitchFamily="18" charset="0"/>
                <a:cs typeface="Times New Roman" pitchFamily="18" charset="0"/>
              </a:rPr>
              <a:t> Le cobaye est un animal émotif, il ne faut jamais le surprendre. On le prend d’une main par le dos, derrière la tête et on soutient son train arrière (en tenant ses pattes) de l’autre main.</a:t>
            </a:r>
          </a:p>
          <a:p>
            <a:endParaRPr lang="fr-FR" sz="2000" dirty="0"/>
          </a:p>
        </p:txBody>
      </p:sp>
      <p:pic>
        <p:nvPicPr>
          <p:cNvPr id="4" name="Picture 2"/>
          <p:cNvPicPr>
            <a:picLocks noChangeAspect="1" noChangeArrowheads="1"/>
          </p:cNvPicPr>
          <p:nvPr/>
        </p:nvPicPr>
        <p:blipFill>
          <a:blip r:embed="rId3"/>
          <a:srcRect/>
          <a:stretch>
            <a:fillRect/>
          </a:stretch>
        </p:blipFill>
        <p:spPr bwMode="auto">
          <a:xfrm>
            <a:off x="1071540" y="3234064"/>
            <a:ext cx="2448630" cy="3052456"/>
          </a:xfrm>
          <a:prstGeom prst="rect">
            <a:avLst/>
          </a:prstGeom>
          <a:noFill/>
          <a:ln w="9525">
            <a:solidFill>
              <a:schemeClr val="tx1"/>
            </a:solidFill>
            <a:prstDash val="solid"/>
            <a:miter lim="800000"/>
            <a:headEnd/>
            <a:tailEnd/>
          </a:ln>
        </p:spPr>
      </p:pic>
      <p:pic>
        <p:nvPicPr>
          <p:cNvPr id="5" name="Picture 3"/>
          <p:cNvPicPr>
            <a:picLocks noChangeAspect="1" noChangeArrowheads="1"/>
          </p:cNvPicPr>
          <p:nvPr/>
        </p:nvPicPr>
        <p:blipFill>
          <a:blip r:embed="rId4"/>
          <a:srcRect/>
          <a:stretch>
            <a:fillRect/>
          </a:stretch>
        </p:blipFill>
        <p:spPr bwMode="auto">
          <a:xfrm>
            <a:off x="5072066" y="3224891"/>
            <a:ext cx="2381267" cy="3061629"/>
          </a:xfrm>
          <a:prstGeom prst="rect">
            <a:avLst/>
          </a:prstGeom>
          <a:noFill/>
          <a:ln w="9525">
            <a:solidFill>
              <a:schemeClr val="tx1"/>
            </a:solidFill>
            <a:prstDash val="solid"/>
            <a:miter lim="800000"/>
            <a:headEnd/>
            <a:tailEnd/>
          </a:ln>
        </p:spPr>
      </p:pic>
      <p:sp>
        <p:nvSpPr>
          <p:cNvPr id="6" name="ZoneTexte 5"/>
          <p:cNvSpPr txBox="1"/>
          <p:nvPr/>
        </p:nvSpPr>
        <p:spPr>
          <a:xfrm>
            <a:off x="1000100" y="6357958"/>
            <a:ext cx="2525050" cy="338554"/>
          </a:xfrm>
          <a:prstGeom prst="rect">
            <a:avLst/>
          </a:prstGeom>
          <a:noFill/>
        </p:spPr>
        <p:txBody>
          <a:bodyPr wrap="none" rtlCol="0">
            <a:spAutoFit/>
          </a:bodyPr>
          <a:lstStyle/>
          <a:p>
            <a:r>
              <a:rPr lang="fr-FR" sz="1600" dirty="0" smtClean="0">
                <a:latin typeface="Times New Roman" pitchFamily="18" charset="0"/>
                <a:cs typeface="Times New Roman" pitchFamily="18" charset="0"/>
              </a:rPr>
              <a:t>Fig08:Préhension du cobaye</a:t>
            </a:r>
            <a:endParaRPr lang="fr-FR" sz="1600" dirty="0">
              <a:latin typeface="Times New Roman" pitchFamily="18" charset="0"/>
              <a:cs typeface="Times New Roman" pitchFamily="18" charset="0"/>
            </a:endParaRPr>
          </a:p>
        </p:txBody>
      </p:sp>
      <p:sp>
        <p:nvSpPr>
          <p:cNvPr id="7" name="ZoneTexte 6"/>
          <p:cNvSpPr txBox="1"/>
          <p:nvPr/>
        </p:nvSpPr>
        <p:spPr>
          <a:xfrm>
            <a:off x="5000628" y="6357958"/>
            <a:ext cx="2525050" cy="338554"/>
          </a:xfrm>
          <a:prstGeom prst="rect">
            <a:avLst/>
          </a:prstGeom>
          <a:noFill/>
        </p:spPr>
        <p:txBody>
          <a:bodyPr wrap="none" rtlCol="0">
            <a:spAutoFit/>
          </a:bodyPr>
          <a:lstStyle/>
          <a:p>
            <a:r>
              <a:rPr lang="fr-FR" sz="1600" dirty="0" smtClean="0">
                <a:latin typeface="Times New Roman" pitchFamily="18" charset="0"/>
                <a:cs typeface="Times New Roman" pitchFamily="18" charset="0"/>
              </a:rPr>
              <a:t>Fig09:Contention du cobaye</a:t>
            </a:r>
            <a:endParaRPr lang="fr-FR" sz="1600" dirty="0">
              <a:latin typeface="Times New Roman" pitchFamily="18" charset="0"/>
              <a:cs typeface="Times New Roman" pitchFamily="18" charset="0"/>
            </a:endParaRPr>
          </a:p>
        </p:txBody>
      </p:sp>
      <p:sp>
        <p:nvSpPr>
          <p:cNvPr id="8" name="Espace réservé du numéro de diapositive 7"/>
          <p:cNvSpPr>
            <a:spLocks noGrp="1"/>
          </p:cNvSpPr>
          <p:nvPr>
            <p:ph type="sldNum" sz="quarter" idx="11"/>
          </p:nvPr>
        </p:nvSpPr>
        <p:spPr/>
        <p:txBody>
          <a:bodyPr/>
          <a:lstStyle/>
          <a:p>
            <a:pPr>
              <a:defRPr/>
            </a:pPr>
            <a:fld id="{308CB7FC-EC2D-49F1-BD3D-F09AA393ADAD}" type="slidenum">
              <a:rPr lang="fr-FR" smtClean="0"/>
              <a:pPr>
                <a:defRPr/>
              </a:pPr>
              <a:t>28</a:t>
            </a:fld>
            <a:endParaRPr lang="fr-FR" dirty="0"/>
          </a:p>
        </p:txBody>
      </p:sp>
      <p:grpSp>
        <p:nvGrpSpPr>
          <p:cNvPr id="9" name="Groupe 8"/>
          <p:cNvGrpSpPr/>
          <p:nvPr/>
        </p:nvGrpSpPr>
        <p:grpSpPr>
          <a:xfrm>
            <a:off x="1500166" y="1142984"/>
            <a:ext cx="6215820" cy="661513"/>
            <a:chOff x="0" y="0"/>
            <a:chExt cx="6215820" cy="661513"/>
          </a:xfrm>
        </p:grpSpPr>
        <p:sp>
          <p:nvSpPr>
            <p:cNvPr id="10" name="Rectangle à coins arrondis 9"/>
            <p:cNvSpPr/>
            <p:nvPr/>
          </p:nvSpPr>
          <p:spPr>
            <a:xfrm>
              <a:off x="0" y="0"/>
              <a:ext cx="6215820" cy="66151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Rectangle 10"/>
            <p:cNvSpPr/>
            <p:nvPr/>
          </p:nvSpPr>
          <p:spPr>
            <a:xfrm>
              <a:off x="19375" y="19375"/>
              <a:ext cx="542459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Préhension – Contention</a:t>
              </a:r>
              <a:endParaRPr lang="fr-FR" sz="2000" kern="1200" dirty="0"/>
            </a:p>
          </p:txBody>
        </p:sp>
      </p:grpSp>
      <p:sp>
        <p:nvSpPr>
          <p:cNvPr id="12"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13"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Rectangle à coins arrondis 13"/>
          <p:cNvSpPr/>
          <p:nvPr/>
        </p:nvSpPr>
        <p:spPr>
          <a:xfrm>
            <a:off x="7786710" y="1500174"/>
            <a:ext cx="1218155" cy="839788"/>
          </a:xfrm>
          <a:prstGeom prst="roundRect">
            <a:avLst>
              <a:gd name="adj" fmla="val 16670"/>
            </a:avLst>
          </a:prstGeom>
          <a:blipFill>
            <a:blip r:embed="rId9">
              <a:extLst>
                <a:ext uri="{28A0092B-C50C-407E-A947-70E740481C1C}">
                  <a14:useLocalDpi xmlns:a14="http://schemas.microsoft.com/office/drawing/2010/main" xmlns="" val="0"/>
                </a:ext>
              </a:extLst>
            </a:blip>
            <a:srcRect/>
            <a:stretch>
              <a:fillRect l="-14000" r="-14000"/>
            </a:stretch>
          </a:blipFill>
        </p:spPr>
        <p:style>
          <a:lnRef idx="2">
            <a:schemeClr val="lt1">
              <a:hueOff val="0"/>
              <a:satOff val="0"/>
              <a:lumOff val="0"/>
              <a:alphaOff val="0"/>
            </a:schemeClr>
          </a:lnRef>
          <a:fillRef idx="1">
            <a:scrgbClr r="0" g="0" b="0"/>
          </a:fillRef>
          <a:effectRef idx="0">
            <a:schemeClr val="accent4">
              <a:shade val="80000"/>
              <a:hueOff val="-117705"/>
              <a:satOff val="-2910"/>
              <a:lumOff val="16659"/>
              <a:alphaOff val="0"/>
            </a:schemeClr>
          </a:effectRef>
          <a:fontRef idx="minor">
            <a:schemeClr val="lt1"/>
          </a:fontRef>
        </p:style>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Espace réservé du contenu 2"/>
          <p:cNvSpPr>
            <a:spLocks noGrp="1"/>
          </p:cNvSpPr>
          <p:nvPr>
            <p:ph idx="1"/>
          </p:nvPr>
        </p:nvSpPr>
        <p:spPr>
          <a:xfrm>
            <a:off x="0" y="1428764"/>
            <a:ext cx="9144000" cy="4000500"/>
          </a:xfrm>
        </p:spPr>
        <p:txBody>
          <a:bodyPr>
            <a:normAutofit/>
          </a:bodyPr>
          <a:lstStyle/>
          <a:p>
            <a:pPr algn="just" eaLnBrk="1" hangingPunct="1">
              <a:buFont typeface="Wingdings 2" pitchFamily="18" charset="2"/>
              <a:buNone/>
            </a:pPr>
            <a:endParaRPr lang="fr-FR" sz="2400" dirty="0" smtClean="0">
              <a:latin typeface="Times New Roman" pitchFamily="18" charset="0"/>
              <a:cs typeface="Times New Roman" pitchFamily="18" charset="0"/>
            </a:endParaRPr>
          </a:p>
          <a:p>
            <a:pPr algn="just" eaLnBrk="1" hangingPunct="1">
              <a:buFont typeface="Wingdings 2" pitchFamily="18" charset="2"/>
              <a:buNone/>
            </a:pPr>
            <a:r>
              <a:rPr lang="fr-FR" sz="2400" dirty="0" smtClean="0">
                <a:latin typeface="Times New Roman" pitchFamily="18" charset="0"/>
                <a:cs typeface="Times New Roman" pitchFamily="18" charset="0"/>
              </a:rPr>
              <a:t>Le cobaye peut être immobilisé sur le ventre ou sur le dos sur une surface adaptée (planche), ses membres sont liés avec des lacets larges fixés à des anneaux ou des trous de la surface porteuse.</a:t>
            </a:r>
          </a:p>
        </p:txBody>
      </p:sp>
      <p:pic>
        <p:nvPicPr>
          <p:cNvPr id="12292" name="Picture 5" descr="cochon-d-indelkk"/>
          <p:cNvPicPr>
            <a:picLocks noChangeAspect="1" noChangeArrowheads="1"/>
          </p:cNvPicPr>
          <p:nvPr/>
        </p:nvPicPr>
        <p:blipFill>
          <a:blip r:embed="rId3"/>
          <a:srcRect/>
          <a:stretch>
            <a:fillRect/>
          </a:stretch>
        </p:blipFill>
        <p:spPr bwMode="auto">
          <a:xfrm>
            <a:off x="2143108" y="3093082"/>
            <a:ext cx="4643470" cy="3479190"/>
          </a:xfrm>
          <a:prstGeom prst="rect">
            <a:avLst/>
          </a:prstGeom>
          <a:noFill/>
          <a:ln w="9525">
            <a:noFill/>
            <a:miter lim="800000"/>
            <a:headEnd/>
            <a:tailEnd/>
          </a:ln>
        </p:spPr>
      </p:pic>
      <p:sp>
        <p:nvSpPr>
          <p:cNvPr id="6" name="ZoneTexte 5"/>
          <p:cNvSpPr txBox="1"/>
          <p:nvPr/>
        </p:nvSpPr>
        <p:spPr>
          <a:xfrm>
            <a:off x="3214678" y="6519446"/>
            <a:ext cx="2517420" cy="338554"/>
          </a:xfrm>
          <a:prstGeom prst="rect">
            <a:avLst/>
          </a:prstGeom>
          <a:noFill/>
        </p:spPr>
        <p:txBody>
          <a:bodyPr wrap="none" rtlCol="0">
            <a:spAutoFit/>
          </a:bodyPr>
          <a:lstStyle/>
          <a:p>
            <a:r>
              <a:rPr lang="fr-FR" sz="1600" dirty="0" smtClean="0">
                <a:latin typeface="Times New Roman" pitchFamily="18" charset="0"/>
                <a:cs typeface="Times New Roman" pitchFamily="18" charset="0"/>
              </a:rPr>
              <a:t>Fig10:Contention du cobaye</a:t>
            </a:r>
            <a:endParaRPr lang="fr-FR" sz="1600" dirty="0">
              <a:latin typeface="Times New Roman" pitchFamily="18" charset="0"/>
              <a:cs typeface="Times New Roman" pitchFamily="18" charset="0"/>
            </a:endParaRPr>
          </a:p>
        </p:txBody>
      </p:sp>
      <p:sp>
        <p:nvSpPr>
          <p:cNvPr id="7" name="Espace réservé du numéro de diapositive 6"/>
          <p:cNvSpPr>
            <a:spLocks noGrp="1"/>
          </p:cNvSpPr>
          <p:nvPr>
            <p:ph type="sldNum" sz="quarter" idx="11"/>
          </p:nvPr>
        </p:nvSpPr>
        <p:spPr/>
        <p:txBody>
          <a:bodyPr/>
          <a:lstStyle/>
          <a:p>
            <a:pPr>
              <a:defRPr/>
            </a:pPr>
            <a:fld id="{308CB7FC-EC2D-49F1-BD3D-F09AA393ADAD}" type="slidenum">
              <a:rPr lang="fr-FR" smtClean="0"/>
              <a:pPr>
                <a:defRPr/>
              </a:pPr>
              <a:t>29</a:t>
            </a:fld>
            <a:endParaRPr lang="fr-FR" dirty="0"/>
          </a:p>
        </p:txBody>
      </p:sp>
      <p:grpSp>
        <p:nvGrpSpPr>
          <p:cNvPr id="13" name="Groupe 12"/>
          <p:cNvGrpSpPr/>
          <p:nvPr/>
        </p:nvGrpSpPr>
        <p:grpSpPr>
          <a:xfrm>
            <a:off x="1500166" y="1142984"/>
            <a:ext cx="6215820" cy="661513"/>
            <a:chOff x="0" y="0"/>
            <a:chExt cx="6215820" cy="661513"/>
          </a:xfrm>
        </p:grpSpPr>
        <p:sp>
          <p:nvSpPr>
            <p:cNvPr id="14" name="Rectangle à coins arrondis 13"/>
            <p:cNvSpPr/>
            <p:nvPr/>
          </p:nvSpPr>
          <p:spPr>
            <a:xfrm>
              <a:off x="0" y="0"/>
              <a:ext cx="6215820" cy="66151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5" name="Rectangle 14"/>
            <p:cNvSpPr/>
            <p:nvPr/>
          </p:nvSpPr>
          <p:spPr>
            <a:xfrm>
              <a:off x="19375" y="19375"/>
              <a:ext cx="542459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Préhension – Contention</a:t>
              </a:r>
              <a:endParaRPr lang="fr-FR" sz="2000" kern="1200" dirty="0"/>
            </a:p>
          </p:txBody>
        </p:sp>
      </p:grpSp>
      <p:sp>
        <p:nvSpPr>
          <p:cNvPr id="16"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17"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642918"/>
            <a:ext cx="1857388" cy="423858"/>
          </a:xfrm>
        </p:spPr>
        <p:txBody>
          <a:bodyPr>
            <a:noAutofit/>
          </a:bodyPr>
          <a:lstStyle/>
          <a:p>
            <a:r>
              <a:rPr lang="fr-FR" sz="1400" b="1" u="sng" dirty="0" smtClean="0">
                <a:solidFill>
                  <a:schemeClr val="accent5"/>
                </a:solidFill>
                <a:effectLst>
                  <a:outerShdw blurRad="38100" dist="38100" dir="2700000" algn="tl">
                    <a:srgbClr val="000000">
                      <a:alpha val="43137"/>
                    </a:srgbClr>
                  </a:outerShdw>
                </a:effectLst>
                <a:latin typeface="Times New Roman" pitchFamily="18" charset="0"/>
                <a:cs typeface="Times New Roman" pitchFamily="18" charset="0"/>
              </a:rPr>
              <a:t>INTRODUCTION</a:t>
            </a:r>
            <a:endParaRPr lang="fr-FR" sz="1400" b="1" u="sng" dirty="0">
              <a:solidFill>
                <a:schemeClr val="accent5"/>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428736"/>
            <a:ext cx="8229600" cy="4697427"/>
          </a:xfrm>
        </p:spPr>
        <p:txBody>
          <a:bodyPr>
            <a:normAutofit fontScale="70000" lnSpcReduction="20000"/>
          </a:bodyPr>
          <a:lstStyle/>
          <a:p>
            <a:pPr algn="just">
              <a:buNone/>
            </a:pPr>
            <a:r>
              <a:rPr lang="fr-FR" dirty="0" smtClean="0">
                <a:latin typeface="Times New Roman" pitchFamily="18" charset="0"/>
                <a:cs typeface="Times New Roman" pitchFamily="18" charset="0"/>
              </a:rPr>
              <a:t>L </a:t>
            </a:r>
            <a:r>
              <a:rPr lang="fr-FR" dirty="0" smtClean="0">
                <a:solidFill>
                  <a:srgbClr val="0070C0"/>
                </a:solidFill>
                <a:latin typeface="Times New Roman" pitchFamily="18" charset="0"/>
                <a:cs typeface="Times New Roman" pitchFamily="18" charset="0"/>
              </a:rPr>
              <a:t>'expérimentation animale </a:t>
            </a:r>
            <a:r>
              <a:rPr lang="fr-FR" dirty="0" smtClean="0">
                <a:latin typeface="Times New Roman" pitchFamily="18" charset="0"/>
                <a:cs typeface="Times New Roman" pitchFamily="18" charset="0"/>
              </a:rPr>
              <a:t>est l’utilisation d’un animal vertébré comme </a:t>
            </a:r>
            <a:r>
              <a:rPr lang="fr-FR" dirty="0" smtClean="0">
                <a:solidFill>
                  <a:srgbClr val="0070C0"/>
                </a:solidFill>
                <a:latin typeface="Times New Roman" pitchFamily="18" charset="0"/>
                <a:cs typeface="Times New Roman" pitchFamily="18" charset="0"/>
              </a:rPr>
              <a:t>substitut</a:t>
            </a:r>
            <a:r>
              <a:rPr lang="fr-FR" dirty="0" smtClean="0">
                <a:latin typeface="Times New Roman" pitchFamily="18" charset="0"/>
                <a:cs typeface="Times New Roman" pitchFamily="18" charset="0"/>
              </a:rPr>
              <a:t> ou </a:t>
            </a:r>
            <a:r>
              <a:rPr lang="fr-FR" dirty="0" smtClean="0">
                <a:solidFill>
                  <a:srgbClr val="0070C0"/>
                </a:solidFill>
                <a:latin typeface="Times New Roman" pitchFamily="18" charset="0"/>
                <a:cs typeface="Times New Roman" pitchFamily="18" charset="0"/>
              </a:rPr>
              <a:t>modèle </a:t>
            </a:r>
            <a:r>
              <a:rPr lang="fr-FR" dirty="0" smtClean="0">
                <a:latin typeface="Times New Roman" pitchFamily="18" charset="0"/>
                <a:cs typeface="Times New Roman" pitchFamily="18" charset="0"/>
              </a:rPr>
              <a:t>à des fins expérimentales ou scientifiques pour mieux comprendre la physiologie d'un organisme et sa réponse à divers facteurs ou substances. Elle consiste à </a:t>
            </a:r>
            <a:r>
              <a:rPr lang="fr-FR" dirty="0" smtClean="0">
                <a:solidFill>
                  <a:srgbClr val="C00000"/>
                </a:solidFill>
                <a:latin typeface="Times New Roman" pitchFamily="18" charset="0"/>
                <a:cs typeface="Times New Roman" pitchFamily="18" charset="0"/>
              </a:rPr>
              <a:t>analyser</a:t>
            </a:r>
            <a:r>
              <a:rPr lang="fr-FR" dirty="0" smtClean="0">
                <a:latin typeface="Times New Roman" pitchFamily="18" charset="0"/>
                <a:cs typeface="Times New Roman" pitchFamily="18" charset="0"/>
              </a:rPr>
              <a:t> le fonctionnement des systèmes biologiques à partir d'observation sur un matériel vivant</a:t>
            </a:r>
            <a:r>
              <a:rPr lang="fr-FR" dirty="0" smtClean="0">
                <a:solidFill>
                  <a:srgbClr val="C00000"/>
                </a:solidFill>
                <a:latin typeface="Times New Roman" pitchFamily="18" charset="0"/>
                <a:cs typeface="Times New Roman" pitchFamily="18" charset="0"/>
              </a:rPr>
              <a:t> </a:t>
            </a:r>
            <a:r>
              <a:rPr lang="fr-FR" dirty="0" smtClean="0">
                <a:latin typeface="Times New Roman" pitchFamily="18" charset="0"/>
                <a:cs typeface="Times New Roman" pitchFamily="18" charset="0"/>
              </a:rPr>
              <a:t>et tout particulièrement pour </a:t>
            </a:r>
            <a:r>
              <a:rPr lang="fr-FR" dirty="0" smtClean="0">
                <a:solidFill>
                  <a:srgbClr val="C00000"/>
                </a:solidFill>
                <a:latin typeface="Times New Roman" pitchFamily="18" charset="0"/>
                <a:cs typeface="Times New Roman" pitchFamily="18" charset="0"/>
              </a:rPr>
              <a:t>tenter de prévoir </a:t>
            </a:r>
            <a:r>
              <a:rPr lang="fr-FR" dirty="0" smtClean="0">
                <a:latin typeface="Times New Roman" pitchFamily="18" charset="0"/>
                <a:cs typeface="Times New Roman" pitchFamily="18" charset="0"/>
              </a:rPr>
              <a:t>ce qui se passe chez l'Homme. </a:t>
            </a:r>
            <a:r>
              <a:rPr lang="fr-FR" sz="2100" baseline="30000" dirty="0" smtClean="0">
                <a:solidFill>
                  <a:srgbClr val="C00000"/>
                </a:solidFill>
                <a:latin typeface="Times New Roman" pitchFamily="18" charset="0"/>
                <a:cs typeface="Times New Roman" pitchFamily="18" charset="0"/>
              </a:rPr>
              <a:t>(9)</a:t>
            </a:r>
          </a:p>
          <a:p>
            <a:pPr algn="just">
              <a:buNone/>
            </a:pPr>
            <a:r>
              <a:rPr lang="fr-FR" dirty="0" smtClean="0">
                <a:latin typeface="Times New Roman" pitchFamily="18" charset="0"/>
                <a:cs typeface="Times New Roman" pitchFamily="18" charset="0"/>
              </a:rPr>
              <a:t>Le terme </a:t>
            </a:r>
            <a:r>
              <a:rPr lang="fr-FR" dirty="0" smtClean="0">
                <a:solidFill>
                  <a:srgbClr val="0070C0"/>
                </a:solidFill>
                <a:latin typeface="Times New Roman" pitchFamily="18" charset="0"/>
                <a:cs typeface="Times New Roman" pitchFamily="18" charset="0"/>
              </a:rPr>
              <a:t>«animaux de laboratoire»</a:t>
            </a:r>
            <a:r>
              <a:rPr lang="fr-FR" dirty="0" smtClean="0">
                <a:latin typeface="Times New Roman" pitchFamily="18" charset="0"/>
                <a:cs typeface="Times New Roman" pitchFamily="18" charset="0"/>
              </a:rPr>
              <a:t> recouvre les espèces élevées et sélectionnées par des professionnels de l'élevage, dans le but d'être soumis à l’expérimentation dans le domaine de la biologie.</a:t>
            </a:r>
          </a:p>
          <a:p>
            <a:pPr algn="just">
              <a:buNone/>
            </a:pPr>
            <a:r>
              <a:rPr lang="fr-FR" dirty="0" smtClean="0">
                <a:latin typeface="Times New Roman" pitchFamily="18" charset="0"/>
                <a:cs typeface="Times New Roman" pitchFamily="18" charset="0"/>
              </a:rPr>
              <a:t>La bonne pratique pharmacologique passe d’abord par la </a:t>
            </a:r>
            <a:r>
              <a:rPr lang="fr-FR" dirty="0" smtClean="0">
                <a:solidFill>
                  <a:srgbClr val="0070C0"/>
                </a:solidFill>
                <a:latin typeface="Times New Roman" pitchFamily="18" charset="0"/>
                <a:cs typeface="Times New Roman" pitchFamily="18" charset="0"/>
              </a:rPr>
              <a:t>bonne manipulation </a:t>
            </a:r>
            <a:r>
              <a:rPr lang="fr-FR" dirty="0" smtClean="0">
                <a:latin typeface="Times New Roman" pitchFamily="18" charset="0"/>
                <a:cs typeface="Times New Roman" pitchFamily="18" charset="0"/>
              </a:rPr>
              <a:t>des animaux et ceci recommande que l’expérimentation soit faite par des personnes qualifiées et entrainées.</a:t>
            </a:r>
          </a:p>
          <a:p>
            <a:pPr algn="just">
              <a:buNone/>
            </a:pPr>
            <a:endParaRPr lang="fr-FR" dirty="0">
              <a:latin typeface="Times New Roman" pitchFamily="18" charset="0"/>
              <a:cs typeface="Times New Roman" pitchFamily="18" charset="0"/>
            </a:endParaRPr>
          </a:p>
        </p:txBody>
      </p:sp>
      <p:graphicFrame>
        <p:nvGraphicFramePr>
          <p:cNvPr id="4" name="Espace réservé du contenu 8"/>
          <p:cNvGraphicFramePr>
            <a:graphicFrameLocks/>
          </p:cNvGraphicFramePr>
          <p:nvPr/>
        </p:nvGraphicFramePr>
        <p:xfrm>
          <a:off x="457200" y="-24"/>
          <a:ext cx="8229600"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57364"/>
            <a:ext cx="8329642" cy="6072230"/>
          </a:xfrm>
        </p:spPr>
        <p:txBody>
          <a:bodyPr>
            <a:normAutofit/>
          </a:bodyPr>
          <a:lstStyle/>
          <a:p>
            <a:pPr>
              <a:buNone/>
            </a:pPr>
            <a:r>
              <a:rPr lang="fr-FR" sz="2000" b="1" u="sng" dirty="0" smtClean="0">
                <a:latin typeface="Times New Roman" pitchFamily="18" charset="0"/>
                <a:cs typeface="Times New Roman" pitchFamily="18" charset="0"/>
              </a:rPr>
              <a:t>d) Chez le lapin:</a:t>
            </a:r>
          </a:p>
          <a:p>
            <a:pPr>
              <a:buNone/>
            </a:pPr>
            <a:r>
              <a:rPr lang="fr-FR" sz="2000" dirty="0" smtClean="0">
                <a:latin typeface="Times New Roman" pitchFamily="18" charset="0"/>
                <a:cs typeface="Times New Roman" pitchFamily="18" charset="0"/>
              </a:rPr>
              <a:t>Le lapin ne doit jamais être pris, ni par les oreilles ni par la région lombaire.</a:t>
            </a:r>
          </a:p>
          <a:p>
            <a:pPr>
              <a:buNone/>
            </a:pPr>
            <a:r>
              <a:rPr lang="fr-FR" sz="2000" dirty="0" smtClean="0">
                <a:latin typeface="Times New Roman" pitchFamily="18" charset="0"/>
                <a:cs typeface="Times New Roman" pitchFamily="18" charset="0"/>
              </a:rPr>
              <a:t> Pour l’extraire de sa cage, il faut bien le saisir par la peau du dos vers la tête, en glissant l’autre main sous le ventre pour éviter qu’il ne s’agrippe au plancher.</a:t>
            </a:r>
          </a:p>
          <a:p>
            <a:pPr>
              <a:buNone/>
            </a:pPr>
            <a:r>
              <a:rPr lang="fr-FR" sz="2000" dirty="0" smtClean="0">
                <a:latin typeface="Times New Roman" pitchFamily="18" charset="0"/>
                <a:cs typeface="Times New Roman" pitchFamily="18" charset="0"/>
              </a:rPr>
              <a:t>Une fois sorti de sa cage, on lui soutient son train arrière (il doit se sentir maintenu et non suspendu en l’air).</a:t>
            </a:r>
          </a:p>
          <a:p>
            <a:pPr>
              <a:buNone/>
            </a:pPr>
            <a:endParaRPr lang="fr-FR" sz="2000" dirty="0">
              <a:latin typeface="Times New Roman" pitchFamily="18" charset="0"/>
              <a:cs typeface="Times New Roman" pitchFamily="18" charset="0"/>
            </a:endParaRPr>
          </a:p>
        </p:txBody>
      </p:sp>
      <p:sp>
        <p:nvSpPr>
          <p:cNvPr id="8" name="Espace réservé du numéro de diapositive 7"/>
          <p:cNvSpPr>
            <a:spLocks noGrp="1"/>
          </p:cNvSpPr>
          <p:nvPr>
            <p:ph type="sldNum" sz="quarter" idx="11"/>
          </p:nvPr>
        </p:nvSpPr>
        <p:spPr/>
        <p:txBody>
          <a:bodyPr/>
          <a:lstStyle/>
          <a:p>
            <a:pPr>
              <a:defRPr/>
            </a:pPr>
            <a:fld id="{308CB7FC-EC2D-49F1-BD3D-F09AA393ADAD}" type="slidenum">
              <a:rPr lang="fr-FR" smtClean="0"/>
              <a:pPr>
                <a:defRPr/>
              </a:pPr>
              <a:t>30</a:t>
            </a:fld>
            <a:endParaRPr lang="fr-FR" dirty="0"/>
          </a:p>
        </p:txBody>
      </p:sp>
      <p:sp>
        <p:nvSpPr>
          <p:cNvPr id="9" name="ZoneTexte 8"/>
          <p:cNvSpPr txBox="1"/>
          <p:nvPr/>
        </p:nvSpPr>
        <p:spPr>
          <a:xfrm>
            <a:off x="6340338" y="6519470"/>
            <a:ext cx="2446504" cy="33855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fr-FR" sz="1600" dirty="0" err="1" smtClean="0">
                <a:latin typeface="Times New Roman" pitchFamily="18" charset="0"/>
                <a:cs typeface="Times New Roman" pitchFamily="18" charset="0"/>
              </a:rPr>
              <a:t>Fig</a:t>
            </a:r>
            <a:r>
              <a:rPr lang="fr-FR" sz="1600" dirty="0" smtClean="0">
                <a:latin typeface="Times New Roman" pitchFamily="18" charset="0"/>
                <a:cs typeface="Times New Roman" pitchFamily="18" charset="0"/>
              </a:rPr>
              <a:t> 11: préhension du lapin</a:t>
            </a:r>
            <a:endParaRPr lang="fr-FR" sz="1600" dirty="0">
              <a:latin typeface="Times New Roman" pitchFamily="18" charset="0"/>
              <a:cs typeface="Times New Roman" pitchFamily="18" charset="0"/>
            </a:endParaRPr>
          </a:p>
        </p:txBody>
      </p:sp>
      <p:grpSp>
        <p:nvGrpSpPr>
          <p:cNvPr id="10" name="Groupe 9"/>
          <p:cNvGrpSpPr/>
          <p:nvPr/>
        </p:nvGrpSpPr>
        <p:grpSpPr>
          <a:xfrm>
            <a:off x="1500166" y="1142984"/>
            <a:ext cx="6215820" cy="661513"/>
            <a:chOff x="0" y="0"/>
            <a:chExt cx="6215820" cy="661513"/>
          </a:xfrm>
        </p:grpSpPr>
        <p:sp>
          <p:nvSpPr>
            <p:cNvPr id="11" name="Rectangle à coins arrondis 10"/>
            <p:cNvSpPr/>
            <p:nvPr/>
          </p:nvSpPr>
          <p:spPr>
            <a:xfrm>
              <a:off x="0" y="0"/>
              <a:ext cx="6215820" cy="661513"/>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Rectangle 11"/>
            <p:cNvSpPr/>
            <p:nvPr/>
          </p:nvSpPr>
          <p:spPr>
            <a:xfrm>
              <a:off x="19375" y="19375"/>
              <a:ext cx="542459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Préhension – Contention</a:t>
              </a:r>
              <a:endParaRPr lang="fr-FR" sz="2000" kern="1200" dirty="0"/>
            </a:p>
          </p:txBody>
        </p:sp>
      </p:grpSp>
      <p:sp>
        <p:nvSpPr>
          <p:cNvPr id="13"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14"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Image 14" descr="100_1843.JPG"/>
          <p:cNvPicPr>
            <a:picLocks noChangeAspect="1"/>
          </p:cNvPicPr>
          <p:nvPr/>
        </p:nvPicPr>
        <p:blipFill>
          <a:blip r:embed="rId7" cstate="print"/>
          <a:stretch>
            <a:fillRect/>
          </a:stretch>
        </p:blipFill>
        <p:spPr>
          <a:xfrm>
            <a:off x="6024874" y="4291517"/>
            <a:ext cx="2976282" cy="2209317"/>
          </a:xfrm>
          <a:prstGeom prst="rect">
            <a:avLst/>
          </a:prstGeom>
        </p:spPr>
      </p:pic>
      <p:cxnSp>
        <p:nvCxnSpPr>
          <p:cNvPr id="16" name="Connecteur droit 15"/>
          <p:cNvCxnSpPr/>
          <p:nvPr/>
        </p:nvCxnSpPr>
        <p:spPr>
          <a:xfrm rot="10800000" flipV="1">
            <a:off x="6286512" y="4429131"/>
            <a:ext cx="2500330" cy="18573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6215074" y="4357693"/>
            <a:ext cx="2571768" cy="192882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3" name="Image 22" descr="100_1834.JPG"/>
          <p:cNvPicPr>
            <a:picLocks noChangeAspect="1"/>
          </p:cNvPicPr>
          <p:nvPr/>
        </p:nvPicPr>
        <p:blipFill>
          <a:blip r:embed="rId8" cstate="print"/>
          <a:stretch>
            <a:fillRect/>
          </a:stretch>
        </p:blipFill>
        <p:spPr>
          <a:xfrm>
            <a:off x="6000760" y="4286256"/>
            <a:ext cx="2983337" cy="2214554"/>
          </a:xfrm>
          <a:prstGeom prst="rect">
            <a:avLst/>
          </a:prstGeom>
          <a:ln>
            <a:noFill/>
          </a:ln>
          <a:effectLst>
            <a:outerShdw blurRad="190500" algn="tl" rotWithShape="0">
              <a:srgbClr val="000000">
                <a:alpha val="70000"/>
              </a:srgbClr>
            </a:outerShdw>
          </a:effectLst>
        </p:spPr>
      </p:pic>
      <p:pic>
        <p:nvPicPr>
          <p:cNvPr id="24" name="Image 23" descr="100_1839.JPG"/>
          <p:cNvPicPr>
            <a:picLocks noChangeAspect="1"/>
          </p:cNvPicPr>
          <p:nvPr/>
        </p:nvPicPr>
        <p:blipFill>
          <a:blip r:embed="rId9" cstate="print"/>
          <a:stretch>
            <a:fillRect/>
          </a:stretch>
        </p:blipFill>
        <p:spPr>
          <a:xfrm>
            <a:off x="6000761" y="4357694"/>
            <a:ext cx="3000395" cy="2089098"/>
          </a:xfrm>
          <a:prstGeom prst="rect">
            <a:avLst/>
          </a:prstGeom>
          <a:ln>
            <a:noFill/>
          </a:ln>
          <a:effectLst>
            <a:outerShdw blurRad="190500" algn="tl" rotWithShape="0">
              <a:srgbClr val="000000">
                <a:alpha val="70000"/>
              </a:srgbClr>
            </a:outerShdw>
          </a:effectLst>
        </p:spPr>
      </p:pic>
      <p:sp>
        <p:nvSpPr>
          <p:cNvPr id="25" name="ZoneTexte 24"/>
          <p:cNvSpPr txBox="1"/>
          <p:nvPr/>
        </p:nvSpPr>
        <p:spPr>
          <a:xfrm>
            <a:off x="6357950" y="6519470"/>
            <a:ext cx="2412840" cy="338554"/>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fr-FR" sz="1600" dirty="0" err="1" smtClean="0">
                <a:latin typeface="Times New Roman" pitchFamily="18" charset="0"/>
                <a:cs typeface="Times New Roman" pitchFamily="18" charset="0"/>
              </a:rPr>
              <a:t>Fig</a:t>
            </a:r>
            <a:r>
              <a:rPr lang="fr-FR" sz="1600" dirty="0" smtClean="0">
                <a:latin typeface="Times New Roman" pitchFamily="18" charset="0"/>
                <a:cs typeface="Times New Roman" pitchFamily="18" charset="0"/>
              </a:rPr>
              <a:t> 12: contention du lapin</a:t>
            </a:r>
            <a:endParaRPr lang="fr-FR" sz="1600" dirty="0">
              <a:latin typeface="Times New Roman" pitchFamily="18" charset="0"/>
              <a:cs typeface="Times New Roman" pitchFamily="18" charset="0"/>
            </a:endParaRPr>
          </a:p>
        </p:txBody>
      </p:sp>
      <p:sp>
        <p:nvSpPr>
          <p:cNvPr id="26" name="Espace réservé du contenu 2"/>
          <p:cNvSpPr txBox="1">
            <a:spLocks/>
          </p:cNvSpPr>
          <p:nvPr/>
        </p:nvSpPr>
        <p:spPr>
          <a:xfrm>
            <a:off x="285720" y="4357694"/>
            <a:ext cx="6215106" cy="1285884"/>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fr-FR"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La contention se fait :</a:t>
            </a:r>
            <a:endParaRPr kumimoji="0" lang="fr-FR"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fr-FR"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soit sur une surface permettant d’attacher les pattes et</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fr-FR"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la tête.</a:t>
            </a:r>
            <a:endParaRPr kumimoji="0" lang="ar-DZ"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v"/>
              <a:tabLst/>
              <a:defRPr/>
            </a:pPr>
            <a:r>
              <a:rPr kumimoji="0" lang="fr-FR"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soit  dans une boite à contention.</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fr-FR"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27" name="Rectangle à coins arrondis 26"/>
          <p:cNvSpPr/>
          <p:nvPr/>
        </p:nvSpPr>
        <p:spPr>
          <a:xfrm>
            <a:off x="7786710" y="1285860"/>
            <a:ext cx="1105690" cy="839788"/>
          </a:xfrm>
          <a:prstGeom prst="roundRect">
            <a:avLst>
              <a:gd name="adj" fmla="val 16670"/>
            </a:avLst>
          </a:prstGeom>
          <a:blipFill rotWithShape="1">
            <a:blip r:embed="rId10"/>
            <a:stretch>
              <a:fillRect/>
            </a:stretch>
          </a:blipFill>
        </p:spPr>
        <p:style>
          <a:lnRef idx="2">
            <a:schemeClr val="lt1">
              <a:hueOff val="0"/>
              <a:satOff val="0"/>
              <a:lumOff val="0"/>
              <a:alphaOff val="0"/>
            </a:schemeClr>
          </a:lnRef>
          <a:fillRef idx="1">
            <a:scrgbClr r="0" g="0" b="0"/>
          </a:fillRef>
          <a:effectRef idx="0">
            <a:schemeClr val="accent4">
              <a:shade val="80000"/>
              <a:hueOff val="-176558"/>
              <a:satOff val="-4365"/>
              <a:lumOff val="24988"/>
              <a:alphaOff val="0"/>
            </a:schemeClr>
          </a:effectRef>
          <a:fontRef idx="minor">
            <a:schemeClr val="lt1"/>
          </a:fontRef>
        </p:style>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55"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0.70"/>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2" presetClass="entr" presetSubtype="4"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par>
                          <p:cTn id="44" fill="hold">
                            <p:stCondLst>
                              <p:cond delay="1500"/>
                            </p:stCondLst>
                            <p:childTnLst>
                              <p:par>
                                <p:cTn id="45" presetID="2" presetClass="entr" presetSubtype="4"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1000" fill="hold"/>
                                        <p:tgtEl>
                                          <p:spTgt spid="23"/>
                                        </p:tgtEl>
                                        <p:attrNameLst>
                                          <p:attrName>ppt_w</p:attrName>
                                        </p:attrNameLst>
                                      </p:cBhvr>
                                      <p:tavLst>
                                        <p:tav tm="0">
                                          <p:val>
                                            <p:strVal val="#ppt_w*0.70"/>
                                          </p:val>
                                        </p:tav>
                                        <p:tav tm="100000">
                                          <p:val>
                                            <p:strVal val="#ppt_w"/>
                                          </p:val>
                                        </p:tav>
                                      </p:tavLst>
                                    </p:anim>
                                    <p:anim calcmode="lin" valueType="num">
                                      <p:cBhvr>
                                        <p:cTn id="54" dur="1000" fill="hold"/>
                                        <p:tgtEl>
                                          <p:spTgt spid="23"/>
                                        </p:tgtEl>
                                        <p:attrNameLst>
                                          <p:attrName>ppt_h</p:attrName>
                                        </p:attrNameLst>
                                      </p:cBhvr>
                                      <p:tavLst>
                                        <p:tav tm="0">
                                          <p:val>
                                            <p:strVal val="#ppt_h"/>
                                          </p:val>
                                        </p:tav>
                                        <p:tav tm="100000">
                                          <p:val>
                                            <p:strVal val="#ppt_h"/>
                                          </p:val>
                                        </p:tav>
                                      </p:tavLst>
                                    </p:anim>
                                    <p:animEffect transition="in" filter="fade">
                                      <p:cBhvr>
                                        <p:cTn id="55" dur="10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26">
                                            <p:txEl>
                                              <p:pRg st="0" end="0"/>
                                            </p:txEl>
                                          </p:spTgt>
                                        </p:tgtEl>
                                        <p:attrNameLst>
                                          <p:attrName>style.visibility</p:attrName>
                                        </p:attrNameLst>
                                      </p:cBhvr>
                                      <p:to>
                                        <p:strVal val="visible"/>
                                      </p:to>
                                    </p:set>
                                    <p:anim calcmode="lin" valueType="num">
                                      <p:cBhvr additive="base">
                                        <p:cTn id="60" dur="500" fill="hold"/>
                                        <p:tgtEl>
                                          <p:spTgt spid="26">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26">
                                            <p:txEl>
                                              <p:pRg st="0" end="0"/>
                                            </p:txEl>
                                          </p:spTgt>
                                        </p:tgtEl>
                                        <p:attrNameLst>
                                          <p:attrName>ppt_y</p:attrName>
                                        </p:attrNameLst>
                                      </p:cBhvr>
                                      <p:tavLst>
                                        <p:tav tm="0">
                                          <p:val>
                                            <p:strVal val="#ppt_y"/>
                                          </p:val>
                                        </p:tav>
                                        <p:tav tm="100000">
                                          <p:val>
                                            <p:strVal val="#ppt_y"/>
                                          </p:val>
                                        </p:tav>
                                      </p:tavLst>
                                    </p:anim>
                                  </p:childTnLst>
                                </p:cTn>
                              </p:par>
                              <p:par>
                                <p:cTn id="62" presetID="2" presetClass="entr" presetSubtype="8" fill="hold" nodeType="withEffect">
                                  <p:stCondLst>
                                    <p:cond delay="0"/>
                                  </p:stCondLst>
                                  <p:childTnLst>
                                    <p:set>
                                      <p:cBhvr>
                                        <p:cTn id="63" dur="1" fill="hold">
                                          <p:stCondLst>
                                            <p:cond delay="0"/>
                                          </p:stCondLst>
                                        </p:cTn>
                                        <p:tgtEl>
                                          <p:spTgt spid="26">
                                            <p:txEl>
                                              <p:pRg st="1" end="1"/>
                                            </p:txEl>
                                          </p:spTgt>
                                        </p:tgtEl>
                                        <p:attrNameLst>
                                          <p:attrName>style.visibility</p:attrName>
                                        </p:attrNameLst>
                                      </p:cBhvr>
                                      <p:to>
                                        <p:strVal val="visible"/>
                                      </p:to>
                                    </p:set>
                                    <p:anim calcmode="lin" valueType="num">
                                      <p:cBhvr additive="base">
                                        <p:cTn id="64" dur="500" fill="hold"/>
                                        <p:tgtEl>
                                          <p:spTgt spid="26">
                                            <p:txEl>
                                              <p:pRg st="1" end="1"/>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26">
                                            <p:txEl>
                                              <p:pRg st="1" end="1"/>
                                            </p:txEl>
                                          </p:spTgt>
                                        </p:tgtEl>
                                        <p:attrNameLst>
                                          <p:attrName>ppt_y</p:attrName>
                                        </p:attrNameLst>
                                      </p:cBhvr>
                                      <p:tavLst>
                                        <p:tav tm="0">
                                          <p:val>
                                            <p:strVal val="#ppt_y"/>
                                          </p:val>
                                        </p:tav>
                                        <p:tav tm="100000">
                                          <p:val>
                                            <p:strVal val="#ppt_y"/>
                                          </p:val>
                                        </p:tav>
                                      </p:tavLst>
                                    </p:anim>
                                  </p:childTnLst>
                                </p:cTn>
                              </p:par>
                              <p:par>
                                <p:cTn id="66" presetID="2" presetClass="entr" presetSubtype="8" fill="hold" nodeType="withEffect">
                                  <p:stCondLst>
                                    <p:cond delay="0"/>
                                  </p:stCondLst>
                                  <p:childTnLst>
                                    <p:set>
                                      <p:cBhvr>
                                        <p:cTn id="67" dur="1" fill="hold">
                                          <p:stCondLst>
                                            <p:cond delay="0"/>
                                          </p:stCondLst>
                                        </p:cTn>
                                        <p:tgtEl>
                                          <p:spTgt spid="26">
                                            <p:txEl>
                                              <p:pRg st="2" end="2"/>
                                            </p:txEl>
                                          </p:spTgt>
                                        </p:tgtEl>
                                        <p:attrNameLst>
                                          <p:attrName>style.visibility</p:attrName>
                                        </p:attrNameLst>
                                      </p:cBhvr>
                                      <p:to>
                                        <p:strVal val="visible"/>
                                      </p:to>
                                    </p:set>
                                    <p:anim calcmode="lin" valueType="num">
                                      <p:cBhvr additive="base">
                                        <p:cTn id="68" dur="500" fill="hold"/>
                                        <p:tgtEl>
                                          <p:spTgt spid="26">
                                            <p:txEl>
                                              <p:pRg st="2" end="2"/>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26">
                                            <p:txEl>
                                              <p:pRg st="2" end="2"/>
                                            </p:txEl>
                                          </p:spTgt>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0"/>
                                  </p:stCondLst>
                                  <p:childTnLst>
                                    <p:set>
                                      <p:cBhvr>
                                        <p:cTn id="71" dur="1" fill="hold">
                                          <p:stCondLst>
                                            <p:cond delay="0"/>
                                          </p:stCondLst>
                                        </p:cTn>
                                        <p:tgtEl>
                                          <p:spTgt spid="26">
                                            <p:txEl>
                                              <p:pRg st="3" end="3"/>
                                            </p:txEl>
                                          </p:spTgt>
                                        </p:tgtEl>
                                        <p:attrNameLst>
                                          <p:attrName>style.visibility</p:attrName>
                                        </p:attrNameLst>
                                      </p:cBhvr>
                                      <p:to>
                                        <p:strVal val="visible"/>
                                      </p:to>
                                    </p:set>
                                    <p:anim calcmode="lin" valueType="num">
                                      <p:cBhvr additive="base">
                                        <p:cTn id="72" dur="500" fill="hold"/>
                                        <p:tgtEl>
                                          <p:spTgt spid="26">
                                            <p:txEl>
                                              <p:pRg st="3" end="3"/>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2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5" presetClass="entr" presetSubtype="0" fill="hold" nodeType="clickEffect">
                                  <p:stCondLst>
                                    <p:cond delay="0"/>
                                  </p:stCondLst>
                                  <p:childTnLst>
                                    <p:set>
                                      <p:cBhvr>
                                        <p:cTn id="77" dur="1" fill="hold">
                                          <p:stCondLst>
                                            <p:cond delay="0"/>
                                          </p:stCondLst>
                                        </p:cTn>
                                        <p:tgtEl>
                                          <p:spTgt spid="24"/>
                                        </p:tgtEl>
                                        <p:attrNameLst>
                                          <p:attrName>style.visibility</p:attrName>
                                        </p:attrNameLst>
                                      </p:cBhvr>
                                      <p:to>
                                        <p:strVal val="visible"/>
                                      </p:to>
                                    </p:set>
                                    <p:anim calcmode="lin" valueType="num">
                                      <p:cBhvr>
                                        <p:cTn id="78" dur="1000" fill="hold"/>
                                        <p:tgtEl>
                                          <p:spTgt spid="24"/>
                                        </p:tgtEl>
                                        <p:attrNameLst>
                                          <p:attrName>ppt_w</p:attrName>
                                        </p:attrNameLst>
                                      </p:cBhvr>
                                      <p:tavLst>
                                        <p:tav tm="0">
                                          <p:val>
                                            <p:strVal val="#ppt_w*0.70"/>
                                          </p:val>
                                        </p:tav>
                                        <p:tav tm="100000">
                                          <p:val>
                                            <p:strVal val="#ppt_w"/>
                                          </p:val>
                                        </p:tav>
                                      </p:tavLst>
                                    </p:anim>
                                    <p:anim calcmode="lin" valueType="num">
                                      <p:cBhvr>
                                        <p:cTn id="79" dur="1000" fill="hold"/>
                                        <p:tgtEl>
                                          <p:spTgt spid="24"/>
                                        </p:tgtEl>
                                        <p:attrNameLst>
                                          <p:attrName>ppt_h</p:attrName>
                                        </p:attrNameLst>
                                      </p:cBhvr>
                                      <p:tavLst>
                                        <p:tav tm="0">
                                          <p:val>
                                            <p:strVal val="#ppt_h"/>
                                          </p:val>
                                        </p:tav>
                                        <p:tav tm="100000">
                                          <p:val>
                                            <p:strVal val="#ppt_h"/>
                                          </p:val>
                                        </p:tav>
                                      </p:tavLst>
                                    </p:anim>
                                    <p:animEffect transition="in" filter="fade">
                                      <p:cBhvr>
                                        <p:cTn id="80" dur="1000"/>
                                        <p:tgtEl>
                                          <p:spTgt spid="24"/>
                                        </p:tgtEl>
                                      </p:cBhvr>
                                    </p:animEffect>
                                  </p:childTnLst>
                                </p:cTn>
                              </p:par>
                              <p:par>
                                <p:cTn id="81" presetID="55" presetClass="entr" presetSubtype="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strVal val="#ppt_w*0.70"/>
                                          </p:val>
                                        </p:tav>
                                        <p:tav tm="100000">
                                          <p:val>
                                            <p:strVal val="#ppt_w"/>
                                          </p:val>
                                        </p:tav>
                                      </p:tavLst>
                                    </p:anim>
                                    <p:anim calcmode="lin" valueType="num">
                                      <p:cBhvr>
                                        <p:cTn id="84" dur="1000" fill="hold"/>
                                        <p:tgtEl>
                                          <p:spTgt spid="25"/>
                                        </p:tgtEl>
                                        <p:attrNameLst>
                                          <p:attrName>ppt_h</p:attrName>
                                        </p:attrNameLst>
                                      </p:cBhvr>
                                      <p:tavLst>
                                        <p:tav tm="0">
                                          <p:val>
                                            <p:strVal val="#ppt_h"/>
                                          </p:val>
                                        </p:tav>
                                        <p:tav tm="100000">
                                          <p:val>
                                            <p:strVal val="#ppt_h"/>
                                          </p:val>
                                        </p:tav>
                                      </p:tavLst>
                                    </p:anim>
                                    <p:animEffect transition="in" filter="fade">
                                      <p:cBhvr>
                                        <p:cTn id="8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1857364"/>
            <a:ext cx="8429684" cy="5715040"/>
          </a:xfrm>
        </p:spPr>
        <p:txBody>
          <a:bodyPr>
            <a:normAutofit/>
          </a:bodyPr>
          <a:lstStyle/>
          <a:p>
            <a:pPr>
              <a:buNone/>
            </a:pPr>
            <a:r>
              <a:rPr lang="fr-FR" sz="2000" b="1" dirty="0" smtClean="0">
                <a:latin typeface="Times New Roman" pitchFamily="18" charset="0"/>
                <a:cs typeface="Times New Roman" pitchFamily="18" charset="0"/>
              </a:rPr>
              <a:t>a</a:t>
            </a:r>
            <a:r>
              <a:rPr lang="fr-FR" sz="1800" b="1" dirty="0" smtClean="0">
                <a:latin typeface="Times New Roman" pitchFamily="18" charset="0"/>
                <a:cs typeface="Times New Roman" pitchFamily="18" charset="0"/>
              </a:rPr>
              <a:t>) Chez la souris : </a:t>
            </a:r>
            <a:endParaRPr lang="fr-FR" sz="1800" dirty="0" smtClean="0">
              <a:latin typeface="Times New Roman" pitchFamily="18" charset="0"/>
              <a:cs typeface="Times New Roman" pitchFamily="18" charset="0"/>
            </a:endParaRPr>
          </a:p>
          <a:p>
            <a:r>
              <a:rPr lang="fr-FR" sz="1800" dirty="0" smtClean="0">
                <a:latin typeface="Times New Roman" pitchFamily="18" charset="0"/>
                <a:cs typeface="Times New Roman" pitchFamily="18" charset="0"/>
              </a:rPr>
              <a:t>La distance entre l’orifice anal et l’orifice génital est plus grande chez le mâle que chez la femelle. </a:t>
            </a:r>
          </a:p>
          <a:p>
            <a:r>
              <a:rPr lang="fr-FR" sz="1800" dirty="0" smtClean="0">
                <a:latin typeface="Times New Roman" pitchFamily="18" charset="0"/>
                <a:cs typeface="Times New Roman" pitchFamily="18" charset="0"/>
              </a:rPr>
              <a:t>La différenciation entre les sexes n’est pas toujours évidente en fonction de l’âge.</a:t>
            </a:r>
          </a:p>
          <a:p>
            <a:r>
              <a:rPr lang="fr-FR" sz="1800" dirty="0" smtClean="0">
                <a:latin typeface="Times New Roman" pitchFamily="18" charset="0"/>
                <a:cs typeface="Times New Roman" pitchFamily="18" charset="0"/>
              </a:rPr>
              <a:t>Elle est facilitée par l’observation des mamelles chez les femelles.</a:t>
            </a:r>
            <a:endParaRPr lang="fr-FR" sz="18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a:srcRect/>
          <a:stretch>
            <a:fillRect/>
          </a:stretch>
        </p:blipFill>
        <p:spPr bwMode="auto">
          <a:xfrm>
            <a:off x="1401787" y="3714771"/>
            <a:ext cx="6670675" cy="2786063"/>
          </a:xfrm>
          <a:prstGeom prst="rect">
            <a:avLst/>
          </a:prstGeom>
          <a:noFill/>
          <a:ln w="9525">
            <a:noFill/>
            <a:miter lim="800000"/>
            <a:headEnd/>
            <a:tailEnd/>
          </a:ln>
        </p:spPr>
      </p:pic>
      <p:sp>
        <p:nvSpPr>
          <p:cNvPr id="5" name="ZoneTexte 4"/>
          <p:cNvSpPr txBox="1"/>
          <p:nvPr/>
        </p:nvSpPr>
        <p:spPr>
          <a:xfrm>
            <a:off x="1000100" y="5805090"/>
            <a:ext cx="721672" cy="338554"/>
          </a:xfrm>
          <a:prstGeom prst="rect">
            <a:avLst/>
          </a:prstGeom>
          <a:noFill/>
        </p:spPr>
        <p:txBody>
          <a:bodyPr wrap="none" rtlCol="0">
            <a:spAutoFit/>
          </a:bodyPr>
          <a:lstStyle/>
          <a:p>
            <a:r>
              <a:rPr lang="fr-FR" sz="1600" dirty="0" smtClean="0">
                <a:solidFill>
                  <a:srgbClr val="FF0000"/>
                </a:solidFill>
                <a:latin typeface="Times New Roman" pitchFamily="18" charset="0"/>
                <a:cs typeface="Times New Roman" pitchFamily="18" charset="0"/>
              </a:rPr>
              <a:t>Fig13:</a:t>
            </a:r>
            <a:endParaRPr lang="fr-FR" sz="1600" dirty="0">
              <a:solidFill>
                <a:srgbClr val="FF0000"/>
              </a:solidFill>
              <a:latin typeface="Times New Roman" pitchFamily="18" charset="0"/>
              <a:cs typeface="Times New Roman" pitchFamily="18" charset="0"/>
            </a:endParaRPr>
          </a:p>
        </p:txBody>
      </p:sp>
      <p:sp>
        <p:nvSpPr>
          <p:cNvPr id="6" name="ZoneTexte 5"/>
          <p:cNvSpPr txBox="1"/>
          <p:nvPr/>
        </p:nvSpPr>
        <p:spPr>
          <a:xfrm>
            <a:off x="5000628" y="5805090"/>
            <a:ext cx="721672" cy="338554"/>
          </a:xfrm>
          <a:prstGeom prst="rect">
            <a:avLst/>
          </a:prstGeom>
          <a:noFill/>
        </p:spPr>
        <p:txBody>
          <a:bodyPr wrap="none" rtlCol="0">
            <a:spAutoFit/>
          </a:bodyPr>
          <a:lstStyle/>
          <a:p>
            <a:r>
              <a:rPr lang="fr-FR" sz="1600" dirty="0" smtClean="0">
                <a:solidFill>
                  <a:srgbClr val="FF0000"/>
                </a:solidFill>
                <a:latin typeface="Times New Roman" pitchFamily="18" charset="0"/>
                <a:cs typeface="Times New Roman" pitchFamily="18" charset="0"/>
              </a:rPr>
              <a:t>Fig14:</a:t>
            </a:r>
            <a:endParaRPr lang="fr-FR" sz="1600" dirty="0">
              <a:solidFill>
                <a:srgbClr val="FF0000"/>
              </a:solidFill>
              <a:latin typeface="Times New Roman" pitchFamily="18" charset="0"/>
              <a:cs typeface="Times New Roman" pitchFamily="18" charset="0"/>
            </a:endParaRPr>
          </a:p>
        </p:txBody>
      </p:sp>
      <p:sp>
        <p:nvSpPr>
          <p:cNvPr id="7" name="Espace réservé du numéro de diapositive 6"/>
          <p:cNvSpPr>
            <a:spLocks noGrp="1"/>
          </p:cNvSpPr>
          <p:nvPr>
            <p:ph type="sldNum" sz="quarter" idx="11"/>
          </p:nvPr>
        </p:nvSpPr>
        <p:spPr/>
        <p:txBody>
          <a:bodyPr/>
          <a:lstStyle/>
          <a:p>
            <a:pPr>
              <a:defRPr/>
            </a:pPr>
            <a:fld id="{308CB7FC-EC2D-49F1-BD3D-F09AA393ADAD}" type="slidenum">
              <a:rPr lang="fr-FR" smtClean="0"/>
              <a:pPr>
                <a:defRPr/>
              </a:pPr>
              <a:t>31</a:t>
            </a:fld>
            <a:endParaRPr lang="fr-FR" dirty="0"/>
          </a:p>
        </p:txBody>
      </p:sp>
      <p:grpSp>
        <p:nvGrpSpPr>
          <p:cNvPr id="10" name="Groupe 9"/>
          <p:cNvGrpSpPr/>
          <p:nvPr/>
        </p:nvGrpSpPr>
        <p:grpSpPr>
          <a:xfrm>
            <a:off x="1464090" y="1142984"/>
            <a:ext cx="6215820" cy="661513"/>
            <a:chOff x="464168" y="753390"/>
            <a:chExt cx="6215820" cy="661513"/>
          </a:xfrm>
        </p:grpSpPr>
        <p:sp>
          <p:nvSpPr>
            <p:cNvPr id="11" name="Rectangle à coins arrondis 10"/>
            <p:cNvSpPr/>
            <p:nvPr/>
          </p:nvSpPr>
          <p:spPr>
            <a:xfrm>
              <a:off x="464168" y="753390"/>
              <a:ext cx="6215820" cy="661513"/>
            </a:xfrm>
            <a:prstGeom prst="roundRect">
              <a:avLst>
                <a:gd name="adj" fmla="val 10000"/>
              </a:avLst>
            </a:pr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12" name="Rectangle 11"/>
            <p:cNvSpPr/>
            <p:nvPr/>
          </p:nvSpPr>
          <p:spPr>
            <a:xfrm>
              <a:off x="483543" y="77276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Sexage</a:t>
              </a:r>
              <a:endParaRPr lang="fr-FR" sz="2000" kern="1200" dirty="0"/>
            </a:p>
          </p:txBody>
        </p:sp>
      </p:grpSp>
      <p:sp>
        <p:nvSpPr>
          <p:cNvPr id="13"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14"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1785926"/>
            <a:ext cx="5500694" cy="3143248"/>
          </a:xfrm>
        </p:spPr>
        <p:txBody>
          <a:bodyPr>
            <a:normAutofit/>
          </a:bodyPr>
          <a:lstStyle/>
          <a:p>
            <a:pPr marL="548640" indent="-411480" algn="just" eaLnBrk="1" fontAlgn="auto" hangingPunct="1">
              <a:spcAft>
                <a:spcPts val="0"/>
              </a:spcAft>
              <a:buClr>
                <a:schemeClr val="tx1">
                  <a:shade val="95000"/>
                </a:schemeClr>
              </a:buClr>
              <a:buFont typeface="Wingdings 2"/>
              <a:buNone/>
              <a:defRPr/>
            </a:pPr>
            <a:endParaRPr lang="fr-FR" sz="2400" dirty="0" smtClean="0">
              <a:latin typeface="Times New Roman" pitchFamily="18" charset="0"/>
              <a:cs typeface="Times New Roman" pitchFamily="18" charset="0"/>
            </a:endParaRPr>
          </a:p>
          <a:p>
            <a:pPr marL="548640" indent="-411480" algn="just" eaLnBrk="1" fontAlgn="auto" hangingPunct="1">
              <a:spcAft>
                <a:spcPts val="0"/>
              </a:spcAft>
              <a:buClr>
                <a:schemeClr val="tx1">
                  <a:shade val="95000"/>
                </a:schemeClr>
              </a:buClr>
              <a:buFont typeface="Wingdings 2"/>
              <a:buNone/>
              <a:defRPr/>
            </a:pPr>
            <a:r>
              <a:rPr lang="fr-FR" sz="2400" b="1" dirty="0" smtClean="0">
                <a:latin typeface="Times New Roman" pitchFamily="18" charset="0"/>
                <a:cs typeface="Times New Roman" pitchFamily="18" charset="0"/>
              </a:rPr>
              <a:t>b) Chez le rat:</a:t>
            </a:r>
          </a:p>
          <a:p>
            <a:pPr marL="548640" indent="-411480" algn="just" eaLnBrk="1" fontAlgn="auto" hangingPunct="1">
              <a:spcAft>
                <a:spcPts val="0"/>
              </a:spcAft>
              <a:buClr>
                <a:schemeClr val="tx1">
                  <a:shade val="95000"/>
                </a:schemeClr>
              </a:buClr>
              <a:buFont typeface="Wingdings 2"/>
              <a:buNone/>
              <a:defRPr/>
            </a:pPr>
            <a:r>
              <a:rPr lang="fr-FR" sz="2400" dirty="0" smtClean="0">
                <a:latin typeface="Times New Roman" pitchFamily="18" charset="0"/>
                <a:cs typeface="Times New Roman" pitchFamily="18" charset="0"/>
              </a:rPr>
              <a:t>Même chose que chez la souris, </a:t>
            </a:r>
          </a:p>
          <a:p>
            <a:pPr marL="548640" indent="-411480" algn="just" eaLnBrk="1" fontAlgn="auto" hangingPunct="1">
              <a:spcAft>
                <a:spcPts val="0"/>
              </a:spcAft>
              <a:buClr>
                <a:schemeClr val="tx1">
                  <a:shade val="95000"/>
                </a:schemeClr>
              </a:buClr>
              <a:buFont typeface="Wingdings 2"/>
              <a:buNone/>
              <a:defRPr/>
            </a:pPr>
            <a:r>
              <a:rPr lang="fr-FR" sz="2400" dirty="0" smtClean="0">
                <a:latin typeface="Times New Roman" pitchFamily="18" charset="0"/>
                <a:cs typeface="Times New Roman" pitchFamily="18" charset="0"/>
              </a:rPr>
              <a:t>mais avec une plus grande facilité.</a:t>
            </a:r>
          </a:p>
          <a:p>
            <a:pPr marL="548640" indent="-411480" algn="just" eaLnBrk="1" fontAlgn="auto" hangingPunct="1">
              <a:spcAft>
                <a:spcPts val="0"/>
              </a:spcAft>
              <a:buClr>
                <a:schemeClr val="tx1">
                  <a:shade val="95000"/>
                </a:schemeClr>
              </a:buClr>
              <a:buFont typeface="Wingdings 2"/>
              <a:buNone/>
              <a:defRPr/>
            </a:pPr>
            <a:endParaRPr lang="fr-FR" sz="2400" dirty="0" smtClean="0">
              <a:latin typeface="Times New Roman" pitchFamily="18" charset="0"/>
              <a:cs typeface="Times New Roman" pitchFamily="18" charset="0"/>
            </a:endParaRPr>
          </a:p>
          <a:p>
            <a:pPr marL="548640" indent="-411480" algn="just" eaLnBrk="1" fontAlgn="auto" hangingPunct="1">
              <a:spcAft>
                <a:spcPts val="0"/>
              </a:spcAft>
              <a:buClr>
                <a:schemeClr val="tx1">
                  <a:shade val="95000"/>
                </a:schemeClr>
              </a:buClr>
              <a:buFont typeface="Wingdings 2"/>
              <a:buNone/>
              <a:defRPr/>
            </a:pPr>
            <a:endParaRPr lang="fr-FR" sz="2400" dirty="0"/>
          </a:p>
        </p:txBody>
      </p:sp>
      <p:pic>
        <p:nvPicPr>
          <p:cNvPr id="17412" name="Picture 3"/>
          <p:cNvPicPr>
            <a:picLocks noChangeAspect="1" noChangeArrowheads="1"/>
          </p:cNvPicPr>
          <p:nvPr/>
        </p:nvPicPr>
        <p:blipFill>
          <a:blip r:embed="rId3"/>
          <a:srcRect/>
          <a:stretch>
            <a:fillRect/>
          </a:stretch>
        </p:blipFill>
        <p:spPr bwMode="auto">
          <a:xfrm>
            <a:off x="5572132" y="2584459"/>
            <a:ext cx="3286116" cy="2130425"/>
          </a:xfrm>
          <a:prstGeom prst="rect">
            <a:avLst/>
          </a:prstGeom>
          <a:noFill/>
          <a:ln w="28575">
            <a:solidFill>
              <a:schemeClr val="tx1"/>
            </a:solidFill>
            <a:miter lim="800000"/>
            <a:headEnd/>
            <a:tailEnd/>
          </a:ln>
        </p:spPr>
      </p:pic>
      <p:sp>
        <p:nvSpPr>
          <p:cNvPr id="7" name="Espace réservé du numéro de diapositive 6"/>
          <p:cNvSpPr>
            <a:spLocks noGrp="1"/>
          </p:cNvSpPr>
          <p:nvPr>
            <p:ph type="sldNum" sz="quarter" idx="11"/>
          </p:nvPr>
        </p:nvSpPr>
        <p:spPr/>
        <p:txBody>
          <a:bodyPr/>
          <a:lstStyle/>
          <a:p>
            <a:pPr>
              <a:defRPr/>
            </a:pPr>
            <a:fld id="{308CB7FC-EC2D-49F1-BD3D-F09AA393ADAD}" type="slidenum">
              <a:rPr lang="fr-FR" smtClean="0"/>
              <a:pPr>
                <a:defRPr/>
              </a:pPr>
              <a:t>32</a:t>
            </a:fld>
            <a:endParaRPr lang="fr-FR"/>
          </a:p>
        </p:txBody>
      </p:sp>
      <p:grpSp>
        <p:nvGrpSpPr>
          <p:cNvPr id="9" name="Groupe 8"/>
          <p:cNvGrpSpPr/>
          <p:nvPr/>
        </p:nvGrpSpPr>
        <p:grpSpPr>
          <a:xfrm>
            <a:off x="1464090" y="1142984"/>
            <a:ext cx="6215820" cy="661513"/>
            <a:chOff x="464168" y="753390"/>
            <a:chExt cx="6215820" cy="661513"/>
          </a:xfrm>
        </p:grpSpPr>
        <p:sp>
          <p:nvSpPr>
            <p:cNvPr id="10" name="Rectangle à coins arrondis 9"/>
            <p:cNvSpPr/>
            <p:nvPr/>
          </p:nvSpPr>
          <p:spPr>
            <a:xfrm>
              <a:off x="464168" y="753390"/>
              <a:ext cx="6215820" cy="661513"/>
            </a:xfrm>
            <a:prstGeom prst="roundRect">
              <a:avLst>
                <a:gd name="adj" fmla="val 10000"/>
              </a:avLst>
            </a:pr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11" name="Rectangle 10"/>
            <p:cNvSpPr/>
            <p:nvPr/>
          </p:nvSpPr>
          <p:spPr>
            <a:xfrm>
              <a:off x="483543" y="77276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Sexage</a:t>
              </a:r>
              <a:endParaRPr lang="fr-FR" sz="2000" kern="1200" dirty="0"/>
            </a:p>
          </p:txBody>
        </p:sp>
      </p:grpSp>
      <p:sp>
        <p:nvSpPr>
          <p:cNvPr id="12"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13"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ZoneTexte 13"/>
          <p:cNvSpPr txBox="1"/>
          <p:nvPr/>
        </p:nvSpPr>
        <p:spPr>
          <a:xfrm>
            <a:off x="5743813" y="4786322"/>
            <a:ext cx="2900153" cy="338554"/>
          </a:xfrm>
          <a:prstGeom prst="rect">
            <a:avLst/>
          </a:prstGeom>
          <a:noFill/>
        </p:spPr>
        <p:txBody>
          <a:bodyPr wrap="none" rtlCol="0">
            <a:spAutoFit/>
          </a:bodyPr>
          <a:lstStyle/>
          <a:p>
            <a:r>
              <a:rPr lang="fr-FR" sz="1600" dirty="0" smtClean="0">
                <a:latin typeface="Times New Roman" pitchFamily="18" charset="0"/>
                <a:cs typeface="Times New Roman" pitchFamily="18" charset="0"/>
              </a:rPr>
              <a:t>Fig15: appareil urogénital du rat.</a:t>
            </a:r>
            <a:endParaRPr lang="fr-FR" sz="1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7412"/>
                                        </p:tgtEl>
                                        <p:attrNameLst>
                                          <p:attrName>style.visibility</p:attrName>
                                        </p:attrNameLst>
                                      </p:cBhvr>
                                      <p:to>
                                        <p:strVal val="visible"/>
                                      </p:to>
                                    </p:set>
                                    <p:anim calcmode="lin" valueType="num">
                                      <p:cBhvr additive="base">
                                        <p:cTn id="21" dur="500" fill="hold"/>
                                        <p:tgtEl>
                                          <p:spTgt spid="17412"/>
                                        </p:tgtEl>
                                        <p:attrNameLst>
                                          <p:attrName>ppt_x</p:attrName>
                                        </p:attrNameLst>
                                      </p:cBhvr>
                                      <p:tavLst>
                                        <p:tav tm="0">
                                          <p:val>
                                            <p:strVal val="1+#ppt_w/2"/>
                                          </p:val>
                                        </p:tav>
                                        <p:tav tm="100000">
                                          <p:val>
                                            <p:strVal val="#ppt_x"/>
                                          </p:val>
                                        </p:tav>
                                      </p:tavLst>
                                    </p:anim>
                                    <p:anim calcmode="lin" valueType="num">
                                      <p:cBhvr additive="base">
                                        <p:cTn id="22" dur="500" fill="hold"/>
                                        <p:tgtEl>
                                          <p:spTgt spid="17412"/>
                                        </p:tgtEl>
                                        <p:attrNameLst>
                                          <p:attrName>ppt_y</p:attrName>
                                        </p:attrNameLst>
                                      </p:cBhvr>
                                      <p:tavLst>
                                        <p:tav tm="0">
                                          <p:val>
                                            <p:strVal val="#ppt_y"/>
                                          </p:val>
                                        </p:tav>
                                        <p:tav tm="100000">
                                          <p:val>
                                            <p:strVal val="#ppt_y"/>
                                          </p:val>
                                        </p:tav>
                                      </p:tavLst>
                                    </p:anim>
                                  </p:childTnLst>
                                </p:cTn>
                              </p:par>
                              <p:par>
                                <p:cTn id="23" presetID="4" presetClass="entr" presetSubtype="16"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ox(in)">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1859340"/>
            <a:ext cx="6357982" cy="3477875"/>
          </a:xfrm>
          <a:prstGeom prst="rect">
            <a:avLst/>
          </a:prstGeom>
        </p:spPr>
        <p:txBody>
          <a:bodyPr wrap="square">
            <a:spAutoFit/>
          </a:bodyPr>
          <a:lstStyle/>
          <a:p>
            <a:pPr marL="548640" indent="-411480" algn="just">
              <a:buClr>
                <a:schemeClr val="tx1">
                  <a:shade val="95000"/>
                </a:schemeClr>
              </a:buClr>
              <a:defRPr/>
            </a:pPr>
            <a:r>
              <a:rPr lang="fr-FR" sz="2000" b="1" dirty="0" smtClean="0">
                <a:latin typeface="Times New Roman" pitchFamily="18" charset="0"/>
                <a:cs typeface="Times New Roman" pitchFamily="18" charset="0"/>
              </a:rPr>
              <a:t>c) Chez le cobaye:</a:t>
            </a:r>
          </a:p>
          <a:p>
            <a:pPr marL="548640" indent="-411480" algn="just">
              <a:buClr>
                <a:schemeClr val="tx1">
                  <a:shade val="95000"/>
                </a:schemeClr>
              </a:buClr>
              <a:defRPr/>
            </a:pPr>
            <a:r>
              <a:rPr lang="fr-FR" sz="2000" dirty="0" smtClean="0">
                <a:latin typeface="Times New Roman" pitchFamily="18" charset="0"/>
                <a:cs typeface="Times New Roman" pitchFamily="18" charset="0"/>
              </a:rPr>
              <a:t>Par pression de l’orifice génital, on </a:t>
            </a:r>
          </a:p>
          <a:p>
            <a:pPr marL="548640" indent="-411480" algn="just">
              <a:buClr>
                <a:schemeClr val="tx1">
                  <a:shade val="95000"/>
                </a:schemeClr>
              </a:buClr>
              <a:defRPr/>
            </a:pPr>
            <a:r>
              <a:rPr lang="fr-FR" sz="2000" dirty="0" smtClean="0">
                <a:latin typeface="Times New Roman" pitchFamily="18" charset="0"/>
                <a:cs typeface="Times New Roman" pitchFamily="18" charset="0"/>
              </a:rPr>
              <a:t>fait sortir le pénis du mâle et on met, </a:t>
            </a:r>
          </a:p>
          <a:p>
            <a:pPr marL="548640" indent="-411480" algn="just">
              <a:buClr>
                <a:schemeClr val="tx1">
                  <a:shade val="95000"/>
                </a:schemeClr>
              </a:buClr>
              <a:defRPr/>
            </a:pPr>
            <a:r>
              <a:rPr lang="fr-FR" sz="2000" dirty="0" smtClean="0">
                <a:latin typeface="Times New Roman" pitchFamily="18" charset="0"/>
                <a:cs typeface="Times New Roman" pitchFamily="18" charset="0"/>
              </a:rPr>
              <a:t>en évidence, chez la femelle, la </a:t>
            </a:r>
          </a:p>
          <a:p>
            <a:pPr marL="548640" indent="-411480" algn="just">
              <a:buClr>
                <a:schemeClr val="tx1">
                  <a:shade val="95000"/>
                </a:schemeClr>
              </a:buClr>
              <a:defRPr/>
            </a:pPr>
            <a:r>
              <a:rPr lang="fr-FR" sz="2000" dirty="0" smtClean="0">
                <a:latin typeface="Times New Roman" pitchFamily="18" charset="0"/>
                <a:cs typeface="Times New Roman" pitchFamily="18" charset="0"/>
              </a:rPr>
              <a:t>membrane vaginale fermant le vagin </a:t>
            </a:r>
          </a:p>
          <a:p>
            <a:pPr marL="548640" indent="-411480" algn="just">
              <a:buClr>
                <a:schemeClr val="tx1">
                  <a:shade val="95000"/>
                </a:schemeClr>
              </a:buClr>
              <a:defRPr/>
            </a:pPr>
            <a:r>
              <a:rPr lang="fr-FR" sz="2000" dirty="0" smtClean="0">
                <a:latin typeface="Times New Roman" pitchFamily="18" charset="0"/>
                <a:cs typeface="Times New Roman" pitchFamily="18" charset="0"/>
              </a:rPr>
              <a:t>sauf pendant l’œstrus et la mise bas.</a:t>
            </a:r>
          </a:p>
          <a:p>
            <a:pPr marL="548640" indent="-411480" algn="just">
              <a:buClr>
                <a:schemeClr val="tx1">
                  <a:shade val="95000"/>
                </a:schemeClr>
              </a:buClr>
              <a:defRPr/>
            </a:pPr>
            <a:endParaRPr lang="fr-FR" sz="2000" dirty="0" smtClean="0">
              <a:latin typeface="Times New Roman" pitchFamily="18" charset="0"/>
              <a:cs typeface="Times New Roman" pitchFamily="18" charset="0"/>
            </a:endParaRPr>
          </a:p>
          <a:p>
            <a:pPr marL="548640" indent="-411480" algn="just">
              <a:buClr>
                <a:schemeClr val="tx1">
                  <a:shade val="95000"/>
                </a:schemeClr>
              </a:buClr>
              <a:defRPr/>
            </a:pPr>
            <a:r>
              <a:rPr lang="fr-FR" sz="2000" b="1" dirty="0" smtClean="0">
                <a:latin typeface="Times New Roman" pitchFamily="18" charset="0"/>
                <a:cs typeface="Times New Roman" pitchFamily="18" charset="0"/>
              </a:rPr>
              <a:t>d) Chez le lapin:</a:t>
            </a:r>
          </a:p>
          <a:p>
            <a:pPr marL="548640" indent="-411480" algn="just">
              <a:buClr>
                <a:schemeClr val="tx1">
                  <a:shade val="95000"/>
                </a:schemeClr>
              </a:buClr>
              <a:defRPr/>
            </a:pPr>
            <a:r>
              <a:rPr lang="fr-FR" sz="2000" dirty="0" smtClean="0">
                <a:latin typeface="Times New Roman" pitchFamily="18" charset="0"/>
                <a:cs typeface="Times New Roman" pitchFamily="18" charset="0"/>
              </a:rPr>
              <a:t>Il est facile même à la naissance ; </a:t>
            </a:r>
          </a:p>
          <a:p>
            <a:pPr marL="548640" indent="-411480" algn="just">
              <a:buClr>
                <a:schemeClr val="tx1">
                  <a:shade val="95000"/>
                </a:schemeClr>
              </a:buClr>
              <a:defRPr/>
            </a:pPr>
            <a:r>
              <a:rPr lang="fr-FR" sz="2000" dirty="0" smtClean="0">
                <a:latin typeface="Times New Roman" pitchFamily="18" charset="0"/>
                <a:cs typeface="Times New Roman" pitchFamily="18" charset="0"/>
              </a:rPr>
              <a:t>une pression douce de la région </a:t>
            </a:r>
          </a:p>
          <a:p>
            <a:pPr marL="548640" indent="-411480" algn="just">
              <a:buClr>
                <a:schemeClr val="tx1">
                  <a:shade val="95000"/>
                </a:schemeClr>
              </a:buClr>
              <a:defRPr/>
            </a:pPr>
            <a:r>
              <a:rPr lang="fr-FR" sz="2000" dirty="0" smtClean="0">
                <a:latin typeface="Times New Roman" pitchFamily="18" charset="0"/>
                <a:cs typeface="Times New Roman" pitchFamily="18" charset="0"/>
              </a:rPr>
              <a:t>génitale révèle le pénis ou la vulve.</a:t>
            </a:r>
          </a:p>
        </p:txBody>
      </p:sp>
      <p:pic>
        <p:nvPicPr>
          <p:cNvPr id="5" name="Picture 6"/>
          <p:cNvPicPr>
            <a:picLocks noChangeAspect="1" noChangeArrowheads="1"/>
          </p:cNvPicPr>
          <p:nvPr/>
        </p:nvPicPr>
        <p:blipFill>
          <a:blip r:embed="rId2"/>
          <a:srcRect/>
          <a:stretch>
            <a:fillRect/>
          </a:stretch>
        </p:blipFill>
        <p:spPr bwMode="auto">
          <a:xfrm>
            <a:off x="5929322" y="3786190"/>
            <a:ext cx="3000364" cy="2488107"/>
          </a:xfrm>
          <a:prstGeom prst="rect">
            <a:avLst/>
          </a:prstGeom>
          <a:ln>
            <a:noFill/>
          </a:ln>
          <a:effectLst>
            <a:outerShdw blurRad="292100" dist="139700" dir="2700000" algn="tl" rotWithShape="0">
              <a:srgbClr val="333333">
                <a:alpha val="65000"/>
              </a:srgbClr>
            </a:outerShdw>
          </a:effectLst>
        </p:spPr>
      </p:pic>
      <p:grpSp>
        <p:nvGrpSpPr>
          <p:cNvPr id="7" name="Groupe 6"/>
          <p:cNvGrpSpPr/>
          <p:nvPr/>
        </p:nvGrpSpPr>
        <p:grpSpPr>
          <a:xfrm>
            <a:off x="1464090" y="1142984"/>
            <a:ext cx="6215820" cy="661513"/>
            <a:chOff x="464168" y="753390"/>
            <a:chExt cx="6215820" cy="661513"/>
          </a:xfrm>
        </p:grpSpPr>
        <p:sp>
          <p:nvSpPr>
            <p:cNvPr id="8" name="Rectangle à coins arrondis 7"/>
            <p:cNvSpPr/>
            <p:nvPr/>
          </p:nvSpPr>
          <p:spPr>
            <a:xfrm>
              <a:off x="464168" y="753390"/>
              <a:ext cx="6215820" cy="661513"/>
            </a:xfrm>
            <a:prstGeom prst="roundRect">
              <a:avLst>
                <a:gd name="adj" fmla="val 10000"/>
              </a:avLst>
            </a:pr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9" name="Rectangle 8"/>
            <p:cNvSpPr/>
            <p:nvPr/>
          </p:nvSpPr>
          <p:spPr>
            <a:xfrm>
              <a:off x="483543" y="77276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Sexage</a:t>
              </a:r>
              <a:endParaRPr lang="fr-FR" sz="2000" kern="1200" dirty="0"/>
            </a:p>
          </p:txBody>
        </p:sp>
      </p:grpSp>
      <p:sp>
        <p:nvSpPr>
          <p:cNvPr id="10"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11"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ZoneTexte 12"/>
          <p:cNvSpPr txBox="1"/>
          <p:nvPr/>
        </p:nvSpPr>
        <p:spPr>
          <a:xfrm>
            <a:off x="5479455" y="6273249"/>
            <a:ext cx="3807453" cy="584775"/>
          </a:xfrm>
          <a:prstGeom prst="rect">
            <a:avLst/>
          </a:prstGeom>
          <a:noFill/>
        </p:spPr>
        <p:txBody>
          <a:bodyPr wrap="none" rtlCol="0">
            <a:spAutoFit/>
          </a:bodyPr>
          <a:lstStyle/>
          <a:p>
            <a:r>
              <a:rPr lang="fr-FR" sz="1600" dirty="0" smtClean="0">
                <a:latin typeface="Times New Roman" pitchFamily="18" charset="0"/>
                <a:cs typeface="Times New Roman" pitchFamily="18" charset="0"/>
              </a:rPr>
              <a:t>Fig16: appareil urogénital du cobaye (haut) </a:t>
            </a:r>
          </a:p>
          <a:p>
            <a:pPr algn="ctr"/>
            <a:r>
              <a:rPr lang="fr-FR" sz="1600" dirty="0" smtClean="0">
                <a:latin typeface="Times New Roman" pitchFamily="18" charset="0"/>
                <a:cs typeface="Times New Roman" pitchFamily="18" charset="0"/>
              </a:rPr>
              <a:t>et du lapin (bas).</a:t>
            </a:r>
            <a:endParaRPr lang="fr-FR" sz="1600" dirty="0">
              <a:latin typeface="Times New Roman" pitchFamily="18" charset="0"/>
              <a:cs typeface="Times New Roman" pitchFamily="18" charset="0"/>
            </a:endParaRPr>
          </a:p>
        </p:txBody>
      </p:sp>
      <p:pic>
        <p:nvPicPr>
          <p:cNvPr id="6" name="Picture 4" descr="F:\photos\sexage[2].png"/>
          <p:cNvPicPr>
            <a:picLocks noChangeAspect="1" noChangeArrowheads="1"/>
          </p:cNvPicPr>
          <p:nvPr/>
        </p:nvPicPr>
        <p:blipFill>
          <a:blip r:embed="rId7"/>
          <a:srcRect/>
          <a:stretch>
            <a:fillRect/>
          </a:stretch>
        </p:blipFill>
        <p:spPr bwMode="auto">
          <a:xfrm>
            <a:off x="5426988" y="1500174"/>
            <a:ext cx="3717012" cy="221457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4"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642918"/>
            <a:ext cx="8329642" cy="6000792"/>
          </a:xfrm>
        </p:spPr>
        <p:txBody>
          <a:bodyPr/>
          <a:lstStyle/>
          <a:p>
            <a:pPr algn="just" eaLnBrk="1" hangingPunct="1">
              <a:buFont typeface="Wingdings 2" pitchFamily="18" charset="2"/>
              <a:buNone/>
            </a:pPr>
            <a:endParaRPr lang="fr-FR" dirty="0" smtClean="0">
              <a:latin typeface="Times New Roman" pitchFamily="18" charset="0"/>
              <a:cs typeface="Times New Roman" pitchFamily="18" charset="0"/>
            </a:endParaRPr>
          </a:p>
          <a:p>
            <a:pPr algn="just" eaLnBrk="1" hangingPunct="1">
              <a:buFont typeface="Wingdings 2" pitchFamily="18" charset="2"/>
              <a:buNone/>
            </a:pPr>
            <a:endParaRPr lang="fr-FR" dirty="0" smtClean="0">
              <a:latin typeface="Times New Roman" pitchFamily="18" charset="0"/>
              <a:cs typeface="Times New Roman" pitchFamily="18" charset="0"/>
            </a:endParaRPr>
          </a:p>
          <a:p>
            <a:pPr algn="just">
              <a:buNone/>
            </a:pPr>
            <a:endParaRPr lang="fr-FR" dirty="0" smtClean="0">
              <a:latin typeface="Times New Roman" pitchFamily="18" charset="0"/>
              <a:cs typeface="Times New Roman" pitchFamily="18" charset="0"/>
            </a:endParaRPr>
          </a:p>
          <a:p>
            <a:pPr algn="just">
              <a:buNone/>
            </a:pPr>
            <a:r>
              <a:rPr lang="fr-FR" dirty="0" smtClean="0">
                <a:latin typeface="Times New Roman" pitchFamily="18" charset="0"/>
                <a:cs typeface="Times New Roman" pitchFamily="18" charset="0"/>
              </a:rPr>
              <a:t>Les voies administration sont multiples :</a:t>
            </a:r>
          </a:p>
          <a:p>
            <a:pPr algn="just" eaLnBrk="1" hangingPunct="1"/>
            <a:r>
              <a:rPr lang="fr-FR" dirty="0" smtClean="0">
                <a:latin typeface="Times New Roman" pitchFamily="18" charset="0"/>
                <a:cs typeface="Times New Roman" pitchFamily="18" charset="0"/>
              </a:rPr>
              <a:t>Voie orale (VO).</a:t>
            </a:r>
          </a:p>
          <a:p>
            <a:pPr algn="just" eaLnBrk="1" hangingPunct="1"/>
            <a:r>
              <a:rPr lang="fr-FR" dirty="0" smtClean="0">
                <a:latin typeface="Times New Roman" pitchFamily="18" charset="0"/>
                <a:cs typeface="Times New Roman" pitchFamily="18" charset="0"/>
              </a:rPr>
              <a:t>Voies parentérales : IM, SC, IP, IV.</a:t>
            </a:r>
          </a:p>
          <a:p>
            <a:pPr>
              <a:buNone/>
            </a:pPr>
            <a:endParaRPr lang="fr-FR"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1"/>
          </p:nvPr>
        </p:nvSpPr>
        <p:spPr/>
        <p:txBody>
          <a:bodyPr/>
          <a:lstStyle/>
          <a:p>
            <a:pPr>
              <a:defRPr/>
            </a:pPr>
            <a:fld id="{308CB7FC-EC2D-49F1-BD3D-F09AA393ADAD}" type="slidenum">
              <a:rPr lang="fr-FR" smtClean="0"/>
              <a:pPr>
                <a:defRPr/>
              </a:pPr>
              <a:t>34</a:t>
            </a:fld>
            <a:endParaRPr lang="fr-FR"/>
          </a:p>
        </p:txBody>
      </p:sp>
      <p:sp>
        <p:nvSpPr>
          <p:cNvPr id="9"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10"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e 11"/>
          <p:cNvGrpSpPr/>
          <p:nvPr/>
        </p:nvGrpSpPr>
        <p:grpSpPr>
          <a:xfrm>
            <a:off x="1464090" y="1142984"/>
            <a:ext cx="6215820" cy="661513"/>
            <a:chOff x="928336" y="1506780"/>
            <a:chExt cx="6215820" cy="661513"/>
          </a:xfrm>
        </p:grpSpPr>
        <p:sp>
          <p:nvSpPr>
            <p:cNvPr id="13" name="Rectangle à coins arrondis 12"/>
            <p:cNvSpPr/>
            <p:nvPr/>
          </p:nvSpPr>
          <p:spPr>
            <a:xfrm>
              <a:off x="928336" y="1506780"/>
              <a:ext cx="6215820" cy="661513"/>
            </a:xfrm>
            <a:prstGeom prst="roundRect">
              <a:avLst>
                <a:gd name="adj" fmla="val 1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4" name="Rectangle 13"/>
            <p:cNvSpPr/>
            <p:nvPr/>
          </p:nvSpPr>
          <p:spPr>
            <a:xfrm>
              <a:off x="947711" y="152615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Administration – Inoculation</a:t>
              </a:r>
              <a:endParaRPr lang="fr-FR" sz="2000" kern="1200" dirty="0"/>
            </a:p>
          </p:txBody>
        </p:sp>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470" y="1357298"/>
            <a:ext cx="9286940" cy="2071702"/>
          </a:xfrm>
        </p:spPr>
        <p:txBody>
          <a:bodyPr>
            <a:normAutofit fontScale="92500" lnSpcReduction="10000"/>
          </a:bodyPr>
          <a:lstStyle/>
          <a:p>
            <a:pPr marL="548640" indent="-411480" algn="just" eaLnBrk="1" fontAlgn="auto" hangingPunct="1">
              <a:spcAft>
                <a:spcPts val="0"/>
              </a:spcAft>
              <a:buClr>
                <a:schemeClr val="tx1">
                  <a:shade val="95000"/>
                </a:schemeClr>
              </a:buClr>
              <a:buFont typeface="Wingdings 2"/>
              <a:buNone/>
              <a:defRPr/>
            </a:pPr>
            <a:endParaRPr lang="fr-FR" dirty="0" smtClean="0">
              <a:latin typeface="Times New Roman" pitchFamily="18" charset="0"/>
              <a:cs typeface="Times New Roman" pitchFamily="18" charset="0"/>
            </a:endParaRPr>
          </a:p>
          <a:p>
            <a:pPr marL="548640" indent="-411480" algn="just" eaLnBrk="1" fontAlgn="auto" hangingPunct="1">
              <a:spcAft>
                <a:spcPts val="0"/>
              </a:spcAft>
              <a:buClr>
                <a:schemeClr val="tx1">
                  <a:shade val="95000"/>
                </a:schemeClr>
              </a:buClr>
              <a:buFont typeface="Wingdings 2"/>
              <a:buNone/>
              <a:defRPr/>
            </a:pPr>
            <a:r>
              <a:rPr lang="fr-FR" b="1" dirty="0" smtClean="0">
                <a:solidFill>
                  <a:srgbClr val="FF0000"/>
                </a:solidFill>
                <a:latin typeface="Times New Roman" pitchFamily="18" charset="0"/>
                <a:cs typeface="Times New Roman" pitchFamily="18" charset="0"/>
              </a:rPr>
              <a:t>1) Voie orale :</a:t>
            </a:r>
          </a:p>
          <a:p>
            <a:pPr marL="548640" indent="-411480" eaLnBrk="1" fontAlgn="auto" hangingPunct="1">
              <a:spcAft>
                <a:spcPts val="0"/>
              </a:spcAft>
              <a:buClr>
                <a:schemeClr val="tx1">
                  <a:shade val="95000"/>
                </a:schemeClr>
              </a:buClr>
              <a:buFont typeface="Wingdings" pitchFamily="2" charset="2"/>
              <a:buChar char="q"/>
              <a:defRPr/>
            </a:pPr>
            <a:r>
              <a:rPr lang="fr-FR" dirty="0" smtClean="0">
                <a:latin typeface="Times New Roman" pitchFamily="18" charset="0"/>
                <a:cs typeface="Times New Roman" pitchFamily="18" charset="0"/>
              </a:rPr>
              <a:t>Elle  se fait par intubation gastrique ou gavage.</a:t>
            </a:r>
          </a:p>
          <a:p>
            <a:pPr marL="548640" indent="-411480" algn="just" eaLnBrk="1" fontAlgn="auto" hangingPunct="1">
              <a:spcAft>
                <a:spcPts val="0"/>
              </a:spcAft>
              <a:buClr>
                <a:schemeClr val="tx1">
                  <a:shade val="95000"/>
                </a:schemeClr>
              </a:buClr>
              <a:buFont typeface="Wingdings" pitchFamily="2" charset="2"/>
              <a:buChar char="q"/>
              <a:defRPr/>
            </a:pPr>
            <a:r>
              <a:rPr lang="fr-FR" dirty="0" smtClean="0">
                <a:latin typeface="Times New Roman" pitchFamily="18" charset="0"/>
                <a:cs typeface="Times New Roman" pitchFamily="18" charset="0"/>
              </a:rPr>
              <a:t>Utiliser une canule à olive droite ou légèrement coudée.</a:t>
            </a:r>
          </a:p>
          <a:p>
            <a:pPr marL="548640" indent="-411480" algn="just" eaLnBrk="1" fontAlgn="auto" hangingPunct="1">
              <a:spcAft>
                <a:spcPts val="0"/>
              </a:spcAft>
              <a:buClr>
                <a:schemeClr val="tx1">
                  <a:shade val="95000"/>
                </a:schemeClr>
              </a:buClr>
              <a:buFont typeface="Wingdings 2"/>
              <a:buChar char=""/>
              <a:defRPr/>
            </a:pPr>
            <a:endParaRPr lang="fr-FR" dirty="0" smtClean="0"/>
          </a:p>
          <a:p>
            <a:pPr marL="548640" indent="-411480" algn="just" eaLnBrk="1" fontAlgn="auto" hangingPunct="1">
              <a:spcAft>
                <a:spcPts val="0"/>
              </a:spcAft>
              <a:buClr>
                <a:schemeClr val="tx1">
                  <a:shade val="95000"/>
                </a:schemeClr>
              </a:buClr>
              <a:buFont typeface="Wingdings 2"/>
              <a:buNone/>
              <a:defRPr/>
            </a:pPr>
            <a:endParaRPr lang="fr-FR" dirty="0"/>
          </a:p>
        </p:txBody>
      </p:sp>
      <p:pic>
        <p:nvPicPr>
          <p:cNvPr id="20484" name="Picture 4"/>
          <p:cNvPicPr>
            <a:picLocks noChangeAspect="1" noChangeArrowheads="1"/>
          </p:cNvPicPr>
          <p:nvPr/>
        </p:nvPicPr>
        <p:blipFill>
          <a:blip r:embed="rId3"/>
          <a:srcRect/>
          <a:stretch>
            <a:fillRect/>
          </a:stretch>
        </p:blipFill>
        <p:spPr bwMode="auto">
          <a:xfrm>
            <a:off x="2071670" y="3357581"/>
            <a:ext cx="5391150" cy="2786063"/>
          </a:xfrm>
          <a:prstGeom prst="rect">
            <a:avLst/>
          </a:prstGeom>
          <a:noFill/>
          <a:ln w="9525">
            <a:noFill/>
            <a:miter lim="800000"/>
            <a:headEnd/>
            <a:tailEnd/>
          </a:ln>
        </p:spPr>
      </p:pic>
      <p:sp>
        <p:nvSpPr>
          <p:cNvPr id="7" name="ZoneTexte 6"/>
          <p:cNvSpPr txBox="1"/>
          <p:nvPr/>
        </p:nvSpPr>
        <p:spPr>
          <a:xfrm>
            <a:off x="1428728" y="6143644"/>
            <a:ext cx="7121950" cy="338554"/>
          </a:xfrm>
          <a:prstGeom prst="rect">
            <a:avLst/>
          </a:prstGeom>
          <a:noFill/>
          <a:ln>
            <a:solidFill>
              <a:schemeClr val="tx1"/>
            </a:solidFill>
          </a:ln>
        </p:spPr>
        <p:txBody>
          <a:bodyPr wrap="none" rtlCol="0">
            <a:spAutoFit/>
          </a:bodyPr>
          <a:lstStyle/>
          <a:p>
            <a:r>
              <a:rPr lang="fr-FR" sz="1600" dirty="0" smtClean="0">
                <a:latin typeface="Times New Roman" pitchFamily="18" charset="0"/>
                <a:cs typeface="Times New Roman" pitchFamily="18" charset="0"/>
              </a:rPr>
              <a:t>Fig17: </a:t>
            </a:r>
            <a:r>
              <a:rPr lang="fr-FR" sz="1600" dirty="0" smtClean="0">
                <a:latin typeface="Times New Roman" pitchFamily="18" charset="0"/>
                <a:cs typeface="Times New Roman" pitchFamily="18" charset="0"/>
              </a:rPr>
              <a:t>Différents instruments utilisés pour le gavage chez les animaux de laboratoire</a:t>
            </a:r>
            <a:endParaRPr lang="fr-FR" sz="1600" dirty="0">
              <a:latin typeface="Times New Roman" pitchFamily="18" charset="0"/>
              <a:cs typeface="Times New Roman" pitchFamily="18" charset="0"/>
            </a:endParaRPr>
          </a:p>
        </p:txBody>
      </p:sp>
      <p:sp>
        <p:nvSpPr>
          <p:cNvPr id="6" name="Espace réservé du numéro de diapositive 5"/>
          <p:cNvSpPr>
            <a:spLocks noGrp="1"/>
          </p:cNvSpPr>
          <p:nvPr>
            <p:ph type="sldNum" sz="quarter" idx="11"/>
          </p:nvPr>
        </p:nvSpPr>
        <p:spPr/>
        <p:txBody>
          <a:bodyPr/>
          <a:lstStyle/>
          <a:p>
            <a:pPr>
              <a:defRPr/>
            </a:pPr>
            <a:fld id="{308CB7FC-EC2D-49F1-BD3D-F09AA393ADAD}" type="slidenum">
              <a:rPr lang="fr-FR" smtClean="0"/>
              <a:pPr>
                <a:defRPr/>
              </a:pPr>
              <a:t>35</a:t>
            </a:fld>
            <a:endParaRPr lang="fr-FR"/>
          </a:p>
        </p:txBody>
      </p:sp>
      <p:sp>
        <p:nvSpPr>
          <p:cNvPr id="8"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9"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oupe 9"/>
          <p:cNvGrpSpPr/>
          <p:nvPr/>
        </p:nvGrpSpPr>
        <p:grpSpPr>
          <a:xfrm>
            <a:off x="1464090" y="1142984"/>
            <a:ext cx="6215820" cy="661513"/>
            <a:chOff x="928336" y="1506780"/>
            <a:chExt cx="6215820" cy="661513"/>
          </a:xfrm>
        </p:grpSpPr>
        <p:sp>
          <p:nvSpPr>
            <p:cNvPr id="11" name="Rectangle à coins arrondis 10"/>
            <p:cNvSpPr/>
            <p:nvPr/>
          </p:nvSpPr>
          <p:spPr>
            <a:xfrm>
              <a:off x="928336" y="1506780"/>
              <a:ext cx="6215820" cy="661513"/>
            </a:xfrm>
            <a:prstGeom prst="roundRect">
              <a:avLst>
                <a:gd name="adj" fmla="val 1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2" name="Rectangle 11"/>
            <p:cNvSpPr/>
            <p:nvPr/>
          </p:nvSpPr>
          <p:spPr>
            <a:xfrm>
              <a:off x="947711" y="152615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Administration – Inoculation</a:t>
              </a:r>
              <a:endParaRPr lang="fr-FR" sz="2000" kern="1200" dirty="0"/>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285992"/>
            <a:ext cx="8358214" cy="4429156"/>
          </a:xfrm>
        </p:spPr>
        <p:txBody>
          <a:bodyPr>
            <a:normAutofit fontScale="92500" lnSpcReduction="10000"/>
          </a:bodyPr>
          <a:lstStyle/>
          <a:p>
            <a:pPr>
              <a:buNone/>
            </a:pPr>
            <a:r>
              <a:rPr lang="fr-FR" b="1" dirty="0" smtClean="0">
                <a:latin typeface="Times New Roman" pitchFamily="18" charset="0"/>
                <a:cs typeface="Times New Roman" pitchFamily="18" charset="0"/>
              </a:rPr>
              <a:t>a ) Chez la souris:</a:t>
            </a:r>
            <a:endParaRPr lang="fr-FR" sz="2400" dirty="0" smtClean="0">
              <a:latin typeface="Times New Roman" pitchFamily="18" charset="0"/>
              <a:cs typeface="Times New Roman" pitchFamily="18" charset="0"/>
            </a:endParaRPr>
          </a:p>
          <a:p>
            <a:r>
              <a:rPr lang="fr-FR" sz="2000" dirty="0" smtClean="0">
                <a:latin typeface="Times New Roman" pitchFamily="18" charset="0"/>
                <a:cs typeface="Times New Roman" pitchFamily="18" charset="0"/>
              </a:rPr>
              <a:t>La souris a un œsophage à paroi épaisse, </a:t>
            </a:r>
          </a:p>
          <a:p>
            <a:pPr>
              <a:buNone/>
            </a:pPr>
            <a:r>
              <a:rPr lang="fr-FR" sz="2000" dirty="0" smtClean="0">
                <a:latin typeface="Times New Roman" pitchFamily="18" charset="0"/>
                <a:cs typeface="Times New Roman" pitchFamily="18" charset="0"/>
              </a:rPr>
              <a:t>   ce qui facilite le gavage.</a:t>
            </a:r>
          </a:p>
          <a:p>
            <a:r>
              <a:rPr lang="fr-FR" sz="2000" dirty="0" smtClean="0">
                <a:latin typeface="Times New Roman" pitchFamily="18" charset="0"/>
                <a:cs typeface="Times New Roman" pitchFamily="18" charset="0"/>
              </a:rPr>
              <a:t> On fait la contention de la souris :le cou bien</a:t>
            </a:r>
          </a:p>
          <a:p>
            <a:pPr>
              <a:buNone/>
            </a:pPr>
            <a:r>
              <a:rPr lang="fr-FR" sz="2000" dirty="0" smtClean="0">
                <a:latin typeface="Times New Roman" pitchFamily="18" charset="0"/>
                <a:cs typeface="Times New Roman" pitchFamily="18" charset="0"/>
              </a:rPr>
              <a:t>  en extension, la tête immobilisée; l ’intubation </a:t>
            </a:r>
          </a:p>
          <a:p>
            <a:pPr>
              <a:buNone/>
            </a:pPr>
            <a:r>
              <a:rPr lang="fr-FR" sz="2000" dirty="0" smtClean="0">
                <a:latin typeface="Times New Roman" pitchFamily="18" charset="0"/>
                <a:cs typeface="Times New Roman" pitchFamily="18" charset="0"/>
              </a:rPr>
              <a:t>   sera facile :on introduit alors délicatement la canule, </a:t>
            </a:r>
          </a:p>
          <a:p>
            <a:pPr>
              <a:buNone/>
            </a:pPr>
            <a:r>
              <a:rPr lang="fr-FR" sz="2000" dirty="0" smtClean="0">
                <a:latin typeface="Times New Roman" pitchFamily="18" charset="0"/>
                <a:cs typeface="Times New Roman" pitchFamily="18" charset="0"/>
              </a:rPr>
              <a:t>   en arrière de la langue, en tenant la tête de </a:t>
            </a:r>
          </a:p>
          <a:p>
            <a:pPr>
              <a:buNone/>
            </a:pPr>
            <a:r>
              <a:rPr lang="fr-FR" sz="2000" dirty="0" smtClean="0">
                <a:latin typeface="Times New Roman" pitchFamily="18" charset="0"/>
                <a:cs typeface="Times New Roman" pitchFamily="18" charset="0"/>
              </a:rPr>
              <a:t>   la souris bien relevée en l’air, puis faire</a:t>
            </a:r>
          </a:p>
          <a:p>
            <a:pPr>
              <a:buNone/>
            </a:pPr>
            <a:r>
              <a:rPr lang="fr-FR" sz="2000" dirty="0" smtClean="0">
                <a:latin typeface="Times New Roman" pitchFamily="18" charset="0"/>
                <a:cs typeface="Times New Roman" pitchFamily="18" charset="0"/>
              </a:rPr>
              <a:t>   pénétrer la sonde dans l’œsophage.</a:t>
            </a:r>
          </a:p>
          <a:p>
            <a:pPr>
              <a:buNone/>
            </a:pPr>
            <a:r>
              <a:rPr lang="fr-FR" sz="2000" dirty="0" smtClean="0">
                <a:latin typeface="Times New Roman" pitchFamily="18" charset="0"/>
                <a:cs typeface="Times New Roman" pitchFamily="18" charset="0"/>
              </a:rPr>
              <a:t>Le mouvement de déglutition fait par</a:t>
            </a:r>
          </a:p>
          <a:p>
            <a:pPr>
              <a:buNone/>
            </a:pPr>
            <a:r>
              <a:rPr lang="fr-FR" sz="2000" dirty="0" smtClean="0">
                <a:latin typeface="Times New Roman" pitchFamily="18" charset="0"/>
                <a:cs typeface="Times New Roman" pitchFamily="18" charset="0"/>
              </a:rPr>
              <a:t>      l’animal fait descendre la canule; on la</a:t>
            </a:r>
          </a:p>
          <a:p>
            <a:pPr>
              <a:buNone/>
            </a:pPr>
            <a:r>
              <a:rPr lang="fr-FR" sz="2000" dirty="0" smtClean="0">
                <a:latin typeface="Times New Roman" pitchFamily="18" charset="0"/>
                <a:cs typeface="Times New Roman" pitchFamily="18" charset="0"/>
              </a:rPr>
              <a:t>      sent passer sans aucune résistance.</a:t>
            </a:r>
          </a:p>
          <a:p>
            <a:pPr marL="548640" indent="-411480" eaLnBrk="1" fontAlgn="auto" hangingPunct="1">
              <a:spcAft>
                <a:spcPts val="0"/>
              </a:spcAft>
              <a:buClr>
                <a:schemeClr val="tx1">
                  <a:shade val="95000"/>
                </a:schemeClr>
              </a:buClr>
              <a:buFont typeface="Wingdings 2"/>
              <a:buNone/>
              <a:defRPr/>
            </a:pPr>
            <a:r>
              <a:rPr lang="fr-FR" sz="2000" dirty="0" smtClean="0">
                <a:latin typeface="Times New Roman" pitchFamily="18" charset="0"/>
                <a:cs typeface="Times New Roman" pitchFamily="18" charset="0"/>
              </a:rPr>
              <a:t>    Enfin , l’enfoncer de 2 à 2,5 cm.</a:t>
            </a:r>
          </a:p>
          <a:p>
            <a:pPr>
              <a:buNone/>
            </a:pPr>
            <a:endParaRPr lang="fr-FR" sz="2000" dirty="0">
              <a:latin typeface="Times New Roman" pitchFamily="18" charset="0"/>
              <a:cs typeface="Times New Roman" pitchFamily="18" charset="0"/>
            </a:endParaRPr>
          </a:p>
        </p:txBody>
      </p:sp>
      <p:sp>
        <p:nvSpPr>
          <p:cNvPr id="5" name="Espace réservé du numéro de diapositive 4"/>
          <p:cNvSpPr>
            <a:spLocks noGrp="1"/>
          </p:cNvSpPr>
          <p:nvPr>
            <p:ph type="sldNum" sz="quarter" idx="11"/>
          </p:nvPr>
        </p:nvSpPr>
        <p:spPr/>
        <p:txBody>
          <a:bodyPr/>
          <a:lstStyle/>
          <a:p>
            <a:pPr>
              <a:defRPr/>
            </a:pPr>
            <a:fld id="{308CB7FC-EC2D-49F1-BD3D-F09AA393ADAD}" type="slidenum">
              <a:rPr lang="fr-FR" smtClean="0"/>
              <a:pPr>
                <a:defRPr/>
              </a:pPr>
              <a:t>36</a:t>
            </a:fld>
            <a:endParaRPr lang="fr-FR"/>
          </a:p>
        </p:txBody>
      </p:sp>
      <p:sp>
        <p:nvSpPr>
          <p:cNvPr id="6" name="ZoneTexte 5"/>
          <p:cNvSpPr txBox="1"/>
          <p:nvPr/>
        </p:nvSpPr>
        <p:spPr>
          <a:xfrm>
            <a:off x="5857884" y="6519446"/>
            <a:ext cx="3013967" cy="338554"/>
          </a:xfrm>
          <a:prstGeom prst="rect">
            <a:avLst/>
          </a:prstGeom>
          <a:noFill/>
          <a:ln>
            <a:solidFill>
              <a:schemeClr val="tx1"/>
            </a:solidFill>
          </a:ln>
        </p:spPr>
        <p:txBody>
          <a:bodyPr wrap="none" rtlCol="0">
            <a:spAutoFit/>
          </a:bodyPr>
          <a:lstStyle/>
          <a:p>
            <a:r>
              <a:rPr lang="fr-FR" sz="1600" dirty="0" err="1" smtClean="0">
                <a:latin typeface="Times New Roman" pitchFamily="18" charset="0"/>
                <a:cs typeface="Times New Roman" pitchFamily="18" charset="0"/>
              </a:rPr>
              <a:t>Fig</a:t>
            </a:r>
            <a:r>
              <a:rPr lang="fr-FR" sz="1600"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18: </a:t>
            </a:r>
            <a:r>
              <a:rPr lang="fr-FR" sz="1600" dirty="0" smtClean="0">
                <a:latin typeface="Times New Roman" pitchFamily="18" charset="0"/>
                <a:cs typeface="Times New Roman" pitchFamily="18" charset="0"/>
              </a:rPr>
              <a:t>la voie orale chez la souris</a:t>
            </a:r>
            <a:endParaRPr lang="fr-FR" sz="16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a:srcRect/>
          <a:stretch>
            <a:fillRect/>
          </a:stretch>
        </p:blipFill>
        <p:spPr bwMode="auto">
          <a:xfrm>
            <a:off x="5929322" y="2071678"/>
            <a:ext cx="2962275" cy="4429115"/>
          </a:xfrm>
          <a:prstGeom prst="rect">
            <a:avLst/>
          </a:prstGeom>
          <a:noFill/>
          <a:ln w="9525">
            <a:noFill/>
            <a:miter lim="800000"/>
            <a:headEnd/>
            <a:tailEnd/>
          </a:ln>
          <a:effectLst/>
        </p:spPr>
      </p:pic>
      <p:sp>
        <p:nvSpPr>
          <p:cNvPr id="7"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8"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e 8"/>
          <p:cNvGrpSpPr/>
          <p:nvPr/>
        </p:nvGrpSpPr>
        <p:grpSpPr>
          <a:xfrm>
            <a:off x="1464090" y="1142984"/>
            <a:ext cx="6215820" cy="661513"/>
            <a:chOff x="928336" y="1506780"/>
            <a:chExt cx="6215820" cy="661513"/>
          </a:xfrm>
        </p:grpSpPr>
        <p:sp>
          <p:nvSpPr>
            <p:cNvPr id="10" name="Rectangle à coins arrondis 9"/>
            <p:cNvSpPr/>
            <p:nvPr/>
          </p:nvSpPr>
          <p:spPr>
            <a:xfrm>
              <a:off x="928336" y="1506780"/>
              <a:ext cx="6215820" cy="661513"/>
            </a:xfrm>
            <a:prstGeom prst="roundRect">
              <a:avLst>
                <a:gd name="adj" fmla="val 1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1" name="Rectangle 10"/>
            <p:cNvSpPr/>
            <p:nvPr/>
          </p:nvSpPr>
          <p:spPr>
            <a:xfrm>
              <a:off x="947711" y="152615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Administration – Inoculation</a:t>
              </a:r>
              <a:endParaRPr lang="fr-FR" sz="2000" kern="1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ppt_y"/>
                                          </p:val>
                                        </p:tav>
                                        <p:tav tm="100000">
                                          <p:val>
                                            <p:strVal val="#ppt_y"/>
                                          </p:val>
                                        </p:tav>
                                      </p:tavLst>
                                    </p:anim>
                                  </p:childTnLst>
                                </p:cTn>
                              </p:par>
                              <p:par>
                                <p:cTn id="59" presetID="55"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1000" fill="hold"/>
                                        <p:tgtEl>
                                          <p:spTgt spid="6"/>
                                        </p:tgtEl>
                                        <p:attrNameLst>
                                          <p:attrName>ppt_w</p:attrName>
                                        </p:attrNameLst>
                                      </p:cBhvr>
                                      <p:tavLst>
                                        <p:tav tm="0">
                                          <p:val>
                                            <p:strVal val="#ppt_w*0.70"/>
                                          </p:val>
                                        </p:tav>
                                        <p:tav tm="100000">
                                          <p:val>
                                            <p:strVal val="#ppt_w"/>
                                          </p:val>
                                        </p:tav>
                                      </p:tavLst>
                                    </p:anim>
                                    <p:anim calcmode="lin" valueType="num">
                                      <p:cBhvr>
                                        <p:cTn id="62" dur="1000" fill="hold"/>
                                        <p:tgtEl>
                                          <p:spTgt spid="6"/>
                                        </p:tgtEl>
                                        <p:attrNameLst>
                                          <p:attrName>ppt_h</p:attrName>
                                        </p:attrNameLst>
                                      </p:cBhvr>
                                      <p:tavLst>
                                        <p:tav tm="0">
                                          <p:val>
                                            <p:strVal val="#ppt_h"/>
                                          </p:val>
                                        </p:tav>
                                        <p:tav tm="100000">
                                          <p:val>
                                            <p:strVal val="#ppt_h"/>
                                          </p:val>
                                        </p:tav>
                                      </p:tavLst>
                                    </p:anim>
                                    <p:animEffect transition="in" filter="fade">
                                      <p:cBhvr>
                                        <p:cTn id="6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285992"/>
            <a:ext cx="5472122" cy="4357718"/>
          </a:xfrm>
        </p:spPr>
        <p:txBody>
          <a:bodyPr>
            <a:normAutofit/>
          </a:bodyPr>
          <a:lstStyle/>
          <a:p>
            <a:pPr algn="just" eaLnBrk="1" hangingPunct="1">
              <a:buNone/>
            </a:pPr>
            <a:r>
              <a:rPr lang="fr-FR" b="1" dirty="0" smtClean="0">
                <a:latin typeface="Times New Roman" pitchFamily="18" charset="0"/>
                <a:cs typeface="Times New Roman" pitchFamily="18" charset="0"/>
              </a:rPr>
              <a:t>b</a:t>
            </a:r>
            <a:r>
              <a:rPr lang="fr-FR" b="1" u="sng" dirty="0" smtClean="0">
                <a:latin typeface="Times New Roman" pitchFamily="18" charset="0"/>
                <a:cs typeface="Times New Roman" pitchFamily="18" charset="0"/>
              </a:rPr>
              <a:t>) Chez le rat:</a:t>
            </a:r>
            <a:endParaRPr lang="fr-FR" u="sng" dirty="0" smtClean="0">
              <a:latin typeface="Times New Roman" pitchFamily="18" charset="0"/>
              <a:cs typeface="Times New Roman" pitchFamily="18" charset="0"/>
            </a:endParaRPr>
          </a:p>
          <a:p>
            <a:pPr algn="just" eaLnBrk="1" hangingPunct="1">
              <a:buFont typeface="Wingdings 2" pitchFamily="18" charset="2"/>
              <a:buNone/>
            </a:pPr>
            <a:r>
              <a:rPr lang="fr-FR" sz="2800" dirty="0" smtClean="0">
                <a:latin typeface="Times New Roman" pitchFamily="18" charset="0"/>
                <a:cs typeface="Times New Roman" pitchFamily="18" charset="0"/>
              </a:rPr>
              <a:t>Comme  pour la souris, </a:t>
            </a:r>
          </a:p>
          <a:p>
            <a:pPr algn="just" eaLnBrk="1" hangingPunct="1">
              <a:buFont typeface="Wingdings 2" pitchFamily="18" charset="2"/>
              <a:buNone/>
            </a:pPr>
            <a:r>
              <a:rPr lang="fr-FR" sz="2800" dirty="0" smtClean="0">
                <a:latin typeface="Times New Roman" pitchFamily="18" charset="0"/>
                <a:cs typeface="Times New Roman" pitchFamily="18" charset="0"/>
              </a:rPr>
              <a:t>introduire la canule en arrière</a:t>
            </a:r>
          </a:p>
          <a:p>
            <a:pPr algn="just" eaLnBrk="1" hangingPunct="1">
              <a:buFont typeface="Wingdings 2" pitchFamily="18" charset="2"/>
              <a:buNone/>
            </a:pPr>
            <a:r>
              <a:rPr lang="fr-FR" sz="2800" dirty="0" smtClean="0">
                <a:latin typeface="Times New Roman" pitchFamily="18" charset="0"/>
                <a:cs typeface="Times New Roman" pitchFamily="18" charset="0"/>
              </a:rPr>
              <a:t> de la langue en tenant l’animal </a:t>
            </a:r>
          </a:p>
          <a:p>
            <a:pPr algn="just" eaLnBrk="1" hangingPunct="1">
              <a:buFont typeface="Wingdings 2" pitchFamily="18" charset="2"/>
              <a:buNone/>
            </a:pPr>
            <a:r>
              <a:rPr lang="fr-FR" sz="2800" dirty="0" smtClean="0">
                <a:latin typeface="Times New Roman" pitchFamily="18" charset="0"/>
                <a:cs typeface="Times New Roman" pitchFamily="18" charset="0"/>
              </a:rPr>
              <a:t>relevé en l’air et en faire pénétrer </a:t>
            </a:r>
          </a:p>
          <a:p>
            <a:pPr algn="just" eaLnBrk="1" hangingPunct="1">
              <a:buFont typeface="Wingdings 2" pitchFamily="18" charset="2"/>
              <a:buNone/>
            </a:pPr>
            <a:r>
              <a:rPr lang="fr-FR" sz="2800" dirty="0" smtClean="0">
                <a:latin typeface="Times New Roman" pitchFamily="18" charset="0"/>
                <a:cs typeface="Times New Roman" pitchFamily="18" charset="0"/>
              </a:rPr>
              <a:t>la sonde dans l’œsophage. </a:t>
            </a:r>
          </a:p>
          <a:p>
            <a:pPr algn="just" eaLnBrk="1" hangingPunct="1">
              <a:buFont typeface="Wingdings 2" pitchFamily="18" charset="2"/>
              <a:buNone/>
            </a:pPr>
            <a:r>
              <a:rPr lang="fr-FR" sz="2800" dirty="0" smtClean="0">
                <a:latin typeface="Times New Roman" pitchFamily="18" charset="0"/>
                <a:cs typeface="Times New Roman" pitchFamily="18" charset="0"/>
              </a:rPr>
              <a:t>L’enfoncer de 3 à 4 cm sans </a:t>
            </a:r>
          </a:p>
          <a:p>
            <a:pPr algn="just" eaLnBrk="1" hangingPunct="1">
              <a:buFont typeface="Wingdings 2" pitchFamily="18" charset="2"/>
              <a:buNone/>
            </a:pPr>
            <a:r>
              <a:rPr lang="fr-FR" sz="2800" dirty="0" smtClean="0">
                <a:latin typeface="Times New Roman" pitchFamily="18" charset="0"/>
                <a:cs typeface="Times New Roman" pitchFamily="18" charset="0"/>
              </a:rPr>
              <a:t>forcer.</a:t>
            </a:r>
          </a:p>
          <a:p>
            <a:pPr algn="just" eaLnBrk="1" hangingPunct="1"/>
            <a:endParaRPr lang="fr-FR" dirty="0" smtClean="0">
              <a:latin typeface="Times New Roman" pitchFamily="18" charset="0"/>
              <a:cs typeface="Times New Roman" pitchFamily="18" charset="0"/>
            </a:endParaRPr>
          </a:p>
          <a:p>
            <a:pPr>
              <a:buNone/>
            </a:pPr>
            <a:endParaRPr lang="fr-FR" dirty="0"/>
          </a:p>
        </p:txBody>
      </p:sp>
      <p:sp>
        <p:nvSpPr>
          <p:cNvPr id="5" name="Espace réservé du numéro de diapositive 4"/>
          <p:cNvSpPr>
            <a:spLocks noGrp="1"/>
          </p:cNvSpPr>
          <p:nvPr>
            <p:ph type="sldNum" sz="quarter" idx="11"/>
          </p:nvPr>
        </p:nvSpPr>
        <p:spPr/>
        <p:txBody>
          <a:bodyPr/>
          <a:lstStyle/>
          <a:p>
            <a:pPr>
              <a:defRPr/>
            </a:pPr>
            <a:fld id="{308CB7FC-EC2D-49F1-BD3D-F09AA393ADAD}" type="slidenum">
              <a:rPr lang="fr-FR" smtClean="0"/>
              <a:pPr>
                <a:defRPr/>
              </a:pPr>
              <a:t>37</a:t>
            </a:fld>
            <a:endParaRPr lang="fr-FR"/>
          </a:p>
        </p:txBody>
      </p:sp>
      <p:sp>
        <p:nvSpPr>
          <p:cNvPr id="6" name="ZoneTexte 5"/>
          <p:cNvSpPr txBox="1"/>
          <p:nvPr/>
        </p:nvSpPr>
        <p:spPr>
          <a:xfrm>
            <a:off x="5857884" y="6519446"/>
            <a:ext cx="2739853" cy="338554"/>
          </a:xfrm>
          <a:prstGeom prst="rect">
            <a:avLst/>
          </a:prstGeom>
          <a:noFill/>
          <a:ln>
            <a:solidFill>
              <a:schemeClr val="tx1"/>
            </a:solidFill>
          </a:ln>
        </p:spPr>
        <p:txBody>
          <a:bodyPr wrap="none" rtlCol="0">
            <a:spAutoFit/>
          </a:bodyPr>
          <a:lstStyle/>
          <a:p>
            <a:r>
              <a:rPr lang="fr-FR" sz="1600" dirty="0" err="1" smtClean="0">
                <a:latin typeface="Times New Roman" pitchFamily="18" charset="0"/>
                <a:cs typeface="Times New Roman" pitchFamily="18" charset="0"/>
              </a:rPr>
              <a:t>Fig</a:t>
            </a:r>
            <a:r>
              <a:rPr lang="fr-FR" sz="1600"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19: </a:t>
            </a:r>
            <a:r>
              <a:rPr lang="fr-FR" sz="1600" dirty="0" smtClean="0">
                <a:latin typeface="Times New Roman" pitchFamily="18" charset="0"/>
                <a:cs typeface="Times New Roman" pitchFamily="18" charset="0"/>
              </a:rPr>
              <a:t>la voie orale chez le rat</a:t>
            </a:r>
            <a:endParaRPr lang="fr-FR" sz="16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srcRect/>
          <a:stretch>
            <a:fillRect/>
          </a:stretch>
        </p:blipFill>
        <p:spPr bwMode="auto">
          <a:xfrm>
            <a:off x="5905502" y="1928802"/>
            <a:ext cx="2738464" cy="4567227"/>
          </a:xfrm>
          <a:prstGeom prst="rect">
            <a:avLst/>
          </a:prstGeom>
          <a:noFill/>
          <a:ln w="9525">
            <a:noFill/>
            <a:miter lim="800000"/>
            <a:headEnd/>
            <a:tailEnd/>
          </a:ln>
          <a:effectLst/>
        </p:spPr>
      </p:pic>
      <p:sp>
        <p:nvSpPr>
          <p:cNvPr id="7"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8"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e 8"/>
          <p:cNvGrpSpPr/>
          <p:nvPr/>
        </p:nvGrpSpPr>
        <p:grpSpPr>
          <a:xfrm>
            <a:off x="1464090" y="1142984"/>
            <a:ext cx="6215820" cy="661513"/>
            <a:chOff x="928336" y="1506780"/>
            <a:chExt cx="6215820" cy="661513"/>
          </a:xfrm>
        </p:grpSpPr>
        <p:sp>
          <p:nvSpPr>
            <p:cNvPr id="10" name="Rectangle à coins arrondis 9"/>
            <p:cNvSpPr/>
            <p:nvPr/>
          </p:nvSpPr>
          <p:spPr>
            <a:xfrm>
              <a:off x="928336" y="1506780"/>
              <a:ext cx="6215820" cy="661513"/>
            </a:xfrm>
            <a:prstGeom prst="roundRect">
              <a:avLst>
                <a:gd name="adj" fmla="val 1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1" name="Rectangle 10"/>
            <p:cNvSpPr/>
            <p:nvPr/>
          </p:nvSpPr>
          <p:spPr>
            <a:xfrm>
              <a:off x="947711" y="152615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Administration – Inoculation</a:t>
              </a:r>
              <a:endParaRPr lang="fr-FR" sz="2000" kern="1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1714488"/>
            <a:ext cx="8643998" cy="3571876"/>
          </a:xfrm>
        </p:spPr>
        <p:txBody>
          <a:bodyPr>
            <a:normAutofit/>
          </a:bodyPr>
          <a:lstStyle/>
          <a:p>
            <a:pPr>
              <a:buNone/>
            </a:pPr>
            <a:r>
              <a:rPr lang="fr-FR" sz="2000" b="1" dirty="0" smtClean="0">
                <a:latin typeface="Times New Roman" pitchFamily="18" charset="0"/>
                <a:cs typeface="Times New Roman" pitchFamily="18" charset="0"/>
              </a:rPr>
              <a:t>c) Chez le cobaye</a:t>
            </a:r>
            <a:r>
              <a:rPr lang="fr-FR" sz="2000" b="1" dirty="0" smtClean="0">
                <a:latin typeface="Times New Roman" pitchFamily="18" charset="0"/>
                <a:cs typeface="Times New Roman" pitchFamily="18" charset="0"/>
              </a:rPr>
              <a:t>:</a:t>
            </a:r>
            <a:endParaRPr lang="fr-FR" sz="2000" dirty="0" smtClean="0">
              <a:latin typeface="Times New Roman" pitchFamily="18" charset="0"/>
              <a:cs typeface="Times New Roman" pitchFamily="18" charset="0"/>
            </a:endParaRPr>
          </a:p>
          <a:p>
            <a:r>
              <a:rPr lang="fr-FR" sz="2000" dirty="0" smtClean="0">
                <a:latin typeface="Times New Roman" pitchFamily="18" charset="0"/>
                <a:cs typeface="Times New Roman" pitchFamily="18" charset="0"/>
              </a:rPr>
              <a:t>Tenir le cobaye dans la main gauche, le pouce et l’index autour du cou. Le maintenir debout, l’abdomen appuyé contre soi. Utiliser une sonde rigide à bout olivaire, coudée. Procéder de la même manière que pour le rat et la souris.</a:t>
            </a:r>
          </a:p>
          <a:p>
            <a:r>
              <a:rPr lang="fr-FR" sz="2000" dirty="0" smtClean="0">
                <a:latin typeface="Times New Roman" pitchFamily="18" charset="0"/>
                <a:cs typeface="Times New Roman" pitchFamily="18" charset="0"/>
              </a:rPr>
              <a:t>Remarque : On peut aussi administrer un produit sous forme de granules : on les place à l’aide d’une pince dans le fond de la gorge, on projette à l’aide d’une seringue 0.5 ml d’eau et l’animal les déglutit. On peut également introduire un liquide goutte à goutte avec une seringue en maintenant la bouche de l’animal ouverte.</a:t>
            </a:r>
          </a:p>
          <a:p>
            <a:pPr>
              <a:buNone/>
            </a:pPr>
            <a:r>
              <a:rPr lang="fr-FR" sz="2000" b="1" dirty="0" smtClean="0">
                <a:latin typeface="Times New Roman" pitchFamily="18" charset="0"/>
                <a:cs typeface="Times New Roman" pitchFamily="18" charset="0"/>
              </a:rPr>
              <a:t> </a:t>
            </a:r>
            <a:endParaRPr lang="fr-FR" sz="2000" dirty="0" smtClean="0">
              <a:latin typeface="Times New Roman" pitchFamily="18" charset="0"/>
              <a:cs typeface="Times New Roman" pitchFamily="18" charset="0"/>
            </a:endParaRPr>
          </a:p>
          <a:p>
            <a:endParaRPr lang="fr-FR" sz="20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1"/>
          </p:nvPr>
        </p:nvSpPr>
        <p:spPr/>
        <p:txBody>
          <a:bodyPr/>
          <a:lstStyle/>
          <a:p>
            <a:pPr>
              <a:defRPr/>
            </a:pPr>
            <a:fld id="{308CB7FC-EC2D-49F1-BD3D-F09AA393ADAD}" type="slidenum">
              <a:rPr lang="fr-FR" smtClean="0"/>
              <a:pPr>
                <a:defRPr/>
              </a:pPr>
              <a:t>38</a:t>
            </a:fld>
            <a:endParaRPr lang="fr-FR"/>
          </a:p>
        </p:txBody>
      </p:sp>
      <p:sp>
        <p:nvSpPr>
          <p:cNvPr id="5"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6"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e 6"/>
          <p:cNvGrpSpPr/>
          <p:nvPr/>
        </p:nvGrpSpPr>
        <p:grpSpPr>
          <a:xfrm>
            <a:off x="1464090" y="1142984"/>
            <a:ext cx="6215820" cy="661513"/>
            <a:chOff x="928336" y="1506780"/>
            <a:chExt cx="6215820" cy="661513"/>
          </a:xfrm>
        </p:grpSpPr>
        <p:sp>
          <p:nvSpPr>
            <p:cNvPr id="8" name="Rectangle à coins arrondis 7"/>
            <p:cNvSpPr/>
            <p:nvPr/>
          </p:nvSpPr>
          <p:spPr>
            <a:xfrm>
              <a:off x="928336" y="1506780"/>
              <a:ext cx="6215820" cy="661513"/>
            </a:xfrm>
            <a:prstGeom prst="roundRect">
              <a:avLst>
                <a:gd name="adj" fmla="val 1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9" name="Rectangle 8"/>
            <p:cNvSpPr/>
            <p:nvPr/>
          </p:nvSpPr>
          <p:spPr>
            <a:xfrm>
              <a:off x="947711" y="152615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Administration – Inoculation</a:t>
              </a:r>
              <a:endParaRPr lang="fr-FR" sz="2000" kern="1200" dirty="0"/>
            </a:p>
          </p:txBody>
        </p:sp>
      </p:grpSp>
      <p:pic>
        <p:nvPicPr>
          <p:cNvPr id="10" name="Picture 4" descr="F:\photos\gavage10[1].png"/>
          <p:cNvPicPr>
            <a:picLocks noChangeAspect="1" noChangeArrowheads="1"/>
          </p:cNvPicPr>
          <p:nvPr/>
        </p:nvPicPr>
        <p:blipFill>
          <a:blip r:embed="rId7"/>
          <a:srcRect/>
          <a:stretch>
            <a:fillRect/>
          </a:stretch>
        </p:blipFill>
        <p:spPr bwMode="auto">
          <a:xfrm>
            <a:off x="3071802" y="4500570"/>
            <a:ext cx="2822195" cy="1785926"/>
          </a:xfrm>
          <a:prstGeom prst="rect">
            <a:avLst/>
          </a:prstGeom>
          <a:noFill/>
          <a:ln w="9525">
            <a:noFill/>
            <a:miter lim="800000"/>
            <a:headEnd/>
            <a:tailEnd/>
          </a:ln>
        </p:spPr>
      </p:pic>
      <p:sp>
        <p:nvSpPr>
          <p:cNvPr id="12" name="ZoneTexte 11"/>
          <p:cNvSpPr txBox="1"/>
          <p:nvPr/>
        </p:nvSpPr>
        <p:spPr>
          <a:xfrm>
            <a:off x="3071802" y="6215082"/>
            <a:ext cx="3155031" cy="338554"/>
          </a:xfrm>
          <a:prstGeom prst="rect">
            <a:avLst/>
          </a:prstGeom>
          <a:noFill/>
          <a:ln>
            <a:solidFill>
              <a:schemeClr val="tx1"/>
            </a:solidFill>
          </a:ln>
        </p:spPr>
        <p:txBody>
          <a:bodyPr wrap="none" rtlCol="0">
            <a:spAutoFit/>
          </a:bodyPr>
          <a:lstStyle/>
          <a:p>
            <a:r>
              <a:rPr lang="fr-FR" sz="1600" dirty="0" err="1" smtClean="0">
                <a:latin typeface="Times New Roman" pitchFamily="18" charset="0"/>
                <a:cs typeface="Times New Roman" pitchFamily="18" charset="0"/>
              </a:rPr>
              <a:t>Fig</a:t>
            </a:r>
            <a:r>
              <a:rPr lang="fr-FR" sz="1600"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20</a:t>
            </a:r>
            <a:r>
              <a:rPr lang="fr-FR" sz="1600"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la voie orale chez le </a:t>
            </a:r>
            <a:r>
              <a:rPr lang="fr-FR" sz="1600" dirty="0" smtClean="0">
                <a:latin typeface="Times New Roman" pitchFamily="18" charset="0"/>
                <a:cs typeface="Times New Roman" pitchFamily="18" charset="0"/>
              </a:rPr>
              <a:t>cobaye.</a:t>
            </a:r>
            <a:endParaRPr lang="fr-FR" sz="16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55"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strVal val="#ppt_w*0.70"/>
                                          </p:val>
                                        </p:tav>
                                        <p:tav tm="100000">
                                          <p:val>
                                            <p:strVal val="#ppt_w"/>
                                          </p:val>
                                        </p:tav>
                                      </p:tavLst>
                                    </p:anim>
                                    <p:anim calcmode="lin" valueType="num">
                                      <p:cBhvr>
                                        <p:cTn id="12" dur="1000" fill="hold"/>
                                        <p:tgtEl>
                                          <p:spTgt spid="12"/>
                                        </p:tgtEl>
                                        <p:attrNameLst>
                                          <p:attrName>ppt_h</p:attrName>
                                        </p:attrNameLst>
                                      </p:cBhvr>
                                      <p:tavLst>
                                        <p:tav tm="0">
                                          <p:val>
                                            <p:strVal val="#ppt_h"/>
                                          </p:val>
                                        </p:tav>
                                        <p:tav tm="100000">
                                          <p:val>
                                            <p:strVal val="#ppt_h"/>
                                          </p:val>
                                        </p:tav>
                                      </p:tavLst>
                                    </p:anim>
                                    <p:animEffect transition="in" filter="fade">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071678"/>
            <a:ext cx="7643866" cy="3286148"/>
          </a:xfrm>
        </p:spPr>
        <p:txBody>
          <a:bodyPr>
            <a:normAutofit fontScale="92500" lnSpcReduction="10000"/>
          </a:bodyPr>
          <a:lstStyle/>
          <a:p>
            <a:pPr>
              <a:buNone/>
            </a:pPr>
            <a:r>
              <a:rPr lang="fr-FR" b="1" dirty="0" smtClean="0">
                <a:latin typeface="Times New Roman" pitchFamily="18" charset="0"/>
                <a:cs typeface="Times New Roman" pitchFamily="18" charset="0"/>
              </a:rPr>
              <a:t>d) Chez le lapin:</a:t>
            </a:r>
          </a:p>
          <a:p>
            <a:r>
              <a:rPr lang="fr-FR" sz="2400" dirty="0" smtClean="0">
                <a:latin typeface="Times New Roman" pitchFamily="18" charset="0"/>
                <a:cs typeface="Times New Roman" pitchFamily="18" charset="0"/>
              </a:rPr>
              <a:t>Une personne l’installe et le maintient assis dans une boite à contention. On lui place entre les dents, un ouvre-bouche rigide percé d’un trou .Utiliser une sonde souple (attachée à une seringue remplie de liquide), qu’on introduit doucement dans l’œsophage jusqu’à l’estomac.</a:t>
            </a:r>
          </a:p>
          <a:p>
            <a:pPr>
              <a:buNone/>
            </a:pPr>
            <a:endParaRPr lang="fr-FR" sz="2400" dirty="0" smtClean="0">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   Remarque : il est aussi possible d’utiliser une seringue et projeter le liquide dans la cavité buccale.</a:t>
            </a:r>
          </a:p>
          <a:p>
            <a:pPr>
              <a:buNone/>
            </a:pPr>
            <a:endParaRPr lang="fr-FR" dirty="0"/>
          </a:p>
        </p:txBody>
      </p:sp>
      <p:sp>
        <p:nvSpPr>
          <p:cNvPr id="4" name="Espace réservé du numéro de diapositive 3"/>
          <p:cNvSpPr>
            <a:spLocks noGrp="1"/>
          </p:cNvSpPr>
          <p:nvPr>
            <p:ph type="sldNum" sz="quarter" idx="11"/>
          </p:nvPr>
        </p:nvSpPr>
        <p:spPr/>
        <p:txBody>
          <a:bodyPr/>
          <a:lstStyle/>
          <a:p>
            <a:pPr>
              <a:defRPr/>
            </a:pPr>
            <a:fld id="{308CB7FC-EC2D-49F1-BD3D-F09AA393ADAD}" type="slidenum">
              <a:rPr lang="fr-FR" smtClean="0"/>
              <a:pPr>
                <a:defRPr/>
              </a:pPr>
              <a:t>39</a:t>
            </a:fld>
            <a:endParaRPr lang="fr-FR"/>
          </a:p>
        </p:txBody>
      </p:sp>
      <p:sp>
        <p:nvSpPr>
          <p:cNvPr id="5"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6"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e 6"/>
          <p:cNvGrpSpPr/>
          <p:nvPr/>
        </p:nvGrpSpPr>
        <p:grpSpPr>
          <a:xfrm>
            <a:off x="1464090" y="1142984"/>
            <a:ext cx="6215820" cy="661513"/>
            <a:chOff x="928336" y="1506780"/>
            <a:chExt cx="6215820" cy="661513"/>
          </a:xfrm>
        </p:grpSpPr>
        <p:sp>
          <p:nvSpPr>
            <p:cNvPr id="8" name="Rectangle à coins arrondis 7"/>
            <p:cNvSpPr/>
            <p:nvPr/>
          </p:nvSpPr>
          <p:spPr>
            <a:xfrm>
              <a:off x="928336" y="1506780"/>
              <a:ext cx="6215820" cy="661513"/>
            </a:xfrm>
            <a:prstGeom prst="roundRect">
              <a:avLst>
                <a:gd name="adj" fmla="val 1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9" name="Rectangle 8"/>
            <p:cNvSpPr/>
            <p:nvPr/>
          </p:nvSpPr>
          <p:spPr>
            <a:xfrm>
              <a:off x="947711" y="152615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Administration – Inoculation</a:t>
              </a:r>
              <a:endParaRPr lang="fr-FR" sz="2000" kern="1200" dirty="0"/>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857232"/>
            <a:ext cx="8229600" cy="5715040"/>
          </a:xfrm>
        </p:spPr>
        <p:txBody>
          <a:bodyPr>
            <a:noAutofit/>
          </a:bodyPr>
          <a:lstStyle/>
          <a:p>
            <a:pPr>
              <a:buNone/>
            </a:pPr>
            <a:endParaRPr lang="fr-FR" sz="1500" dirty="0" smtClean="0">
              <a:latin typeface="Times New Roman" pitchFamily="18" charset="0"/>
              <a:cs typeface="Times New Roman" pitchFamily="18" charset="0"/>
            </a:endParaRPr>
          </a:p>
          <a:p>
            <a:r>
              <a:rPr lang="fr-FR" sz="1500" dirty="0" smtClean="0">
                <a:latin typeface="Times New Roman" pitchFamily="18" charset="0"/>
                <a:cs typeface="Times New Roman" pitchFamily="18" charset="0"/>
              </a:rPr>
              <a:t>Antiquité : </a:t>
            </a:r>
            <a:r>
              <a:rPr lang="fr-FR" sz="1500" b="1" dirty="0" smtClean="0">
                <a:latin typeface="Times New Roman" pitchFamily="18" charset="0"/>
                <a:cs typeface="Times New Roman" pitchFamily="18" charset="0"/>
              </a:rPr>
              <a:t>premières dissections </a:t>
            </a:r>
            <a:r>
              <a:rPr lang="fr-FR" sz="1500" dirty="0" smtClean="0">
                <a:latin typeface="Times New Roman" pitchFamily="18" charset="0"/>
                <a:cs typeface="Times New Roman" pitchFamily="18" charset="0"/>
              </a:rPr>
              <a:t>par </a:t>
            </a:r>
            <a:r>
              <a:rPr lang="fr-FR" sz="1500" dirty="0" smtClean="0">
                <a:solidFill>
                  <a:srgbClr val="C00000"/>
                </a:solidFill>
                <a:latin typeface="Times New Roman" pitchFamily="18" charset="0"/>
                <a:cs typeface="Times New Roman" pitchFamily="18" charset="0"/>
              </a:rPr>
              <a:t>Hippocrate</a:t>
            </a:r>
            <a:r>
              <a:rPr lang="fr-FR" sz="1500" dirty="0" smtClean="0">
                <a:latin typeface="Times New Roman" pitchFamily="18" charset="0"/>
                <a:cs typeface="Times New Roman" pitchFamily="18" charset="0"/>
              </a:rPr>
              <a:t> Il y a environ 2 500 ans .</a:t>
            </a:r>
          </a:p>
          <a:p>
            <a:r>
              <a:rPr lang="fr-FR" sz="1500" dirty="0" smtClean="0">
                <a:solidFill>
                  <a:srgbClr val="C00000"/>
                </a:solidFill>
                <a:latin typeface="Times New Roman" pitchFamily="18" charset="0"/>
                <a:cs typeface="Times New Roman" pitchFamily="18" charset="0"/>
              </a:rPr>
              <a:t>Galien</a:t>
            </a:r>
            <a:r>
              <a:rPr lang="fr-FR" sz="1500" dirty="0" smtClean="0">
                <a:latin typeface="Times New Roman" pitchFamily="18" charset="0"/>
                <a:cs typeface="Times New Roman" pitchFamily="18" charset="0"/>
              </a:rPr>
              <a:t> (131-201), en Grèce, s'est beaucoup inspiré d'</a:t>
            </a:r>
            <a:r>
              <a:rPr lang="fr-FR" sz="1500" dirty="0" smtClean="0">
                <a:solidFill>
                  <a:srgbClr val="C00000"/>
                </a:solidFill>
                <a:latin typeface="Times New Roman" pitchFamily="18" charset="0"/>
                <a:cs typeface="Times New Roman" pitchFamily="18" charset="0"/>
              </a:rPr>
              <a:t>Hippocrate</a:t>
            </a:r>
            <a:r>
              <a:rPr lang="fr-FR" sz="1500" dirty="0" smtClean="0">
                <a:latin typeface="Times New Roman" pitchFamily="18" charset="0"/>
                <a:cs typeface="Times New Roman" pitchFamily="18" charset="0"/>
              </a:rPr>
              <a:t> mais aussi d'</a:t>
            </a:r>
            <a:r>
              <a:rPr lang="fr-FR" sz="1500" dirty="0" smtClean="0">
                <a:solidFill>
                  <a:srgbClr val="C00000"/>
                </a:solidFill>
                <a:latin typeface="Times New Roman" pitchFamily="18" charset="0"/>
                <a:cs typeface="Times New Roman" pitchFamily="18" charset="0"/>
              </a:rPr>
              <a:t>Aristote</a:t>
            </a:r>
            <a:r>
              <a:rPr lang="fr-FR" sz="1500" dirty="0" smtClean="0">
                <a:latin typeface="Times New Roman" pitchFamily="18" charset="0"/>
                <a:cs typeface="Times New Roman" pitchFamily="18" charset="0"/>
              </a:rPr>
              <a:t>. Il commence à avoir recours aux animaux pour ses premières démonstrations en physiologie et en anatomie, par exemple pour démontrer que les artères contiennent du sang et non de l'air, contrairement aux croyances du moment.</a:t>
            </a:r>
          </a:p>
          <a:p>
            <a:r>
              <a:rPr lang="fr-FR" sz="1500" dirty="0" smtClean="0">
                <a:latin typeface="Times New Roman" pitchFamily="18" charset="0"/>
                <a:cs typeface="Times New Roman" pitchFamily="18" charset="0"/>
              </a:rPr>
              <a:t>XIXe siècle: </a:t>
            </a:r>
            <a:r>
              <a:rPr lang="fr-FR" sz="1500" b="1" dirty="0" smtClean="0">
                <a:latin typeface="Times New Roman" pitchFamily="18" charset="0"/>
                <a:cs typeface="Times New Roman" pitchFamily="18" charset="0"/>
              </a:rPr>
              <a:t>expérimentation moderne </a:t>
            </a:r>
            <a:r>
              <a:rPr lang="fr-FR" sz="1500" dirty="0" smtClean="0">
                <a:latin typeface="Times New Roman" pitchFamily="18" charset="0"/>
                <a:cs typeface="Times New Roman" pitchFamily="18" charset="0"/>
              </a:rPr>
              <a:t>par  </a:t>
            </a:r>
            <a:r>
              <a:rPr lang="fr-FR" sz="1500" dirty="0" smtClean="0">
                <a:solidFill>
                  <a:srgbClr val="C00000"/>
                </a:solidFill>
                <a:latin typeface="Times New Roman" pitchFamily="18" charset="0"/>
                <a:cs typeface="Times New Roman" pitchFamily="18" charset="0"/>
              </a:rPr>
              <a:t>François Magendie </a:t>
            </a:r>
            <a:r>
              <a:rPr lang="fr-FR" sz="1500" dirty="0" smtClean="0">
                <a:latin typeface="Times New Roman" pitchFamily="18" charset="0"/>
                <a:cs typeface="Times New Roman" pitchFamily="18" charset="0"/>
              </a:rPr>
              <a:t>(1783-1855) et son élève, </a:t>
            </a:r>
            <a:r>
              <a:rPr lang="fr-FR" sz="1500" dirty="0" smtClean="0">
                <a:solidFill>
                  <a:srgbClr val="C00000"/>
                </a:solidFill>
                <a:latin typeface="Times New Roman" pitchFamily="18" charset="0"/>
                <a:cs typeface="Times New Roman" pitchFamily="18" charset="0"/>
              </a:rPr>
              <a:t>Claude Bernard </a:t>
            </a:r>
            <a:r>
              <a:rPr lang="fr-FR" sz="1500" dirty="0" smtClean="0">
                <a:latin typeface="Times New Roman" pitchFamily="18" charset="0"/>
                <a:cs typeface="Times New Roman" pitchFamily="18" charset="0"/>
              </a:rPr>
              <a:t>(1813-1878), On peut dire que c’est avec </a:t>
            </a:r>
            <a:r>
              <a:rPr lang="fr-FR" sz="1500" dirty="0" smtClean="0">
                <a:solidFill>
                  <a:srgbClr val="C00000"/>
                </a:solidFill>
                <a:latin typeface="Times New Roman" pitchFamily="18" charset="0"/>
                <a:cs typeface="Times New Roman" pitchFamily="18" charset="0"/>
              </a:rPr>
              <a:t>Claude Bernard </a:t>
            </a:r>
            <a:r>
              <a:rPr lang="fr-FR" sz="1500" dirty="0" smtClean="0">
                <a:latin typeface="Times New Roman" pitchFamily="18" charset="0"/>
                <a:cs typeface="Times New Roman" pitchFamily="18" charset="0"/>
              </a:rPr>
              <a:t>que naît vraiment l’expérimentation animale, avec des conséquences étincelantes sur le plan de la connaissance biologique ; notamment la découverte du rôle hypoglycémiant de l’insuline </a:t>
            </a:r>
            <a:r>
              <a:rPr lang="fr-FR" sz="1500" dirty="0" smtClean="0">
                <a:latin typeface="Times New Roman" pitchFamily="18" charset="0"/>
                <a:cs typeface="Times New Roman" pitchFamily="18" charset="0"/>
                <a:sym typeface="Wingdings" pitchFamily="2" charset="2"/>
              </a:rPr>
              <a:t> le</a:t>
            </a:r>
            <a:r>
              <a:rPr lang="fr-FR" sz="1500" dirty="0" smtClean="0">
                <a:latin typeface="Times New Roman" pitchFamily="18" charset="0"/>
                <a:cs typeface="Times New Roman" pitchFamily="18" charset="0"/>
              </a:rPr>
              <a:t> rôle du cholestérol dans les maladies cardio-vasculaires </a:t>
            </a:r>
            <a:r>
              <a:rPr lang="fr-FR" sz="1500" dirty="0" smtClean="0">
                <a:latin typeface="Times New Roman" pitchFamily="18" charset="0"/>
                <a:cs typeface="Times New Roman" pitchFamily="18" charset="0"/>
                <a:sym typeface="Wingdings" pitchFamily="2" charset="2"/>
              </a:rPr>
              <a:t></a:t>
            </a:r>
            <a:r>
              <a:rPr lang="fr-FR" sz="1500" dirty="0" smtClean="0">
                <a:latin typeface="Times New Roman" pitchFamily="18" charset="0"/>
                <a:cs typeface="Times New Roman" pitchFamily="18" charset="0"/>
              </a:rPr>
              <a:t> la mise en évidence de la responsabilité de l’amiante dans l’apparition des cancers, ainsi que le développement de nombreux médicaments et vaccins humains et vétérinaires et la maîtrise des techniques chirurgicales réparatrices (chirurgie à cœur ouvert ...) ou des greffes d’organe (reins, cœur, foie, pancréas, ...) </a:t>
            </a:r>
            <a:r>
              <a:rPr lang="fr-FR" sz="1600" baseline="30000" dirty="0" smtClean="0">
                <a:solidFill>
                  <a:srgbClr val="C00000"/>
                </a:solidFill>
                <a:latin typeface="Times New Roman" pitchFamily="18" charset="0"/>
                <a:cs typeface="Times New Roman" pitchFamily="18" charset="0"/>
              </a:rPr>
              <a:t>(17)</a:t>
            </a:r>
            <a:endParaRPr lang="fr-FR" sz="1500" dirty="0" smtClean="0">
              <a:latin typeface="Times New Roman" pitchFamily="18" charset="0"/>
              <a:cs typeface="Times New Roman" pitchFamily="18" charset="0"/>
            </a:endParaRPr>
          </a:p>
          <a:p>
            <a:r>
              <a:rPr lang="fr-FR" sz="1500" dirty="0" smtClean="0">
                <a:latin typeface="Times New Roman" pitchFamily="18" charset="0"/>
                <a:cs typeface="Times New Roman" pitchFamily="18" charset="0"/>
              </a:rPr>
              <a:t>De nos jour : </a:t>
            </a:r>
            <a:r>
              <a:rPr lang="fr-FR" sz="1500" b="1" dirty="0" smtClean="0">
                <a:latin typeface="Times New Roman" pitchFamily="18" charset="0"/>
                <a:cs typeface="Times New Roman" pitchFamily="18" charset="0"/>
              </a:rPr>
              <a:t>indispensabilité</a:t>
            </a:r>
            <a:r>
              <a:rPr lang="fr-FR" sz="1500" dirty="0" smtClean="0">
                <a:latin typeface="Times New Roman" pitchFamily="18" charset="0"/>
                <a:cs typeface="Times New Roman" pitchFamily="18" charset="0"/>
              </a:rPr>
              <a:t> de l’expérimentation animale:</a:t>
            </a:r>
          </a:p>
          <a:p>
            <a:pPr lvl="0">
              <a:buNone/>
            </a:pPr>
            <a:r>
              <a:rPr lang="fr-FR" sz="1500" dirty="0" smtClean="0">
                <a:latin typeface="Times New Roman" pitchFamily="18" charset="0"/>
                <a:cs typeface="Times New Roman" pitchFamily="18" charset="0"/>
              </a:rPr>
              <a:t>		</a:t>
            </a:r>
            <a:r>
              <a:rPr lang="fr-FR" sz="1500" dirty="0" smtClean="0">
                <a:latin typeface="Times New Roman" pitchFamily="18" charset="0"/>
                <a:cs typeface="Times New Roman" pitchFamily="18" charset="0"/>
                <a:sym typeface="Wingdings" pitchFamily="2" charset="2"/>
              </a:rPr>
              <a:t></a:t>
            </a:r>
            <a:r>
              <a:rPr lang="fr-FR" sz="1500" dirty="0" smtClean="0">
                <a:latin typeface="Times New Roman" pitchFamily="18" charset="0"/>
                <a:cs typeface="Times New Roman" pitchFamily="18" charset="0"/>
              </a:rPr>
              <a:t> Le screening pharmacologique, dans le but de développer de nouvelles molécules actives.</a:t>
            </a:r>
          </a:p>
          <a:p>
            <a:pPr lvl="0">
              <a:buNone/>
            </a:pPr>
            <a:r>
              <a:rPr lang="fr-FR" sz="1500" dirty="0" smtClean="0">
                <a:latin typeface="Times New Roman" pitchFamily="18" charset="0"/>
                <a:cs typeface="Times New Roman" pitchFamily="18" charset="0"/>
              </a:rPr>
              <a:t>		</a:t>
            </a:r>
            <a:r>
              <a:rPr lang="fr-FR" sz="1500" dirty="0" smtClean="0">
                <a:latin typeface="Times New Roman" pitchFamily="18" charset="0"/>
                <a:cs typeface="Times New Roman" pitchFamily="18" charset="0"/>
                <a:sym typeface="Wingdings" pitchFamily="2" charset="2"/>
              </a:rPr>
              <a:t></a:t>
            </a:r>
            <a:r>
              <a:rPr lang="fr-FR" sz="1500" dirty="0" smtClean="0">
                <a:latin typeface="Times New Roman" pitchFamily="18" charset="0"/>
                <a:cs typeface="Times New Roman" pitchFamily="18" charset="0"/>
              </a:rPr>
              <a:t>Les études pharmacocinétiques et pharmacodynamiques des molécules déjà connue afin d’en améliorer l’utilisation (mode d’action, indication, effets indésirables, contre- indication…)</a:t>
            </a:r>
          </a:p>
          <a:p>
            <a:pPr lvl="0">
              <a:buNone/>
            </a:pPr>
            <a:r>
              <a:rPr lang="fr-FR" sz="1500" dirty="0" smtClean="0">
                <a:latin typeface="Times New Roman" pitchFamily="18" charset="0"/>
                <a:cs typeface="Times New Roman" pitchFamily="18" charset="0"/>
              </a:rPr>
              <a:t>		</a:t>
            </a:r>
            <a:r>
              <a:rPr lang="fr-FR" sz="1500" dirty="0" smtClean="0">
                <a:latin typeface="Times New Roman" pitchFamily="18" charset="0"/>
                <a:cs typeface="Times New Roman" pitchFamily="18" charset="0"/>
                <a:sym typeface="Wingdings" pitchFamily="2" charset="2"/>
              </a:rPr>
              <a:t></a:t>
            </a:r>
            <a:r>
              <a:rPr lang="fr-FR" sz="1500" dirty="0" smtClean="0">
                <a:latin typeface="Times New Roman" pitchFamily="18" charset="0"/>
                <a:cs typeface="Times New Roman" pitchFamily="18" charset="0"/>
              </a:rPr>
              <a:t>Les études concernant la sécurité d’emploi des médicaments (essais de toxicité, aigue, subaiguë, chronique, essai des pyrogènes, essais de tératogénèse et de fœtotoxicité,…) </a:t>
            </a:r>
            <a:r>
              <a:rPr lang="fr-FR" sz="1400" baseline="30000" dirty="0" smtClean="0">
                <a:solidFill>
                  <a:srgbClr val="C00000"/>
                </a:solidFill>
                <a:latin typeface="Times New Roman" pitchFamily="18" charset="0"/>
                <a:cs typeface="Times New Roman" pitchFamily="18" charset="0"/>
              </a:rPr>
              <a:t>(5)</a:t>
            </a:r>
            <a:endParaRPr lang="fr-FR" sz="1500" dirty="0" smtClean="0">
              <a:latin typeface="Times New Roman" pitchFamily="18" charset="0"/>
              <a:cs typeface="Times New Roman" pitchFamily="18" charset="0"/>
            </a:endParaRPr>
          </a:p>
          <a:p>
            <a:pPr>
              <a:buNone/>
            </a:pPr>
            <a:endParaRPr lang="fr-FR" sz="1500" dirty="0" smtClean="0">
              <a:latin typeface="Times New Roman" pitchFamily="18" charset="0"/>
              <a:cs typeface="Times New Roman" pitchFamily="18" charset="0"/>
            </a:endParaRPr>
          </a:p>
          <a:p>
            <a:pPr>
              <a:buNone/>
            </a:pPr>
            <a:endParaRPr lang="fr-FR" sz="1500" dirty="0" smtClean="0">
              <a:latin typeface="Times New Roman" pitchFamily="18" charset="0"/>
              <a:cs typeface="Times New Roman" pitchFamily="18" charset="0"/>
            </a:endParaRPr>
          </a:p>
          <a:p>
            <a:pPr>
              <a:buNone/>
            </a:pPr>
            <a:r>
              <a:rPr lang="fr-FR" sz="1500" dirty="0" smtClean="0">
                <a:latin typeface="Times New Roman" pitchFamily="18" charset="0"/>
                <a:cs typeface="Times New Roman" pitchFamily="18" charset="0"/>
              </a:rPr>
              <a:t>          </a:t>
            </a:r>
          </a:p>
        </p:txBody>
      </p:sp>
      <p:sp>
        <p:nvSpPr>
          <p:cNvPr id="5" name="Titre 1"/>
          <p:cNvSpPr>
            <a:spLocks noGrp="1"/>
          </p:cNvSpPr>
          <p:nvPr>
            <p:ph type="title"/>
          </p:nvPr>
        </p:nvSpPr>
        <p:spPr>
          <a:xfrm>
            <a:off x="1000100" y="642918"/>
            <a:ext cx="1857388" cy="423858"/>
          </a:xfrm>
        </p:spPr>
        <p:txBody>
          <a:bodyPr>
            <a:noAutofit/>
          </a:bodyPr>
          <a:lstStyle/>
          <a:p>
            <a:r>
              <a:rPr lang="fr-FR" sz="1400" b="1" u="sng" dirty="0" smtClean="0">
                <a:solidFill>
                  <a:srgbClr val="00FFCC"/>
                </a:solidFill>
                <a:effectLst>
                  <a:outerShdw blurRad="38100" dist="38100" dir="2700000" algn="tl">
                    <a:srgbClr val="000000">
                      <a:alpha val="43137"/>
                    </a:srgbClr>
                  </a:outerShdw>
                </a:effectLst>
                <a:latin typeface="Times New Roman" pitchFamily="18" charset="0"/>
                <a:cs typeface="Times New Roman" pitchFamily="18" charset="0"/>
              </a:rPr>
              <a:t>HISTORIQUE</a:t>
            </a:r>
            <a:endParaRPr lang="fr-FR" sz="1400" b="1" u="sng" dirty="0">
              <a:solidFill>
                <a:srgbClr val="00FFCC"/>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7" name="Espace réservé du contenu 8"/>
          <p:cNvGraphicFramePr>
            <a:graphicFrameLocks/>
          </p:cNvGraphicFramePr>
          <p:nvPr/>
        </p:nvGraphicFramePr>
        <p:xfrm>
          <a:off x="457200" y="-24"/>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1643050"/>
            <a:ext cx="8001056" cy="4714908"/>
          </a:xfrm>
        </p:spPr>
        <p:txBody>
          <a:bodyPr>
            <a:normAutofit fontScale="77500" lnSpcReduction="20000"/>
          </a:bodyPr>
          <a:lstStyle/>
          <a:p>
            <a:pPr>
              <a:buNone/>
            </a:pPr>
            <a:endParaRPr lang="fr-FR" b="1" dirty="0" smtClean="0">
              <a:latin typeface="Times New Roman" pitchFamily="18" charset="0"/>
              <a:cs typeface="Times New Roman" pitchFamily="18" charset="0"/>
            </a:endParaRPr>
          </a:p>
          <a:p>
            <a:pPr>
              <a:buNone/>
            </a:pPr>
            <a:r>
              <a:rPr lang="fr-FR" b="1" dirty="0" smtClean="0">
                <a:solidFill>
                  <a:srgbClr val="FF0000"/>
                </a:solidFill>
                <a:latin typeface="Times New Roman" pitchFamily="18" charset="0"/>
                <a:cs typeface="Times New Roman" pitchFamily="18" charset="0"/>
              </a:rPr>
              <a:t>2) Voies parentérales:</a:t>
            </a:r>
          </a:p>
          <a:p>
            <a:pPr>
              <a:buFont typeface="Wingdings" pitchFamily="2" charset="2"/>
              <a:buChar char="v"/>
            </a:pPr>
            <a:r>
              <a:rPr lang="fr-FR" b="1" dirty="0" smtClean="0">
                <a:solidFill>
                  <a:srgbClr val="00B050"/>
                </a:solidFill>
                <a:latin typeface="Times New Roman" pitchFamily="18" charset="0"/>
                <a:cs typeface="Times New Roman" pitchFamily="18" charset="0"/>
              </a:rPr>
              <a:t>la voie intra péritonéale (IP):</a:t>
            </a:r>
          </a:p>
          <a:p>
            <a:pPr>
              <a:buNone/>
            </a:pPr>
            <a:r>
              <a:rPr lang="fr-FR" sz="2400" dirty="0" smtClean="0">
                <a:latin typeface="Times New Roman" pitchFamily="18" charset="0"/>
                <a:cs typeface="Times New Roman" pitchFamily="18" charset="0"/>
              </a:rPr>
              <a:t>Elle comporte une résorption préalable à travers une séreuse </a:t>
            </a:r>
          </a:p>
          <a:p>
            <a:pPr>
              <a:buNone/>
            </a:pPr>
            <a:r>
              <a:rPr lang="fr-FR" sz="2400" dirty="0" smtClean="0">
                <a:latin typeface="Times New Roman" pitchFamily="18" charset="0"/>
                <a:cs typeface="Times New Roman" pitchFamily="18" charset="0"/>
              </a:rPr>
              <a:t>(le péritoine).</a:t>
            </a:r>
          </a:p>
          <a:p>
            <a:pPr>
              <a:buNone/>
            </a:pPr>
            <a:r>
              <a:rPr lang="fr-FR" sz="2800" b="1" dirty="0" smtClean="0">
                <a:latin typeface="Times New Roman" pitchFamily="18" charset="0"/>
                <a:cs typeface="Times New Roman" pitchFamily="18" charset="0"/>
              </a:rPr>
              <a:t>a ) Chez la souris:</a:t>
            </a:r>
            <a:endParaRPr lang="fr-FR" sz="2800" dirty="0" smtClean="0">
              <a:latin typeface="Times New Roman" pitchFamily="18" charset="0"/>
              <a:cs typeface="Times New Roman" pitchFamily="18" charset="0"/>
            </a:endParaRPr>
          </a:p>
          <a:p>
            <a:pPr marL="548640" indent="-411480" algn="just" eaLnBrk="1" fontAlgn="auto" hangingPunct="1">
              <a:spcAft>
                <a:spcPts val="0"/>
              </a:spcAft>
              <a:buClr>
                <a:schemeClr val="tx1">
                  <a:shade val="95000"/>
                </a:schemeClr>
              </a:buClr>
              <a:buFont typeface="Wingdings 2"/>
              <a:buNone/>
              <a:defRPr/>
            </a:pPr>
            <a:r>
              <a:rPr lang="fr-FR" sz="2000" dirty="0" smtClean="0">
                <a:latin typeface="Times New Roman" pitchFamily="18" charset="0"/>
                <a:cs typeface="Times New Roman" pitchFamily="18" charset="0"/>
              </a:rPr>
              <a:t>Faire la contention de la souris ; la peau</a:t>
            </a:r>
          </a:p>
          <a:p>
            <a:pPr marL="548640" indent="-411480" algn="just" eaLnBrk="1" fontAlgn="auto" hangingPunct="1">
              <a:spcAft>
                <a:spcPts val="0"/>
              </a:spcAft>
              <a:buClr>
                <a:schemeClr val="tx1">
                  <a:shade val="95000"/>
                </a:schemeClr>
              </a:buClr>
              <a:buFont typeface="Wingdings 2"/>
              <a:buNone/>
              <a:defRPr/>
            </a:pPr>
            <a:r>
              <a:rPr lang="fr-FR" sz="2000" dirty="0" smtClean="0">
                <a:latin typeface="Times New Roman" pitchFamily="18" charset="0"/>
                <a:cs typeface="Times New Roman" pitchFamily="18" charset="0"/>
              </a:rPr>
              <a:t> de l’abdomen doit être bien tendue. </a:t>
            </a:r>
          </a:p>
          <a:p>
            <a:pPr marL="548640" indent="-411480" algn="just" eaLnBrk="1" fontAlgn="auto" hangingPunct="1">
              <a:spcAft>
                <a:spcPts val="0"/>
              </a:spcAft>
              <a:buClr>
                <a:schemeClr val="tx1">
                  <a:shade val="95000"/>
                </a:schemeClr>
              </a:buClr>
              <a:buFont typeface="Wingdings 2"/>
              <a:buNone/>
              <a:defRPr/>
            </a:pPr>
            <a:r>
              <a:rPr lang="fr-FR" sz="2000" dirty="0" smtClean="0">
                <a:latin typeface="Times New Roman" pitchFamily="18" charset="0"/>
                <a:cs typeface="Times New Roman" pitchFamily="18" charset="0"/>
              </a:rPr>
              <a:t>L’injection est faite dans le quart inférieur </a:t>
            </a:r>
          </a:p>
          <a:p>
            <a:pPr marL="548640" indent="-411480" algn="just" eaLnBrk="1" fontAlgn="auto" hangingPunct="1">
              <a:spcAft>
                <a:spcPts val="0"/>
              </a:spcAft>
              <a:buClr>
                <a:schemeClr val="tx1">
                  <a:shade val="95000"/>
                </a:schemeClr>
              </a:buClr>
              <a:buFont typeface="Wingdings 2"/>
              <a:buNone/>
              <a:defRPr/>
            </a:pPr>
            <a:r>
              <a:rPr lang="fr-FR" sz="2000" dirty="0" smtClean="0">
                <a:latin typeface="Times New Roman" pitchFamily="18" charset="0"/>
                <a:cs typeface="Times New Roman" pitchFamily="18" charset="0"/>
              </a:rPr>
              <a:t>gauche de l’abdomen pour éviter le foie et </a:t>
            </a:r>
          </a:p>
          <a:p>
            <a:pPr marL="548640" indent="-411480" algn="just" eaLnBrk="1" fontAlgn="auto" hangingPunct="1">
              <a:spcAft>
                <a:spcPts val="0"/>
              </a:spcAft>
              <a:buClr>
                <a:schemeClr val="tx1">
                  <a:shade val="95000"/>
                </a:schemeClr>
              </a:buClr>
              <a:buFont typeface="Wingdings 2"/>
              <a:buNone/>
              <a:defRPr/>
            </a:pPr>
            <a:r>
              <a:rPr lang="fr-FR" sz="2000" dirty="0" smtClean="0">
                <a:latin typeface="Times New Roman" pitchFamily="18" charset="0"/>
                <a:cs typeface="Times New Roman" pitchFamily="18" charset="0"/>
              </a:rPr>
              <a:t>pas trop bas de façon à ne pas atteindre la  </a:t>
            </a:r>
          </a:p>
          <a:p>
            <a:pPr marL="548640" indent="-411480" algn="just" eaLnBrk="1" fontAlgn="auto" hangingPunct="1">
              <a:spcAft>
                <a:spcPts val="0"/>
              </a:spcAft>
              <a:buClr>
                <a:schemeClr val="tx1">
                  <a:shade val="95000"/>
                </a:schemeClr>
              </a:buClr>
              <a:buFont typeface="Wingdings 2"/>
              <a:buNone/>
              <a:defRPr/>
            </a:pPr>
            <a:r>
              <a:rPr lang="fr-FR" sz="2000" dirty="0" smtClean="0">
                <a:latin typeface="Times New Roman" pitchFamily="18" charset="0"/>
                <a:cs typeface="Times New Roman" pitchFamily="18" charset="0"/>
              </a:rPr>
              <a:t>vessie.</a:t>
            </a:r>
          </a:p>
          <a:p>
            <a:pPr marL="548640" indent="-411480" algn="just" eaLnBrk="1" fontAlgn="auto" hangingPunct="1">
              <a:spcAft>
                <a:spcPts val="0"/>
              </a:spcAft>
              <a:buClr>
                <a:schemeClr val="tx1">
                  <a:shade val="95000"/>
                </a:schemeClr>
              </a:buClr>
              <a:buFont typeface="Wingdings 2"/>
              <a:buNone/>
              <a:defRPr/>
            </a:pPr>
            <a:r>
              <a:rPr lang="fr-FR" sz="2000" dirty="0" smtClean="0">
                <a:latin typeface="Times New Roman" pitchFamily="18" charset="0"/>
                <a:cs typeface="Times New Roman" pitchFamily="18" charset="0"/>
              </a:rPr>
              <a:t>L’aiguille pénètre de quelques millimètres </a:t>
            </a:r>
          </a:p>
          <a:p>
            <a:pPr marL="548640" indent="-411480" algn="just" eaLnBrk="1" fontAlgn="auto" hangingPunct="1">
              <a:spcAft>
                <a:spcPts val="0"/>
              </a:spcAft>
              <a:buClr>
                <a:schemeClr val="tx1">
                  <a:shade val="95000"/>
                </a:schemeClr>
              </a:buClr>
              <a:buFont typeface="Wingdings 2"/>
              <a:buNone/>
              <a:defRPr/>
            </a:pPr>
            <a:r>
              <a:rPr lang="fr-FR" sz="2000" dirty="0" smtClean="0">
                <a:latin typeface="Times New Roman" pitchFamily="18" charset="0"/>
                <a:cs typeface="Times New Roman" pitchFamily="18" charset="0"/>
              </a:rPr>
              <a:t>dès que la sensation de résistance est </a:t>
            </a:r>
          </a:p>
          <a:p>
            <a:pPr marL="548640" indent="-411480" algn="just" eaLnBrk="1" fontAlgn="auto" hangingPunct="1">
              <a:spcAft>
                <a:spcPts val="0"/>
              </a:spcAft>
              <a:buClr>
                <a:schemeClr val="tx1">
                  <a:shade val="95000"/>
                </a:schemeClr>
              </a:buClr>
              <a:buFont typeface="Wingdings 2"/>
              <a:buNone/>
              <a:defRPr/>
            </a:pPr>
            <a:r>
              <a:rPr lang="fr-FR" sz="2000" dirty="0" smtClean="0">
                <a:latin typeface="Times New Roman" pitchFamily="18" charset="0"/>
                <a:cs typeface="Times New Roman" pitchFamily="18" charset="0"/>
              </a:rPr>
              <a:t>Vaincue (afin de ne pas léser les Viscères), </a:t>
            </a:r>
          </a:p>
          <a:p>
            <a:pPr marL="548640" indent="-411480" algn="just" eaLnBrk="1" fontAlgn="auto" hangingPunct="1">
              <a:spcAft>
                <a:spcPts val="0"/>
              </a:spcAft>
              <a:buClr>
                <a:schemeClr val="tx1">
                  <a:shade val="95000"/>
                </a:schemeClr>
              </a:buClr>
              <a:buFont typeface="Wingdings 2"/>
              <a:buNone/>
              <a:defRPr/>
            </a:pPr>
            <a:r>
              <a:rPr lang="fr-FR" sz="2000" dirty="0" smtClean="0">
                <a:latin typeface="Times New Roman" pitchFamily="18" charset="0"/>
                <a:cs typeface="Times New Roman" pitchFamily="18" charset="0"/>
              </a:rPr>
              <a:t>avec un angle de 45°</a:t>
            </a:r>
            <a:endParaRPr lang="fr-FR" sz="2400" dirty="0">
              <a:solidFill>
                <a:srgbClr val="00B050"/>
              </a:solidFill>
              <a:latin typeface="Times New Roman" pitchFamily="18" charset="0"/>
              <a:cs typeface="Times New Roman" pitchFamily="18" charset="0"/>
            </a:endParaRPr>
          </a:p>
        </p:txBody>
      </p:sp>
      <p:pic>
        <p:nvPicPr>
          <p:cNvPr id="4" name="Image 3" descr="100_1859.JPG"/>
          <p:cNvPicPr>
            <a:picLocks noChangeAspect="1"/>
          </p:cNvPicPr>
          <p:nvPr/>
        </p:nvPicPr>
        <p:blipFill>
          <a:blip r:embed="rId3" cstate="print"/>
          <a:stretch>
            <a:fillRect/>
          </a:stretch>
        </p:blipFill>
        <p:spPr>
          <a:xfrm>
            <a:off x="5715868" y="3000372"/>
            <a:ext cx="3256023" cy="3714776"/>
          </a:xfrm>
          <a:prstGeom prst="rect">
            <a:avLst/>
          </a:prstGeom>
          <a:ln>
            <a:noFill/>
          </a:ln>
          <a:effectLst>
            <a:softEdge rad="112500"/>
          </a:effectLst>
        </p:spPr>
      </p:pic>
      <p:sp>
        <p:nvSpPr>
          <p:cNvPr id="5" name="Espace réservé du numéro de diapositive 4"/>
          <p:cNvSpPr>
            <a:spLocks noGrp="1"/>
          </p:cNvSpPr>
          <p:nvPr>
            <p:ph type="sldNum" sz="quarter" idx="11"/>
          </p:nvPr>
        </p:nvSpPr>
        <p:spPr/>
        <p:txBody>
          <a:bodyPr/>
          <a:lstStyle/>
          <a:p>
            <a:pPr>
              <a:defRPr/>
            </a:pPr>
            <a:fld id="{308CB7FC-EC2D-49F1-BD3D-F09AA393ADAD}" type="slidenum">
              <a:rPr lang="fr-FR" smtClean="0"/>
              <a:pPr>
                <a:defRPr/>
              </a:pPr>
              <a:t>40</a:t>
            </a:fld>
            <a:endParaRPr lang="fr-FR"/>
          </a:p>
        </p:txBody>
      </p:sp>
      <p:sp>
        <p:nvSpPr>
          <p:cNvPr id="6" name="ZoneTexte 5"/>
          <p:cNvSpPr txBox="1"/>
          <p:nvPr/>
        </p:nvSpPr>
        <p:spPr>
          <a:xfrm>
            <a:off x="6143636" y="6519470"/>
            <a:ext cx="2777107" cy="338554"/>
          </a:xfrm>
          <a:prstGeom prst="rect">
            <a:avLst/>
          </a:prstGeom>
          <a:noFill/>
          <a:ln>
            <a:solidFill>
              <a:schemeClr val="tx1"/>
            </a:solidFill>
          </a:ln>
        </p:spPr>
        <p:txBody>
          <a:bodyPr wrap="none" rtlCol="0">
            <a:spAutoFit/>
          </a:bodyPr>
          <a:lstStyle/>
          <a:p>
            <a:r>
              <a:rPr lang="fr-FR" sz="1600" dirty="0" err="1" smtClean="0">
                <a:latin typeface="Times New Roman" pitchFamily="18" charset="0"/>
                <a:cs typeface="Times New Roman" pitchFamily="18" charset="0"/>
              </a:rPr>
              <a:t>Fig</a:t>
            </a:r>
            <a:r>
              <a:rPr lang="fr-FR" sz="1600"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21</a:t>
            </a:r>
            <a:r>
              <a:rPr lang="fr-FR" sz="1600"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la voie IP chez la souris</a:t>
            </a:r>
            <a:endParaRPr lang="fr-FR" sz="1600" dirty="0">
              <a:latin typeface="Times New Roman" pitchFamily="18" charset="0"/>
              <a:cs typeface="Times New Roman" pitchFamily="18" charset="0"/>
            </a:endParaRPr>
          </a:p>
        </p:txBody>
      </p:sp>
      <p:sp>
        <p:nvSpPr>
          <p:cNvPr id="7"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8"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e 8"/>
          <p:cNvGrpSpPr/>
          <p:nvPr/>
        </p:nvGrpSpPr>
        <p:grpSpPr>
          <a:xfrm>
            <a:off x="1464090" y="1142984"/>
            <a:ext cx="6215820" cy="661513"/>
            <a:chOff x="928336" y="1506780"/>
            <a:chExt cx="6215820" cy="661513"/>
          </a:xfrm>
        </p:grpSpPr>
        <p:sp>
          <p:nvSpPr>
            <p:cNvPr id="10" name="Rectangle à coins arrondis 9"/>
            <p:cNvSpPr/>
            <p:nvPr/>
          </p:nvSpPr>
          <p:spPr>
            <a:xfrm>
              <a:off x="928336" y="1506780"/>
              <a:ext cx="6215820" cy="661513"/>
            </a:xfrm>
            <a:prstGeom prst="roundRect">
              <a:avLst>
                <a:gd name="adj" fmla="val 1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1" name="Rectangle 10"/>
            <p:cNvSpPr/>
            <p:nvPr/>
          </p:nvSpPr>
          <p:spPr>
            <a:xfrm>
              <a:off x="947711" y="152615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Administration – Inoculation</a:t>
              </a:r>
              <a:endParaRPr lang="fr-FR" sz="2000" kern="1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1000"/>
                                        <p:tgtEl>
                                          <p:spTgt spid="3">
                                            <p:txEl>
                                              <p:pRg st="10" end="10"/>
                                            </p:txEl>
                                          </p:spTgt>
                                        </p:tgtEl>
                                      </p:cBhvr>
                                    </p:animEffect>
                                    <p:anim calcmode="lin" valueType="num">
                                      <p:cBhvr>
                                        <p:cTn id="5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fade">
                                      <p:cBhvr>
                                        <p:cTn id="61" dur="1000"/>
                                        <p:tgtEl>
                                          <p:spTgt spid="3">
                                            <p:txEl>
                                              <p:pRg st="11" end="11"/>
                                            </p:txEl>
                                          </p:spTgt>
                                        </p:tgtEl>
                                      </p:cBhvr>
                                    </p:animEffect>
                                    <p:anim calcmode="lin" valueType="num">
                                      <p:cBhvr>
                                        <p:cTn id="6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3">
                                            <p:txEl>
                                              <p:pRg st="12" end="12"/>
                                            </p:txEl>
                                          </p:spTgt>
                                        </p:tgtEl>
                                        <p:attrNameLst>
                                          <p:attrName>style.visibility</p:attrName>
                                        </p:attrNameLst>
                                      </p:cBhvr>
                                      <p:to>
                                        <p:strVal val="visible"/>
                                      </p:to>
                                    </p:set>
                                    <p:animEffect transition="in" filter="fade">
                                      <p:cBhvr>
                                        <p:cTn id="66" dur="1000"/>
                                        <p:tgtEl>
                                          <p:spTgt spid="3">
                                            <p:txEl>
                                              <p:pRg st="12" end="12"/>
                                            </p:txEl>
                                          </p:spTgt>
                                        </p:tgtEl>
                                      </p:cBhvr>
                                    </p:animEffect>
                                    <p:anim calcmode="lin" valueType="num">
                                      <p:cBhvr>
                                        <p:cTn id="6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Effect transition="in" filter="fade">
                                      <p:cBhvr>
                                        <p:cTn id="71" dur="1000"/>
                                        <p:tgtEl>
                                          <p:spTgt spid="3">
                                            <p:txEl>
                                              <p:pRg st="13" end="13"/>
                                            </p:txEl>
                                          </p:spTgt>
                                        </p:tgtEl>
                                      </p:cBhvr>
                                    </p:animEffect>
                                    <p:anim calcmode="lin" valueType="num">
                                      <p:cBhvr>
                                        <p:cTn id="7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3">
                                            <p:txEl>
                                              <p:pRg st="14" end="14"/>
                                            </p:txEl>
                                          </p:spTgt>
                                        </p:tgtEl>
                                        <p:attrNameLst>
                                          <p:attrName>style.visibility</p:attrName>
                                        </p:attrNameLst>
                                      </p:cBhvr>
                                      <p:to>
                                        <p:strVal val="visible"/>
                                      </p:to>
                                    </p:set>
                                    <p:animEffect transition="in" filter="fade">
                                      <p:cBhvr>
                                        <p:cTn id="76" dur="1000"/>
                                        <p:tgtEl>
                                          <p:spTgt spid="3">
                                            <p:txEl>
                                              <p:pRg st="14" end="14"/>
                                            </p:txEl>
                                          </p:spTgt>
                                        </p:tgtEl>
                                      </p:cBhvr>
                                    </p:animEffect>
                                    <p:anim calcmode="lin" valueType="num">
                                      <p:cBhvr>
                                        <p:cTn id="77"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79" presetID="47" presetClass="entr" presetSubtype="0" fill="hold" nodeType="withEffect">
                                  <p:stCondLst>
                                    <p:cond delay="0"/>
                                  </p:stCondLst>
                                  <p:childTnLst>
                                    <p:set>
                                      <p:cBhvr>
                                        <p:cTn id="80" dur="1" fill="hold">
                                          <p:stCondLst>
                                            <p:cond delay="0"/>
                                          </p:stCondLst>
                                        </p:cTn>
                                        <p:tgtEl>
                                          <p:spTgt spid="3">
                                            <p:txEl>
                                              <p:pRg st="15" end="15"/>
                                            </p:txEl>
                                          </p:spTgt>
                                        </p:tgtEl>
                                        <p:attrNameLst>
                                          <p:attrName>style.visibility</p:attrName>
                                        </p:attrNameLst>
                                      </p:cBhvr>
                                      <p:to>
                                        <p:strVal val="visible"/>
                                      </p:to>
                                    </p:set>
                                    <p:animEffect transition="in" filter="fade">
                                      <p:cBhvr>
                                        <p:cTn id="81" dur="1000"/>
                                        <p:tgtEl>
                                          <p:spTgt spid="3">
                                            <p:txEl>
                                              <p:pRg st="15" end="15"/>
                                            </p:txEl>
                                          </p:spTgt>
                                        </p:tgtEl>
                                      </p:cBhvr>
                                    </p:animEffect>
                                    <p:anim calcmode="lin" valueType="num">
                                      <p:cBhvr>
                                        <p:cTn id="82"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84" presetID="55" presetClass="entr" presetSubtype="0"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strVal val="#ppt_w*0.70"/>
                                          </p:val>
                                        </p:tav>
                                        <p:tav tm="100000">
                                          <p:val>
                                            <p:strVal val="#ppt_w"/>
                                          </p:val>
                                        </p:tav>
                                      </p:tavLst>
                                    </p:anim>
                                    <p:anim calcmode="lin" valueType="num">
                                      <p:cBhvr>
                                        <p:cTn id="87" dur="1000" fill="hold"/>
                                        <p:tgtEl>
                                          <p:spTgt spid="4"/>
                                        </p:tgtEl>
                                        <p:attrNameLst>
                                          <p:attrName>ppt_h</p:attrName>
                                        </p:attrNameLst>
                                      </p:cBhvr>
                                      <p:tavLst>
                                        <p:tav tm="0">
                                          <p:val>
                                            <p:strVal val="#ppt_h"/>
                                          </p:val>
                                        </p:tav>
                                        <p:tav tm="100000">
                                          <p:val>
                                            <p:strVal val="#ppt_h"/>
                                          </p:val>
                                        </p:tav>
                                      </p:tavLst>
                                    </p:anim>
                                    <p:animEffect transition="in" filter="fade">
                                      <p:cBhvr>
                                        <p:cTn id="88" dur="1000"/>
                                        <p:tgtEl>
                                          <p:spTgt spid="4"/>
                                        </p:tgtEl>
                                      </p:cBhvr>
                                    </p:animEffect>
                                  </p:childTnLst>
                                </p:cTn>
                              </p:par>
                              <p:par>
                                <p:cTn id="89" presetID="55" presetClass="entr"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p:cTn id="91" dur="1000" fill="hold"/>
                                        <p:tgtEl>
                                          <p:spTgt spid="6"/>
                                        </p:tgtEl>
                                        <p:attrNameLst>
                                          <p:attrName>ppt_w</p:attrName>
                                        </p:attrNameLst>
                                      </p:cBhvr>
                                      <p:tavLst>
                                        <p:tav tm="0">
                                          <p:val>
                                            <p:strVal val="#ppt_w*0.70"/>
                                          </p:val>
                                        </p:tav>
                                        <p:tav tm="100000">
                                          <p:val>
                                            <p:strVal val="#ppt_w"/>
                                          </p:val>
                                        </p:tav>
                                      </p:tavLst>
                                    </p:anim>
                                    <p:anim calcmode="lin" valueType="num">
                                      <p:cBhvr>
                                        <p:cTn id="92" dur="1000" fill="hold"/>
                                        <p:tgtEl>
                                          <p:spTgt spid="6"/>
                                        </p:tgtEl>
                                        <p:attrNameLst>
                                          <p:attrName>ppt_h</p:attrName>
                                        </p:attrNameLst>
                                      </p:cBhvr>
                                      <p:tavLst>
                                        <p:tav tm="0">
                                          <p:val>
                                            <p:strVal val="#ppt_h"/>
                                          </p:val>
                                        </p:tav>
                                        <p:tav tm="100000">
                                          <p:val>
                                            <p:strVal val="#ppt_h"/>
                                          </p:val>
                                        </p:tav>
                                      </p:tavLst>
                                    </p:anim>
                                    <p:animEffect transition="in" filter="fade">
                                      <p:cBhvr>
                                        <p:cTn id="9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3071810"/>
            <a:ext cx="6000792" cy="3571900"/>
          </a:xfrm>
        </p:spPr>
        <p:txBody>
          <a:bodyPr>
            <a:normAutofit/>
          </a:bodyPr>
          <a:lstStyle/>
          <a:p>
            <a:pPr>
              <a:buNone/>
            </a:pPr>
            <a:r>
              <a:rPr lang="fr-FR" b="1" dirty="0" smtClean="0">
                <a:latin typeface="Times New Roman" pitchFamily="18" charset="0"/>
                <a:cs typeface="Times New Roman" pitchFamily="18" charset="0"/>
              </a:rPr>
              <a:t>b) Chez le rat:</a:t>
            </a:r>
            <a:endParaRPr lang="fr-FR" sz="2800" kern="1200" dirty="0" smtClean="0">
              <a:solidFill>
                <a:prstClr val="black"/>
              </a:solidFill>
              <a:latin typeface="Times New Roman" pitchFamily="18" charset="0"/>
              <a:cs typeface="Times New Roman" pitchFamily="18" charset="0"/>
            </a:endParaRPr>
          </a:p>
          <a:p>
            <a:pPr marL="547688" lvl="0" indent="-411163" algn="just" eaLnBrk="1" hangingPunct="1">
              <a:buClr>
                <a:srgbClr val="000000"/>
              </a:buClr>
              <a:buSzPct val="65000"/>
              <a:buFont typeface="Wingdings" pitchFamily="2" charset="2"/>
              <a:buChar char="q"/>
            </a:pPr>
            <a:r>
              <a:rPr lang="fr-FR" sz="2000" kern="1200" dirty="0" smtClean="0">
                <a:solidFill>
                  <a:prstClr val="black"/>
                </a:solidFill>
                <a:latin typeface="Times New Roman" pitchFamily="18" charset="0"/>
                <a:cs typeface="Times New Roman" pitchFamily="18" charset="0"/>
              </a:rPr>
              <a:t>Faire la contention du rat, l’abdomen </a:t>
            </a:r>
          </a:p>
          <a:p>
            <a:pPr marL="547688" lvl="0" indent="-411163" algn="just" eaLnBrk="1" hangingPunct="1">
              <a:buClr>
                <a:srgbClr val="000000"/>
              </a:buClr>
              <a:buSzPct val="65000"/>
              <a:buNone/>
            </a:pPr>
            <a:r>
              <a:rPr lang="fr-FR" sz="2000" kern="1200" dirty="0" smtClean="0">
                <a:solidFill>
                  <a:prstClr val="black"/>
                </a:solidFill>
                <a:latin typeface="Times New Roman" pitchFamily="18" charset="0"/>
                <a:cs typeface="Times New Roman" pitchFamily="18" charset="0"/>
              </a:rPr>
              <a:t>          étant appuyé contre soi pour tendre </a:t>
            </a:r>
          </a:p>
          <a:p>
            <a:pPr marL="547688" lvl="0" indent="-411163" algn="just" eaLnBrk="1" hangingPunct="1">
              <a:buClr>
                <a:srgbClr val="000000"/>
              </a:buClr>
              <a:buSzPct val="65000"/>
              <a:buNone/>
            </a:pPr>
            <a:r>
              <a:rPr lang="fr-FR" sz="2000" kern="1200" dirty="0" smtClean="0">
                <a:solidFill>
                  <a:prstClr val="black"/>
                </a:solidFill>
                <a:latin typeface="Times New Roman" pitchFamily="18" charset="0"/>
                <a:cs typeface="Times New Roman" pitchFamily="18" charset="0"/>
              </a:rPr>
              <a:t>          la peau. </a:t>
            </a:r>
          </a:p>
          <a:p>
            <a:pPr marL="547688" lvl="0" indent="-411163" algn="just" eaLnBrk="1" hangingPunct="1">
              <a:buClr>
                <a:srgbClr val="000000"/>
              </a:buClr>
              <a:buSzPct val="65000"/>
              <a:buFont typeface="Wingdings" pitchFamily="2" charset="2"/>
              <a:buChar char="q"/>
            </a:pPr>
            <a:r>
              <a:rPr lang="fr-FR" sz="2000" kern="1200" dirty="0" smtClean="0">
                <a:solidFill>
                  <a:prstClr val="black"/>
                </a:solidFill>
                <a:latin typeface="Times New Roman" pitchFamily="18" charset="0"/>
                <a:cs typeface="Times New Roman" pitchFamily="18" charset="0"/>
              </a:rPr>
              <a:t>Puis faire la même chose que chez la souris.</a:t>
            </a:r>
          </a:p>
          <a:p>
            <a:pPr marL="547688" lvl="0" indent="-411163" algn="just" eaLnBrk="1" hangingPunct="1">
              <a:buClr>
                <a:srgbClr val="000000"/>
              </a:buClr>
              <a:buSzPct val="65000"/>
              <a:buFont typeface="Wingdings" pitchFamily="2" charset="2"/>
              <a:buChar char="q"/>
            </a:pPr>
            <a:r>
              <a:rPr lang="fr-FR" sz="2000" kern="1200" dirty="0" smtClean="0">
                <a:solidFill>
                  <a:prstClr val="black"/>
                </a:solidFill>
                <a:latin typeface="Times New Roman" pitchFamily="18" charset="0"/>
                <a:cs typeface="Times New Roman" pitchFamily="18" charset="0"/>
              </a:rPr>
              <a:t>On peut demander à une personne de tenir </a:t>
            </a:r>
          </a:p>
          <a:p>
            <a:pPr marL="547688" lvl="0" indent="-411163" algn="just" eaLnBrk="1" hangingPunct="1">
              <a:buClr>
                <a:srgbClr val="000000"/>
              </a:buClr>
              <a:buSzPct val="65000"/>
              <a:buNone/>
            </a:pPr>
            <a:r>
              <a:rPr lang="fr-FR" sz="2000" kern="1200" dirty="0" smtClean="0">
                <a:solidFill>
                  <a:prstClr val="black"/>
                </a:solidFill>
                <a:latin typeface="Times New Roman" pitchFamily="18" charset="0"/>
                <a:cs typeface="Times New Roman" pitchFamily="18" charset="0"/>
              </a:rPr>
              <a:t>         les pattes du rat.</a:t>
            </a:r>
          </a:p>
          <a:p>
            <a:pPr marL="547688" lvl="0" indent="-411163" eaLnBrk="1" hangingPunct="1">
              <a:buClr>
                <a:srgbClr val="000000"/>
              </a:buClr>
              <a:buSzPct val="65000"/>
              <a:buFont typeface="Wingdings 2" pitchFamily="18" charset="2"/>
              <a:buChar char=""/>
            </a:pPr>
            <a:endParaRPr lang="fr-FR" sz="2800" kern="1200" dirty="0" smtClean="0">
              <a:solidFill>
                <a:prstClr val="black"/>
              </a:solidFill>
              <a:latin typeface="Book Antiqua"/>
            </a:endParaRPr>
          </a:p>
          <a:p>
            <a:pPr>
              <a:buNone/>
            </a:pPr>
            <a:endParaRPr lang="fr-FR" dirty="0"/>
          </a:p>
        </p:txBody>
      </p:sp>
      <p:sp>
        <p:nvSpPr>
          <p:cNvPr id="4" name="Espace réservé du numéro de diapositive 3"/>
          <p:cNvSpPr>
            <a:spLocks noGrp="1"/>
          </p:cNvSpPr>
          <p:nvPr>
            <p:ph type="sldNum" sz="quarter" idx="11"/>
          </p:nvPr>
        </p:nvSpPr>
        <p:spPr/>
        <p:txBody>
          <a:bodyPr/>
          <a:lstStyle/>
          <a:p>
            <a:pPr>
              <a:defRPr/>
            </a:pPr>
            <a:fld id="{308CB7FC-EC2D-49F1-BD3D-F09AA393ADAD}" type="slidenum">
              <a:rPr lang="fr-FR" smtClean="0"/>
              <a:pPr>
                <a:defRPr/>
              </a:pPr>
              <a:t>41</a:t>
            </a:fld>
            <a:endParaRPr lang="fr-FR"/>
          </a:p>
        </p:txBody>
      </p:sp>
      <p:pic>
        <p:nvPicPr>
          <p:cNvPr id="1026" name="Picture 2"/>
          <p:cNvPicPr>
            <a:picLocks noChangeAspect="1" noChangeArrowheads="1"/>
          </p:cNvPicPr>
          <p:nvPr/>
        </p:nvPicPr>
        <p:blipFill>
          <a:blip r:embed="rId3"/>
          <a:srcRect/>
          <a:stretch>
            <a:fillRect/>
          </a:stretch>
        </p:blipFill>
        <p:spPr bwMode="auto">
          <a:xfrm>
            <a:off x="5743575" y="2071678"/>
            <a:ext cx="3400425" cy="4786322"/>
          </a:xfrm>
          <a:prstGeom prst="rect">
            <a:avLst/>
          </a:prstGeom>
          <a:noFill/>
          <a:ln w="9525">
            <a:noFill/>
            <a:miter lim="800000"/>
            <a:headEnd/>
            <a:tailEnd/>
          </a:ln>
          <a:effectLst/>
        </p:spPr>
      </p:pic>
      <p:sp>
        <p:nvSpPr>
          <p:cNvPr id="8" name="ZoneTexte 7"/>
          <p:cNvSpPr txBox="1"/>
          <p:nvPr/>
        </p:nvSpPr>
        <p:spPr>
          <a:xfrm>
            <a:off x="6286512" y="6519446"/>
            <a:ext cx="2502993" cy="338554"/>
          </a:xfrm>
          <a:prstGeom prst="rect">
            <a:avLst/>
          </a:prstGeom>
          <a:noFill/>
          <a:ln>
            <a:solidFill>
              <a:schemeClr val="tx1"/>
            </a:solidFill>
          </a:ln>
        </p:spPr>
        <p:txBody>
          <a:bodyPr wrap="none" rtlCol="0">
            <a:spAutoFit/>
          </a:bodyPr>
          <a:lstStyle/>
          <a:p>
            <a:r>
              <a:rPr lang="fr-FR" sz="1600" dirty="0" err="1" smtClean="0">
                <a:latin typeface="Times New Roman" pitchFamily="18" charset="0"/>
                <a:cs typeface="Times New Roman" pitchFamily="18" charset="0"/>
              </a:rPr>
              <a:t>Fig</a:t>
            </a:r>
            <a:r>
              <a:rPr lang="fr-FR" sz="1600"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22: </a:t>
            </a:r>
            <a:r>
              <a:rPr lang="fr-FR" sz="1600" dirty="0" smtClean="0">
                <a:latin typeface="Times New Roman" pitchFamily="18" charset="0"/>
                <a:cs typeface="Times New Roman" pitchFamily="18" charset="0"/>
              </a:rPr>
              <a:t>la voie IP chez le rat</a:t>
            </a:r>
            <a:endParaRPr lang="fr-FR" sz="1600" dirty="0">
              <a:latin typeface="Times New Roman" pitchFamily="18" charset="0"/>
              <a:cs typeface="Times New Roman" pitchFamily="18" charset="0"/>
            </a:endParaRPr>
          </a:p>
        </p:txBody>
      </p:sp>
      <p:sp>
        <p:nvSpPr>
          <p:cNvPr id="6"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7"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e 8"/>
          <p:cNvGrpSpPr/>
          <p:nvPr/>
        </p:nvGrpSpPr>
        <p:grpSpPr>
          <a:xfrm>
            <a:off x="1464090" y="1142984"/>
            <a:ext cx="6215820" cy="661513"/>
            <a:chOff x="928336" y="1506780"/>
            <a:chExt cx="6215820" cy="661513"/>
          </a:xfrm>
        </p:grpSpPr>
        <p:sp>
          <p:nvSpPr>
            <p:cNvPr id="10" name="Rectangle à coins arrondis 9"/>
            <p:cNvSpPr/>
            <p:nvPr/>
          </p:nvSpPr>
          <p:spPr>
            <a:xfrm>
              <a:off x="928336" y="1506780"/>
              <a:ext cx="6215820" cy="661513"/>
            </a:xfrm>
            <a:prstGeom prst="roundRect">
              <a:avLst>
                <a:gd name="adj" fmla="val 1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1" name="Rectangle 10"/>
            <p:cNvSpPr/>
            <p:nvPr/>
          </p:nvSpPr>
          <p:spPr>
            <a:xfrm>
              <a:off x="947711" y="152615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Administration – Inoculation</a:t>
              </a:r>
              <a:endParaRPr lang="fr-FR" sz="2000" kern="1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par>
                                <p:cTn id="35" presetID="55"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strVal val="#ppt_w*0.70"/>
                                          </p:val>
                                        </p:tav>
                                        <p:tav tm="100000">
                                          <p:val>
                                            <p:strVal val="#ppt_w"/>
                                          </p:val>
                                        </p:tav>
                                      </p:tavLst>
                                    </p:anim>
                                    <p:anim calcmode="lin" valueType="num">
                                      <p:cBhvr>
                                        <p:cTn id="38" dur="1000" fill="hold"/>
                                        <p:tgtEl>
                                          <p:spTgt spid="8"/>
                                        </p:tgtEl>
                                        <p:attrNameLst>
                                          <p:attrName>ppt_h</p:attrName>
                                        </p:attrNameLst>
                                      </p:cBhvr>
                                      <p:tavLst>
                                        <p:tav tm="0">
                                          <p:val>
                                            <p:strVal val="#ppt_h"/>
                                          </p:val>
                                        </p:tav>
                                        <p:tav tm="100000">
                                          <p:val>
                                            <p:strVal val="#ppt_h"/>
                                          </p:val>
                                        </p:tav>
                                      </p:tavLst>
                                    </p:anim>
                                    <p:animEffect transition="in" filter="fade">
                                      <p:cBhvr>
                                        <p:cTn id="3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90" y="2428868"/>
            <a:ext cx="7500958" cy="3571900"/>
          </a:xfrm>
        </p:spPr>
        <p:txBody>
          <a:bodyPr>
            <a:normAutofit fontScale="70000" lnSpcReduction="20000"/>
          </a:bodyPr>
          <a:lstStyle/>
          <a:p>
            <a:pPr marL="548640" indent="-411480" algn="just" eaLnBrk="1" fontAlgn="auto" hangingPunct="1">
              <a:spcAft>
                <a:spcPts val="0"/>
              </a:spcAft>
              <a:buClr>
                <a:schemeClr val="tx1">
                  <a:shade val="95000"/>
                </a:schemeClr>
              </a:buClr>
              <a:buNone/>
              <a:defRPr/>
            </a:pPr>
            <a:r>
              <a:rPr lang="fr-FR" b="1" dirty="0" smtClean="0">
                <a:latin typeface="Times New Roman" pitchFamily="18" charset="0"/>
                <a:cs typeface="Times New Roman" pitchFamily="18" charset="0"/>
              </a:rPr>
              <a:t>c) Chez le cobaye:</a:t>
            </a:r>
          </a:p>
          <a:p>
            <a:pPr marL="548640" indent="-411480" algn="just" eaLnBrk="1" fontAlgn="auto" hangingPunct="1">
              <a:spcAft>
                <a:spcPts val="0"/>
              </a:spcAft>
              <a:buClr>
                <a:schemeClr val="tx1">
                  <a:shade val="95000"/>
                </a:schemeClr>
              </a:buClr>
              <a:buFont typeface="Wingdings 2"/>
              <a:buNone/>
              <a:defRPr/>
            </a:pPr>
            <a:r>
              <a:rPr lang="fr-FR" sz="2400" dirty="0" smtClean="0">
                <a:latin typeface="Times New Roman" pitchFamily="18" charset="0"/>
                <a:cs typeface="Times New Roman" pitchFamily="18" charset="0"/>
              </a:rPr>
              <a:t>Tenir le cobaye dans la main gauche qui entoure le </a:t>
            </a:r>
          </a:p>
          <a:p>
            <a:pPr marL="548640" indent="-411480" algn="just" eaLnBrk="1" fontAlgn="auto" hangingPunct="1">
              <a:spcAft>
                <a:spcPts val="0"/>
              </a:spcAft>
              <a:buClr>
                <a:schemeClr val="tx1">
                  <a:shade val="95000"/>
                </a:schemeClr>
              </a:buClr>
              <a:buFont typeface="Wingdings 2"/>
              <a:buNone/>
              <a:defRPr/>
            </a:pPr>
            <a:r>
              <a:rPr lang="fr-FR" sz="2400" dirty="0" smtClean="0">
                <a:latin typeface="Times New Roman" pitchFamily="18" charset="0"/>
                <a:cs typeface="Times New Roman" pitchFamily="18" charset="0"/>
              </a:rPr>
              <a:t>thorax, le  pouce et l’index autour du cou.</a:t>
            </a:r>
          </a:p>
          <a:p>
            <a:pPr marL="548640" indent="-411480" algn="just" eaLnBrk="1" fontAlgn="auto" hangingPunct="1">
              <a:spcAft>
                <a:spcPts val="0"/>
              </a:spcAft>
              <a:buClr>
                <a:schemeClr val="tx1">
                  <a:shade val="95000"/>
                </a:schemeClr>
              </a:buClr>
              <a:buFont typeface="Wingdings 2"/>
              <a:buNone/>
              <a:defRPr/>
            </a:pPr>
            <a:r>
              <a:rPr lang="fr-FR" sz="2400" dirty="0" smtClean="0">
                <a:latin typeface="Times New Roman" pitchFamily="18" charset="0"/>
                <a:cs typeface="Times New Roman" pitchFamily="18" charset="0"/>
              </a:rPr>
              <a:t>Appuyer l’abdomen de l’animal contre soi pour tendre la Peau . </a:t>
            </a:r>
          </a:p>
          <a:p>
            <a:pPr marL="548640" indent="-411480" algn="just" eaLnBrk="1" fontAlgn="auto" hangingPunct="1">
              <a:spcAft>
                <a:spcPts val="0"/>
              </a:spcAft>
              <a:buClr>
                <a:schemeClr val="tx1">
                  <a:shade val="95000"/>
                </a:schemeClr>
              </a:buClr>
              <a:buFont typeface="Wingdings 2"/>
              <a:buNone/>
              <a:defRPr/>
            </a:pPr>
            <a:r>
              <a:rPr lang="fr-FR" sz="2400" dirty="0" smtClean="0">
                <a:latin typeface="Times New Roman" pitchFamily="18" charset="0"/>
                <a:cs typeface="Times New Roman" pitchFamily="18" charset="0"/>
              </a:rPr>
              <a:t>Enfoncer l’aiguille en biais (angle 45</a:t>
            </a:r>
            <a:r>
              <a:rPr lang="fr-FR" sz="2400" baseline="30000" dirty="0" smtClean="0">
                <a:latin typeface="Times New Roman" pitchFamily="18" charset="0"/>
                <a:cs typeface="Times New Roman" pitchFamily="18" charset="0"/>
              </a:rPr>
              <a:t>0</a:t>
            </a:r>
            <a:r>
              <a:rPr lang="fr-FR" sz="2400" dirty="0" smtClean="0">
                <a:latin typeface="Times New Roman" pitchFamily="18" charset="0"/>
                <a:cs typeface="Times New Roman" pitchFamily="18" charset="0"/>
              </a:rPr>
              <a:t>) et injecter une fois la </a:t>
            </a:r>
          </a:p>
          <a:p>
            <a:pPr marL="548640" indent="-411480" algn="just" eaLnBrk="1" fontAlgn="auto" hangingPunct="1">
              <a:spcAft>
                <a:spcPts val="0"/>
              </a:spcAft>
              <a:buClr>
                <a:schemeClr val="tx1">
                  <a:shade val="95000"/>
                </a:schemeClr>
              </a:buClr>
              <a:buFont typeface="Wingdings 2"/>
              <a:buNone/>
              <a:defRPr/>
            </a:pPr>
            <a:r>
              <a:rPr lang="fr-FR" sz="2400" dirty="0" smtClean="0">
                <a:latin typeface="Times New Roman" pitchFamily="18" charset="0"/>
                <a:cs typeface="Times New Roman" pitchFamily="18" charset="0"/>
              </a:rPr>
              <a:t>sensation de résistance vaincue.</a:t>
            </a:r>
          </a:p>
          <a:p>
            <a:pPr>
              <a:buNone/>
            </a:pPr>
            <a:r>
              <a:rPr lang="fr-FR" b="1" dirty="0" smtClean="0">
                <a:latin typeface="Times New Roman" pitchFamily="18" charset="0"/>
                <a:cs typeface="Times New Roman" pitchFamily="18" charset="0"/>
              </a:rPr>
              <a:t>d) Chez le lapin:</a:t>
            </a:r>
          </a:p>
          <a:p>
            <a:pPr>
              <a:buNone/>
            </a:pPr>
            <a:r>
              <a:rPr lang="fr-FR" sz="28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Le lapin est tenu par une autre personne qui, par une main lui tient la </a:t>
            </a:r>
          </a:p>
          <a:p>
            <a:pPr>
              <a:buNone/>
            </a:pPr>
            <a:r>
              <a:rPr lang="fr-FR" sz="2400" dirty="0" smtClean="0">
                <a:latin typeface="Times New Roman" pitchFamily="18" charset="0"/>
                <a:cs typeface="Times New Roman" pitchFamily="18" charset="0"/>
              </a:rPr>
              <a:t> tête et les pattes antérieures, et de l’autre main les pattes postérieures, </a:t>
            </a:r>
          </a:p>
          <a:p>
            <a:pPr>
              <a:buNone/>
            </a:pPr>
            <a:r>
              <a:rPr lang="fr-FR" sz="2400" dirty="0" smtClean="0">
                <a:latin typeface="Times New Roman" pitchFamily="18" charset="0"/>
                <a:cs typeface="Times New Roman" pitchFamily="18" charset="0"/>
              </a:rPr>
              <a:t>en prenant appui sur une table et présentant le ventre de l’animal à </a:t>
            </a:r>
          </a:p>
          <a:p>
            <a:pPr>
              <a:buNone/>
            </a:pPr>
            <a:r>
              <a:rPr lang="fr-FR" sz="2400" dirty="0" smtClean="0">
                <a:latin typeface="Times New Roman" pitchFamily="18" charset="0"/>
                <a:cs typeface="Times New Roman" pitchFamily="18" charset="0"/>
              </a:rPr>
              <a:t>l’expérimentateur. </a:t>
            </a:r>
          </a:p>
          <a:p>
            <a:pPr>
              <a:buNone/>
            </a:pPr>
            <a:r>
              <a:rPr lang="fr-FR" sz="2400" dirty="0" smtClean="0">
                <a:latin typeface="Times New Roman" pitchFamily="18" charset="0"/>
                <a:cs typeface="Times New Roman" pitchFamily="18" charset="0"/>
              </a:rPr>
              <a:t>Piquer franchement la paroi abdominale l’aiguille faisant un angle de 45° environ.</a:t>
            </a:r>
            <a:endParaRPr lang="fr-FR" sz="2800" dirty="0" smtClean="0">
              <a:latin typeface="Times New Roman" pitchFamily="18" charset="0"/>
              <a:cs typeface="Times New Roman" pitchFamily="18" charset="0"/>
            </a:endParaRPr>
          </a:p>
          <a:p>
            <a:pPr>
              <a:buNone/>
            </a:pPr>
            <a:endParaRPr lang="fr-FR" sz="2800" dirty="0" smtClean="0">
              <a:latin typeface="Times New Roman" pitchFamily="18" charset="0"/>
              <a:cs typeface="Times New Roman" pitchFamily="18" charset="0"/>
            </a:endParaRPr>
          </a:p>
          <a:p>
            <a:pPr marL="548640" indent="-411480" algn="just" eaLnBrk="1" fontAlgn="auto" hangingPunct="1">
              <a:spcAft>
                <a:spcPts val="0"/>
              </a:spcAft>
              <a:buClr>
                <a:schemeClr val="tx1">
                  <a:shade val="95000"/>
                </a:schemeClr>
              </a:buClr>
              <a:buFont typeface="Wingdings 2"/>
              <a:buNone/>
              <a:defRPr/>
            </a:pPr>
            <a:endParaRPr lang="fr-FR" sz="28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1"/>
          </p:nvPr>
        </p:nvSpPr>
        <p:spPr/>
        <p:txBody>
          <a:bodyPr/>
          <a:lstStyle/>
          <a:p>
            <a:pPr>
              <a:defRPr/>
            </a:pPr>
            <a:fld id="{308CB7FC-EC2D-49F1-BD3D-F09AA393ADAD}" type="slidenum">
              <a:rPr lang="fr-FR" smtClean="0"/>
              <a:pPr>
                <a:defRPr/>
              </a:pPr>
              <a:t>42</a:t>
            </a:fld>
            <a:endParaRPr lang="fr-FR"/>
          </a:p>
        </p:txBody>
      </p:sp>
      <p:sp>
        <p:nvSpPr>
          <p:cNvPr id="5"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6"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e 6"/>
          <p:cNvGrpSpPr/>
          <p:nvPr/>
        </p:nvGrpSpPr>
        <p:grpSpPr>
          <a:xfrm>
            <a:off x="1464090" y="1142984"/>
            <a:ext cx="6215820" cy="661513"/>
            <a:chOff x="928336" y="1506780"/>
            <a:chExt cx="6215820" cy="661513"/>
          </a:xfrm>
        </p:grpSpPr>
        <p:sp>
          <p:nvSpPr>
            <p:cNvPr id="8" name="Rectangle à coins arrondis 7"/>
            <p:cNvSpPr/>
            <p:nvPr/>
          </p:nvSpPr>
          <p:spPr>
            <a:xfrm>
              <a:off x="928336" y="1506780"/>
              <a:ext cx="6215820" cy="661513"/>
            </a:xfrm>
            <a:prstGeom prst="roundRect">
              <a:avLst>
                <a:gd name="adj" fmla="val 1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9" name="Rectangle 8"/>
            <p:cNvSpPr/>
            <p:nvPr/>
          </p:nvSpPr>
          <p:spPr>
            <a:xfrm>
              <a:off x="947711" y="152615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Administration – Inoculation</a:t>
              </a:r>
              <a:endParaRPr lang="fr-FR" sz="2000" kern="1200" dirty="0"/>
            </a:p>
          </p:txBody>
        </p:sp>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571744"/>
            <a:ext cx="8572560" cy="4071966"/>
          </a:xfrm>
        </p:spPr>
        <p:txBody>
          <a:bodyPr>
            <a:normAutofit/>
          </a:bodyPr>
          <a:lstStyle/>
          <a:p>
            <a:pPr>
              <a:buFont typeface="Wingdings" pitchFamily="2" charset="2"/>
              <a:buChar char="v"/>
            </a:pPr>
            <a:r>
              <a:rPr lang="fr-FR" b="1" dirty="0" smtClean="0">
                <a:solidFill>
                  <a:srgbClr val="00B050"/>
                </a:solidFill>
              </a:rPr>
              <a:t>La voie sous-cutanée:</a:t>
            </a:r>
            <a:endParaRPr lang="fr-FR" sz="2800" dirty="0" smtClean="0">
              <a:latin typeface="Times New Roman" pitchFamily="18" charset="0"/>
              <a:cs typeface="Times New Roman" pitchFamily="18" charset="0"/>
            </a:endParaRPr>
          </a:p>
          <a:p>
            <a:pPr algn="just" eaLnBrk="1" hangingPunct="1">
              <a:buFont typeface="Wingdings 2" pitchFamily="18" charset="2"/>
              <a:buNone/>
            </a:pPr>
            <a:r>
              <a:rPr lang="fr-FR" sz="2800" dirty="0" smtClean="0">
                <a:latin typeface="Times New Roman" pitchFamily="18" charset="0"/>
                <a:cs typeface="Times New Roman" pitchFamily="18" charset="0"/>
              </a:rPr>
              <a:t>L’absorption se fait en deux étapes : </a:t>
            </a:r>
          </a:p>
          <a:p>
            <a:pPr algn="just" eaLnBrk="1" hangingPunct="1">
              <a:lnSpc>
                <a:spcPct val="110000"/>
              </a:lnSpc>
            </a:pPr>
            <a:r>
              <a:rPr lang="fr-FR" sz="2800" dirty="0" smtClean="0">
                <a:latin typeface="Times New Roman" pitchFamily="18" charset="0"/>
                <a:cs typeface="Times New Roman" pitchFamily="18" charset="0"/>
              </a:rPr>
              <a:t>Diffusion du produit au sein du tissu cellulaire sous cutané.</a:t>
            </a:r>
          </a:p>
          <a:p>
            <a:pPr algn="just" eaLnBrk="1" hangingPunct="1">
              <a:lnSpc>
                <a:spcPct val="110000"/>
              </a:lnSpc>
            </a:pPr>
            <a:r>
              <a:rPr lang="fr-FR" sz="2800" dirty="0" smtClean="0">
                <a:latin typeface="Times New Roman" pitchFamily="18" charset="0"/>
                <a:cs typeface="Times New Roman" pitchFamily="18" charset="0"/>
              </a:rPr>
              <a:t>Pénétration à travers la paroi des capillaires.</a:t>
            </a:r>
          </a:p>
          <a:p>
            <a:pPr>
              <a:buNone/>
            </a:pPr>
            <a:endParaRPr lang="fr-FR" sz="2800" dirty="0">
              <a:solidFill>
                <a:srgbClr val="00B050"/>
              </a:solidFill>
              <a:latin typeface="Times New Roman" pitchFamily="18" charset="0"/>
              <a:cs typeface="Times New Roman" pitchFamily="18" charset="0"/>
            </a:endParaRPr>
          </a:p>
        </p:txBody>
      </p:sp>
      <p:sp>
        <p:nvSpPr>
          <p:cNvPr id="4" name="Espace réservé du numéro de diapositive 3"/>
          <p:cNvSpPr>
            <a:spLocks noGrp="1"/>
          </p:cNvSpPr>
          <p:nvPr>
            <p:ph type="sldNum" sz="quarter" idx="11"/>
          </p:nvPr>
        </p:nvSpPr>
        <p:spPr/>
        <p:txBody>
          <a:bodyPr/>
          <a:lstStyle/>
          <a:p>
            <a:pPr>
              <a:defRPr/>
            </a:pPr>
            <a:fld id="{308CB7FC-EC2D-49F1-BD3D-F09AA393ADAD}" type="slidenum">
              <a:rPr lang="fr-FR" smtClean="0"/>
              <a:pPr>
                <a:defRPr/>
              </a:pPr>
              <a:t>43</a:t>
            </a:fld>
            <a:endParaRPr lang="fr-FR"/>
          </a:p>
        </p:txBody>
      </p:sp>
      <p:sp>
        <p:nvSpPr>
          <p:cNvPr id="5"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6"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e 6"/>
          <p:cNvGrpSpPr/>
          <p:nvPr/>
        </p:nvGrpSpPr>
        <p:grpSpPr>
          <a:xfrm>
            <a:off x="1464090" y="1142984"/>
            <a:ext cx="6215820" cy="661513"/>
            <a:chOff x="928336" y="1506780"/>
            <a:chExt cx="6215820" cy="661513"/>
          </a:xfrm>
        </p:grpSpPr>
        <p:sp>
          <p:nvSpPr>
            <p:cNvPr id="8" name="Rectangle à coins arrondis 7"/>
            <p:cNvSpPr/>
            <p:nvPr/>
          </p:nvSpPr>
          <p:spPr>
            <a:xfrm>
              <a:off x="928336" y="1506780"/>
              <a:ext cx="6215820" cy="661513"/>
            </a:xfrm>
            <a:prstGeom prst="roundRect">
              <a:avLst>
                <a:gd name="adj" fmla="val 1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9" name="Rectangle 8"/>
            <p:cNvSpPr/>
            <p:nvPr/>
          </p:nvSpPr>
          <p:spPr>
            <a:xfrm>
              <a:off x="947711" y="152615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Administration – Inoculation</a:t>
              </a:r>
              <a:endParaRPr lang="fr-FR" sz="2000" kern="1200" dirty="0"/>
            </a:p>
          </p:txBody>
        </p:sp>
      </p:gr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1643050"/>
            <a:ext cx="6000792" cy="4786346"/>
          </a:xfrm>
        </p:spPr>
        <p:txBody>
          <a:bodyPr>
            <a:noAutofit/>
          </a:bodyPr>
          <a:lstStyle/>
          <a:p>
            <a:pPr>
              <a:buNone/>
            </a:pPr>
            <a:r>
              <a:rPr lang="fr-FR" sz="2400" b="1" dirty="0" smtClean="0">
                <a:latin typeface="Times New Roman" pitchFamily="18" charset="0"/>
                <a:cs typeface="Times New Roman" pitchFamily="18" charset="0"/>
              </a:rPr>
              <a:t>a ) Chez la souris:</a:t>
            </a:r>
          </a:p>
          <a:p>
            <a:r>
              <a:rPr lang="fr-FR" sz="2400" dirty="0" smtClean="0">
                <a:latin typeface="Times New Roman" pitchFamily="18" charset="0"/>
                <a:cs typeface="Times New Roman" pitchFamily="18" charset="0"/>
              </a:rPr>
              <a:t>Se fait soit au niveau sous cutané du thorax </a:t>
            </a:r>
          </a:p>
          <a:p>
            <a:pPr>
              <a:buNone/>
            </a:pPr>
            <a:r>
              <a:rPr lang="fr-FR" sz="2400" dirty="0" smtClean="0">
                <a:latin typeface="Times New Roman" pitchFamily="18" charset="0"/>
                <a:cs typeface="Times New Roman" pitchFamily="18" charset="0"/>
              </a:rPr>
              <a:t>      « le flanc »</a:t>
            </a:r>
          </a:p>
          <a:p>
            <a:r>
              <a:rPr lang="fr-FR" sz="2400" dirty="0" smtClean="0">
                <a:latin typeface="Times New Roman" pitchFamily="18" charset="0"/>
                <a:cs typeface="Times New Roman" pitchFamily="18" charset="0"/>
              </a:rPr>
              <a:t>Soit, au niveau sous cutané de la nuque ou du dos en tenant la souris par la peau derrière les oreilles  et une partie du dos est appuyée à plat ventre sur une surface rigide. </a:t>
            </a:r>
          </a:p>
          <a:p>
            <a:pPr>
              <a:buNone/>
            </a:pPr>
            <a:r>
              <a:rPr lang="fr-FR" sz="2400" dirty="0" smtClean="0">
                <a:latin typeface="Times New Roman" pitchFamily="18" charset="0"/>
                <a:cs typeface="Times New Roman" pitchFamily="18" charset="0"/>
              </a:rPr>
              <a:t>Introduire l’aiguille sous la peau de la nuque, du dos ou du flanc. </a:t>
            </a:r>
          </a:p>
          <a:p>
            <a:pPr>
              <a:buNone/>
            </a:pPr>
            <a:r>
              <a:rPr lang="fr-FR" sz="2400" dirty="0" smtClean="0">
                <a:latin typeface="Times New Roman" pitchFamily="18" charset="0"/>
                <a:cs typeface="Times New Roman" pitchFamily="18" charset="0"/>
              </a:rPr>
              <a:t>Il faut bien sentir l’aiguille glisser librement </a:t>
            </a:r>
          </a:p>
          <a:p>
            <a:pPr marL="548640" indent="-411480" algn="just" eaLnBrk="1" fontAlgn="auto" hangingPunct="1">
              <a:spcAft>
                <a:spcPts val="0"/>
              </a:spcAft>
              <a:buClr>
                <a:schemeClr val="tx1">
                  <a:shade val="95000"/>
                </a:schemeClr>
              </a:buClr>
              <a:buFont typeface="Wingdings 2"/>
              <a:buNone/>
              <a:defRPr/>
            </a:pPr>
            <a:r>
              <a:rPr lang="fr-FR" sz="2400" dirty="0" smtClean="0">
                <a:latin typeface="Times New Roman" pitchFamily="18" charset="0"/>
                <a:cs typeface="Times New Roman" pitchFamily="18" charset="0"/>
              </a:rPr>
              <a:t>  sous la peau avant d’injecter.</a:t>
            </a:r>
          </a:p>
          <a:p>
            <a:pPr>
              <a:buNone/>
            </a:pPr>
            <a:endParaRPr lang="fr-FR" sz="2400" dirty="0" smtClean="0">
              <a:latin typeface="Times New Roman" pitchFamily="18" charset="0"/>
              <a:cs typeface="Times New Roman" pitchFamily="18" charset="0"/>
            </a:endParaRPr>
          </a:p>
          <a:p>
            <a:endParaRPr lang="fr-FR" sz="2400" dirty="0"/>
          </a:p>
        </p:txBody>
      </p:sp>
      <p:pic>
        <p:nvPicPr>
          <p:cNvPr id="4" name="Image 3" descr="100_1863.JPG"/>
          <p:cNvPicPr>
            <a:picLocks noChangeAspect="1"/>
          </p:cNvPicPr>
          <p:nvPr/>
        </p:nvPicPr>
        <p:blipFill>
          <a:blip r:embed="rId3" cstate="print"/>
          <a:stretch>
            <a:fillRect/>
          </a:stretch>
        </p:blipFill>
        <p:spPr>
          <a:xfrm>
            <a:off x="5000660" y="2071678"/>
            <a:ext cx="2571736" cy="3713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 4" descr="100_1869.JPG"/>
          <p:cNvPicPr>
            <a:picLocks noChangeAspect="1"/>
          </p:cNvPicPr>
          <p:nvPr/>
        </p:nvPicPr>
        <p:blipFill>
          <a:blip r:embed="rId4" cstate="print"/>
          <a:stretch>
            <a:fillRect/>
          </a:stretch>
        </p:blipFill>
        <p:spPr>
          <a:xfrm>
            <a:off x="1857356" y="1928802"/>
            <a:ext cx="2750281" cy="3857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Espace réservé du numéro de diapositive 5"/>
          <p:cNvSpPr>
            <a:spLocks noGrp="1"/>
          </p:cNvSpPr>
          <p:nvPr>
            <p:ph type="sldNum" sz="quarter" idx="11"/>
          </p:nvPr>
        </p:nvSpPr>
        <p:spPr/>
        <p:txBody>
          <a:bodyPr/>
          <a:lstStyle/>
          <a:p>
            <a:pPr>
              <a:defRPr/>
            </a:pPr>
            <a:fld id="{308CB7FC-EC2D-49F1-BD3D-F09AA393ADAD}" type="slidenum">
              <a:rPr lang="fr-FR" smtClean="0"/>
              <a:pPr>
                <a:defRPr/>
              </a:pPr>
              <a:t>44</a:t>
            </a:fld>
            <a:endParaRPr lang="fr-FR"/>
          </a:p>
        </p:txBody>
      </p:sp>
      <p:sp>
        <p:nvSpPr>
          <p:cNvPr id="7" name="ZoneTexte 6"/>
          <p:cNvSpPr txBox="1"/>
          <p:nvPr/>
        </p:nvSpPr>
        <p:spPr>
          <a:xfrm>
            <a:off x="4929190" y="5857892"/>
            <a:ext cx="2903359" cy="584775"/>
          </a:xfrm>
          <a:prstGeom prst="rect">
            <a:avLst/>
          </a:prstGeom>
          <a:noFill/>
          <a:ln>
            <a:solidFill>
              <a:schemeClr val="tx1"/>
            </a:solidFill>
          </a:ln>
        </p:spPr>
        <p:txBody>
          <a:bodyPr wrap="none" rtlCol="0">
            <a:spAutoFit/>
          </a:bodyPr>
          <a:lstStyle/>
          <a:p>
            <a:r>
              <a:rPr lang="fr-FR" sz="1600" dirty="0" err="1" smtClean="0">
                <a:latin typeface="Times New Roman" pitchFamily="18" charset="0"/>
                <a:cs typeface="Times New Roman" pitchFamily="18" charset="0"/>
              </a:rPr>
              <a:t>Fig</a:t>
            </a:r>
            <a:r>
              <a:rPr lang="fr-FR" sz="1600"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24: </a:t>
            </a:r>
            <a:r>
              <a:rPr lang="fr-FR" sz="1600" dirty="0" smtClean="0">
                <a:latin typeface="Times New Roman" pitchFamily="18" charset="0"/>
                <a:cs typeface="Times New Roman" pitchFamily="18" charset="0"/>
              </a:rPr>
              <a:t>la voie SC chez la souris </a:t>
            </a:r>
          </a:p>
          <a:p>
            <a:r>
              <a:rPr lang="fr-FR" sz="1600" dirty="0" smtClean="0">
                <a:latin typeface="Times New Roman" pitchFamily="18" charset="0"/>
                <a:cs typeface="Times New Roman" pitchFamily="18" charset="0"/>
              </a:rPr>
              <a:t>             au niveau du flanc.</a:t>
            </a:r>
            <a:endParaRPr lang="fr-FR" sz="1600" dirty="0">
              <a:latin typeface="Times New Roman" pitchFamily="18" charset="0"/>
              <a:cs typeface="Times New Roman" pitchFamily="18" charset="0"/>
            </a:endParaRPr>
          </a:p>
        </p:txBody>
      </p:sp>
      <p:sp>
        <p:nvSpPr>
          <p:cNvPr id="8" name="ZoneTexte 7"/>
          <p:cNvSpPr txBox="1"/>
          <p:nvPr/>
        </p:nvSpPr>
        <p:spPr>
          <a:xfrm>
            <a:off x="1668641" y="5857892"/>
            <a:ext cx="2903359" cy="584775"/>
          </a:xfrm>
          <a:prstGeom prst="rect">
            <a:avLst/>
          </a:prstGeom>
          <a:noFill/>
          <a:ln>
            <a:solidFill>
              <a:schemeClr val="tx1"/>
            </a:solidFill>
          </a:ln>
        </p:spPr>
        <p:txBody>
          <a:bodyPr wrap="none" rtlCol="0">
            <a:spAutoFit/>
          </a:bodyPr>
          <a:lstStyle/>
          <a:p>
            <a:r>
              <a:rPr lang="fr-FR" sz="1600" dirty="0" err="1" smtClean="0">
                <a:latin typeface="Times New Roman" pitchFamily="18" charset="0"/>
                <a:cs typeface="Times New Roman" pitchFamily="18" charset="0"/>
              </a:rPr>
              <a:t>Fig</a:t>
            </a:r>
            <a:r>
              <a:rPr lang="fr-FR" sz="1600"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23: </a:t>
            </a:r>
            <a:r>
              <a:rPr lang="fr-FR" sz="1600" dirty="0" smtClean="0">
                <a:latin typeface="Times New Roman" pitchFamily="18" charset="0"/>
                <a:cs typeface="Times New Roman" pitchFamily="18" charset="0"/>
              </a:rPr>
              <a:t>la voie SC chez la souris </a:t>
            </a:r>
          </a:p>
          <a:p>
            <a:r>
              <a:rPr lang="fr-FR" sz="1600" dirty="0" smtClean="0">
                <a:latin typeface="Times New Roman" pitchFamily="18" charset="0"/>
                <a:cs typeface="Times New Roman" pitchFamily="18" charset="0"/>
              </a:rPr>
              <a:t>             au niveau du  dos.</a:t>
            </a:r>
            <a:endParaRPr lang="fr-FR" sz="1600" dirty="0">
              <a:latin typeface="Times New Roman" pitchFamily="18" charset="0"/>
              <a:cs typeface="Times New Roman" pitchFamily="18" charset="0"/>
            </a:endParaRPr>
          </a:p>
        </p:txBody>
      </p:sp>
      <p:sp>
        <p:nvSpPr>
          <p:cNvPr id="9" name="Titre 1"/>
          <p:cNvSpPr txBox="1">
            <a:spLocks/>
          </p:cNvSpPr>
          <p:nvPr/>
        </p:nvSpPr>
        <p:spPr>
          <a:xfrm>
            <a:off x="3924498" y="576250"/>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10"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71462"/>
          <a:ext cx="8229600" cy="7858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1" name="Groupe 10"/>
          <p:cNvGrpSpPr/>
          <p:nvPr/>
        </p:nvGrpSpPr>
        <p:grpSpPr>
          <a:xfrm>
            <a:off x="1464090" y="1071546"/>
            <a:ext cx="6215820" cy="661513"/>
            <a:chOff x="928336" y="1506780"/>
            <a:chExt cx="6215820" cy="661513"/>
          </a:xfrm>
        </p:grpSpPr>
        <p:sp>
          <p:nvSpPr>
            <p:cNvPr id="12" name="Rectangle à coins arrondis 11"/>
            <p:cNvSpPr/>
            <p:nvPr/>
          </p:nvSpPr>
          <p:spPr>
            <a:xfrm>
              <a:off x="928336" y="1506780"/>
              <a:ext cx="6215820" cy="661513"/>
            </a:xfrm>
            <a:prstGeom prst="roundRect">
              <a:avLst>
                <a:gd name="adj" fmla="val 1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3" name="Rectangle 12"/>
            <p:cNvSpPr/>
            <p:nvPr/>
          </p:nvSpPr>
          <p:spPr>
            <a:xfrm>
              <a:off x="947711" y="152615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Administration – Inoculation</a:t>
              </a:r>
              <a:endParaRPr lang="fr-FR" sz="2000" kern="1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3">
                                            <p:txEl>
                                              <p:pRg st="4" end="4"/>
                                            </p:txEl>
                                          </p:spTgt>
                                        </p:tgtEl>
                                      </p:cBhvr>
                                    </p:animEffect>
                                  </p:childTnLst>
                                </p:cTn>
                              </p:par>
                              <p:par>
                                <p:cTn id="30" presetID="55"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5" end="5"/>
                                            </p:txEl>
                                          </p:spTgt>
                                        </p:tgtEl>
                                      </p:cBhvr>
                                    </p:animEffect>
                                  </p:childTnLst>
                                </p:cTn>
                              </p:par>
                              <p:par>
                                <p:cTn id="35" presetID="55"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nodeType="clickEffect">
                                  <p:stCondLst>
                                    <p:cond delay="0"/>
                                  </p:stCondLst>
                                  <p:childTnLst>
                                    <p:anim calcmode="lin" valueType="num">
                                      <p:cBhvr additive="base">
                                        <p:cTn id="43"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p:tgtEl>
                                          <p:spTgt spid="3">
                                            <p:txEl>
                                              <p:pRg st="0" end="0"/>
                                            </p:txEl>
                                          </p:spTgt>
                                        </p:tgtEl>
                                        <p:attrNameLst>
                                          <p:attrName>ppt_y</p:attrName>
                                        </p:attrNameLst>
                                      </p:cBhvr>
                                      <p:tavLst>
                                        <p:tav tm="0">
                                          <p:val>
                                            <p:strVal val="ppt_y"/>
                                          </p:val>
                                        </p:tav>
                                        <p:tav tm="100000">
                                          <p:val>
                                            <p:strVal val="1+ppt_h/2"/>
                                          </p:val>
                                        </p:tav>
                                      </p:tavLst>
                                    </p:anim>
                                    <p:set>
                                      <p:cBhvr>
                                        <p:cTn id="45" dur="1" fill="hold">
                                          <p:stCondLst>
                                            <p:cond delay="499"/>
                                          </p:stCondLst>
                                        </p:cTn>
                                        <p:tgtEl>
                                          <p:spTgt spid="3">
                                            <p:txEl>
                                              <p:pRg st="0" end="0"/>
                                            </p:txEl>
                                          </p:spTgt>
                                        </p:tgtEl>
                                        <p:attrNameLst>
                                          <p:attrName>style.visibility</p:attrName>
                                        </p:attrNameLst>
                                      </p:cBhvr>
                                      <p:to>
                                        <p:strVal val="hidden"/>
                                      </p:to>
                                    </p:set>
                                  </p:childTnLst>
                                </p:cTn>
                              </p:par>
                              <p:par>
                                <p:cTn id="46" presetID="2" presetClass="exit" presetSubtype="4" fill="hold" nodeType="withEffect">
                                  <p:stCondLst>
                                    <p:cond delay="0"/>
                                  </p:stCondLst>
                                  <p:childTnLst>
                                    <p:anim calcmode="lin" valueType="num">
                                      <p:cBhvr additive="base">
                                        <p:cTn id="47"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8" dur="500"/>
                                        <p:tgtEl>
                                          <p:spTgt spid="3">
                                            <p:txEl>
                                              <p:pRg st="1" end="1"/>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3">
                                            <p:txEl>
                                              <p:pRg st="1" end="1"/>
                                            </p:txEl>
                                          </p:spTgt>
                                        </p:tgtEl>
                                        <p:attrNameLst>
                                          <p:attrName>style.visibility</p:attrName>
                                        </p:attrNameLst>
                                      </p:cBhvr>
                                      <p:to>
                                        <p:strVal val="hidden"/>
                                      </p:to>
                                    </p:set>
                                  </p:childTnLst>
                                </p:cTn>
                              </p:par>
                              <p:par>
                                <p:cTn id="50" presetID="2" presetClass="exit" presetSubtype="4" fill="hold" nodeType="withEffect">
                                  <p:stCondLst>
                                    <p:cond delay="0"/>
                                  </p:stCondLst>
                                  <p:childTnLst>
                                    <p:anim calcmode="lin" valueType="num">
                                      <p:cBhvr additive="base">
                                        <p:cTn id="51"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2" dur="500"/>
                                        <p:tgtEl>
                                          <p:spTgt spid="3">
                                            <p:txEl>
                                              <p:pRg st="2" end="2"/>
                                            </p:txEl>
                                          </p:spTgt>
                                        </p:tgtEl>
                                        <p:attrNameLst>
                                          <p:attrName>ppt_y</p:attrName>
                                        </p:attrNameLst>
                                      </p:cBhvr>
                                      <p:tavLst>
                                        <p:tav tm="0">
                                          <p:val>
                                            <p:strVal val="ppt_y"/>
                                          </p:val>
                                        </p:tav>
                                        <p:tav tm="100000">
                                          <p:val>
                                            <p:strVal val="1+ppt_h/2"/>
                                          </p:val>
                                        </p:tav>
                                      </p:tavLst>
                                    </p:anim>
                                    <p:set>
                                      <p:cBhvr>
                                        <p:cTn id="53" dur="1" fill="hold">
                                          <p:stCondLst>
                                            <p:cond delay="499"/>
                                          </p:stCondLst>
                                        </p:cTn>
                                        <p:tgtEl>
                                          <p:spTgt spid="3">
                                            <p:txEl>
                                              <p:pRg st="2" end="2"/>
                                            </p:txEl>
                                          </p:spTgt>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6" dur="500"/>
                                        <p:tgtEl>
                                          <p:spTgt spid="3">
                                            <p:txEl>
                                              <p:pRg st="3" end="3"/>
                                            </p:txEl>
                                          </p:spTgt>
                                        </p:tgtEl>
                                        <p:attrNameLst>
                                          <p:attrName>ppt_y</p:attrName>
                                        </p:attrNameLst>
                                      </p:cBhvr>
                                      <p:tavLst>
                                        <p:tav tm="0">
                                          <p:val>
                                            <p:strVal val="ppt_y"/>
                                          </p:val>
                                        </p:tav>
                                        <p:tav tm="100000">
                                          <p:val>
                                            <p:strVal val="1+ppt_h/2"/>
                                          </p:val>
                                        </p:tav>
                                      </p:tavLst>
                                    </p:anim>
                                    <p:set>
                                      <p:cBhvr>
                                        <p:cTn id="57" dur="1" fill="hold">
                                          <p:stCondLst>
                                            <p:cond delay="499"/>
                                          </p:stCondLst>
                                        </p:cTn>
                                        <p:tgtEl>
                                          <p:spTgt spid="3">
                                            <p:txEl>
                                              <p:pRg st="3" end="3"/>
                                            </p:txEl>
                                          </p:spTgt>
                                        </p:tgtEl>
                                        <p:attrNameLst>
                                          <p:attrName>style.visibility</p:attrName>
                                        </p:attrNameLst>
                                      </p:cBhvr>
                                      <p:to>
                                        <p:strVal val="hidden"/>
                                      </p:to>
                                    </p:set>
                                  </p:childTnLst>
                                </p:cTn>
                              </p:par>
                              <p:par>
                                <p:cTn id="58" presetID="2" presetClass="exit" presetSubtype="4" fill="hold" nodeType="withEffect">
                                  <p:stCondLst>
                                    <p:cond delay="0"/>
                                  </p:stCondLst>
                                  <p:childTnLst>
                                    <p:anim calcmode="lin" valueType="num">
                                      <p:cBhvr additive="base">
                                        <p:cTn id="59"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0" dur="500"/>
                                        <p:tgtEl>
                                          <p:spTgt spid="3">
                                            <p:txEl>
                                              <p:pRg st="4" end="4"/>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3">
                                            <p:txEl>
                                              <p:pRg st="4" end="4"/>
                                            </p:txEl>
                                          </p:spTgt>
                                        </p:tgtEl>
                                        <p:attrNameLst>
                                          <p:attrName>style.visibility</p:attrName>
                                        </p:attrNameLst>
                                      </p:cBhvr>
                                      <p:to>
                                        <p:strVal val="hidden"/>
                                      </p:to>
                                    </p:set>
                                  </p:childTnLst>
                                </p:cTn>
                              </p:par>
                              <p:par>
                                <p:cTn id="62" presetID="2" presetClass="exit" presetSubtype="4" fill="hold" nodeType="withEffect">
                                  <p:stCondLst>
                                    <p:cond delay="0"/>
                                  </p:stCondLst>
                                  <p:childTnLst>
                                    <p:anim calcmode="lin" valueType="num">
                                      <p:cBhvr additive="base">
                                        <p:cTn id="63"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4" dur="500"/>
                                        <p:tgtEl>
                                          <p:spTgt spid="3">
                                            <p:txEl>
                                              <p:pRg st="5" end="5"/>
                                            </p:txEl>
                                          </p:spTgt>
                                        </p:tgtEl>
                                        <p:attrNameLst>
                                          <p:attrName>ppt_y</p:attrName>
                                        </p:attrNameLst>
                                      </p:cBhvr>
                                      <p:tavLst>
                                        <p:tav tm="0">
                                          <p:val>
                                            <p:strVal val="ppt_y"/>
                                          </p:val>
                                        </p:tav>
                                        <p:tav tm="100000">
                                          <p:val>
                                            <p:strVal val="1+ppt_h/2"/>
                                          </p:val>
                                        </p:tav>
                                      </p:tavLst>
                                    </p:anim>
                                    <p:set>
                                      <p:cBhvr>
                                        <p:cTn id="65" dur="1" fill="hold">
                                          <p:stCondLst>
                                            <p:cond delay="499"/>
                                          </p:stCondLst>
                                        </p:cTn>
                                        <p:tgtEl>
                                          <p:spTgt spid="3">
                                            <p:txEl>
                                              <p:pRg st="5" end="5"/>
                                            </p:txEl>
                                          </p:spTgt>
                                        </p:tgtEl>
                                        <p:attrNameLst>
                                          <p:attrName>style.visibility</p:attrName>
                                        </p:attrNameLst>
                                      </p:cBhvr>
                                      <p:to>
                                        <p:strVal val="hidden"/>
                                      </p:to>
                                    </p:set>
                                  </p:childTnLst>
                                </p:cTn>
                              </p:par>
                              <p:par>
                                <p:cTn id="66" presetID="2" presetClass="exit" presetSubtype="4" fill="hold" nodeType="withEffect">
                                  <p:stCondLst>
                                    <p:cond delay="0"/>
                                  </p:stCondLst>
                                  <p:childTnLst>
                                    <p:anim calcmode="lin" valueType="num">
                                      <p:cBhvr additive="base">
                                        <p:cTn id="67" dur="500"/>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8" dur="500"/>
                                        <p:tgtEl>
                                          <p:spTgt spid="3">
                                            <p:txEl>
                                              <p:pRg st="6" end="6"/>
                                            </p:txEl>
                                          </p:spTgt>
                                        </p:tgtEl>
                                        <p:attrNameLst>
                                          <p:attrName>ppt_y</p:attrName>
                                        </p:attrNameLst>
                                      </p:cBhvr>
                                      <p:tavLst>
                                        <p:tav tm="0">
                                          <p:val>
                                            <p:strVal val="ppt_y"/>
                                          </p:val>
                                        </p:tav>
                                        <p:tav tm="100000">
                                          <p:val>
                                            <p:strVal val="1+ppt_h/2"/>
                                          </p:val>
                                        </p:tav>
                                      </p:tavLst>
                                    </p:anim>
                                    <p:set>
                                      <p:cBhvr>
                                        <p:cTn id="69"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55" presetClass="entr" presetSubtype="0"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p:cTn id="74" dur="1000" fill="hold"/>
                                        <p:tgtEl>
                                          <p:spTgt spid="4"/>
                                        </p:tgtEl>
                                        <p:attrNameLst>
                                          <p:attrName>ppt_w</p:attrName>
                                        </p:attrNameLst>
                                      </p:cBhvr>
                                      <p:tavLst>
                                        <p:tav tm="0">
                                          <p:val>
                                            <p:strVal val="#ppt_w*0.70"/>
                                          </p:val>
                                        </p:tav>
                                        <p:tav tm="100000">
                                          <p:val>
                                            <p:strVal val="#ppt_w"/>
                                          </p:val>
                                        </p:tav>
                                      </p:tavLst>
                                    </p:anim>
                                    <p:anim calcmode="lin" valueType="num">
                                      <p:cBhvr>
                                        <p:cTn id="75" dur="1000" fill="hold"/>
                                        <p:tgtEl>
                                          <p:spTgt spid="4"/>
                                        </p:tgtEl>
                                        <p:attrNameLst>
                                          <p:attrName>ppt_h</p:attrName>
                                        </p:attrNameLst>
                                      </p:cBhvr>
                                      <p:tavLst>
                                        <p:tav tm="0">
                                          <p:val>
                                            <p:strVal val="#ppt_h"/>
                                          </p:val>
                                        </p:tav>
                                        <p:tav tm="100000">
                                          <p:val>
                                            <p:strVal val="#ppt_h"/>
                                          </p:val>
                                        </p:tav>
                                      </p:tavLst>
                                    </p:anim>
                                    <p:animEffect transition="in" filter="fade">
                                      <p:cBhvr>
                                        <p:cTn id="76" dur="1000"/>
                                        <p:tgtEl>
                                          <p:spTgt spid="4"/>
                                        </p:tgtEl>
                                      </p:cBhvr>
                                    </p:animEffect>
                                  </p:childTnLst>
                                </p:cTn>
                              </p:par>
                              <p:par>
                                <p:cTn id="77" presetID="55" presetClass="entr" presetSubtype="0"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p:cTn id="79" dur="1000" fill="hold"/>
                                        <p:tgtEl>
                                          <p:spTgt spid="7"/>
                                        </p:tgtEl>
                                        <p:attrNameLst>
                                          <p:attrName>ppt_w</p:attrName>
                                        </p:attrNameLst>
                                      </p:cBhvr>
                                      <p:tavLst>
                                        <p:tav tm="0">
                                          <p:val>
                                            <p:strVal val="#ppt_w*0.70"/>
                                          </p:val>
                                        </p:tav>
                                        <p:tav tm="100000">
                                          <p:val>
                                            <p:strVal val="#ppt_w"/>
                                          </p:val>
                                        </p:tav>
                                      </p:tavLst>
                                    </p:anim>
                                    <p:anim calcmode="lin" valueType="num">
                                      <p:cBhvr>
                                        <p:cTn id="80" dur="1000" fill="hold"/>
                                        <p:tgtEl>
                                          <p:spTgt spid="7"/>
                                        </p:tgtEl>
                                        <p:attrNameLst>
                                          <p:attrName>ppt_h</p:attrName>
                                        </p:attrNameLst>
                                      </p:cBhvr>
                                      <p:tavLst>
                                        <p:tav tm="0">
                                          <p:val>
                                            <p:strVal val="#ppt_h"/>
                                          </p:val>
                                        </p:tav>
                                        <p:tav tm="100000">
                                          <p:val>
                                            <p:strVal val="#ppt_h"/>
                                          </p:val>
                                        </p:tav>
                                      </p:tavLst>
                                    </p:anim>
                                    <p:animEffect transition="in" filter="fade">
                                      <p:cBhvr>
                                        <p:cTn id="81" dur="1000"/>
                                        <p:tgtEl>
                                          <p:spTgt spid="7"/>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5"/>
                                        </p:tgtEl>
                                        <p:attrNameLst>
                                          <p:attrName>style.visibility</p:attrName>
                                        </p:attrNameLst>
                                      </p:cBhvr>
                                      <p:to>
                                        <p:strVal val="visible"/>
                                      </p:to>
                                    </p:set>
                                    <p:anim calcmode="lin" valueType="num">
                                      <p:cBhvr>
                                        <p:cTn id="86" dur="1000" fill="hold"/>
                                        <p:tgtEl>
                                          <p:spTgt spid="5"/>
                                        </p:tgtEl>
                                        <p:attrNameLst>
                                          <p:attrName>ppt_w</p:attrName>
                                        </p:attrNameLst>
                                      </p:cBhvr>
                                      <p:tavLst>
                                        <p:tav tm="0">
                                          <p:val>
                                            <p:strVal val="#ppt_w*0.70"/>
                                          </p:val>
                                        </p:tav>
                                        <p:tav tm="100000">
                                          <p:val>
                                            <p:strVal val="#ppt_w"/>
                                          </p:val>
                                        </p:tav>
                                      </p:tavLst>
                                    </p:anim>
                                    <p:anim calcmode="lin" valueType="num">
                                      <p:cBhvr>
                                        <p:cTn id="87" dur="1000" fill="hold"/>
                                        <p:tgtEl>
                                          <p:spTgt spid="5"/>
                                        </p:tgtEl>
                                        <p:attrNameLst>
                                          <p:attrName>ppt_h</p:attrName>
                                        </p:attrNameLst>
                                      </p:cBhvr>
                                      <p:tavLst>
                                        <p:tav tm="0">
                                          <p:val>
                                            <p:strVal val="#ppt_h"/>
                                          </p:val>
                                        </p:tav>
                                        <p:tav tm="100000">
                                          <p:val>
                                            <p:strVal val="#ppt_h"/>
                                          </p:val>
                                        </p:tav>
                                      </p:tavLst>
                                    </p:anim>
                                    <p:animEffect transition="in" filter="fade">
                                      <p:cBhvr>
                                        <p:cTn id="88" dur="1000"/>
                                        <p:tgtEl>
                                          <p:spTgt spid="5"/>
                                        </p:tgtEl>
                                      </p:cBhvr>
                                    </p:animEffect>
                                  </p:childTnLst>
                                </p:cTn>
                              </p:par>
                              <p:par>
                                <p:cTn id="89" presetID="55" presetClass="entr" presetSubtype="0" fill="hold" grpId="0" nodeType="with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1000" fill="hold"/>
                                        <p:tgtEl>
                                          <p:spTgt spid="8"/>
                                        </p:tgtEl>
                                        <p:attrNameLst>
                                          <p:attrName>ppt_w</p:attrName>
                                        </p:attrNameLst>
                                      </p:cBhvr>
                                      <p:tavLst>
                                        <p:tav tm="0">
                                          <p:val>
                                            <p:strVal val="#ppt_w*0.70"/>
                                          </p:val>
                                        </p:tav>
                                        <p:tav tm="100000">
                                          <p:val>
                                            <p:strVal val="#ppt_w"/>
                                          </p:val>
                                        </p:tav>
                                      </p:tavLst>
                                    </p:anim>
                                    <p:anim calcmode="lin" valueType="num">
                                      <p:cBhvr>
                                        <p:cTn id="92" dur="1000" fill="hold"/>
                                        <p:tgtEl>
                                          <p:spTgt spid="8"/>
                                        </p:tgtEl>
                                        <p:attrNameLst>
                                          <p:attrName>ppt_h</p:attrName>
                                        </p:attrNameLst>
                                      </p:cBhvr>
                                      <p:tavLst>
                                        <p:tav tm="0">
                                          <p:val>
                                            <p:strVal val="#ppt_h"/>
                                          </p:val>
                                        </p:tav>
                                        <p:tav tm="100000">
                                          <p:val>
                                            <p:strVal val="#ppt_h"/>
                                          </p:val>
                                        </p:tav>
                                      </p:tavLst>
                                    </p:anim>
                                    <p:animEffect transition="in" filter="fade">
                                      <p:cBhvr>
                                        <p:cTn id="9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2071678"/>
            <a:ext cx="8072494" cy="5643602"/>
          </a:xfrm>
        </p:spPr>
        <p:txBody>
          <a:bodyPr/>
          <a:lstStyle/>
          <a:p>
            <a:pPr>
              <a:buNone/>
            </a:pPr>
            <a:r>
              <a:rPr lang="fr-FR" b="1" dirty="0" smtClean="0">
                <a:latin typeface="Times New Roman" pitchFamily="18" charset="0"/>
                <a:cs typeface="Times New Roman" pitchFamily="18" charset="0"/>
              </a:rPr>
              <a:t>b) Chez le rat:</a:t>
            </a:r>
            <a:endParaRPr lang="fr-FR" dirty="0" smtClean="0">
              <a:latin typeface="Times New Roman" pitchFamily="18" charset="0"/>
              <a:cs typeface="Times New Roman" pitchFamily="18" charset="0"/>
            </a:endParaRPr>
          </a:p>
          <a:p>
            <a:pPr algn="just" eaLnBrk="1" hangingPunct="1">
              <a:buFont typeface="Wingdings 2" pitchFamily="18" charset="2"/>
              <a:buNone/>
            </a:pPr>
            <a:r>
              <a:rPr lang="fr-FR" sz="2800" dirty="0" smtClean="0">
                <a:latin typeface="Times New Roman" pitchFamily="18" charset="0"/>
                <a:cs typeface="Times New Roman" pitchFamily="18" charset="0"/>
              </a:rPr>
              <a:t>Il est en général difficile de faire</a:t>
            </a:r>
          </a:p>
          <a:p>
            <a:pPr algn="just" eaLnBrk="1" hangingPunct="1">
              <a:buFont typeface="Wingdings 2" pitchFamily="18" charset="2"/>
              <a:buNone/>
            </a:pPr>
            <a:r>
              <a:rPr lang="fr-FR" sz="2800" dirty="0" smtClean="0">
                <a:latin typeface="Times New Roman" pitchFamily="18" charset="0"/>
                <a:cs typeface="Times New Roman" pitchFamily="18" charset="0"/>
              </a:rPr>
              <a:t> seul une injection SC chez le rat.</a:t>
            </a:r>
          </a:p>
          <a:p>
            <a:pPr algn="just" eaLnBrk="1" hangingPunct="1">
              <a:buFont typeface="Wingdings 2" pitchFamily="18" charset="2"/>
              <a:buNone/>
            </a:pPr>
            <a:r>
              <a:rPr lang="fr-FR" sz="2800" dirty="0" smtClean="0">
                <a:latin typeface="Times New Roman" pitchFamily="18" charset="0"/>
                <a:cs typeface="Times New Roman" pitchFamily="18" charset="0"/>
              </a:rPr>
              <a:t> Une personne le présente donc </a:t>
            </a:r>
          </a:p>
          <a:p>
            <a:pPr algn="just" eaLnBrk="1" hangingPunct="1">
              <a:buFont typeface="Wingdings 2" pitchFamily="18" charset="2"/>
              <a:buNone/>
            </a:pPr>
            <a:r>
              <a:rPr lang="fr-FR" sz="2800" dirty="0" smtClean="0">
                <a:latin typeface="Times New Roman" pitchFamily="18" charset="0"/>
                <a:cs typeface="Times New Roman" pitchFamily="18" charset="0"/>
              </a:rPr>
              <a:t>étiré ; une de ses mains tenant </a:t>
            </a:r>
          </a:p>
          <a:p>
            <a:pPr algn="just" eaLnBrk="1" hangingPunct="1">
              <a:buFont typeface="Wingdings 2" pitchFamily="18" charset="2"/>
              <a:buNone/>
            </a:pPr>
            <a:r>
              <a:rPr lang="fr-FR" sz="2800" dirty="0" smtClean="0">
                <a:latin typeface="Times New Roman" pitchFamily="18" charset="0"/>
                <a:cs typeface="Times New Roman" pitchFamily="18" charset="0"/>
              </a:rPr>
              <a:t>la tête, l’autre les pattes postérieures</a:t>
            </a:r>
          </a:p>
          <a:p>
            <a:pPr algn="just" eaLnBrk="1" hangingPunct="1">
              <a:buFont typeface="Wingdings 2" pitchFamily="18" charset="2"/>
              <a:buNone/>
            </a:pPr>
            <a:r>
              <a:rPr lang="fr-FR" sz="2800" dirty="0" smtClean="0">
                <a:latin typeface="Times New Roman" pitchFamily="18" charset="0"/>
                <a:cs typeface="Times New Roman" pitchFamily="18" charset="0"/>
              </a:rPr>
              <a:t> et la queue, présentant le flanc,</a:t>
            </a:r>
          </a:p>
          <a:p>
            <a:pPr algn="just" eaLnBrk="1" hangingPunct="1">
              <a:buFont typeface="Wingdings 2" pitchFamily="18" charset="2"/>
              <a:buNone/>
            </a:pPr>
            <a:r>
              <a:rPr lang="fr-FR" sz="2800" dirty="0" smtClean="0">
                <a:latin typeface="Times New Roman" pitchFamily="18" charset="0"/>
                <a:cs typeface="Times New Roman" pitchFamily="18" charset="0"/>
              </a:rPr>
              <a:t> le dos ou la nuque à l’opérateur.</a:t>
            </a:r>
          </a:p>
          <a:p>
            <a:endParaRPr lang="fr-FR" dirty="0"/>
          </a:p>
        </p:txBody>
      </p:sp>
      <p:sp>
        <p:nvSpPr>
          <p:cNvPr id="5" name="Espace réservé du numéro de diapositive 4"/>
          <p:cNvSpPr>
            <a:spLocks noGrp="1"/>
          </p:cNvSpPr>
          <p:nvPr>
            <p:ph type="sldNum" sz="quarter" idx="11"/>
          </p:nvPr>
        </p:nvSpPr>
        <p:spPr/>
        <p:txBody>
          <a:bodyPr/>
          <a:lstStyle/>
          <a:p>
            <a:pPr>
              <a:defRPr/>
            </a:pPr>
            <a:fld id="{308CB7FC-EC2D-49F1-BD3D-F09AA393ADAD}" type="slidenum">
              <a:rPr lang="fr-FR" smtClean="0"/>
              <a:pPr>
                <a:defRPr/>
              </a:pPr>
              <a:t>45</a:t>
            </a:fld>
            <a:endParaRPr lang="fr-FR"/>
          </a:p>
        </p:txBody>
      </p:sp>
      <p:sp>
        <p:nvSpPr>
          <p:cNvPr id="6" name="ZoneTexte 5"/>
          <p:cNvSpPr txBox="1"/>
          <p:nvPr/>
        </p:nvSpPr>
        <p:spPr>
          <a:xfrm>
            <a:off x="5929322" y="6072206"/>
            <a:ext cx="2577950" cy="338554"/>
          </a:xfrm>
          <a:prstGeom prst="rect">
            <a:avLst/>
          </a:prstGeom>
          <a:noFill/>
          <a:ln>
            <a:solidFill>
              <a:schemeClr val="tx1"/>
            </a:solidFill>
          </a:ln>
        </p:spPr>
        <p:txBody>
          <a:bodyPr wrap="none" rtlCol="0">
            <a:spAutoFit/>
          </a:bodyPr>
          <a:lstStyle/>
          <a:p>
            <a:r>
              <a:rPr lang="fr-FR" sz="1600" dirty="0" err="1" smtClean="0">
                <a:latin typeface="Times New Roman" pitchFamily="18" charset="0"/>
                <a:cs typeface="Times New Roman" pitchFamily="18" charset="0"/>
              </a:rPr>
              <a:t>Fig</a:t>
            </a:r>
            <a:r>
              <a:rPr lang="fr-FR" sz="1600"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25: </a:t>
            </a:r>
            <a:r>
              <a:rPr lang="fr-FR" sz="1600" dirty="0" smtClean="0">
                <a:latin typeface="Times New Roman" pitchFamily="18" charset="0"/>
                <a:cs typeface="Times New Roman" pitchFamily="18" charset="0"/>
              </a:rPr>
              <a:t>la voie SC chez le rat</a:t>
            </a:r>
          </a:p>
        </p:txBody>
      </p:sp>
      <p:pic>
        <p:nvPicPr>
          <p:cNvPr id="7" name="Picture 5" descr="E:\NADJET\pharmaco\tp\photo1\Photo 014.jpg"/>
          <p:cNvPicPr>
            <a:picLocks noChangeAspect="1" noChangeArrowheads="1"/>
          </p:cNvPicPr>
          <p:nvPr/>
        </p:nvPicPr>
        <p:blipFill>
          <a:blip r:embed="rId3" cstate="print"/>
          <a:srcRect/>
          <a:stretch>
            <a:fillRect/>
          </a:stretch>
        </p:blipFill>
        <p:spPr bwMode="auto">
          <a:xfrm>
            <a:off x="5429256" y="1939785"/>
            <a:ext cx="3357592" cy="4132421"/>
          </a:xfrm>
          <a:prstGeom prst="rect">
            <a:avLst/>
          </a:prstGeom>
          <a:ln>
            <a:noFill/>
          </a:ln>
          <a:effectLst>
            <a:softEdge rad="112500"/>
          </a:effectLst>
        </p:spPr>
      </p:pic>
      <p:sp>
        <p:nvSpPr>
          <p:cNvPr id="8"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9"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oupe 9"/>
          <p:cNvGrpSpPr/>
          <p:nvPr/>
        </p:nvGrpSpPr>
        <p:grpSpPr>
          <a:xfrm>
            <a:off x="1464090" y="1142984"/>
            <a:ext cx="6215820" cy="661513"/>
            <a:chOff x="928336" y="1506780"/>
            <a:chExt cx="6215820" cy="661513"/>
          </a:xfrm>
        </p:grpSpPr>
        <p:sp>
          <p:nvSpPr>
            <p:cNvPr id="11" name="Rectangle à coins arrondis 10"/>
            <p:cNvSpPr/>
            <p:nvPr/>
          </p:nvSpPr>
          <p:spPr>
            <a:xfrm>
              <a:off x="928336" y="1506780"/>
              <a:ext cx="6215820" cy="661513"/>
            </a:xfrm>
            <a:prstGeom prst="roundRect">
              <a:avLst>
                <a:gd name="adj" fmla="val 1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2" name="Rectangle 11"/>
            <p:cNvSpPr/>
            <p:nvPr/>
          </p:nvSpPr>
          <p:spPr>
            <a:xfrm>
              <a:off x="947711" y="152615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Administration – Inoculation</a:t>
              </a:r>
              <a:endParaRPr lang="fr-FR" sz="2000" kern="1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55"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strVal val="#ppt_w*0.70"/>
                                          </p:val>
                                        </p:tav>
                                        <p:tav tm="100000">
                                          <p:val>
                                            <p:strVal val="#ppt_w"/>
                                          </p:val>
                                        </p:tav>
                                      </p:tavLst>
                                    </p:anim>
                                    <p:anim calcmode="lin" valueType="num">
                                      <p:cBhvr>
                                        <p:cTn id="48" dur="1000" fill="hold"/>
                                        <p:tgtEl>
                                          <p:spTgt spid="6"/>
                                        </p:tgtEl>
                                        <p:attrNameLst>
                                          <p:attrName>ppt_h</p:attrName>
                                        </p:attrNameLst>
                                      </p:cBhvr>
                                      <p:tavLst>
                                        <p:tav tm="0">
                                          <p:val>
                                            <p:strVal val="#ppt_h"/>
                                          </p:val>
                                        </p:tav>
                                        <p:tav tm="100000">
                                          <p:val>
                                            <p:strVal val="#ppt_h"/>
                                          </p:val>
                                        </p:tav>
                                      </p:tavLst>
                                    </p:anim>
                                    <p:animEffect transition="in" filter="fade">
                                      <p:cBhvr>
                                        <p:cTn id="49" dur="1000"/>
                                        <p:tgtEl>
                                          <p:spTgt spid="6"/>
                                        </p:tgtEl>
                                      </p:cBhvr>
                                    </p:animEffect>
                                  </p:childTnLst>
                                </p:cTn>
                              </p:par>
                              <p:par>
                                <p:cTn id="50" presetID="55"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1000" fill="hold"/>
                                        <p:tgtEl>
                                          <p:spTgt spid="7"/>
                                        </p:tgtEl>
                                        <p:attrNameLst>
                                          <p:attrName>ppt_w</p:attrName>
                                        </p:attrNameLst>
                                      </p:cBhvr>
                                      <p:tavLst>
                                        <p:tav tm="0">
                                          <p:val>
                                            <p:strVal val="#ppt_w*0.70"/>
                                          </p:val>
                                        </p:tav>
                                        <p:tav tm="100000">
                                          <p:val>
                                            <p:strVal val="#ppt_w"/>
                                          </p:val>
                                        </p:tav>
                                      </p:tavLst>
                                    </p:anim>
                                    <p:anim calcmode="lin" valueType="num">
                                      <p:cBhvr>
                                        <p:cTn id="53" dur="1000" fill="hold"/>
                                        <p:tgtEl>
                                          <p:spTgt spid="7"/>
                                        </p:tgtEl>
                                        <p:attrNameLst>
                                          <p:attrName>ppt_h</p:attrName>
                                        </p:attrNameLst>
                                      </p:cBhvr>
                                      <p:tavLst>
                                        <p:tav tm="0">
                                          <p:val>
                                            <p:strVal val="#ppt_h"/>
                                          </p:val>
                                        </p:tav>
                                        <p:tav tm="100000">
                                          <p:val>
                                            <p:strVal val="#ppt_h"/>
                                          </p:val>
                                        </p:tav>
                                      </p:tavLst>
                                    </p:anim>
                                    <p:animEffect transition="in" filter="fade">
                                      <p:cBhvr>
                                        <p:cTn id="5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571744"/>
            <a:ext cx="7929618" cy="3571900"/>
          </a:xfrm>
        </p:spPr>
        <p:txBody>
          <a:bodyPr>
            <a:normAutofit fontScale="77500" lnSpcReduction="20000"/>
          </a:bodyPr>
          <a:lstStyle/>
          <a:p>
            <a:pPr>
              <a:buNone/>
            </a:pPr>
            <a:r>
              <a:rPr lang="fr-FR" b="1" dirty="0" smtClean="0">
                <a:latin typeface="Times New Roman" pitchFamily="18" charset="0"/>
                <a:cs typeface="Times New Roman" pitchFamily="18" charset="0"/>
              </a:rPr>
              <a:t>c) Chez le cobaye:</a:t>
            </a:r>
          </a:p>
          <a:p>
            <a:pPr algn="just" eaLnBrk="1" hangingPunct="1">
              <a:buFont typeface="Wingdings 2" pitchFamily="18" charset="2"/>
              <a:buNone/>
            </a:pPr>
            <a:r>
              <a:rPr lang="fr-FR" sz="2800" dirty="0" smtClean="0">
                <a:latin typeface="Times New Roman" pitchFamily="18" charset="0"/>
                <a:cs typeface="Times New Roman" pitchFamily="18" charset="0"/>
              </a:rPr>
              <a:t>Avec la main gauche, tenir le cobaye appuyé sur une table.</a:t>
            </a:r>
          </a:p>
          <a:p>
            <a:pPr algn="just" eaLnBrk="1" hangingPunct="1">
              <a:buFont typeface="Wingdings 2" pitchFamily="18" charset="2"/>
              <a:buNone/>
            </a:pPr>
            <a:r>
              <a:rPr lang="fr-FR" sz="2800" dirty="0" smtClean="0">
                <a:latin typeface="Times New Roman" pitchFamily="18" charset="0"/>
                <a:cs typeface="Times New Roman" pitchFamily="18" charset="0"/>
              </a:rPr>
              <a:t>Introduire l’aiguille sous la peau du flanc, de la nuque ou </a:t>
            </a:r>
          </a:p>
          <a:p>
            <a:pPr algn="just" eaLnBrk="1" hangingPunct="1">
              <a:buFont typeface="Wingdings 2" pitchFamily="18" charset="2"/>
              <a:buNone/>
            </a:pPr>
            <a:r>
              <a:rPr lang="fr-FR" sz="2800" dirty="0" smtClean="0">
                <a:latin typeface="Times New Roman" pitchFamily="18" charset="0"/>
                <a:cs typeface="Times New Roman" pitchFamily="18" charset="0"/>
              </a:rPr>
              <a:t>du dos.</a:t>
            </a:r>
          </a:p>
          <a:p>
            <a:pPr algn="just" eaLnBrk="1" hangingPunct="1">
              <a:buNone/>
            </a:pPr>
            <a:endParaRPr lang="fr-FR" sz="2800" b="1" dirty="0" smtClean="0">
              <a:latin typeface="Times New Roman" pitchFamily="18" charset="0"/>
              <a:cs typeface="Times New Roman" pitchFamily="18" charset="0"/>
            </a:endParaRPr>
          </a:p>
          <a:p>
            <a:pPr algn="just" eaLnBrk="1" hangingPunct="1">
              <a:buNone/>
            </a:pPr>
            <a:r>
              <a:rPr lang="fr-FR" b="1" dirty="0" smtClean="0">
                <a:latin typeface="Times New Roman" pitchFamily="18" charset="0"/>
                <a:cs typeface="Times New Roman" pitchFamily="18" charset="0"/>
              </a:rPr>
              <a:t>d) Chez le lapin:</a:t>
            </a:r>
            <a:endParaRPr lang="fr-FR" sz="2800" dirty="0" smtClean="0">
              <a:latin typeface="Times New Roman" pitchFamily="18" charset="0"/>
              <a:cs typeface="Times New Roman" pitchFamily="18" charset="0"/>
            </a:endParaRPr>
          </a:p>
          <a:p>
            <a:pPr algn="just" eaLnBrk="1" hangingPunct="1">
              <a:buFont typeface="Wingdings 2" pitchFamily="18" charset="2"/>
              <a:buNone/>
            </a:pPr>
            <a:r>
              <a:rPr lang="fr-FR" sz="2800" dirty="0" smtClean="0">
                <a:latin typeface="Times New Roman" pitchFamily="18" charset="0"/>
                <a:cs typeface="Times New Roman" pitchFamily="18" charset="0"/>
              </a:rPr>
              <a:t>Faire tenir l’animal sur le flanc, appuyé sur la table, par une autre personne, présentant l’animal en extension.</a:t>
            </a:r>
          </a:p>
          <a:p>
            <a:pPr algn="just" eaLnBrk="1" hangingPunct="1">
              <a:buFont typeface="Wingdings 2" pitchFamily="18" charset="2"/>
              <a:buNone/>
            </a:pPr>
            <a:r>
              <a:rPr lang="fr-FR" sz="2800" dirty="0" smtClean="0">
                <a:latin typeface="Times New Roman" pitchFamily="18" charset="0"/>
                <a:cs typeface="Times New Roman" pitchFamily="18" charset="0"/>
              </a:rPr>
              <a:t>Introduire l’aiguille sous la peau du flanc. Il faut sentir glisser librement avant d’injecter.</a:t>
            </a:r>
          </a:p>
          <a:p>
            <a:pPr algn="just" eaLnBrk="1" hangingPunct="1">
              <a:buFont typeface="Wingdings 2" pitchFamily="18" charset="2"/>
              <a:buNone/>
            </a:pPr>
            <a:endParaRPr lang="fr-FR" sz="2800" dirty="0" smtClean="0">
              <a:latin typeface="Times New Roman" pitchFamily="18" charset="0"/>
              <a:cs typeface="Times New Roman" pitchFamily="18" charset="0"/>
            </a:endParaRPr>
          </a:p>
          <a:p>
            <a:pPr>
              <a:buNone/>
            </a:pPr>
            <a:endParaRPr lang="fr-FR" b="1" dirty="0" smtClean="0">
              <a:latin typeface="Times New Roman" pitchFamily="18" charset="0"/>
              <a:cs typeface="Times New Roman" pitchFamily="18" charset="0"/>
            </a:endParaRPr>
          </a:p>
          <a:p>
            <a:endParaRPr lang="fr-FR" dirty="0"/>
          </a:p>
        </p:txBody>
      </p:sp>
      <p:sp>
        <p:nvSpPr>
          <p:cNvPr id="4" name="Espace réservé du numéro de diapositive 3"/>
          <p:cNvSpPr>
            <a:spLocks noGrp="1"/>
          </p:cNvSpPr>
          <p:nvPr>
            <p:ph type="sldNum" sz="quarter" idx="11"/>
          </p:nvPr>
        </p:nvSpPr>
        <p:spPr/>
        <p:txBody>
          <a:bodyPr/>
          <a:lstStyle/>
          <a:p>
            <a:pPr>
              <a:defRPr/>
            </a:pPr>
            <a:fld id="{308CB7FC-EC2D-49F1-BD3D-F09AA393ADAD}" type="slidenum">
              <a:rPr lang="fr-FR" smtClean="0"/>
              <a:pPr>
                <a:defRPr/>
              </a:pPr>
              <a:t>46</a:t>
            </a:fld>
            <a:endParaRPr lang="fr-FR"/>
          </a:p>
        </p:txBody>
      </p:sp>
      <p:sp>
        <p:nvSpPr>
          <p:cNvPr id="5"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6"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e 6"/>
          <p:cNvGrpSpPr/>
          <p:nvPr/>
        </p:nvGrpSpPr>
        <p:grpSpPr>
          <a:xfrm>
            <a:off x="1464090" y="1142984"/>
            <a:ext cx="6215820" cy="661513"/>
            <a:chOff x="928336" y="1506780"/>
            <a:chExt cx="6215820" cy="661513"/>
          </a:xfrm>
        </p:grpSpPr>
        <p:sp>
          <p:nvSpPr>
            <p:cNvPr id="8" name="Rectangle à coins arrondis 7"/>
            <p:cNvSpPr/>
            <p:nvPr/>
          </p:nvSpPr>
          <p:spPr>
            <a:xfrm>
              <a:off x="928336" y="1506780"/>
              <a:ext cx="6215820" cy="661513"/>
            </a:xfrm>
            <a:prstGeom prst="roundRect">
              <a:avLst>
                <a:gd name="adj" fmla="val 1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9" name="Rectangle 8"/>
            <p:cNvSpPr/>
            <p:nvPr/>
          </p:nvSpPr>
          <p:spPr>
            <a:xfrm>
              <a:off x="947711" y="152615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Administration – Inoculation</a:t>
              </a:r>
              <a:endParaRPr lang="fr-FR" sz="2000" kern="1200" dirty="0"/>
            </a:p>
          </p:txBody>
        </p:sp>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2500306"/>
            <a:ext cx="7715304" cy="3357586"/>
          </a:xfrm>
        </p:spPr>
        <p:txBody>
          <a:bodyPr>
            <a:normAutofit fontScale="92500" lnSpcReduction="20000"/>
          </a:bodyPr>
          <a:lstStyle/>
          <a:p>
            <a:pPr>
              <a:buFont typeface="Wingdings" pitchFamily="2" charset="2"/>
              <a:buChar char="v"/>
            </a:pPr>
            <a:r>
              <a:rPr lang="fr-FR" u="sng" dirty="0" smtClean="0">
                <a:solidFill>
                  <a:srgbClr val="00B050"/>
                </a:solidFill>
                <a:latin typeface="Times New Roman" pitchFamily="18" charset="0"/>
                <a:cs typeface="Times New Roman" pitchFamily="18" charset="0"/>
              </a:rPr>
              <a:t>La voie intramusculaire:</a:t>
            </a:r>
            <a:endParaRPr lang="fr-FR" u="sng" dirty="0" smtClean="0">
              <a:latin typeface="Times New Roman" pitchFamily="18" charset="0"/>
              <a:cs typeface="Times New Roman" pitchFamily="18" charset="0"/>
            </a:endParaRPr>
          </a:p>
          <a:p>
            <a:pPr algn="just" eaLnBrk="1" hangingPunct="1">
              <a:buFont typeface="Wingdings 2" pitchFamily="18" charset="2"/>
              <a:buNone/>
            </a:pPr>
            <a:r>
              <a:rPr lang="fr-FR" dirty="0" smtClean="0">
                <a:latin typeface="Times New Roman" pitchFamily="18" charset="0"/>
                <a:cs typeface="Times New Roman" pitchFamily="18" charset="0"/>
              </a:rPr>
              <a:t>Le muscle strié est fortement vascularisé, ce qui permet une diffusion plus rapide que par la voie sous cutanée. Cependant, certaines substances nécrosantes ne sont pas injectables par cette voie. Le principal accident à redouter est la piqure d’une veine, ce qui détermine une embolie si le produit est insoluble.</a:t>
            </a:r>
          </a:p>
          <a:p>
            <a:pPr eaLnBrk="1" hangingPunct="1"/>
            <a:endParaRPr lang="fr-FR" dirty="0" smtClean="0">
              <a:latin typeface="Times New Roman" pitchFamily="18" charset="0"/>
              <a:cs typeface="Times New Roman" pitchFamily="18" charset="0"/>
            </a:endParaRPr>
          </a:p>
          <a:p>
            <a:pPr>
              <a:buNone/>
            </a:pPr>
            <a:endParaRPr lang="fr-FR" dirty="0">
              <a:solidFill>
                <a:srgbClr val="00B050"/>
              </a:solidFill>
              <a:latin typeface="Times New Roman" pitchFamily="18" charset="0"/>
              <a:cs typeface="Times New Roman" pitchFamily="18" charset="0"/>
            </a:endParaRPr>
          </a:p>
        </p:txBody>
      </p:sp>
      <p:sp>
        <p:nvSpPr>
          <p:cNvPr id="4" name="Espace réservé du numéro de diapositive 3"/>
          <p:cNvSpPr>
            <a:spLocks noGrp="1"/>
          </p:cNvSpPr>
          <p:nvPr>
            <p:ph type="sldNum" sz="quarter" idx="11"/>
          </p:nvPr>
        </p:nvSpPr>
        <p:spPr/>
        <p:txBody>
          <a:bodyPr/>
          <a:lstStyle/>
          <a:p>
            <a:pPr>
              <a:defRPr/>
            </a:pPr>
            <a:fld id="{308CB7FC-EC2D-49F1-BD3D-F09AA393ADAD}" type="slidenum">
              <a:rPr lang="fr-FR" smtClean="0"/>
              <a:pPr>
                <a:defRPr/>
              </a:pPr>
              <a:t>47</a:t>
            </a:fld>
            <a:endParaRPr lang="fr-FR"/>
          </a:p>
        </p:txBody>
      </p:sp>
      <p:sp>
        <p:nvSpPr>
          <p:cNvPr id="5"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6"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e 6"/>
          <p:cNvGrpSpPr/>
          <p:nvPr/>
        </p:nvGrpSpPr>
        <p:grpSpPr>
          <a:xfrm>
            <a:off x="1464090" y="1142984"/>
            <a:ext cx="6215820" cy="661513"/>
            <a:chOff x="928336" y="1506780"/>
            <a:chExt cx="6215820" cy="661513"/>
          </a:xfrm>
        </p:grpSpPr>
        <p:sp>
          <p:nvSpPr>
            <p:cNvPr id="8" name="Rectangle à coins arrondis 7"/>
            <p:cNvSpPr/>
            <p:nvPr/>
          </p:nvSpPr>
          <p:spPr>
            <a:xfrm>
              <a:off x="928336" y="1506780"/>
              <a:ext cx="6215820" cy="661513"/>
            </a:xfrm>
            <a:prstGeom prst="roundRect">
              <a:avLst>
                <a:gd name="adj" fmla="val 1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9" name="Rectangle 8"/>
            <p:cNvSpPr/>
            <p:nvPr/>
          </p:nvSpPr>
          <p:spPr>
            <a:xfrm>
              <a:off x="947711" y="152615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Administration – Inoculation</a:t>
              </a:r>
              <a:endParaRPr lang="fr-FR" sz="2000" kern="1200" dirty="0"/>
            </a:p>
          </p:txBody>
        </p:sp>
      </p:gr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143116"/>
            <a:ext cx="6858048" cy="4143404"/>
          </a:xfrm>
        </p:spPr>
        <p:txBody>
          <a:bodyPr>
            <a:normAutofit fontScale="85000" lnSpcReduction="20000"/>
          </a:bodyPr>
          <a:lstStyle/>
          <a:p>
            <a:pPr marL="651510" indent="-514350" algn="just" eaLnBrk="1" fontAlgn="auto" hangingPunct="1">
              <a:spcAft>
                <a:spcPts val="0"/>
              </a:spcAft>
              <a:buClr>
                <a:schemeClr val="tx1">
                  <a:shade val="95000"/>
                </a:schemeClr>
              </a:buClr>
              <a:buAutoNum type="alphaLcParenR"/>
              <a:defRPr/>
            </a:pPr>
            <a:r>
              <a:rPr lang="fr-FR" sz="2800" b="1" dirty="0" smtClean="0">
                <a:latin typeface="Times New Roman" pitchFamily="18" charset="0"/>
                <a:cs typeface="Times New Roman" pitchFamily="18" charset="0"/>
              </a:rPr>
              <a:t>Chez la souris:</a:t>
            </a:r>
          </a:p>
          <a:p>
            <a:pPr marL="548640" indent="-411480" algn="just" eaLnBrk="1" fontAlgn="auto" hangingPunct="1">
              <a:spcAft>
                <a:spcPts val="0"/>
              </a:spcAft>
              <a:buClr>
                <a:schemeClr val="tx1">
                  <a:shade val="95000"/>
                </a:schemeClr>
              </a:buClr>
              <a:buFont typeface="Wingdings 2"/>
              <a:buNone/>
              <a:defRPr/>
            </a:pPr>
            <a:r>
              <a:rPr lang="fr-FR" sz="2400" dirty="0" smtClean="0">
                <a:latin typeface="Times New Roman" pitchFamily="18" charset="0"/>
                <a:cs typeface="Times New Roman" pitchFamily="18" charset="0"/>
              </a:rPr>
              <a:t>Tenir la souris de la main gauche</a:t>
            </a:r>
          </a:p>
          <a:p>
            <a:pPr marL="548640" indent="-411480" algn="just" eaLnBrk="1" fontAlgn="auto" hangingPunct="1">
              <a:spcAft>
                <a:spcPts val="0"/>
              </a:spcAft>
              <a:buClr>
                <a:schemeClr val="tx1">
                  <a:shade val="95000"/>
                </a:schemeClr>
              </a:buClr>
              <a:buFont typeface="Wingdings 2"/>
              <a:buNone/>
              <a:defRPr/>
            </a:pPr>
            <a:r>
              <a:rPr lang="fr-FR" sz="2400" dirty="0" smtClean="0">
                <a:latin typeface="Times New Roman" pitchFamily="18" charset="0"/>
                <a:cs typeface="Times New Roman" pitchFamily="18" charset="0"/>
              </a:rPr>
              <a:t> par la peau du cou et du dos, </a:t>
            </a:r>
          </a:p>
          <a:p>
            <a:pPr marL="548640" indent="-411480" algn="just" eaLnBrk="1" fontAlgn="auto" hangingPunct="1">
              <a:spcAft>
                <a:spcPts val="0"/>
              </a:spcAft>
              <a:buClr>
                <a:schemeClr val="tx1">
                  <a:shade val="95000"/>
                </a:schemeClr>
              </a:buClr>
              <a:buFont typeface="Wingdings 2"/>
              <a:buNone/>
              <a:defRPr/>
            </a:pPr>
            <a:r>
              <a:rPr lang="fr-FR" sz="2400" dirty="0" smtClean="0">
                <a:latin typeface="Times New Roman" pitchFamily="18" charset="0"/>
                <a:cs typeface="Times New Roman" pitchFamily="18" charset="0"/>
              </a:rPr>
              <a:t>la patte postérieure gauche étant</a:t>
            </a:r>
          </a:p>
          <a:p>
            <a:pPr marL="548640" indent="-411480" algn="just" eaLnBrk="1" fontAlgn="auto" hangingPunct="1">
              <a:spcAft>
                <a:spcPts val="0"/>
              </a:spcAft>
              <a:buClr>
                <a:schemeClr val="tx1">
                  <a:shade val="95000"/>
                </a:schemeClr>
              </a:buClr>
              <a:buFont typeface="Wingdings 2"/>
              <a:buNone/>
              <a:defRPr/>
            </a:pPr>
            <a:r>
              <a:rPr lang="fr-FR" sz="2400" dirty="0" smtClean="0">
                <a:latin typeface="Times New Roman" pitchFamily="18" charset="0"/>
                <a:cs typeface="Times New Roman" pitchFamily="18" charset="0"/>
              </a:rPr>
              <a:t> maintenue entre l’annulaire et </a:t>
            </a:r>
          </a:p>
          <a:p>
            <a:pPr marL="548640" indent="-411480" algn="just" eaLnBrk="1" fontAlgn="auto" hangingPunct="1">
              <a:spcAft>
                <a:spcPts val="0"/>
              </a:spcAft>
              <a:buClr>
                <a:schemeClr val="tx1">
                  <a:shade val="95000"/>
                </a:schemeClr>
              </a:buClr>
              <a:buFont typeface="Wingdings 2"/>
              <a:buNone/>
              <a:defRPr/>
            </a:pPr>
            <a:r>
              <a:rPr lang="fr-FR" sz="2400" dirty="0" smtClean="0">
                <a:latin typeface="Times New Roman" pitchFamily="18" charset="0"/>
                <a:cs typeface="Times New Roman" pitchFamily="18" charset="0"/>
              </a:rPr>
              <a:t>l’auriculaire, la queue étant dans la</a:t>
            </a:r>
          </a:p>
          <a:p>
            <a:pPr marL="548640" indent="-411480" algn="just" eaLnBrk="1" fontAlgn="auto" hangingPunct="1">
              <a:spcAft>
                <a:spcPts val="0"/>
              </a:spcAft>
              <a:buClr>
                <a:schemeClr val="tx1">
                  <a:shade val="95000"/>
                </a:schemeClr>
              </a:buClr>
              <a:buFont typeface="Wingdings 2"/>
              <a:buNone/>
              <a:defRPr/>
            </a:pPr>
            <a:r>
              <a:rPr lang="fr-FR" sz="2400" dirty="0" smtClean="0">
                <a:latin typeface="Times New Roman" pitchFamily="18" charset="0"/>
                <a:cs typeface="Times New Roman" pitchFamily="18" charset="0"/>
              </a:rPr>
              <a:t>paume de la main. Piquer la souris </a:t>
            </a:r>
          </a:p>
          <a:p>
            <a:pPr marL="548640" indent="-411480" algn="just" eaLnBrk="1" fontAlgn="auto" hangingPunct="1">
              <a:spcAft>
                <a:spcPts val="0"/>
              </a:spcAft>
              <a:buClr>
                <a:schemeClr val="tx1">
                  <a:shade val="95000"/>
                </a:schemeClr>
              </a:buClr>
              <a:buFont typeface="Wingdings 2"/>
              <a:buNone/>
              <a:defRPr/>
            </a:pPr>
            <a:r>
              <a:rPr lang="fr-FR" sz="2400" dirty="0" smtClean="0">
                <a:latin typeface="Times New Roman" pitchFamily="18" charset="0"/>
                <a:cs typeface="Times New Roman" pitchFamily="18" charset="0"/>
              </a:rPr>
              <a:t>à la face externe de la </a:t>
            </a:r>
          </a:p>
          <a:p>
            <a:pPr marL="548640" indent="-411480" algn="just" eaLnBrk="1" fontAlgn="auto" hangingPunct="1">
              <a:spcAft>
                <a:spcPts val="0"/>
              </a:spcAft>
              <a:buClr>
                <a:schemeClr val="tx1">
                  <a:shade val="95000"/>
                </a:schemeClr>
              </a:buClr>
              <a:buFont typeface="Wingdings 2"/>
              <a:buNone/>
              <a:defRPr/>
            </a:pPr>
            <a:r>
              <a:rPr lang="fr-FR" sz="2400" dirty="0" smtClean="0">
                <a:latin typeface="Times New Roman" pitchFamily="18" charset="0"/>
                <a:cs typeface="Times New Roman" pitchFamily="18" charset="0"/>
              </a:rPr>
              <a:t>cuisse, presque perpendiculairement</a:t>
            </a:r>
          </a:p>
          <a:p>
            <a:pPr marL="548640" indent="-411480" algn="just" eaLnBrk="1" fontAlgn="auto" hangingPunct="1">
              <a:spcAft>
                <a:spcPts val="0"/>
              </a:spcAft>
              <a:buClr>
                <a:schemeClr val="tx1">
                  <a:shade val="95000"/>
                </a:schemeClr>
              </a:buClr>
              <a:buFont typeface="Wingdings 2"/>
              <a:buNone/>
              <a:defRPr/>
            </a:pPr>
            <a:r>
              <a:rPr lang="fr-FR" sz="2400" dirty="0" smtClean="0">
                <a:latin typeface="Times New Roman" pitchFamily="18" charset="0"/>
                <a:cs typeface="Times New Roman" pitchFamily="18" charset="0"/>
              </a:rPr>
              <a:t> à la surface cutanée, droit dans le </a:t>
            </a:r>
          </a:p>
          <a:p>
            <a:pPr marL="548640" indent="-411480" algn="just" eaLnBrk="1" fontAlgn="auto" hangingPunct="1">
              <a:spcAft>
                <a:spcPts val="0"/>
              </a:spcAft>
              <a:buClr>
                <a:schemeClr val="tx1">
                  <a:shade val="95000"/>
                </a:schemeClr>
              </a:buClr>
              <a:buFont typeface="Wingdings 2"/>
              <a:buNone/>
              <a:defRPr/>
            </a:pPr>
            <a:r>
              <a:rPr lang="fr-FR" sz="2400" dirty="0" smtClean="0">
                <a:latin typeface="Times New Roman" pitchFamily="18" charset="0"/>
                <a:cs typeface="Times New Roman" pitchFamily="18" charset="0"/>
              </a:rPr>
              <a:t>muscle.</a:t>
            </a:r>
          </a:p>
          <a:p>
            <a:pPr marL="548640" indent="-411480" algn="just" eaLnBrk="1" fontAlgn="auto" hangingPunct="1">
              <a:spcAft>
                <a:spcPts val="0"/>
              </a:spcAft>
              <a:buClr>
                <a:schemeClr val="tx1">
                  <a:shade val="95000"/>
                </a:schemeClr>
              </a:buClr>
              <a:buFont typeface="Wingdings 2"/>
              <a:buNone/>
              <a:defRPr/>
            </a:pPr>
            <a:r>
              <a:rPr lang="fr-FR" sz="2400" dirty="0" smtClean="0">
                <a:latin typeface="Times New Roman" pitchFamily="18" charset="0"/>
                <a:cs typeface="Times New Roman" pitchFamily="18" charset="0"/>
              </a:rPr>
              <a:t>Il est possible de piquer la face </a:t>
            </a:r>
          </a:p>
          <a:p>
            <a:pPr marL="548640" indent="-411480" algn="just" eaLnBrk="1" fontAlgn="auto" hangingPunct="1">
              <a:spcAft>
                <a:spcPts val="0"/>
              </a:spcAft>
              <a:buClr>
                <a:schemeClr val="tx1">
                  <a:shade val="95000"/>
                </a:schemeClr>
              </a:buClr>
              <a:buFont typeface="Wingdings 2"/>
              <a:buNone/>
              <a:defRPr/>
            </a:pPr>
            <a:r>
              <a:rPr lang="fr-FR" sz="2400" dirty="0" smtClean="0">
                <a:latin typeface="Times New Roman" pitchFamily="18" charset="0"/>
                <a:cs typeface="Times New Roman" pitchFamily="18" charset="0"/>
              </a:rPr>
              <a:t>interne du muscle.</a:t>
            </a:r>
          </a:p>
          <a:p>
            <a:endParaRPr lang="fr-FR" sz="2400" dirty="0">
              <a:latin typeface="Times New Roman" pitchFamily="18" charset="0"/>
              <a:cs typeface="Times New Roman" pitchFamily="18" charset="0"/>
            </a:endParaRPr>
          </a:p>
        </p:txBody>
      </p:sp>
      <p:pic>
        <p:nvPicPr>
          <p:cNvPr id="4" name="Picture 2" descr="E:\NADJET\pharmaco\tp\photos\Photo 057.jpg"/>
          <p:cNvPicPr>
            <a:picLocks noChangeAspect="1" noChangeArrowheads="1"/>
          </p:cNvPicPr>
          <p:nvPr/>
        </p:nvPicPr>
        <p:blipFill>
          <a:blip r:embed="rId3"/>
          <a:srcRect/>
          <a:stretch>
            <a:fillRect/>
          </a:stretch>
        </p:blipFill>
        <p:spPr bwMode="auto">
          <a:xfrm>
            <a:off x="5715008" y="2000240"/>
            <a:ext cx="2714644" cy="41689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Espace réservé du numéro de diapositive 4"/>
          <p:cNvSpPr>
            <a:spLocks noGrp="1"/>
          </p:cNvSpPr>
          <p:nvPr>
            <p:ph type="sldNum" sz="quarter" idx="11"/>
          </p:nvPr>
        </p:nvSpPr>
        <p:spPr/>
        <p:txBody>
          <a:bodyPr/>
          <a:lstStyle/>
          <a:p>
            <a:pPr>
              <a:defRPr/>
            </a:pPr>
            <a:fld id="{308CB7FC-EC2D-49F1-BD3D-F09AA393ADAD}" type="slidenum">
              <a:rPr lang="fr-FR" smtClean="0"/>
              <a:pPr>
                <a:defRPr/>
              </a:pPr>
              <a:t>48</a:t>
            </a:fld>
            <a:endParaRPr lang="fr-FR"/>
          </a:p>
        </p:txBody>
      </p:sp>
      <p:sp>
        <p:nvSpPr>
          <p:cNvPr id="6" name="ZoneTexte 5"/>
          <p:cNvSpPr txBox="1"/>
          <p:nvPr/>
        </p:nvSpPr>
        <p:spPr>
          <a:xfrm>
            <a:off x="5715008" y="6357958"/>
            <a:ext cx="2853666" cy="338554"/>
          </a:xfrm>
          <a:prstGeom prst="rect">
            <a:avLst/>
          </a:prstGeom>
          <a:noFill/>
          <a:ln>
            <a:solidFill>
              <a:schemeClr val="tx1"/>
            </a:solidFill>
          </a:ln>
        </p:spPr>
        <p:txBody>
          <a:bodyPr wrap="none" rtlCol="0">
            <a:spAutoFit/>
          </a:bodyPr>
          <a:lstStyle/>
          <a:p>
            <a:r>
              <a:rPr lang="fr-FR" sz="1600" dirty="0" err="1" smtClean="0">
                <a:latin typeface="Times New Roman" pitchFamily="18" charset="0"/>
                <a:cs typeface="Times New Roman" pitchFamily="18" charset="0"/>
              </a:rPr>
              <a:t>Fig</a:t>
            </a:r>
            <a:r>
              <a:rPr lang="fr-FR" sz="1600"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26: </a:t>
            </a:r>
            <a:r>
              <a:rPr lang="fr-FR" sz="1600" dirty="0" smtClean="0">
                <a:latin typeface="Times New Roman" pitchFamily="18" charset="0"/>
                <a:cs typeface="Times New Roman" pitchFamily="18" charset="0"/>
              </a:rPr>
              <a:t>la voie IM chez la souris</a:t>
            </a:r>
          </a:p>
        </p:txBody>
      </p:sp>
      <p:sp>
        <p:nvSpPr>
          <p:cNvPr id="7"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8"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e 8"/>
          <p:cNvGrpSpPr/>
          <p:nvPr/>
        </p:nvGrpSpPr>
        <p:grpSpPr>
          <a:xfrm>
            <a:off x="1464090" y="1142984"/>
            <a:ext cx="6215820" cy="661513"/>
            <a:chOff x="928336" y="1506780"/>
            <a:chExt cx="6215820" cy="661513"/>
          </a:xfrm>
        </p:grpSpPr>
        <p:sp>
          <p:nvSpPr>
            <p:cNvPr id="10" name="Rectangle à coins arrondis 9"/>
            <p:cNvSpPr/>
            <p:nvPr/>
          </p:nvSpPr>
          <p:spPr>
            <a:xfrm>
              <a:off x="928336" y="1506780"/>
              <a:ext cx="6215820" cy="661513"/>
            </a:xfrm>
            <a:prstGeom prst="roundRect">
              <a:avLst>
                <a:gd name="adj" fmla="val 1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1" name="Rectangle 10"/>
            <p:cNvSpPr/>
            <p:nvPr/>
          </p:nvSpPr>
          <p:spPr>
            <a:xfrm>
              <a:off x="947711" y="152615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Administration – Inoculation</a:t>
              </a:r>
              <a:endParaRPr lang="fr-FR" sz="2000" kern="1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000"/>
                                        <p:tgtEl>
                                          <p:spTgt spid="3">
                                            <p:txEl>
                                              <p:pRg st="10" end="10"/>
                                            </p:txEl>
                                          </p:spTgt>
                                        </p:tgtEl>
                                      </p:cBhvr>
                                    </p:animEffect>
                                    <p:anim calcmode="lin" valueType="num">
                                      <p:cBhvr>
                                        <p:cTn id="5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1000"/>
                                        <p:tgtEl>
                                          <p:spTgt spid="3">
                                            <p:txEl>
                                              <p:pRg st="11" end="11"/>
                                            </p:txEl>
                                          </p:spTgt>
                                        </p:tgtEl>
                                      </p:cBhvr>
                                    </p:animEffect>
                                    <p:anim calcmode="lin" valueType="num">
                                      <p:cBhvr>
                                        <p:cTn id="6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1000"/>
                                        <p:tgtEl>
                                          <p:spTgt spid="3">
                                            <p:txEl>
                                              <p:pRg st="12" end="12"/>
                                            </p:txEl>
                                          </p:spTgt>
                                        </p:tgtEl>
                                      </p:cBhvr>
                                    </p:animEffect>
                                    <p:anim calcmode="lin" valueType="num">
                                      <p:cBhvr>
                                        <p:cTn id="6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0" presetID="55" presetClass="entr" presetSubtype="0" fill="hold" nodeType="withEffect">
                                  <p:stCondLst>
                                    <p:cond delay="0"/>
                                  </p:stCondLst>
                                  <p:childTnLst>
                                    <p:set>
                                      <p:cBhvr>
                                        <p:cTn id="71" dur="1" fill="hold">
                                          <p:stCondLst>
                                            <p:cond delay="0"/>
                                          </p:stCondLst>
                                        </p:cTn>
                                        <p:tgtEl>
                                          <p:spTgt spid="4"/>
                                        </p:tgtEl>
                                        <p:attrNameLst>
                                          <p:attrName>style.visibility</p:attrName>
                                        </p:attrNameLst>
                                      </p:cBhvr>
                                      <p:to>
                                        <p:strVal val="visible"/>
                                      </p:to>
                                    </p:set>
                                    <p:anim calcmode="lin" valueType="num">
                                      <p:cBhvr>
                                        <p:cTn id="72" dur="1000" fill="hold"/>
                                        <p:tgtEl>
                                          <p:spTgt spid="4"/>
                                        </p:tgtEl>
                                        <p:attrNameLst>
                                          <p:attrName>ppt_w</p:attrName>
                                        </p:attrNameLst>
                                      </p:cBhvr>
                                      <p:tavLst>
                                        <p:tav tm="0">
                                          <p:val>
                                            <p:strVal val="#ppt_w*0.70"/>
                                          </p:val>
                                        </p:tav>
                                        <p:tav tm="100000">
                                          <p:val>
                                            <p:strVal val="#ppt_w"/>
                                          </p:val>
                                        </p:tav>
                                      </p:tavLst>
                                    </p:anim>
                                    <p:anim calcmode="lin" valueType="num">
                                      <p:cBhvr>
                                        <p:cTn id="73" dur="1000" fill="hold"/>
                                        <p:tgtEl>
                                          <p:spTgt spid="4"/>
                                        </p:tgtEl>
                                        <p:attrNameLst>
                                          <p:attrName>ppt_h</p:attrName>
                                        </p:attrNameLst>
                                      </p:cBhvr>
                                      <p:tavLst>
                                        <p:tav tm="0">
                                          <p:val>
                                            <p:strVal val="#ppt_h"/>
                                          </p:val>
                                        </p:tav>
                                        <p:tav tm="100000">
                                          <p:val>
                                            <p:strVal val="#ppt_h"/>
                                          </p:val>
                                        </p:tav>
                                      </p:tavLst>
                                    </p:anim>
                                    <p:animEffect transition="in" filter="fade">
                                      <p:cBhvr>
                                        <p:cTn id="74" dur="1000"/>
                                        <p:tgtEl>
                                          <p:spTgt spid="4"/>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strVal val="#ppt_w*0.70"/>
                                          </p:val>
                                        </p:tav>
                                        <p:tav tm="100000">
                                          <p:val>
                                            <p:strVal val="#ppt_w"/>
                                          </p:val>
                                        </p:tav>
                                      </p:tavLst>
                                    </p:anim>
                                    <p:anim calcmode="lin" valueType="num">
                                      <p:cBhvr>
                                        <p:cTn id="78" dur="1000" fill="hold"/>
                                        <p:tgtEl>
                                          <p:spTgt spid="6"/>
                                        </p:tgtEl>
                                        <p:attrNameLst>
                                          <p:attrName>ppt_h</p:attrName>
                                        </p:attrNameLst>
                                      </p:cBhvr>
                                      <p:tavLst>
                                        <p:tav tm="0">
                                          <p:val>
                                            <p:strVal val="#ppt_h"/>
                                          </p:val>
                                        </p:tav>
                                        <p:tav tm="100000">
                                          <p:val>
                                            <p:strVal val="#ppt_h"/>
                                          </p:val>
                                        </p:tav>
                                      </p:tavLst>
                                    </p:anim>
                                    <p:animEffect transition="in" filter="fade">
                                      <p:cBhvr>
                                        <p:cTn id="7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285992"/>
            <a:ext cx="6858048" cy="4286280"/>
          </a:xfrm>
        </p:spPr>
        <p:txBody>
          <a:bodyPr>
            <a:normAutofit fontScale="92500" lnSpcReduction="10000"/>
          </a:bodyPr>
          <a:lstStyle/>
          <a:p>
            <a:pPr>
              <a:buNone/>
            </a:pPr>
            <a:r>
              <a:rPr lang="fr-FR" b="1" dirty="0" smtClean="0">
                <a:latin typeface="Times New Roman" pitchFamily="18" charset="0"/>
                <a:cs typeface="Times New Roman" pitchFamily="18" charset="0"/>
              </a:rPr>
              <a:t>b) Chez le rat:</a:t>
            </a:r>
            <a:endParaRPr lang="fr-FR" dirty="0" smtClean="0">
              <a:latin typeface="Times New Roman" pitchFamily="18" charset="0"/>
              <a:cs typeface="Times New Roman" pitchFamily="18" charset="0"/>
            </a:endParaRPr>
          </a:p>
          <a:p>
            <a:pPr algn="just" eaLnBrk="1" hangingPunct="1">
              <a:buFont typeface="Wingdings 2" pitchFamily="18" charset="2"/>
              <a:buNone/>
            </a:pPr>
            <a:r>
              <a:rPr lang="fr-FR" sz="2800" dirty="0" smtClean="0">
                <a:latin typeface="Times New Roman" pitchFamily="18" charset="0"/>
                <a:cs typeface="Times New Roman" pitchFamily="18" charset="0"/>
              </a:rPr>
              <a:t>Faire tenir l’animal par une </a:t>
            </a:r>
          </a:p>
          <a:p>
            <a:pPr algn="just" eaLnBrk="1" hangingPunct="1">
              <a:buFont typeface="Wingdings 2" pitchFamily="18" charset="2"/>
              <a:buNone/>
            </a:pPr>
            <a:r>
              <a:rPr lang="fr-FR" sz="2800" dirty="0" smtClean="0">
                <a:latin typeface="Times New Roman" pitchFamily="18" charset="0"/>
                <a:cs typeface="Times New Roman" pitchFamily="18" charset="0"/>
              </a:rPr>
              <a:t>autre personne : la tête </a:t>
            </a:r>
          </a:p>
          <a:p>
            <a:pPr algn="just" eaLnBrk="1" hangingPunct="1">
              <a:buFont typeface="Wingdings 2" pitchFamily="18" charset="2"/>
              <a:buNone/>
            </a:pPr>
            <a:r>
              <a:rPr lang="fr-FR" sz="2800" dirty="0" smtClean="0">
                <a:latin typeface="Times New Roman" pitchFamily="18" charset="0"/>
                <a:cs typeface="Times New Roman" pitchFamily="18" charset="0"/>
              </a:rPr>
              <a:t>d’une main, la patte postérieure</a:t>
            </a:r>
          </a:p>
          <a:p>
            <a:pPr algn="just" eaLnBrk="1" hangingPunct="1">
              <a:buFont typeface="Wingdings 2" pitchFamily="18" charset="2"/>
              <a:buNone/>
            </a:pPr>
            <a:r>
              <a:rPr lang="fr-FR" sz="2800" dirty="0" smtClean="0">
                <a:latin typeface="Times New Roman" pitchFamily="18" charset="0"/>
                <a:cs typeface="Times New Roman" pitchFamily="18" charset="0"/>
              </a:rPr>
              <a:t> droite ou gauche de l’autre main.</a:t>
            </a:r>
          </a:p>
          <a:p>
            <a:pPr algn="just" eaLnBrk="1" hangingPunct="1">
              <a:buFont typeface="Wingdings 2" pitchFamily="18" charset="2"/>
              <a:buNone/>
            </a:pPr>
            <a:r>
              <a:rPr lang="fr-FR" sz="2800" dirty="0" smtClean="0">
                <a:latin typeface="Times New Roman" pitchFamily="18" charset="0"/>
                <a:cs typeface="Times New Roman" pitchFamily="18" charset="0"/>
              </a:rPr>
              <a:t>Prendre l’autre patte avec la main</a:t>
            </a:r>
          </a:p>
          <a:p>
            <a:pPr algn="just" eaLnBrk="1" hangingPunct="1">
              <a:buFont typeface="Wingdings 2" pitchFamily="18" charset="2"/>
              <a:buNone/>
            </a:pPr>
            <a:r>
              <a:rPr lang="fr-FR" sz="2800" dirty="0" smtClean="0">
                <a:latin typeface="Times New Roman" pitchFamily="18" charset="0"/>
                <a:cs typeface="Times New Roman" pitchFamily="18" charset="0"/>
              </a:rPr>
              <a:t> gauche et piquer dans le muscle </a:t>
            </a:r>
          </a:p>
          <a:p>
            <a:pPr algn="just" eaLnBrk="1" hangingPunct="1">
              <a:buFont typeface="Wingdings 2" pitchFamily="18" charset="2"/>
              <a:buNone/>
            </a:pPr>
            <a:r>
              <a:rPr lang="fr-FR" sz="2800" dirty="0" smtClean="0">
                <a:latin typeface="Times New Roman" pitchFamily="18" charset="0"/>
                <a:cs typeface="Times New Roman" pitchFamily="18" charset="0"/>
              </a:rPr>
              <a:t>perpendiculairement à la face </a:t>
            </a:r>
          </a:p>
          <a:p>
            <a:pPr algn="just" eaLnBrk="1" hangingPunct="1">
              <a:buFont typeface="Wingdings 2" pitchFamily="18" charset="2"/>
              <a:buNone/>
            </a:pPr>
            <a:r>
              <a:rPr lang="fr-FR" sz="2800" dirty="0" smtClean="0">
                <a:latin typeface="Times New Roman" pitchFamily="18" charset="0"/>
                <a:cs typeface="Times New Roman" pitchFamily="18" charset="0"/>
              </a:rPr>
              <a:t>externe ou interne de la cuisse.</a:t>
            </a:r>
          </a:p>
          <a:p>
            <a:endParaRPr lang="fr-FR" dirty="0">
              <a:latin typeface="Times New Roman" pitchFamily="18" charset="0"/>
              <a:cs typeface="Times New Roman" pitchFamily="18" charset="0"/>
            </a:endParaRPr>
          </a:p>
        </p:txBody>
      </p:sp>
      <p:pic>
        <p:nvPicPr>
          <p:cNvPr id="4" name="Picture 2" descr="E:\NADJET\pharmaco\tp\photos\Photo 014.jpg"/>
          <p:cNvPicPr>
            <a:picLocks noChangeAspect="1" noChangeArrowheads="1"/>
          </p:cNvPicPr>
          <p:nvPr/>
        </p:nvPicPr>
        <p:blipFill>
          <a:blip r:embed="rId3"/>
          <a:srcRect/>
          <a:stretch>
            <a:fillRect/>
          </a:stretch>
        </p:blipFill>
        <p:spPr bwMode="auto">
          <a:xfrm>
            <a:off x="5653428" y="2000240"/>
            <a:ext cx="2561910" cy="4286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Espace réservé du numéro de diapositive 4"/>
          <p:cNvSpPr>
            <a:spLocks noGrp="1"/>
          </p:cNvSpPr>
          <p:nvPr>
            <p:ph type="sldNum" sz="quarter" idx="11"/>
          </p:nvPr>
        </p:nvSpPr>
        <p:spPr/>
        <p:txBody>
          <a:bodyPr/>
          <a:lstStyle/>
          <a:p>
            <a:pPr>
              <a:defRPr/>
            </a:pPr>
            <a:fld id="{308CB7FC-EC2D-49F1-BD3D-F09AA393ADAD}" type="slidenum">
              <a:rPr lang="fr-FR" smtClean="0"/>
              <a:pPr>
                <a:defRPr/>
              </a:pPr>
              <a:t>49</a:t>
            </a:fld>
            <a:endParaRPr lang="fr-FR"/>
          </a:p>
        </p:txBody>
      </p:sp>
      <p:sp>
        <p:nvSpPr>
          <p:cNvPr id="6" name="ZoneTexte 5"/>
          <p:cNvSpPr txBox="1"/>
          <p:nvPr/>
        </p:nvSpPr>
        <p:spPr>
          <a:xfrm>
            <a:off x="5715008" y="6357958"/>
            <a:ext cx="2579552" cy="338554"/>
          </a:xfrm>
          <a:prstGeom prst="rect">
            <a:avLst/>
          </a:prstGeom>
          <a:noFill/>
          <a:ln>
            <a:solidFill>
              <a:schemeClr val="tx1"/>
            </a:solidFill>
          </a:ln>
        </p:spPr>
        <p:txBody>
          <a:bodyPr wrap="none" rtlCol="0">
            <a:spAutoFit/>
          </a:bodyPr>
          <a:lstStyle/>
          <a:p>
            <a:r>
              <a:rPr lang="fr-FR" sz="1600" dirty="0" err="1" smtClean="0">
                <a:latin typeface="Times New Roman" pitchFamily="18" charset="0"/>
                <a:cs typeface="Times New Roman" pitchFamily="18" charset="0"/>
              </a:rPr>
              <a:t>Fig</a:t>
            </a:r>
            <a:r>
              <a:rPr lang="fr-FR" sz="1600"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27: </a:t>
            </a:r>
            <a:r>
              <a:rPr lang="fr-FR" sz="1600" dirty="0" smtClean="0">
                <a:latin typeface="Times New Roman" pitchFamily="18" charset="0"/>
                <a:cs typeface="Times New Roman" pitchFamily="18" charset="0"/>
              </a:rPr>
              <a:t>la voie IM chez le rat</a:t>
            </a:r>
          </a:p>
        </p:txBody>
      </p:sp>
      <p:sp>
        <p:nvSpPr>
          <p:cNvPr id="7"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8"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e 8"/>
          <p:cNvGrpSpPr/>
          <p:nvPr/>
        </p:nvGrpSpPr>
        <p:grpSpPr>
          <a:xfrm>
            <a:off x="1464090" y="1142984"/>
            <a:ext cx="6215820" cy="661513"/>
            <a:chOff x="928336" y="1506780"/>
            <a:chExt cx="6215820" cy="661513"/>
          </a:xfrm>
        </p:grpSpPr>
        <p:sp>
          <p:nvSpPr>
            <p:cNvPr id="10" name="Rectangle à coins arrondis 9"/>
            <p:cNvSpPr/>
            <p:nvPr/>
          </p:nvSpPr>
          <p:spPr>
            <a:xfrm>
              <a:off x="928336" y="1506780"/>
              <a:ext cx="6215820" cy="661513"/>
            </a:xfrm>
            <a:prstGeom prst="roundRect">
              <a:avLst>
                <a:gd name="adj" fmla="val 1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1" name="Rectangle 10"/>
            <p:cNvSpPr/>
            <p:nvPr/>
          </p:nvSpPr>
          <p:spPr>
            <a:xfrm>
              <a:off x="947711" y="152615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Administration – Inoculation</a:t>
              </a:r>
              <a:endParaRPr lang="fr-FR" sz="2000" kern="1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55" presetClass="entr" presetSubtype="0"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1000" fill="hold"/>
                                        <p:tgtEl>
                                          <p:spTgt spid="4"/>
                                        </p:tgtEl>
                                        <p:attrNameLst>
                                          <p:attrName>ppt_w</p:attrName>
                                        </p:attrNameLst>
                                      </p:cBhvr>
                                      <p:tavLst>
                                        <p:tav tm="0">
                                          <p:val>
                                            <p:strVal val="#ppt_w*0.70"/>
                                          </p:val>
                                        </p:tav>
                                        <p:tav tm="100000">
                                          <p:val>
                                            <p:strVal val="#ppt_w"/>
                                          </p:val>
                                        </p:tav>
                                      </p:tavLst>
                                    </p:anim>
                                    <p:anim calcmode="lin" valueType="num">
                                      <p:cBhvr>
                                        <p:cTn id="53" dur="1000" fill="hold"/>
                                        <p:tgtEl>
                                          <p:spTgt spid="4"/>
                                        </p:tgtEl>
                                        <p:attrNameLst>
                                          <p:attrName>ppt_h</p:attrName>
                                        </p:attrNameLst>
                                      </p:cBhvr>
                                      <p:tavLst>
                                        <p:tav tm="0">
                                          <p:val>
                                            <p:strVal val="#ppt_h"/>
                                          </p:val>
                                        </p:tav>
                                        <p:tav tm="100000">
                                          <p:val>
                                            <p:strVal val="#ppt_h"/>
                                          </p:val>
                                        </p:tav>
                                      </p:tavLst>
                                    </p:anim>
                                    <p:animEffect transition="in" filter="fade">
                                      <p:cBhvr>
                                        <p:cTn id="54" dur="1000"/>
                                        <p:tgtEl>
                                          <p:spTgt spid="4"/>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1000" fill="hold"/>
                                        <p:tgtEl>
                                          <p:spTgt spid="6"/>
                                        </p:tgtEl>
                                        <p:attrNameLst>
                                          <p:attrName>ppt_w</p:attrName>
                                        </p:attrNameLst>
                                      </p:cBhvr>
                                      <p:tavLst>
                                        <p:tav tm="0">
                                          <p:val>
                                            <p:strVal val="#ppt_w*0.70"/>
                                          </p:val>
                                        </p:tav>
                                        <p:tav tm="100000">
                                          <p:val>
                                            <p:strVal val="#ppt_w"/>
                                          </p:val>
                                        </p:tav>
                                      </p:tavLst>
                                    </p:anim>
                                    <p:anim calcmode="lin" valueType="num">
                                      <p:cBhvr>
                                        <p:cTn id="58" dur="1000" fill="hold"/>
                                        <p:tgtEl>
                                          <p:spTgt spid="6"/>
                                        </p:tgtEl>
                                        <p:attrNameLst>
                                          <p:attrName>ppt_h</p:attrName>
                                        </p:attrNameLst>
                                      </p:cBhvr>
                                      <p:tavLst>
                                        <p:tav tm="0">
                                          <p:val>
                                            <p:strVal val="#ppt_h"/>
                                          </p:val>
                                        </p:tav>
                                        <p:tav tm="100000">
                                          <p:val>
                                            <p:strVal val="#ppt_h"/>
                                          </p:val>
                                        </p:tav>
                                      </p:tavLst>
                                    </p:anim>
                                    <p:animEffect transition="in" filter="fade">
                                      <p:cBhvr>
                                        <p:cTn id="5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1500174"/>
            <a:ext cx="8229600" cy="4753740"/>
          </a:xfrm>
        </p:spPr>
        <p:txBody>
          <a:bodyPr>
            <a:normAutofit fontScale="92500" lnSpcReduction="20000"/>
          </a:bodyPr>
          <a:lstStyle/>
          <a:p>
            <a:r>
              <a:rPr lang="fr-FR" b="1" dirty="0" smtClean="0">
                <a:solidFill>
                  <a:schemeClr val="accent1"/>
                </a:solidFill>
                <a:latin typeface="Times New Roman" pitchFamily="18" charset="0"/>
                <a:cs typeface="Times New Roman" pitchFamily="18" charset="0"/>
              </a:rPr>
              <a:t>L’éthique</a:t>
            </a:r>
            <a:r>
              <a:rPr lang="fr-FR" dirty="0" smtClean="0">
                <a:latin typeface="Times New Roman" pitchFamily="18" charset="0"/>
                <a:cs typeface="Times New Roman" pitchFamily="18" charset="0"/>
              </a:rPr>
              <a:t> définit  les concepts caractérisant ce qui est un bon ou un mauvais comportement et exige d’agir en conséquence. La question des droit des animaux doit être prise en considération, d’où la </a:t>
            </a:r>
            <a:r>
              <a:rPr lang="fr-FR" b="1" dirty="0" smtClean="0">
                <a:latin typeface="Times New Roman" pitchFamily="18" charset="0"/>
                <a:cs typeface="Times New Roman" pitchFamily="18" charset="0"/>
              </a:rPr>
              <a:t>nécessité</a:t>
            </a:r>
            <a:r>
              <a:rPr lang="fr-FR" dirty="0" smtClean="0">
                <a:latin typeface="Times New Roman" pitchFamily="18" charset="0"/>
                <a:cs typeface="Times New Roman" pitchFamily="18" charset="0"/>
              </a:rPr>
              <a:t> d’une évaluation éthique.</a:t>
            </a:r>
          </a:p>
          <a:p>
            <a:pPr>
              <a:buNone/>
            </a:pPr>
            <a:endParaRPr lang="fr-FR" dirty="0" smtClean="0">
              <a:latin typeface="Times New Roman" pitchFamily="18" charset="0"/>
              <a:cs typeface="Times New Roman" pitchFamily="18" charset="0"/>
            </a:endParaRPr>
          </a:p>
          <a:p>
            <a:pPr lvl="0"/>
            <a:r>
              <a:rPr lang="fr-FR" dirty="0" smtClean="0">
                <a:latin typeface="Times New Roman" pitchFamily="18" charset="0"/>
                <a:ea typeface="Calibri" pitchFamily="34" charset="0"/>
                <a:cs typeface="Times New Roman" pitchFamily="18" charset="0"/>
              </a:rPr>
              <a:t>Les principes directeurs internationaux de la recherche biomédicale sur les animaux ont été adopté en </a:t>
            </a:r>
            <a:r>
              <a:rPr lang="fr-FR" dirty="0" smtClean="0">
                <a:solidFill>
                  <a:schemeClr val="accent1"/>
                </a:solidFill>
                <a:latin typeface="Times New Roman" pitchFamily="18" charset="0"/>
                <a:ea typeface="Calibri" pitchFamily="34" charset="0"/>
                <a:cs typeface="Times New Roman" pitchFamily="18" charset="0"/>
              </a:rPr>
              <a:t>1985</a:t>
            </a:r>
            <a:r>
              <a:rPr lang="fr-FR" dirty="0" smtClean="0">
                <a:latin typeface="Times New Roman" pitchFamily="18" charset="0"/>
                <a:ea typeface="Calibri" pitchFamily="34" charset="0"/>
                <a:cs typeface="Times New Roman" pitchFamily="18" charset="0"/>
              </a:rPr>
              <a:t> par le </a:t>
            </a:r>
            <a:r>
              <a:rPr lang="fr-FR" b="1" dirty="0" smtClean="0">
                <a:solidFill>
                  <a:schemeClr val="accent1">
                    <a:lumMod val="75000"/>
                  </a:schemeClr>
                </a:solidFill>
                <a:latin typeface="Times New Roman" pitchFamily="18" charset="0"/>
                <a:ea typeface="Calibri" pitchFamily="34" charset="0"/>
                <a:cs typeface="Times New Roman" pitchFamily="18" charset="0"/>
              </a:rPr>
              <a:t>Conseil de l’organisation internationale des Sciences Médicales             (COISM) </a:t>
            </a:r>
            <a:r>
              <a:rPr lang="fr-FR" dirty="0" smtClean="0">
                <a:latin typeface="Times New Roman" pitchFamily="18" charset="0"/>
                <a:ea typeface="Calibri" pitchFamily="34" charset="0"/>
                <a:cs typeface="Times New Roman" pitchFamily="18" charset="0"/>
              </a:rPr>
              <a:t>.</a:t>
            </a:r>
            <a:endParaRPr lang="fr-FR" dirty="0" smtClean="0">
              <a:latin typeface="Times New Roman" pitchFamily="18" charset="0"/>
              <a:cs typeface="Times New Roman" pitchFamily="18" charset="0"/>
            </a:endParaRPr>
          </a:p>
          <a:p>
            <a:endParaRPr lang="fr-FR" dirty="0">
              <a:latin typeface="Times New Roman" pitchFamily="18" charset="0"/>
              <a:cs typeface="Times New Roman" pitchFamily="18" charset="0"/>
            </a:endParaRPr>
          </a:p>
        </p:txBody>
      </p:sp>
      <p:sp>
        <p:nvSpPr>
          <p:cNvPr id="4" name="Titre 1"/>
          <p:cNvSpPr txBox="1">
            <a:spLocks/>
          </p:cNvSpPr>
          <p:nvPr/>
        </p:nvSpPr>
        <p:spPr>
          <a:xfrm>
            <a:off x="1928794" y="642918"/>
            <a:ext cx="207170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CC99"/>
                </a:solidFill>
                <a:effectLst>
                  <a:outerShdw blurRad="38100" dist="38100" dir="2700000" algn="tl">
                    <a:srgbClr val="000000">
                      <a:alpha val="43137"/>
                    </a:srgbClr>
                  </a:outerShdw>
                </a:effectLst>
                <a:latin typeface="Times New Roman" pitchFamily="18" charset="0"/>
                <a:ea typeface="+mj-ea"/>
                <a:cs typeface="Times New Roman" pitchFamily="18" charset="0"/>
              </a:rPr>
              <a:t>Contexte Ethique</a:t>
            </a:r>
            <a:endParaRPr kumimoji="0" lang="fr-FR" sz="1600" b="1" i="0" u="sng" strike="noStrike" kern="1200" cap="none" spc="0" normalizeH="0" baseline="0" noProof="0" dirty="0">
              <a:ln>
                <a:noFill/>
              </a:ln>
              <a:solidFill>
                <a:srgbClr val="00CC99"/>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5" name="Espace réservé du contenu 8"/>
          <p:cNvGraphicFramePr>
            <a:graphicFrameLocks/>
          </p:cNvGraphicFramePr>
          <p:nvPr/>
        </p:nvGraphicFramePr>
        <p:xfrm>
          <a:off x="457200" y="-24"/>
          <a:ext cx="8229600"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571744"/>
            <a:ext cx="7572428" cy="4071966"/>
          </a:xfrm>
        </p:spPr>
        <p:txBody>
          <a:bodyPr>
            <a:normAutofit fontScale="92500"/>
          </a:bodyPr>
          <a:lstStyle/>
          <a:p>
            <a:pPr>
              <a:buNone/>
            </a:pPr>
            <a:r>
              <a:rPr lang="fr-FR" b="1" dirty="0" smtClean="0">
                <a:latin typeface="Times New Roman" pitchFamily="18" charset="0"/>
                <a:cs typeface="Times New Roman" pitchFamily="18" charset="0"/>
              </a:rPr>
              <a:t>c) Chez le cobaye:</a:t>
            </a:r>
          </a:p>
          <a:p>
            <a:pPr algn="just" eaLnBrk="1" hangingPunct="1">
              <a:buFont typeface="Wingdings 2" pitchFamily="18" charset="2"/>
              <a:buNone/>
            </a:pPr>
            <a:r>
              <a:rPr lang="fr-FR" sz="2800" dirty="0" smtClean="0">
                <a:latin typeface="Times New Roman" pitchFamily="18" charset="0"/>
                <a:cs typeface="Times New Roman" pitchFamily="18" charset="0"/>
              </a:rPr>
              <a:t>Arracher une touffe de poils dans la région où l’on veut </a:t>
            </a:r>
          </a:p>
          <a:p>
            <a:pPr algn="just" eaLnBrk="1" hangingPunct="1">
              <a:buFont typeface="Wingdings 2" pitchFamily="18" charset="2"/>
              <a:buNone/>
            </a:pPr>
            <a:r>
              <a:rPr lang="fr-FR" sz="2800" dirty="0" smtClean="0">
                <a:latin typeface="Times New Roman" pitchFamily="18" charset="0"/>
                <a:cs typeface="Times New Roman" pitchFamily="18" charset="0"/>
              </a:rPr>
              <a:t>  effectuer l’injection. Pour le reste faire la même chose</a:t>
            </a:r>
          </a:p>
          <a:p>
            <a:pPr algn="just" eaLnBrk="1" hangingPunct="1">
              <a:buFont typeface="Wingdings 2" pitchFamily="18" charset="2"/>
              <a:buNone/>
            </a:pPr>
            <a:r>
              <a:rPr lang="fr-FR" sz="2800" dirty="0" smtClean="0">
                <a:latin typeface="Times New Roman" pitchFamily="18" charset="0"/>
                <a:cs typeface="Times New Roman" pitchFamily="18" charset="0"/>
              </a:rPr>
              <a:t>  que chez la souris et le rat.</a:t>
            </a:r>
            <a:endParaRPr lang="fr-FR" b="1" dirty="0" smtClean="0">
              <a:latin typeface="Times New Roman" pitchFamily="18" charset="0"/>
              <a:cs typeface="Times New Roman" pitchFamily="18" charset="0"/>
            </a:endParaRPr>
          </a:p>
          <a:p>
            <a:pPr algn="just" eaLnBrk="1" hangingPunct="1">
              <a:buFont typeface="Wingdings 2" pitchFamily="18" charset="2"/>
              <a:buNone/>
            </a:pPr>
            <a:r>
              <a:rPr lang="fr-FR" b="1" dirty="0" smtClean="0">
                <a:latin typeface="Times New Roman" pitchFamily="18" charset="0"/>
                <a:cs typeface="Times New Roman" pitchFamily="18" charset="0"/>
              </a:rPr>
              <a:t>d) Chez le lapin:</a:t>
            </a:r>
          </a:p>
          <a:p>
            <a:pPr algn="just" eaLnBrk="1" hangingPunct="1">
              <a:buFont typeface="Wingdings 2" pitchFamily="18" charset="2"/>
              <a:buNone/>
            </a:pPr>
            <a:r>
              <a:rPr lang="fr-FR" sz="2800" dirty="0" smtClean="0">
                <a:latin typeface="Times New Roman" pitchFamily="18" charset="0"/>
                <a:cs typeface="Times New Roman" pitchFamily="18" charset="0"/>
              </a:rPr>
              <a:t>Faire tenir l’animal en décubitus dorsal ou ventral par une personne, puis piquer dans le muscle de la face externe de  la cuisse.</a:t>
            </a:r>
          </a:p>
          <a:p>
            <a:endParaRPr lang="fr-FR" dirty="0"/>
          </a:p>
        </p:txBody>
      </p:sp>
      <p:sp>
        <p:nvSpPr>
          <p:cNvPr id="4" name="Espace réservé du numéro de diapositive 3"/>
          <p:cNvSpPr>
            <a:spLocks noGrp="1"/>
          </p:cNvSpPr>
          <p:nvPr>
            <p:ph type="sldNum" sz="quarter" idx="11"/>
          </p:nvPr>
        </p:nvSpPr>
        <p:spPr/>
        <p:txBody>
          <a:bodyPr/>
          <a:lstStyle/>
          <a:p>
            <a:pPr>
              <a:defRPr/>
            </a:pPr>
            <a:fld id="{308CB7FC-EC2D-49F1-BD3D-F09AA393ADAD}" type="slidenum">
              <a:rPr lang="fr-FR" smtClean="0"/>
              <a:pPr>
                <a:defRPr/>
              </a:pPr>
              <a:t>50</a:t>
            </a:fld>
            <a:endParaRPr lang="fr-FR"/>
          </a:p>
        </p:txBody>
      </p:sp>
      <p:sp>
        <p:nvSpPr>
          <p:cNvPr id="5"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6"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e 6"/>
          <p:cNvGrpSpPr/>
          <p:nvPr/>
        </p:nvGrpSpPr>
        <p:grpSpPr>
          <a:xfrm>
            <a:off x="1464090" y="1142984"/>
            <a:ext cx="6215820" cy="661513"/>
            <a:chOff x="928336" y="1506780"/>
            <a:chExt cx="6215820" cy="661513"/>
          </a:xfrm>
        </p:grpSpPr>
        <p:sp>
          <p:nvSpPr>
            <p:cNvPr id="8" name="Rectangle à coins arrondis 7"/>
            <p:cNvSpPr/>
            <p:nvPr/>
          </p:nvSpPr>
          <p:spPr>
            <a:xfrm>
              <a:off x="928336" y="1506780"/>
              <a:ext cx="6215820" cy="661513"/>
            </a:xfrm>
            <a:prstGeom prst="roundRect">
              <a:avLst>
                <a:gd name="adj" fmla="val 1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9" name="Rectangle 8"/>
            <p:cNvSpPr/>
            <p:nvPr/>
          </p:nvSpPr>
          <p:spPr>
            <a:xfrm>
              <a:off x="947711" y="152615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Administration – Inoculation</a:t>
              </a:r>
              <a:endParaRPr lang="fr-FR" sz="2000" kern="1200" dirty="0"/>
            </a:p>
          </p:txBody>
        </p:sp>
      </p:gr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00034" y="2034552"/>
            <a:ext cx="7239000" cy="680068"/>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365760" indent="-256032">
              <a:spcBef>
                <a:spcPts val="300"/>
              </a:spcBef>
              <a:buClr>
                <a:schemeClr val="accent3"/>
              </a:buClr>
              <a:buFont typeface="Wingdings" pitchFamily="2" charset="2"/>
              <a:buChar char="v"/>
              <a:defRPr/>
            </a:pPr>
            <a:r>
              <a:rPr lang="fr-FR" sz="2800" u="sng" dirty="0" smtClean="0">
                <a:solidFill>
                  <a:srgbClr val="00B050"/>
                </a:solidFill>
                <a:latin typeface="Times New Roman" pitchFamily="18" charset="0"/>
                <a:ea typeface="+mn-ea"/>
                <a:cs typeface="Times New Roman" pitchFamily="18" charset="0"/>
              </a:rPr>
              <a:t>La voie intra veineuse:</a:t>
            </a:r>
          </a:p>
        </p:txBody>
      </p:sp>
      <p:sp>
        <p:nvSpPr>
          <p:cNvPr id="5" name="Espace réservé du contenu 2"/>
          <p:cNvSpPr txBox="1">
            <a:spLocks/>
          </p:cNvSpPr>
          <p:nvPr/>
        </p:nvSpPr>
        <p:spPr>
          <a:xfrm>
            <a:off x="671514" y="2285992"/>
            <a:ext cx="3971924" cy="3241050"/>
          </a:xfrm>
          <a:prstGeom prst="rect">
            <a:avLst/>
          </a:prstGeom>
        </p:spPr>
        <p:txBody>
          <a:bodyPr vert="horz">
            <a:normAutofit fontScale="6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Tx/>
              <a:buNone/>
            </a:pPr>
            <a:r>
              <a:rPr lang="fr-FR" dirty="0" smtClean="0">
                <a:latin typeface="Times New Roman" pitchFamily="18" charset="0"/>
                <a:cs typeface="Times New Roman" pitchFamily="18" charset="0"/>
                <a:sym typeface="Wingdings" pitchFamily="2" charset="2"/>
              </a:rPr>
              <a:t> </a:t>
            </a:r>
          </a:p>
          <a:p>
            <a:pPr marL="514350" indent="-514350">
              <a:buNone/>
            </a:pPr>
            <a:r>
              <a:rPr lang="fr-FR" sz="2800" b="1" dirty="0" smtClean="0">
                <a:latin typeface="Times New Roman" pitchFamily="18" charset="0"/>
                <a:cs typeface="Times New Roman" pitchFamily="18" charset="0"/>
              </a:rPr>
              <a:t>a)Chez la souris:</a:t>
            </a:r>
            <a:endParaRPr lang="fr-FR"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La placer dans une boite à contention.</a:t>
            </a:r>
          </a:p>
          <a:p>
            <a:r>
              <a:rPr lang="fr-FR" dirty="0" smtClean="0">
                <a:latin typeface="Times New Roman" pitchFamily="18" charset="0"/>
                <a:cs typeface="Times New Roman" pitchFamily="18" charset="0"/>
              </a:rPr>
              <a:t>Frotter énergiquement la queue avec du coton imbibé d’alcool </a:t>
            </a:r>
            <a:r>
              <a:rPr lang="fr-FR" dirty="0" smtClean="0">
                <a:latin typeface="Times New Roman" pitchFamily="18" charset="0"/>
                <a:cs typeface="Times New Roman" pitchFamily="18" charset="0"/>
                <a:sym typeface="Wingdings" pitchFamily="2" charset="2"/>
              </a:rPr>
              <a:t>vasodilatation des veines caudales.</a:t>
            </a:r>
          </a:p>
          <a:p>
            <a:r>
              <a:rPr lang="fr-FR" dirty="0" smtClean="0">
                <a:latin typeface="Times New Roman" pitchFamily="18" charset="0"/>
                <a:cs typeface="Times New Roman" pitchFamily="18" charset="0"/>
                <a:sym typeface="Wingdings" pitchFamily="2" charset="2"/>
              </a:rPr>
              <a:t>Introduire l’aiguille tangentiellement à la queue dans l’une des 4 veines caudales.</a:t>
            </a:r>
          </a:p>
          <a:p>
            <a:r>
              <a:rPr lang="fr-FR" dirty="0" smtClean="0">
                <a:latin typeface="Times New Roman" pitchFamily="18" charset="0"/>
                <a:cs typeface="Times New Roman" pitchFamily="18" charset="0"/>
                <a:sym typeface="Wingdings" pitchFamily="2" charset="2"/>
              </a:rPr>
              <a:t>Commencer l’injection vers le bout de la queue.</a:t>
            </a:r>
            <a:endParaRPr lang="fr-FR" dirty="0" smtClean="0">
              <a:latin typeface="Times New Roman" pitchFamily="18" charset="0"/>
              <a:cs typeface="Times New Roman" pitchFamily="18" charset="0"/>
            </a:endParaRPr>
          </a:p>
        </p:txBody>
      </p:sp>
      <p:sp>
        <p:nvSpPr>
          <p:cNvPr id="6"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7"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e 7"/>
          <p:cNvGrpSpPr/>
          <p:nvPr/>
        </p:nvGrpSpPr>
        <p:grpSpPr>
          <a:xfrm>
            <a:off x="1464090" y="1142984"/>
            <a:ext cx="6215820" cy="661513"/>
            <a:chOff x="928336" y="1506780"/>
            <a:chExt cx="6215820" cy="661513"/>
          </a:xfrm>
        </p:grpSpPr>
        <p:sp>
          <p:nvSpPr>
            <p:cNvPr id="9" name="Rectangle à coins arrondis 8"/>
            <p:cNvSpPr/>
            <p:nvPr/>
          </p:nvSpPr>
          <p:spPr>
            <a:xfrm>
              <a:off x="928336" y="1506780"/>
              <a:ext cx="6215820" cy="661513"/>
            </a:xfrm>
            <a:prstGeom prst="roundRect">
              <a:avLst>
                <a:gd name="adj" fmla="val 1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0" name="Rectangle 9"/>
            <p:cNvSpPr/>
            <p:nvPr/>
          </p:nvSpPr>
          <p:spPr>
            <a:xfrm>
              <a:off x="947711" y="152615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Administration – Inoculation</a:t>
              </a:r>
              <a:endParaRPr lang="fr-FR" sz="2000" kern="1200" dirty="0"/>
            </a:p>
          </p:txBody>
        </p:sp>
      </p:grpSp>
      <p:pic>
        <p:nvPicPr>
          <p:cNvPr id="11"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142976" y="2643182"/>
            <a:ext cx="2837691" cy="3113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631506" y="2643182"/>
            <a:ext cx="2996574" cy="3071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ZoneTexte 12"/>
          <p:cNvSpPr txBox="1"/>
          <p:nvPr/>
        </p:nvSpPr>
        <p:spPr>
          <a:xfrm>
            <a:off x="2571736" y="6000768"/>
            <a:ext cx="2814681" cy="338554"/>
          </a:xfrm>
          <a:prstGeom prst="rect">
            <a:avLst/>
          </a:prstGeom>
          <a:noFill/>
          <a:ln>
            <a:solidFill>
              <a:schemeClr val="tx1"/>
            </a:solidFill>
          </a:ln>
        </p:spPr>
        <p:txBody>
          <a:bodyPr wrap="none" rtlCol="0">
            <a:spAutoFit/>
          </a:bodyPr>
          <a:lstStyle/>
          <a:p>
            <a:r>
              <a:rPr lang="fr-FR" sz="1600" dirty="0" err="1" smtClean="0">
                <a:latin typeface="Times New Roman" pitchFamily="18" charset="0"/>
                <a:cs typeface="Times New Roman" pitchFamily="18" charset="0"/>
              </a:rPr>
              <a:t>Fig</a:t>
            </a:r>
            <a:r>
              <a:rPr lang="fr-FR" sz="1600"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28: </a:t>
            </a:r>
            <a:r>
              <a:rPr lang="fr-FR" sz="1600" dirty="0" smtClean="0">
                <a:latin typeface="Times New Roman" pitchFamily="18" charset="0"/>
                <a:cs typeface="Times New Roman" pitchFamily="18" charset="0"/>
              </a:rPr>
              <a:t>la voie IV chez la souris</a:t>
            </a:r>
          </a:p>
        </p:txBody>
      </p:sp>
    </p:spTree>
    <p:extLst>
      <p:ext uri="{BB962C8B-B14F-4D97-AF65-F5344CB8AC3E}">
        <p14:creationId xmlns:p14="http://schemas.microsoft.com/office/powerpoint/2010/main" xmlns="" val="102179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9" dur="500"/>
                                        <p:tgtEl>
                                          <p:spTgt spid="5">
                                            <p:txEl>
                                              <p:pRg st="0" end="0"/>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5">
                                            <p:txEl>
                                              <p:pRg st="0" end="0"/>
                                            </p:txEl>
                                          </p:spTgt>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3" dur="500"/>
                                        <p:tgtEl>
                                          <p:spTgt spid="5">
                                            <p:txEl>
                                              <p:pRg st="1" end="1"/>
                                            </p:txEl>
                                          </p:spTgt>
                                        </p:tgtEl>
                                        <p:attrNameLst>
                                          <p:attrName>ppt_y</p:attrName>
                                        </p:attrNameLst>
                                      </p:cBhvr>
                                      <p:tavLst>
                                        <p:tav tm="0">
                                          <p:val>
                                            <p:strVal val="ppt_y"/>
                                          </p:val>
                                        </p:tav>
                                        <p:tav tm="100000">
                                          <p:val>
                                            <p:strVal val="1+ppt_h/2"/>
                                          </p:val>
                                        </p:tav>
                                      </p:tavLst>
                                    </p:anim>
                                    <p:set>
                                      <p:cBhvr>
                                        <p:cTn id="54" dur="1" fill="hold">
                                          <p:stCondLst>
                                            <p:cond delay="499"/>
                                          </p:stCondLst>
                                        </p:cTn>
                                        <p:tgtEl>
                                          <p:spTgt spid="5">
                                            <p:txEl>
                                              <p:pRg st="1" end="1"/>
                                            </p:txEl>
                                          </p:spTgt>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7" dur="500"/>
                                        <p:tgtEl>
                                          <p:spTgt spid="5">
                                            <p:txEl>
                                              <p:pRg st="2" end="2"/>
                                            </p:txEl>
                                          </p:spTgt>
                                        </p:tgtEl>
                                        <p:attrNameLst>
                                          <p:attrName>ppt_y</p:attrName>
                                        </p:attrNameLst>
                                      </p:cBhvr>
                                      <p:tavLst>
                                        <p:tav tm="0">
                                          <p:val>
                                            <p:strVal val="ppt_y"/>
                                          </p:val>
                                        </p:tav>
                                        <p:tav tm="100000">
                                          <p:val>
                                            <p:strVal val="1+ppt_h/2"/>
                                          </p:val>
                                        </p:tav>
                                      </p:tavLst>
                                    </p:anim>
                                    <p:set>
                                      <p:cBhvr>
                                        <p:cTn id="58" dur="1" fill="hold">
                                          <p:stCondLst>
                                            <p:cond delay="499"/>
                                          </p:stCondLst>
                                        </p:cTn>
                                        <p:tgtEl>
                                          <p:spTgt spid="5">
                                            <p:txEl>
                                              <p:pRg st="2" end="2"/>
                                            </p:txEl>
                                          </p:spTgt>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1" dur="500"/>
                                        <p:tgtEl>
                                          <p:spTgt spid="5">
                                            <p:txEl>
                                              <p:pRg st="3" end="3"/>
                                            </p:txEl>
                                          </p:spTgt>
                                        </p:tgtEl>
                                        <p:attrNameLst>
                                          <p:attrName>ppt_y</p:attrName>
                                        </p:attrNameLst>
                                      </p:cBhvr>
                                      <p:tavLst>
                                        <p:tav tm="0">
                                          <p:val>
                                            <p:strVal val="ppt_y"/>
                                          </p:val>
                                        </p:tav>
                                        <p:tav tm="100000">
                                          <p:val>
                                            <p:strVal val="1+ppt_h/2"/>
                                          </p:val>
                                        </p:tav>
                                      </p:tavLst>
                                    </p:anim>
                                    <p:set>
                                      <p:cBhvr>
                                        <p:cTn id="62" dur="1" fill="hold">
                                          <p:stCondLst>
                                            <p:cond delay="499"/>
                                          </p:stCondLst>
                                        </p:cTn>
                                        <p:tgtEl>
                                          <p:spTgt spid="5">
                                            <p:txEl>
                                              <p:pRg st="3" end="3"/>
                                            </p:txEl>
                                          </p:spTgt>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65" dur="500"/>
                                        <p:tgtEl>
                                          <p:spTgt spid="5">
                                            <p:txEl>
                                              <p:pRg st="4" end="4"/>
                                            </p:txEl>
                                          </p:spTgt>
                                        </p:tgtEl>
                                        <p:attrNameLst>
                                          <p:attrName>ppt_y</p:attrName>
                                        </p:attrNameLst>
                                      </p:cBhvr>
                                      <p:tavLst>
                                        <p:tav tm="0">
                                          <p:val>
                                            <p:strVal val="ppt_y"/>
                                          </p:val>
                                        </p:tav>
                                        <p:tav tm="100000">
                                          <p:val>
                                            <p:strVal val="1+ppt_h/2"/>
                                          </p:val>
                                        </p:tav>
                                      </p:tavLst>
                                    </p:anim>
                                    <p:set>
                                      <p:cBhvr>
                                        <p:cTn id="66" dur="1" fill="hold">
                                          <p:stCondLst>
                                            <p:cond delay="499"/>
                                          </p:stCondLst>
                                        </p:cTn>
                                        <p:tgtEl>
                                          <p:spTgt spid="5">
                                            <p:txEl>
                                              <p:pRg st="4" end="4"/>
                                            </p:txEl>
                                          </p:spTgt>
                                        </p:tgtEl>
                                        <p:attrNameLst>
                                          <p:attrName>style.visibility</p:attrName>
                                        </p:attrNameLst>
                                      </p:cBhvr>
                                      <p:to>
                                        <p:strVal val="hidden"/>
                                      </p:to>
                                    </p:set>
                                  </p:childTnLst>
                                </p:cTn>
                              </p:par>
                              <p:par>
                                <p:cTn id="67" presetID="2" presetClass="exit" presetSubtype="4" fill="hold" grpId="1" nodeType="withEffect">
                                  <p:stCondLst>
                                    <p:cond delay="0"/>
                                  </p:stCondLst>
                                  <p:childTnLst>
                                    <p:anim calcmode="lin" valueType="num">
                                      <p:cBhvr additive="base">
                                        <p:cTn id="68" dur="500"/>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69" dur="500"/>
                                        <p:tgtEl>
                                          <p:spTgt spid="5">
                                            <p:txEl>
                                              <p:pRg st="5" end="5"/>
                                            </p:txEl>
                                          </p:spTgt>
                                        </p:tgtEl>
                                        <p:attrNameLst>
                                          <p:attrName>ppt_y</p:attrName>
                                        </p:attrNameLst>
                                      </p:cBhvr>
                                      <p:tavLst>
                                        <p:tav tm="0">
                                          <p:val>
                                            <p:strVal val="ppt_y"/>
                                          </p:val>
                                        </p:tav>
                                        <p:tav tm="100000">
                                          <p:val>
                                            <p:strVal val="1+ppt_h/2"/>
                                          </p:val>
                                        </p:tav>
                                      </p:tavLst>
                                    </p:anim>
                                    <p:set>
                                      <p:cBhvr>
                                        <p:cTn id="70" dur="1" fill="hold">
                                          <p:stCondLst>
                                            <p:cond delay="499"/>
                                          </p:stCondLst>
                                        </p:cTn>
                                        <p:tgtEl>
                                          <p:spTgt spid="5">
                                            <p:txEl>
                                              <p:pRg st="5" end="5"/>
                                            </p:txEl>
                                          </p:spTgt>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down)">
                                      <p:cBhvr>
                                        <p:cTn id="75" dur="5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heel(1)">
                                      <p:cBhvr>
                                        <p:cTn id="80" dur="2000"/>
                                        <p:tgtEl>
                                          <p:spTgt spid="12"/>
                                        </p:tgtEl>
                                      </p:cBhvr>
                                    </p:animEffect>
                                  </p:childTnLst>
                                </p:cTn>
                              </p:par>
                              <p:par>
                                <p:cTn id="81" presetID="55"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p:cTn id="83" dur="1000" fill="hold"/>
                                        <p:tgtEl>
                                          <p:spTgt spid="13"/>
                                        </p:tgtEl>
                                        <p:attrNameLst>
                                          <p:attrName>ppt_w</p:attrName>
                                        </p:attrNameLst>
                                      </p:cBhvr>
                                      <p:tavLst>
                                        <p:tav tm="0">
                                          <p:val>
                                            <p:strVal val="#ppt_w*0.70"/>
                                          </p:val>
                                        </p:tav>
                                        <p:tav tm="100000">
                                          <p:val>
                                            <p:strVal val="#ppt_w"/>
                                          </p:val>
                                        </p:tav>
                                      </p:tavLst>
                                    </p:anim>
                                    <p:anim calcmode="lin" valueType="num">
                                      <p:cBhvr>
                                        <p:cTn id="84" dur="1000" fill="hold"/>
                                        <p:tgtEl>
                                          <p:spTgt spid="13"/>
                                        </p:tgtEl>
                                        <p:attrNameLst>
                                          <p:attrName>ppt_h</p:attrName>
                                        </p:attrNameLst>
                                      </p:cBhvr>
                                      <p:tavLst>
                                        <p:tav tm="0">
                                          <p:val>
                                            <p:strVal val="#ppt_h"/>
                                          </p:val>
                                        </p:tav>
                                        <p:tav tm="100000">
                                          <p:val>
                                            <p:strVal val="#ppt_h"/>
                                          </p:val>
                                        </p:tav>
                                      </p:tavLst>
                                    </p:anim>
                                    <p:animEffect transition="in" filter="fade">
                                      <p:cBhvr>
                                        <p:cTn id="8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p:bldP spid="5" grpId="1" build="allAtOnce"/>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428596" y="1928802"/>
            <a:ext cx="8143932" cy="4357694"/>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None/>
            </a:pPr>
            <a:r>
              <a:rPr lang="fr-FR" sz="1600" b="1" dirty="0" smtClean="0">
                <a:latin typeface="Times New Roman" pitchFamily="18" charset="0"/>
                <a:cs typeface="Times New Roman" pitchFamily="18" charset="0"/>
              </a:rPr>
              <a:t>b) Chez le rat:</a:t>
            </a:r>
            <a:endParaRPr lang="fr-FR" sz="2000" dirty="0" smtClean="0">
              <a:latin typeface="Times New Roman" pitchFamily="18" charset="0"/>
              <a:cs typeface="Times New Roman" pitchFamily="18" charset="0"/>
            </a:endParaRPr>
          </a:p>
          <a:p>
            <a:r>
              <a:rPr lang="fr-FR" sz="1600" dirty="0" smtClean="0">
                <a:latin typeface="Times New Roman" pitchFamily="18" charset="0"/>
                <a:cs typeface="Times New Roman" pitchFamily="18" charset="0"/>
              </a:rPr>
              <a:t>Dans la veine pénienne (chez le mâle).</a:t>
            </a:r>
          </a:p>
          <a:p>
            <a:r>
              <a:rPr lang="fr-FR" sz="1600" dirty="0" smtClean="0">
                <a:latin typeface="Times New Roman" pitchFamily="18" charset="0"/>
                <a:cs typeface="Times New Roman" pitchFamily="18" charset="0"/>
              </a:rPr>
              <a:t>Dans la veine caudale.</a:t>
            </a:r>
          </a:p>
          <a:p>
            <a:r>
              <a:rPr lang="fr-FR" sz="1600" dirty="0" smtClean="0">
                <a:latin typeface="Times New Roman" pitchFamily="18" charset="0"/>
                <a:cs typeface="Times New Roman" pitchFamily="18" charset="0"/>
              </a:rPr>
              <a:t>Dans la veine jugulaire.</a:t>
            </a:r>
          </a:p>
          <a:p>
            <a:r>
              <a:rPr lang="fr-FR" sz="1600" dirty="0" smtClean="0">
                <a:latin typeface="Times New Roman" pitchFamily="18" charset="0"/>
                <a:cs typeface="Times New Roman" pitchFamily="18" charset="0"/>
              </a:rPr>
              <a:t>Dans la veine fémorale.</a:t>
            </a:r>
          </a:p>
          <a:p>
            <a:r>
              <a:rPr lang="fr-FR" sz="1600" dirty="0" smtClean="0">
                <a:latin typeface="Times New Roman" pitchFamily="18" charset="0"/>
                <a:cs typeface="Times New Roman" pitchFamily="18" charset="0"/>
              </a:rPr>
              <a:t>Dans la veine sublinguale.</a:t>
            </a:r>
          </a:p>
        </p:txBody>
      </p:sp>
      <p:sp>
        <p:nvSpPr>
          <p:cNvPr id="3"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5"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e 5"/>
          <p:cNvGrpSpPr/>
          <p:nvPr/>
        </p:nvGrpSpPr>
        <p:grpSpPr>
          <a:xfrm>
            <a:off x="1464090" y="1142984"/>
            <a:ext cx="6215820" cy="661513"/>
            <a:chOff x="928336" y="1506780"/>
            <a:chExt cx="6215820" cy="661513"/>
          </a:xfrm>
        </p:grpSpPr>
        <p:sp>
          <p:nvSpPr>
            <p:cNvPr id="7" name="Rectangle à coins arrondis 6"/>
            <p:cNvSpPr/>
            <p:nvPr/>
          </p:nvSpPr>
          <p:spPr>
            <a:xfrm>
              <a:off x="928336" y="1506780"/>
              <a:ext cx="6215820" cy="661513"/>
            </a:xfrm>
            <a:prstGeom prst="roundRect">
              <a:avLst>
                <a:gd name="adj" fmla="val 1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8" name="Rectangle 7"/>
            <p:cNvSpPr/>
            <p:nvPr/>
          </p:nvSpPr>
          <p:spPr>
            <a:xfrm>
              <a:off x="947711" y="152615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Administration – Inoculation</a:t>
              </a:r>
              <a:endParaRPr lang="fr-FR" sz="2000" kern="1200" dirty="0"/>
            </a:p>
          </p:txBody>
        </p:sp>
      </p:grpSp>
      <p:sp>
        <p:nvSpPr>
          <p:cNvPr id="9" name="Espace réservé du contenu 2"/>
          <p:cNvSpPr txBox="1">
            <a:spLocks/>
          </p:cNvSpPr>
          <p:nvPr/>
        </p:nvSpPr>
        <p:spPr>
          <a:xfrm>
            <a:off x="4429124" y="2011680"/>
            <a:ext cx="4572032" cy="484632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None/>
            </a:pPr>
            <a:r>
              <a:rPr lang="fr-FR" sz="1600" b="1" dirty="0" smtClean="0">
                <a:latin typeface="Times New Roman" pitchFamily="18" charset="0"/>
                <a:cs typeface="Times New Roman" pitchFamily="18" charset="0"/>
              </a:rPr>
              <a:t>c) Chez le cobaye:</a:t>
            </a:r>
            <a:endParaRPr lang="fr-FR" sz="1600" dirty="0" smtClean="0">
              <a:latin typeface="Times New Roman" pitchFamily="18" charset="0"/>
              <a:cs typeface="Times New Roman" pitchFamily="18" charset="0"/>
            </a:endParaRPr>
          </a:p>
          <a:p>
            <a:r>
              <a:rPr lang="fr-FR" sz="1600" dirty="0" smtClean="0">
                <a:latin typeface="Times New Roman" pitchFamily="18" charset="0"/>
                <a:cs typeface="Times New Roman" pitchFamily="18" charset="0"/>
              </a:rPr>
              <a:t>Dans la veine pénienne (chez le mâle).</a:t>
            </a:r>
          </a:p>
          <a:p>
            <a:r>
              <a:rPr lang="fr-FR" sz="1600" dirty="0" smtClean="0">
                <a:latin typeface="Times New Roman" pitchFamily="18" charset="0"/>
                <a:cs typeface="Times New Roman" pitchFamily="18" charset="0"/>
              </a:rPr>
              <a:t>Dans la veine saphène externe.</a:t>
            </a:r>
          </a:p>
          <a:p>
            <a:r>
              <a:rPr lang="fr-FR" sz="1600" dirty="0" smtClean="0">
                <a:latin typeface="Times New Roman" pitchFamily="18" charset="0"/>
                <a:cs typeface="Times New Roman" pitchFamily="18" charset="0"/>
              </a:rPr>
              <a:t>Dans la veine marginale de l’oreille (animal relativement gros).</a:t>
            </a:r>
          </a:p>
        </p:txBody>
      </p:sp>
      <p:sp>
        <p:nvSpPr>
          <p:cNvPr id="10" name="Espace réservé du contenu 2"/>
          <p:cNvSpPr txBox="1">
            <a:spLocks/>
          </p:cNvSpPr>
          <p:nvPr/>
        </p:nvSpPr>
        <p:spPr>
          <a:xfrm>
            <a:off x="4000496" y="3929066"/>
            <a:ext cx="5500726" cy="2812422"/>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None/>
            </a:pPr>
            <a:r>
              <a:rPr lang="fr-FR" sz="1600" b="1" dirty="0" smtClean="0">
                <a:latin typeface="Times New Roman" pitchFamily="18" charset="0"/>
                <a:cs typeface="Times New Roman" pitchFamily="18" charset="0"/>
              </a:rPr>
              <a:t>d) Chez le lapin:</a:t>
            </a:r>
            <a:endParaRPr lang="fr-FR" sz="1600" dirty="0" smtClean="0">
              <a:latin typeface="Times New Roman" pitchFamily="18" charset="0"/>
              <a:cs typeface="Times New Roman" pitchFamily="18" charset="0"/>
            </a:endParaRPr>
          </a:p>
          <a:p>
            <a:r>
              <a:rPr lang="fr-FR" sz="1600" dirty="0" smtClean="0">
                <a:latin typeface="Times New Roman" pitchFamily="18" charset="0"/>
                <a:cs typeface="Times New Roman" pitchFamily="18" charset="0"/>
              </a:rPr>
              <a:t>Le placer dans une boite à contention.</a:t>
            </a:r>
          </a:p>
          <a:p>
            <a:r>
              <a:rPr lang="fr-FR" sz="1600" dirty="0" smtClean="0">
                <a:latin typeface="Times New Roman" pitchFamily="18" charset="0"/>
                <a:cs typeface="Times New Roman" pitchFamily="18" charset="0"/>
              </a:rPr>
              <a:t>Frotter énergiquement son oreille avec du coton imbibé d’alcool.</a:t>
            </a:r>
          </a:p>
          <a:p>
            <a:r>
              <a:rPr lang="fr-FR" sz="1600" dirty="0" smtClean="0">
                <a:latin typeface="Times New Roman" pitchFamily="18" charset="0"/>
                <a:cs typeface="Times New Roman" pitchFamily="18" charset="0"/>
              </a:rPr>
              <a:t>Introduire l’aiguille dans la veine dans le sens pointe de l’oreille </a:t>
            </a:r>
            <a:r>
              <a:rPr lang="fr-FR" sz="1600" dirty="0" smtClean="0">
                <a:latin typeface="Times New Roman" pitchFamily="18" charset="0"/>
                <a:cs typeface="Times New Roman" pitchFamily="18" charset="0"/>
                <a:sym typeface="Wingdings" pitchFamily="2" charset="2"/>
              </a:rPr>
              <a:t> </a:t>
            </a:r>
            <a:r>
              <a:rPr lang="fr-FR" sz="1600" dirty="0" smtClean="0">
                <a:latin typeface="Times New Roman" pitchFamily="18" charset="0"/>
                <a:cs typeface="Times New Roman" pitchFamily="18" charset="0"/>
              </a:rPr>
              <a:t>base de l’oreille.</a:t>
            </a:r>
          </a:p>
          <a:p>
            <a:r>
              <a:rPr lang="fr-FR" sz="1600" dirty="0" smtClean="0">
                <a:latin typeface="Times New Roman" pitchFamily="18" charset="0"/>
                <a:cs typeface="Times New Roman" pitchFamily="18" charset="0"/>
              </a:rPr>
              <a:t>Si le liquide s’écoule facilement c’est bon.</a:t>
            </a:r>
          </a:p>
          <a:p>
            <a:r>
              <a:rPr lang="fr-FR" sz="1600" dirty="0" smtClean="0">
                <a:latin typeface="Times New Roman" pitchFamily="18" charset="0"/>
                <a:cs typeface="Times New Roman" pitchFamily="18" charset="0"/>
              </a:rPr>
              <a:t>Si il y a une grosseur qui se forme</a:t>
            </a:r>
            <a:r>
              <a:rPr lang="fr-FR" sz="1600" dirty="0" smtClean="0">
                <a:latin typeface="Times New Roman" pitchFamily="18" charset="0"/>
                <a:cs typeface="Times New Roman" pitchFamily="18" charset="0"/>
                <a:sym typeface="Wingdings" pitchFamily="2" charset="2"/>
              </a:rPr>
              <a:t></a:t>
            </a:r>
            <a:r>
              <a:rPr lang="fr-FR" sz="1600" dirty="0" smtClean="0">
                <a:latin typeface="Times New Roman" pitchFamily="18" charset="0"/>
                <a:cs typeface="Times New Roman" pitchFamily="18" charset="0"/>
              </a:rPr>
              <a:t> refaire.  </a:t>
            </a:r>
          </a:p>
        </p:txBody>
      </p:sp>
      <p:pic>
        <p:nvPicPr>
          <p:cNvPr id="11" name="Picture 4" descr="Photo0074"/>
          <p:cNvPicPr>
            <a:picLocks noChangeAspect="1" noChangeArrowheads="1"/>
          </p:cNvPicPr>
          <p:nvPr/>
        </p:nvPicPr>
        <p:blipFill>
          <a:blip r:embed="rId6" cstate="print"/>
          <a:srcRect/>
          <a:stretch>
            <a:fillRect/>
          </a:stretch>
        </p:blipFill>
        <p:spPr>
          <a:xfrm>
            <a:off x="309565" y="3929066"/>
            <a:ext cx="3047989" cy="2285992"/>
          </a:xfrm>
          <a:prstGeom prst="rect">
            <a:avLst/>
          </a:prstGeom>
          <a:noFill/>
        </p:spPr>
      </p:pic>
      <p:sp>
        <p:nvSpPr>
          <p:cNvPr id="12" name="ZoneTexte 11"/>
          <p:cNvSpPr txBox="1"/>
          <p:nvPr/>
        </p:nvSpPr>
        <p:spPr>
          <a:xfrm>
            <a:off x="357158" y="6305156"/>
            <a:ext cx="3000396" cy="338554"/>
          </a:xfrm>
          <a:prstGeom prst="rect">
            <a:avLst/>
          </a:prstGeom>
          <a:noFill/>
          <a:ln>
            <a:solidFill>
              <a:schemeClr val="tx1"/>
            </a:solidFill>
          </a:ln>
        </p:spPr>
        <p:txBody>
          <a:bodyPr wrap="square" rtlCol="0">
            <a:spAutoFit/>
          </a:bodyPr>
          <a:lstStyle/>
          <a:p>
            <a:r>
              <a:rPr lang="fr-FR" sz="1600" dirty="0" err="1" smtClean="0">
                <a:latin typeface="Times New Roman" pitchFamily="18" charset="0"/>
                <a:cs typeface="Times New Roman" pitchFamily="18" charset="0"/>
              </a:rPr>
              <a:t>Fig</a:t>
            </a:r>
            <a:r>
              <a:rPr lang="fr-FR" sz="1600"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29: </a:t>
            </a:r>
            <a:r>
              <a:rPr lang="fr-FR" sz="1600" dirty="0" smtClean="0">
                <a:latin typeface="Times New Roman" pitchFamily="18" charset="0"/>
                <a:cs typeface="Times New Roman" pitchFamily="18" charset="0"/>
              </a:rPr>
              <a:t>la voie IV chez le lapin</a:t>
            </a:r>
          </a:p>
        </p:txBody>
      </p:sp>
    </p:spTree>
    <p:extLst>
      <p:ext uri="{BB962C8B-B14F-4D97-AF65-F5344CB8AC3E}">
        <p14:creationId xmlns:p14="http://schemas.microsoft.com/office/powerpoint/2010/main" xmlns="" val="180910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additive="base">
                                        <p:cTn id="4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 calcmode="lin" valueType="num">
                                      <p:cBhvr additive="base">
                                        <p:cTn id="4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xEl>
                                              <p:pRg st="2" end="2"/>
                                            </p:txEl>
                                          </p:spTgt>
                                        </p:tgtEl>
                                        <p:attrNameLst>
                                          <p:attrName>style.visibility</p:attrName>
                                        </p:attrNameLst>
                                      </p:cBhvr>
                                      <p:to>
                                        <p:strVal val="visible"/>
                                      </p:to>
                                    </p:set>
                                    <p:anim calcmode="lin" valueType="num">
                                      <p:cBhvr additive="base">
                                        <p:cTn id="5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xEl>
                                              <p:pRg st="3" end="3"/>
                                            </p:txEl>
                                          </p:spTgt>
                                        </p:tgtEl>
                                        <p:attrNameLst>
                                          <p:attrName>style.visibility</p:attrName>
                                        </p:attrNameLst>
                                      </p:cBhvr>
                                      <p:to>
                                        <p:strVal val="visible"/>
                                      </p:to>
                                    </p:set>
                                    <p:anim calcmode="lin" valueType="num">
                                      <p:cBhvr additive="base">
                                        <p:cTn id="6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xEl>
                                              <p:pRg st="0" end="0"/>
                                            </p:txEl>
                                          </p:spTgt>
                                        </p:tgtEl>
                                        <p:attrNameLst>
                                          <p:attrName>style.visibility</p:attrName>
                                        </p:attrNameLst>
                                      </p:cBhvr>
                                      <p:to>
                                        <p:strVal val="visible"/>
                                      </p:to>
                                    </p:set>
                                    <p:anim calcmode="lin" valueType="num">
                                      <p:cBhvr additive="base">
                                        <p:cTn id="6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
                                            <p:txEl>
                                              <p:pRg st="1" end="1"/>
                                            </p:txEl>
                                          </p:spTgt>
                                        </p:tgtEl>
                                        <p:attrNameLst>
                                          <p:attrName>style.visibility</p:attrName>
                                        </p:attrNameLst>
                                      </p:cBhvr>
                                      <p:to>
                                        <p:strVal val="visible"/>
                                      </p:to>
                                    </p:set>
                                    <p:anim calcmode="lin" valueType="num">
                                      <p:cBhvr additive="base">
                                        <p:cTn id="7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
                                            <p:txEl>
                                              <p:pRg st="2" end="2"/>
                                            </p:txEl>
                                          </p:spTgt>
                                        </p:tgtEl>
                                        <p:attrNameLst>
                                          <p:attrName>style.visibility</p:attrName>
                                        </p:attrNameLst>
                                      </p:cBhvr>
                                      <p:to>
                                        <p:strVal val="visible"/>
                                      </p:to>
                                    </p:set>
                                    <p:anim calcmode="lin" valueType="num">
                                      <p:cBhvr additive="base">
                                        <p:cTn id="7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0">
                                            <p:txEl>
                                              <p:pRg st="3" end="3"/>
                                            </p:txEl>
                                          </p:spTgt>
                                        </p:tgtEl>
                                        <p:attrNameLst>
                                          <p:attrName>style.visibility</p:attrName>
                                        </p:attrNameLst>
                                      </p:cBhvr>
                                      <p:to>
                                        <p:strVal val="visible"/>
                                      </p:to>
                                    </p:set>
                                    <p:anim calcmode="lin" valueType="num">
                                      <p:cBhvr additive="base">
                                        <p:cTn id="8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0">
                                            <p:txEl>
                                              <p:pRg st="4" end="4"/>
                                            </p:txEl>
                                          </p:spTgt>
                                        </p:tgtEl>
                                        <p:attrNameLst>
                                          <p:attrName>style.visibility</p:attrName>
                                        </p:attrNameLst>
                                      </p:cBhvr>
                                      <p:to>
                                        <p:strVal val="visible"/>
                                      </p:to>
                                    </p:set>
                                    <p:anim calcmode="lin" valueType="num">
                                      <p:cBhvr additive="base">
                                        <p:cTn id="9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0">
                                            <p:txEl>
                                              <p:pRg st="5" end="5"/>
                                            </p:txEl>
                                          </p:spTgt>
                                        </p:tgtEl>
                                        <p:attrNameLst>
                                          <p:attrName>style.visibility</p:attrName>
                                        </p:attrNameLst>
                                      </p:cBhvr>
                                      <p:to>
                                        <p:strVal val="visible"/>
                                      </p:to>
                                    </p:set>
                                    <p:anim calcmode="lin" valueType="num">
                                      <p:cBhvr additive="base">
                                        <p:cTn id="9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par>
                          <p:cTn id="99" fill="hold">
                            <p:stCondLst>
                              <p:cond delay="500"/>
                            </p:stCondLst>
                            <p:childTnLst>
                              <p:par>
                                <p:cTn id="100" presetID="53" presetClass="entr" presetSubtype="0" fill="hold" nodeType="afterEffect">
                                  <p:stCondLst>
                                    <p:cond delay="0"/>
                                  </p:stCondLst>
                                  <p:childTnLst>
                                    <p:set>
                                      <p:cBhvr>
                                        <p:cTn id="101" dur="1" fill="hold">
                                          <p:stCondLst>
                                            <p:cond delay="0"/>
                                          </p:stCondLst>
                                        </p:cTn>
                                        <p:tgtEl>
                                          <p:spTgt spid="11"/>
                                        </p:tgtEl>
                                        <p:attrNameLst>
                                          <p:attrName>style.visibility</p:attrName>
                                        </p:attrNameLst>
                                      </p:cBhvr>
                                      <p:to>
                                        <p:strVal val="visible"/>
                                      </p:to>
                                    </p:set>
                                    <p:anim calcmode="lin" valueType="num">
                                      <p:cBhvr>
                                        <p:cTn id="102" dur="500" fill="hold"/>
                                        <p:tgtEl>
                                          <p:spTgt spid="11"/>
                                        </p:tgtEl>
                                        <p:attrNameLst>
                                          <p:attrName>ppt_w</p:attrName>
                                        </p:attrNameLst>
                                      </p:cBhvr>
                                      <p:tavLst>
                                        <p:tav tm="0">
                                          <p:val>
                                            <p:fltVal val="0"/>
                                          </p:val>
                                        </p:tav>
                                        <p:tav tm="100000">
                                          <p:val>
                                            <p:strVal val="#ppt_w"/>
                                          </p:val>
                                        </p:tav>
                                      </p:tavLst>
                                    </p:anim>
                                    <p:anim calcmode="lin" valueType="num">
                                      <p:cBhvr>
                                        <p:cTn id="103" dur="500" fill="hold"/>
                                        <p:tgtEl>
                                          <p:spTgt spid="11"/>
                                        </p:tgtEl>
                                        <p:attrNameLst>
                                          <p:attrName>ppt_h</p:attrName>
                                        </p:attrNameLst>
                                      </p:cBhvr>
                                      <p:tavLst>
                                        <p:tav tm="0">
                                          <p:val>
                                            <p:fltVal val="0"/>
                                          </p:val>
                                        </p:tav>
                                        <p:tav tm="100000">
                                          <p:val>
                                            <p:strVal val="#ppt_h"/>
                                          </p:val>
                                        </p:tav>
                                      </p:tavLst>
                                    </p:anim>
                                    <p:animEffect transition="in" filter="fade">
                                      <p:cBhvr>
                                        <p:cTn id="104" dur="500"/>
                                        <p:tgtEl>
                                          <p:spTgt spid="11"/>
                                        </p:tgtEl>
                                      </p:cBhvr>
                                    </p:animEffect>
                                  </p:childTnLst>
                                </p:cTn>
                              </p:par>
                              <p:par>
                                <p:cTn id="105" presetID="55" presetClass="entr" presetSubtype="0" fill="hold" grpId="0" nodeType="with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p:cTn id="107" dur="1000" fill="hold"/>
                                        <p:tgtEl>
                                          <p:spTgt spid="12"/>
                                        </p:tgtEl>
                                        <p:attrNameLst>
                                          <p:attrName>ppt_w</p:attrName>
                                        </p:attrNameLst>
                                      </p:cBhvr>
                                      <p:tavLst>
                                        <p:tav tm="0">
                                          <p:val>
                                            <p:strVal val="#ppt_w*0.70"/>
                                          </p:val>
                                        </p:tav>
                                        <p:tav tm="100000">
                                          <p:val>
                                            <p:strVal val="#ppt_w"/>
                                          </p:val>
                                        </p:tav>
                                      </p:tavLst>
                                    </p:anim>
                                    <p:anim calcmode="lin" valueType="num">
                                      <p:cBhvr>
                                        <p:cTn id="108" dur="1000" fill="hold"/>
                                        <p:tgtEl>
                                          <p:spTgt spid="12"/>
                                        </p:tgtEl>
                                        <p:attrNameLst>
                                          <p:attrName>ppt_h</p:attrName>
                                        </p:attrNameLst>
                                      </p:cBhvr>
                                      <p:tavLst>
                                        <p:tav tm="0">
                                          <p:val>
                                            <p:strVal val="#ppt_h"/>
                                          </p:val>
                                        </p:tav>
                                        <p:tav tm="100000">
                                          <p:val>
                                            <p:strVal val="#ppt_h"/>
                                          </p:val>
                                        </p:tav>
                                      </p:tavLst>
                                    </p:anim>
                                    <p:animEffect transition="in" filter="fade">
                                      <p:cBhvr>
                                        <p:cTn id="10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build="p"/>
      <p:bldP spid="10" grpId="0" build="p"/>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Espace réservé du contenu 2"/>
          <p:cNvSpPr>
            <a:spLocks noGrp="1"/>
          </p:cNvSpPr>
          <p:nvPr>
            <p:ph idx="1"/>
          </p:nvPr>
        </p:nvSpPr>
        <p:spPr>
          <a:xfrm>
            <a:off x="0" y="928670"/>
            <a:ext cx="8686800" cy="5929330"/>
          </a:xfrm>
        </p:spPr>
        <p:txBody>
          <a:bodyPr/>
          <a:lstStyle/>
          <a:p>
            <a:pPr algn="just" eaLnBrk="1" hangingPunct="1">
              <a:buFont typeface="Wingdings 2" pitchFamily="18" charset="2"/>
              <a:buNone/>
            </a:pPr>
            <a:endParaRPr lang="fr-FR" dirty="0" smtClean="0"/>
          </a:p>
          <a:p>
            <a:pPr algn="just" eaLnBrk="1" hangingPunct="1"/>
            <a:endParaRPr lang="fr-FR" dirty="0" smtClean="0"/>
          </a:p>
          <a:p>
            <a:pPr eaLnBrk="1" hangingPunct="1"/>
            <a:endParaRPr lang="fr-FR" dirty="0" smtClean="0"/>
          </a:p>
        </p:txBody>
      </p:sp>
      <p:graphicFrame>
        <p:nvGraphicFramePr>
          <p:cNvPr id="6" name="Tableau 5"/>
          <p:cNvGraphicFramePr>
            <a:graphicFrameLocks noGrp="1"/>
          </p:cNvGraphicFramePr>
          <p:nvPr/>
        </p:nvGraphicFramePr>
        <p:xfrm>
          <a:off x="1000100" y="2214554"/>
          <a:ext cx="7358115" cy="3132138"/>
        </p:xfrm>
        <a:graphic>
          <a:graphicData uri="http://schemas.openxmlformats.org/drawingml/2006/table">
            <a:tbl>
              <a:tblPr>
                <a:tableStyleId>{69CF1AB2-1976-4502-BF36-3FF5EA218861}</a:tableStyleId>
              </a:tblPr>
              <a:tblGrid>
                <a:gridCol w="1427854"/>
                <a:gridCol w="1427854"/>
                <a:gridCol w="1298055"/>
                <a:gridCol w="1068117"/>
                <a:gridCol w="1127458"/>
                <a:gridCol w="1008777"/>
              </a:tblGrid>
              <a:tr h="246130">
                <a:tc rowSpan="2">
                  <a:txBody>
                    <a:bodyPr/>
                    <a:lstStyle/>
                    <a:p>
                      <a:pPr algn="ctr">
                        <a:lnSpc>
                          <a:spcPct val="115000"/>
                        </a:lnSpc>
                        <a:spcAft>
                          <a:spcPts val="1000"/>
                        </a:spcAft>
                      </a:pPr>
                      <a:r>
                        <a:rPr lang="fr-FR" sz="1600" dirty="0" smtClean="0"/>
                        <a:t>Espèces</a:t>
                      </a:r>
                      <a:endParaRPr lang="fr-FR" sz="1600" dirty="0">
                        <a:latin typeface="Calibri"/>
                        <a:ea typeface="Calibri"/>
                        <a:cs typeface="Arial"/>
                      </a:endParaRPr>
                    </a:p>
                  </a:txBody>
                  <a:tcPr marL="54869" marR="54869" marT="0" marB="0"/>
                </a:tc>
                <a:tc rowSpan="2">
                  <a:txBody>
                    <a:bodyPr/>
                    <a:lstStyle/>
                    <a:p>
                      <a:pPr algn="ctr">
                        <a:lnSpc>
                          <a:spcPct val="115000"/>
                        </a:lnSpc>
                        <a:spcAft>
                          <a:spcPts val="1000"/>
                        </a:spcAft>
                      </a:pPr>
                      <a:r>
                        <a:rPr lang="fr-FR" sz="1600" dirty="0"/>
                        <a:t>Voie orale</a:t>
                      </a:r>
                      <a:endParaRPr lang="fr-FR" sz="1600" dirty="0">
                        <a:latin typeface="Calibri"/>
                        <a:ea typeface="Calibri"/>
                        <a:cs typeface="Arial"/>
                      </a:endParaRPr>
                    </a:p>
                  </a:txBody>
                  <a:tcPr marL="54869" marR="54869" marT="0" marB="0"/>
                </a:tc>
                <a:tc gridSpan="4">
                  <a:txBody>
                    <a:bodyPr/>
                    <a:lstStyle/>
                    <a:p>
                      <a:pPr algn="ctr">
                        <a:lnSpc>
                          <a:spcPct val="115000"/>
                        </a:lnSpc>
                        <a:spcAft>
                          <a:spcPts val="1000"/>
                        </a:spcAft>
                      </a:pPr>
                      <a:r>
                        <a:rPr lang="fr-FR" sz="1600" dirty="0"/>
                        <a:t>Voies parentérales</a:t>
                      </a:r>
                      <a:endParaRPr lang="fr-FR" sz="1600" dirty="0">
                        <a:latin typeface="Calibri"/>
                        <a:ea typeface="Calibri"/>
                        <a:cs typeface="Arial"/>
                      </a:endParaRPr>
                    </a:p>
                  </a:txBody>
                  <a:tcPr marL="54869" marR="54869" marT="0" marB="0"/>
                </a:tc>
                <a:tc hMerge="1">
                  <a:txBody>
                    <a:bodyPr/>
                    <a:lstStyle/>
                    <a:p>
                      <a:endParaRPr lang="fr-FR"/>
                    </a:p>
                  </a:txBody>
                  <a:tcPr/>
                </a:tc>
                <a:tc hMerge="1">
                  <a:txBody>
                    <a:bodyPr/>
                    <a:lstStyle/>
                    <a:p>
                      <a:endParaRPr lang="fr-FR"/>
                    </a:p>
                  </a:txBody>
                  <a:tcPr/>
                </a:tc>
                <a:tc hMerge="1">
                  <a:txBody>
                    <a:bodyPr/>
                    <a:lstStyle/>
                    <a:p>
                      <a:endParaRPr lang="fr-FR"/>
                    </a:p>
                  </a:txBody>
                  <a:tcPr/>
                </a:tc>
              </a:tr>
              <a:tr h="254401">
                <a:tc vMerge="1">
                  <a:txBody>
                    <a:bodyPr/>
                    <a:lstStyle/>
                    <a:p>
                      <a:endParaRPr lang="fr-FR"/>
                    </a:p>
                  </a:txBody>
                  <a:tcPr/>
                </a:tc>
                <a:tc vMerge="1">
                  <a:txBody>
                    <a:bodyPr/>
                    <a:lstStyle/>
                    <a:p>
                      <a:endParaRPr lang="fr-FR"/>
                    </a:p>
                  </a:txBody>
                  <a:tcPr/>
                </a:tc>
                <a:tc>
                  <a:txBody>
                    <a:bodyPr/>
                    <a:lstStyle/>
                    <a:p>
                      <a:pPr algn="ctr">
                        <a:lnSpc>
                          <a:spcPct val="115000"/>
                        </a:lnSpc>
                        <a:spcAft>
                          <a:spcPts val="1000"/>
                        </a:spcAft>
                      </a:pPr>
                      <a:r>
                        <a:rPr lang="fr-FR" sz="1600" dirty="0"/>
                        <a:t>IM</a:t>
                      </a:r>
                      <a:endParaRPr lang="fr-FR" sz="1600" dirty="0">
                        <a:latin typeface="Calibri"/>
                        <a:ea typeface="Calibri"/>
                        <a:cs typeface="Arial"/>
                      </a:endParaRPr>
                    </a:p>
                  </a:txBody>
                  <a:tcPr marL="54869" marR="54869" marT="0" marB="0"/>
                </a:tc>
                <a:tc>
                  <a:txBody>
                    <a:bodyPr/>
                    <a:lstStyle/>
                    <a:p>
                      <a:pPr algn="ctr">
                        <a:lnSpc>
                          <a:spcPct val="115000"/>
                        </a:lnSpc>
                        <a:spcAft>
                          <a:spcPts val="1000"/>
                        </a:spcAft>
                      </a:pPr>
                      <a:r>
                        <a:rPr lang="fr-FR" sz="1600" dirty="0"/>
                        <a:t>SC</a:t>
                      </a:r>
                      <a:endParaRPr lang="fr-FR" sz="1600" dirty="0">
                        <a:latin typeface="Calibri"/>
                        <a:ea typeface="Calibri"/>
                        <a:cs typeface="Arial"/>
                      </a:endParaRPr>
                    </a:p>
                  </a:txBody>
                  <a:tcPr marL="54869" marR="54869" marT="0" marB="0"/>
                </a:tc>
                <a:tc>
                  <a:txBody>
                    <a:bodyPr/>
                    <a:lstStyle/>
                    <a:p>
                      <a:pPr algn="ctr">
                        <a:lnSpc>
                          <a:spcPct val="115000"/>
                        </a:lnSpc>
                        <a:spcAft>
                          <a:spcPts val="1000"/>
                        </a:spcAft>
                      </a:pPr>
                      <a:r>
                        <a:rPr lang="fr-FR" sz="1600" dirty="0"/>
                        <a:t>IP</a:t>
                      </a:r>
                      <a:endParaRPr lang="fr-FR" sz="1600" dirty="0">
                        <a:latin typeface="Calibri"/>
                        <a:ea typeface="Calibri"/>
                        <a:cs typeface="Arial"/>
                      </a:endParaRPr>
                    </a:p>
                  </a:txBody>
                  <a:tcPr marL="54869" marR="54869" marT="0" marB="0"/>
                </a:tc>
                <a:tc>
                  <a:txBody>
                    <a:bodyPr/>
                    <a:lstStyle/>
                    <a:p>
                      <a:pPr algn="ctr">
                        <a:lnSpc>
                          <a:spcPct val="115000"/>
                        </a:lnSpc>
                        <a:spcAft>
                          <a:spcPts val="1000"/>
                        </a:spcAft>
                      </a:pPr>
                      <a:r>
                        <a:rPr lang="fr-FR" sz="1600" dirty="0"/>
                        <a:t>IV</a:t>
                      </a:r>
                      <a:endParaRPr lang="fr-FR" sz="1600" dirty="0">
                        <a:latin typeface="Calibri"/>
                        <a:ea typeface="Calibri"/>
                        <a:cs typeface="Arial"/>
                      </a:endParaRPr>
                    </a:p>
                  </a:txBody>
                  <a:tcPr marL="54869" marR="54869" marT="0" marB="0"/>
                </a:tc>
              </a:tr>
              <a:tr h="643546">
                <a:tc>
                  <a:txBody>
                    <a:bodyPr/>
                    <a:lstStyle/>
                    <a:p>
                      <a:pPr marL="347345" indent="-347345" algn="ctr" rtl="1" fontAlgn="base">
                        <a:spcAft>
                          <a:spcPts val="0"/>
                        </a:spcAft>
                      </a:pPr>
                      <a:r>
                        <a:rPr lang="fr-FR" sz="1800" kern="1200" dirty="0"/>
                        <a:t>Souris </a:t>
                      </a:r>
                      <a:endParaRPr lang="fr-FR" sz="1800" dirty="0">
                        <a:latin typeface="Calibri"/>
                        <a:ea typeface="Times New Roman"/>
                        <a:cs typeface="Arial"/>
                      </a:endParaRPr>
                    </a:p>
                  </a:txBody>
                  <a:tcPr marL="54869" marR="54869" marT="0" marB="0" anchor="ctr"/>
                </a:tc>
                <a:tc>
                  <a:txBody>
                    <a:bodyPr/>
                    <a:lstStyle/>
                    <a:p>
                      <a:pPr marL="347345" indent="-347345" algn="ctr" rtl="1" fontAlgn="base">
                        <a:spcAft>
                          <a:spcPts val="0"/>
                        </a:spcAft>
                      </a:pPr>
                      <a:r>
                        <a:rPr lang="fr-FR" sz="1600" kern="1200" dirty="0"/>
                        <a:t>0.6 ml </a:t>
                      </a:r>
                      <a:endParaRPr lang="fr-FR" sz="1600" dirty="0">
                        <a:latin typeface="Calibri"/>
                        <a:ea typeface="Times New Roman"/>
                        <a:cs typeface="Arial"/>
                      </a:endParaRPr>
                    </a:p>
                  </a:txBody>
                  <a:tcPr marL="54869" marR="54869" marT="0" marB="0" anchor="ctr"/>
                </a:tc>
                <a:tc>
                  <a:txBody>
                    <a:bodyPr/>
                    <a:lstStyle/>
                    <a:p>
                      <a:pPr marL="347345" indent="-347345" algn="ctr" rtl="1" fontAlgn="base">
                        <a:spcAft>
                          <a:spcPts val="0"/>
                        </a:spcAft>
                      </a:pPr>
                      <a:r>
                        <a:rPr lang="fr-FR" sz="1600" kern="1200" dirty="0"/>
                        <a:t>0.5 ml </a:t>
                      </a:r>
                      <a:endParaRPr lang="fr-FR" sz="1600" dirty="0">
                        <a:latin typeface="Calibri"/>
                        <a:ea typeface="Times New Roman"/>
                        <a:cs typeface="Arial"/>
                      </a:endParaRPr>
                    </a:p>
                  </a:txBody>
                  <a:tcPr marL="54869" marR="54869" marT="0" marB="0" anchor="ctr"/>
                </a:tc>
                <a:tc>
                  <a:txBody>
                    <a:bodyPr/>
                    <a:lstStyle/>
                    <a:p>
                      <a:pPr marL="347345" indent="-347345" algn="ctr" rtl="1" fontAlgn="base">
                        <a:spcAft>
                          <a:spcPts val="0"/>
                        </a:spcAft>
                      </a:pPr>
                      <a:r>
                        <a:rPr lang="fr-FR" sz="1600" kern="1200"/>
                        <a:t>0.5 ml </a:t>
                      </a:r>
                      <a:endParaRPr lang="fr-FR" sz="1600">
                        <a:latin typeface="Calibri"/>
                        <a:ea typeface="Times New Roman"/>
                        <a:cs typeface="Arial"/>
                      </a:endParaRPr>
                    </a:p>
                  </a:txBody>
                  <a:tcPr marL="54869" marR="54869" marT="0" marB="0" anchor="ctr"/>
                </a:tc>
                <a:tc>
                  <a:txBody>
                    <a:bodyPr/>
                    <a:lstStyle/>
                    <a:p>
                      <a:pPr marL="347345" indent="-347345" algn="ctr" rtl="1" fontAlgn="base">
                        <a:spcAft>
                          <a:spcPts val="0"/>
                        </a:spcAft>
                      </a:pPr>
                      <a:r>
                        <a:rPr lang="fr-FR" sz="1600" kern="1200"/>
                        <a:t>1 ml </a:t>
                      </a:r>
                      <a:endParaRPr lang="fr-FR" sz="1600">
                        <a:latin typeface="Calibri"/>
                        <a:ea typeface="Times New Roman"/>
                        <a:cs typeface="Arial"/>
                      </a:endParaRPr>
                    </a:p>
                  </a:txBody>
                  <a:tcPr marL="54869" marR="54869" marT="0" marB="0" anchor="ctr"/>
                </a:tc>
                <a:tc>
                  <a:txBody>
                    <a:bodyPr/>
                    <a:lstStyle/>
                    <a:p>
                      <a:pPr marL="347345" indent="-347345" algn="ctr" rtl="1" fontAlgn="base">
                        <a:spcAft>
                          <a:spcPts val="0"/>
                        </a:spcAft>
                      </a:pPr>
                      <a:r>
                        <a:rPr lang="fr-FR" sz="1600" kern="1200" dirty="0"/>
                        <a:t>0.5 ml </a:t>
                      </a:r>
                      <a:endParaRPr lang="fr-FR" sz="1600" dirty="0">
                        <a:latin typeface="Calibri"/>
                        <a:ea typeface="Times New Roman"/>
                        <a:cs typeface="Arial"/>
                      </a:endParaRPr>
                    </a:p>
                  </a:txBody>
                  <a:tcPr marL="54869" marR="54869" marT="0" marB="0" anchor="ctr"/>
                </a:tc>
              </a:tr>
              <a:tr h="643546">
                <a:tc>
                  <a:txBody>
                    <a:bodyPr/>
                    <a:lstStyle/>
                    <a:p>
                      <a:pPr marL="347345" indent="-347345" algn="ctr" rtl="1" fontAlgn="base">
                        <a:spcAft>
                          <a:spcPts val="0"/>
                        </a:spcAft>
                      </a:pPr>
                      <a:r>
                        <a:rPr lang="fr-FR" sz="1800" kern="1200"/>
                        <a:t>Rat </a:t>
                      </a:r>
                      <a:endParaRPr lang="fr-FR" sz="1800">
                        <a:latin typeface="Calibri"/>
                        <a:ea typeface="Times New Roman"/>
                        <a:cs typeface="Arial"/>
                      </a:endParaRPr>
                    </a:p>
                  </a:txBody>
                  <a:tcPr marL="54869" marR="54869" marT="0" marB="0" anchor="ctr"/>
                </a:tc>
                <a:tc>
                  <a:txBody>
                    <a:bodyPr/>
                    <a:lstStyle/>
                    <a:p>
                      <a:pPr marL="347345" indent="-347345" algn="ctr" rtl="1" fontAlgn="base">
                        <a:spcAft>
                          <a:spcPts val="0"/>
                        </a:spcAft>
                      </a:pPr>
                      <a:r>
                        <a:rPr lang="fr-FR" sz="1600" kern="1200" dirty="0"/>
                        <a:t>1.5 ml </a:t>
                      </a:r>
                      <a:endParaRPr lang="fr-FR" sz="1600" dirty="0">
                        <a:latin typeface="Calibri"/>
                        <a:ea typeface="Times New Roman"/>
                        <a:cs typeface="Arial"/>
                      </a:endParaRPr>
                    </a:p>
                  </a:txBody>
                  <a:tcPr marL="54869" marR="54869" marT="0" marB="0" anchor="ctr"/>
                </a:tc>
                <a:tc>
                  <a:txBody>
                    <a:bodyPr/>
                    <a:lstStyle/>
                    <a:p>
                      <a:pPr marL="347345" indent="-347345" algn="ctr" rtl="1" fontAlgn="base">
                        <a:spcAft>
                          <a:spcPts val="0"/>
                        </a:spcAft>
                      </a:pPr>
                      <a:r>
                        <a:rPr lang="fr-FR" sz="1600" kern="1200" dirty="0"/>
                        <a:t>1 ml </a:t>
                      </a:r>
                      <a:endParaRPr lang="fr-FR" sz="1600" dirty="0">
                        <a:latin typeface="Calibri"/>
                        <a:ea typeface="Times New Roman"/>
                        <a:cs typeface="Arial"/>
                      </a:endParaRPr>
                    </a:p>
                  </a:txBody>
                  <a:tcPr marL="54869" marR="54869" marT="0" marB="0" anchor="ctr"/>
                </a:tc>
                <a:tc>
                  <a:txBody>
                    <a:bodyPr/>
                    <a:lstStyle/>
                    <a:p>
                      <a:pPr marL="347345" indent="-347345" algn="ctr" rtl="1" fontAlgn="base">
                        <a:spcAft>
                          <a:spcPts val="0"/>
                        </a:spcAft>
                      </a:pPr>
                      <a:r>
                        <a:rPr lang="fr-FR" sz="1600" kern="1200" dirty="0"/>
                        <a:t>1 ml </a:t>
                      </a:r>
                      <a:endParaRPr lang="fr-FR" sz="1600" dirty="0">
                        <a:latin typeface="Calibri"/>
                        <a:ea typeface="Times New Roman"/>
                        <a:cs typeface="Arial"/>
                      </a:endParaRPr>
                    </a:p>
                  </a:txBody>
                  <a:tcPr marL="54869" marR="54869" marT="0" marB="0" anchor="ctr"/>
                </a:tc>
                <a:tc>
                  <a:txBody>
                    <a:bodyPr/>
                    <a:lstStyle/>
                    <a:p>
                      <a:pPr marL="347345" indent="-347345" algn="ctr" rtl="1" fontAlgn="base">
                        <a:spcAft>
                          <a:spcPts val="0"/>
                        </a:spcAft>
                      </a:pPr>
                      <a:r>
                        <a:rPr lang="fr-FR" sz="1600" kern="1200"/>
                        <a:t>2 ml </a:t>
                      </a:r>
                      <a:endParaRPr lang="fr-FR" sz="1600">
                        <a:latin typeface="Calibri"/>
                        <a:ea typeface="Times New Roman"/>
                        <a:cs typeface="Arial"/>
                      </a:endParaRPr>
                    </a:p>
                  </a:txBody>
                  <a:tcPr marL="54869" marR="54869" marT="0" marB="0" anchor="ctr"/>
                </a:tc>
                <a:tc>
                  <a:txBody>
                    <a:bodyPr/>
                    <a:lstStyle/>
                    <a:p>
                      <a:pPr marL="347345" indent="-347345" algn="ctr" rtl="1" fontAlgn="base">
                        <a:spcAft>
                          <a:spcPts val="0"/>
                        </a:spcAft>
                      </a:pPr>
                      <a:r>
                        <a:rPr lang="fr-FR" sz="1600" kern="1200" dirty="0"/>
                        <a:t>1 ml </a:t>
                      </a:r>
                      <a:endParaRPr lang="fr-FR" sz="1600" dirty="0">
                        <a:latin typeface="Calibri"/>
                        <a:ea typeface="Times New Roman"/>
                        <a:cs typeface="Arial"/>
                      </a:endParaRPr>
                    </a:p>
                  </a:txBody>
                  <a:tcPr marL="54869" marR="54869" marT="0" marB="0" anchor="ctr"/>
                </a:tc>
              </a:tr>
              <a:tr h="643546">
                <a:tc>
                  <a:txBody>
                    <a:bodyPr/>
                    <a:lstStyle/>
                    <a:p>
                      <a:pPr marL="347345" indent="-347345" algn="ctr" rtl="1" fontAlgn="base">
                        <a:spcAft>
                          <a:spcPts val="0"/>
                        </a:spcAft>
                      </a:pPr>
                      <a:r>
                        <a:rPr lang="fr-FR" sz="1800" kern="1200"/>
                        <a:t>Cobaye </a:t>
                      </a:r>
                      <a:endParaRPr lang="fr-FR" sz="1800">
                        <a:latin typeface="Calibri"/>
                        <a:ea typeface="Times New Roman"/>
                        <a:cs typeface="Arial"/>
                      </a:endParaRPr>
                    </a:p>
                  </a:txBody>
                  <a:tcPr marL="54869" marR="54869" marT="0" marB="0" anchor="ctr"/>
                </a:tc>
                <a:tc>
                  <a:txBody>
                    <a:bodyPr/>
                    <a:lstStyle/>
                    <a:p>
                      <a:pPr marL="347345" indent="-347345" algn="ctr" rtl="1" fontAlgn="base">
                        <a:spcAft>
                          <a:spcPts val="0"/>
                        </a:spcAft>
                      </a:pPr>
                      <a:r>
                        <a:rPr lang="fr-FR" sz="1600" kern="1200" dirty="0"/>
                        <a:t>1.5-2 ml </a:t>
                      </a:r>
                      <a:endParaRPr lang="fr-FR" sz="1600" dirty="0">
                        <a:latin typeface="Calibri"/>
                        <a:ea typeface="Times New Roman"/>
                        <a:cs typeface="Arial"/>
                      </a:endParaRPr>
                    </a:p>
                  </a:txBody>
                  <a:tcPr marL="54869" marR="54869" marT="0" marB="0" anchor="ctr"/>
                </a:tc>
                <a:tc>
                  <a:txBody>
                    <a:bodyPr/>
                    <a:lstStyle/>
                    <a:p>
                      <a:pPr marL="347345" indent="-347345" algn="ctr" rtl="1" fontAlgn="base">
                        <a:spcAft>
                          <a:spcPts val="0"/>
                        </a:spcAft>
                      </a:pPr>
                      <a:r>
                        <a:rPr lang="fr-FR" sz="1600" kern="1200"/>
                        <a:t>1 ml </a:t>
                      </a:r>
                      <a:endParaRPr lang="fr-FR" sz="1600">
                        <a:latin typeface="Calibri"/>
                        <a:ea typeface="Times New Roman"/>
                        <a:cs typeface="Arial"/>
                      </a:endParaRPr>
                    </a:p>
                  </a:txBody>
                  <a:tcPr marL="54869" marR="54869" marT="0" marB="0" anchor="ctr"/>
                </a:tc>
                <a:tc>
                  <a:txBody>
                    <a:bodyPr/>
                    <a:lstStyle/>
                    <a:p>
                      <a:pPr marL="347345" indent="-347345" algn="ctr" rtl="1" fontAlgn="base">
                        <a:spcAft>
                          <a:spcPts val="0"/>
                        </a:spcAft>
                      </a:pPr>
                      <a:r>
                        <a:rPr lang="fr-FR" sz="1600" kern="1200" dirty="0"/>
                        <a:t>2-3 ml </a:t>
                      </a:r>
                      <a:endParaRPr lang="fr-FR" sz="1600" dirty="0">
                        <a:latin typeface="Calibri"/>
                        <a:ea typeface="Times New Roman"/>
                        <a:cs typeface="Arial"/>
                      </a:endParaRPr>
                    </a:p>
                  </a:txBody>
                  <a:tcPr marL="54869" marR="54869" marT="0" marB="0" anchor="ctr"/>
                </a:tc>
                <a:tc>
                  <a:txBody>
                    <a:bodyPr/>
                    <a:lstStyle/>
                    <a:p>
                      <a:pPr marL="347345" indent="-347345" algn="ctr" rtl="1" fontAlgn="base">
                        <a:spcAft>
                          <a:spcPts val="0"/>
                        </a:spcAft>
                      </a:pPr>
                      <a:r>
                        <a:rPr lang="fr-FR" sz="1600" kern="1200" dirty="0"/>
                        <a:t>4 ml </a:t>
                      </a:r>
                      <a:endParaRPr lang="fr-FR" sz="1600" dirty="0">
                        <a:latin typeface="Calibri"/>
                        <a:ea typeface="Times New Roman"/>
                        <a:cs typeface="Arial"/>
                      </a:endParaRPr>
                    </a:p>
                  </a:txBody>
                  <a:tcPr marL="54869" marR="54869" marT="0" marB="0" anchor="ctr"/>
                </a:tc>
                <a:tc>
                  <a:txBody>
                    <a:bodyPr/>
                    <a:lstStyle/>
                    <a:p>
                      <a:pPr marL="347345" indent="-347345" algn="ctr" rtl="1" fontAlgn="base">
                        <a:spcAft>
                          <a:spcPts val="0"/>
                        </a:spcAft>
                      </a:pPr>
                      <a:r>
                        <a:rPr lang="fr-FR" sz="1600" kern="1200"/>
                        <a:t>1 ml </a:t>
                      </a:r>
                      <a:endParaRPr lang="fr-FR" sz="1600">
                        <a:latin typeface="Calibri"/>
                        <a:ea typeface="Times New Roman"/>
                        <a:cs typeface="Arial"/>
                      </a:endParaRPr>
                    </a:p>
                  </a:txBody>
                  <a:tcPr marL="54869" marR="54869" marT="0" marB="0" anchor="ctr"/>
                </a:tc>
              </a:tr>
              <a:tr h="640668">
                <a:tc>
                  <a:txBody>
                    <a:bodyPr/>
                    <a:lstStyle/>
                    <a:p>
                      <a:pPr marL="347345" indent="-347345" algn="ctr" rtl="1" fontAlgn="base">
                        <a:spcAft>
                          <a:spcPts val="0"/>
                        </a:spcAft>
                      </a:pPr>
                      <a:r>
                        <a:rPr lang="fr-FR" sz="1800" kern="1200" dirty="0"/>
                        <a:t>Lapin </a:t>
                      </a:r>
                      <a:endParaRPr lang="fr-FR" sz="1800" dirty="0">
                        <a:latin typeface="Calibri"/>
                        <a:ea typeface="Times New Roman"/>
                        <a:cs typeface="Arial"/>
                      </a:endParaRPr>
                    </a:p>
                  </a:txBody>
                  <a:tcPr marL="54869" marR="54869" marT="0" marB="0" anchor="ctr"/>
                </a:tc>
                <a:tc>
                  <a:txBody>
                    <a:bodyPr/>
                    <a:lstStyle/>
                    <a:p>
                      <a:pPr marL="347345" indent="-347345" algn="ctr" rtl="1" fontAlgn="base">
                        <a:spcAft>
                          <a:spcPts val="0"/>
                        </a:spcAft>
                      </a:pPr>
                      <a:r>
                        <a:rPr lang="fr-FR" sz="1600" kern="1200" dirty="0"/>
                        <a:t>20 ml </a:t>
                      </a:r>
                      <a:endParaRPr lang="fr-FR" sz="1600" dirty="0">
                        <a:latin typeface="Calibri"/>
                        <a:ea typeface="Times New Roman"/>
                        <a:cs typeface="Arial"/>
                      </a:endParaRPr>
                    </a:p>
                  </a:txBody>
                  <a:tcPr marL="54869" marR="54869" marT="0" marB="0" anchor="ctr"/>
                </a:tc>
                <a:tc>
                  <a:txBody>
                    <a:bodyPr/>
                    <a:lstStyle/>
                    <a:p>
                      <a:pPr marL="347345" indent="-347345" algn="ctr" rtl="1" fontAlgn="base">
                        <a:spcAft>
                          <a:spcPts val="0"/>
                        </a:spcAft>
                      </a:pPr>
                      <a:r>
                        <a:rPr lang="fr-FR" sz="1600" kern="1200"/>
                        <a:t>1-3 ml </a:t>
                      </a:r>
                      <a:endParaRPr lang="fr-FR" sz="1600">
                        <a:latin typeface="Calibri"/>
                        <a:ea typeface="Times New Roman"/>
                        <a:cs typeface="Arial"/>
                      </a:endParaRPr>
                    </a:p>
                  </a:txBody>
                  <a:tcPr marL="54869" marR="54869" marT="0" marB="0" anchor="ctr"/>
                </a:tc>
                <a:tc>
                  <a:txBody>
                    <a:bodyPr/>
                    <a:lstStyle/>
                    <a:p>
                      <a:pPr marL="347345" indent="-347345" algn="ctr" rtl="1" fontAlgn="base">
                        <a:spcAft>
                          <a:spcPts val="0"/>
                        </a:spcAft>
                      </a:pPr>
                      <a:r>
                        <a:rPr lang="fr-FR" sz="1600" kern="1200"/>
                        <a:t>5 ml </a:t>
                      </a:r>
                      <a:endParaRPr lang="fr-FR" sz="1600">
                        <a:latin typeface="Calibri"/>
                        <a:ea typeface="Times New Roman"/>
                        <a:cs typeface="Arial"/>
                      </a:endParaRPr>
                    </a:p>
                  </a:txBody>
                  <a:tcPr marL="54869" marR="54869" marT="0" marB="0" anchor="ctr"/>
                </a:tc>
                <a:tc>
                  <a:txBody>
                    <a:bodyPr/>
                    <a:lstStyle/>
                    <a:p>
                      <a:pPr marL="347345" indent="-347345" algn="ctr" rtl="1" fontAlgn="base">
                        <a:spcAft>
                          <a:spcPts val="0"/>
                        </a:spcAft>
                      </a:pPr>
                      <a:r>
                        <a:rPr lang="fr-FR" sz="1600" kern="1200" dirty="0"/>
                        <a:t>20 ml </a:t>
                      </a:r>
                      <a:endParaRPr lang="fr-FR" sz="1600" dirty="0">
                        <a:latin typeface="Calibri"/>
                        <a:ea typeface="Times New Roman"/>
                        <a:cs typeface="Arial"/>
                      </a:endParaRPr>
                    </a:p>
                  </a:txBody>
                  <a:tcPr marL="54869" marR="54869" marT="0" marB="0" anchor="ctr"/>
                </a:tc>
                <a:tc>
                  <a:txBody>
                    <a:bodyPr/>
                    <a:lstStyle/>
                    <a:p>
                      <a:pPr marL="347345" indent="-347345" algn="ctr" rtl="1" fontAlgn="base">
                        <a:spcAft>
                          <a:spcPts val="0"/>
                        </a:spcAft>
                      </a:pPr>
                      <a:r>
                        <a:rPr lang="fr-FR" sz="1600" kern="1200" dirty="0"/>
                        <a:t>10 ml </a:t>
                      </a:r>
                      <a:endParaRPr lang="fr-FR" sz="1600" dirty="0">
                        <a:latin typeface="Calibri"/>
                        <a:ea typeface="Times New Roman"/>
                        <a:cs typeface="Arial"/>
                      </a:endParaRPr>
                    </a:p>
                  </a:txBody>
                  <a:tcPr marL="54869" marR="54869" marT="0" marB="0" anchor="ctr"/>
                </a:tc>
              </a:tr>
            </a:tbl>
          </a:graphicData>
        </a:graphic>
      </p:graphicFrame>
      <p:sp>
        <p:nvSpPr>
          <p:cNvPr id="19507" name="Rectangle 6"/>
          <p:cNvSpPr>
            <a:spLocks noChangeArrowheads="1"/>
          </p:cNvSpPr>
          <p:nvPr/>
        </p:nvSpPr>
        <p:spPr bwMode="auto">
          <a:xfrm>
            <a:off x="1500208" y="5429264"/>
            <a:ext cx="5929312" cy="646112"/>
          </a:xfrm>
          <a:prstGeom prst="rect">
            <a:avLst/>
          </a:prstGeom>
          <a:noFill/>
          <a:ln w="9525">
            <a:noFill/>
            <a:miter lim="800000"/>
            <a:headEnd/>
            <a:tailEnd/>
          </a:ln>
        </p:spPr>
        <p:txBody>
          <a:bodyPr>
            <a:spAutoFit/>
          </a:bodyPr>
          <a:lstStyle/>
          <a:p>
            <a:pPr algn="ctr"/>
            <a:r>
              <a:rPr lang="fr-FR" dirty="0" smtClean="0">
                <a:latin typeface="Times New Roman" pitchFamily="18" charset="0"/>
                <a:cs typeface="Times New Roman" pitchFamily="18" charset="0"/>
              </a:rPr>
              <a:t>Tableau </a:t>
            </a:r>
            <a:r>
              <a:rPr lang="fr-FR" dirty="0" smtClean="0">
                <a:latin typeface="Times New Roman" pitchFamily="18" charset="0"/>
                <a:cs typeface="Times New Roman" pitchFamily="18" charset="0"/>
              </a:rPr>
              <a:t>V</a:t>
            </a:r>
            <a:r>
              <a:rPr lang="fr-FR" dirty="0">
                <a:latin typeface="Times New Roman" pitchFamily="18" charset="0"/>
                <a:cs typeface="Times New Roman" pitchFamily="18" charset="0"/>
              </a:rPr>
              <a:t> : volume d’administration à ne pas dépasser           </a:t>
            </a:r>
            <a:r>
              <a:rPr lang="fr-FR" dirty="0" smtClean="0">
                <a:latin typeface="Times New Roman" pitchFamily="18" charset="0"/>
                <a:cs typeface="Times New Roman" pitchFamily="18" charset="0"/>
              </a:rPr>
              <a:t>  </a:t>
            </a:r>
          </a:p>
          <a:p>
            <a:pPr algn="ctr"/>
            <a:r>
              <a:rPr lang="fr-FR" dirty="0" smtClean="0">
                <a:latin typeface="Times New Roman" pitchFamily="18" charset="0"/>
                <a:cs typeface="Times New Roman" pitchFamily="18" charset="0"/>
              </a:rPr>
              <a:t>                 pour </a:t>
            </a:r>
            <a:r>
              <a:rPr lang="fr-FR" dirty="0">
                <a:latin typeface="Times New Roman" pitchFamily="18" charset="0"/>
                <a:cs typeface="Times New Roman" pitchFamily="18" charset="0"/>
              </a:rPr>
              <a:t>un animal adulte de poids moyen</a:t>
            </a:r>
          </a:p>
        </p:txBody>
      </p:sp>
      <p:sp>
        <p:nvSpPr>
          <p:cNvPr id="7" name="Espace réservé du numéro de diapositive 6"/>
          <p:cNvSpPr>
            <a:spLocks noGrp="1"/>
          </p:cNvSpPr>
          <p:nvPr>
            <p:ph type="sldNum" sz="quarter" idx="11"/>
          </p:nvPr>
        </p:nvSpPr>
        <p:spPr/>
        <p:txBody>
          <a:bodyPr/>
          <a:lstStyle/>
          <a:p>
            <a:pPr>
              <a:defRPr/>
            </a:pPr>
            <a:fld id="{308CB7FC-EC2D-49F1-BD3D-F09AA393ADAD}" type="slidenum">
              <a:rPr lang="fr-FR" smtClean="0"/>
              <a:pPr>
                <a:defRPr/>
              </a:pPr>
              <a:t>53</a:t>
            </a:fld>
            <a:endParaRPr lang="fr-FR"/>
          </a:p>
        </p:txBody>
      </p:sp>
      <p:sp>
        <p:nvSpPr>
          <p:cNvPr id="9"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10"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e 10"/>
          <p:cNvGrpSpPr/>
          <p:nvPr/>
        </p:nvGrpSpPr>
        <p:grpSpPr>
          <a:xfrm>
            <a:off x="1464090" y="1142984"/>
            <a:ext cx="6215820" cy="661513"/>
            <a:chOff x="928336" y="1506780"/>
            <a:chExt cx="6215820" cy="661513"/>
          </a:xfrm>
        </p:grpSpPr>
        <p:sp>
          <p:nvSpPr>
            <p:cNvPr id="12" name="Rectangle à coins arrondis 11"/>
            <p:cNvSpPr/>
            <p:nvPr/>
          </p:nvSpPr>
          <p:spPr>
            <a:xfrm>
              <a:off x="928336" y="1506780"/>
              <a:ext cx="6215820" cy="661513"/>
            </a:xfrm>
            <a:prstGeom prst="roundRect">
              <a:avLst>
                <a:gd name="adj" fmla="val 1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3" name="Rectangle 12"/>
            <p:cNvSpPr/>
            <p:nvPr/>
          </p:nvSpPr>
          <p:spPr>
            <a:xfrm>
              <a:off x="947711" y="152615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Administration – Inoculation</a:t>
              </a:r>
              <a:endParaRPr lang="fr-FR" sz="2000" kern="1200" dirty="0"/>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1357298"/>
            <a:ext cx="4786346" cy="5357850"/>
          </a:xfrm>
        </p:spPr>
        <p:txBody>
          <a:bodyPr>
            <a:normAutofit fontScale="70000" lnSpcReduction="20000"/>
          </a:bodyPr>
          <a:lstStyle/>
          <a:p>
            <a:pPr>
              <a:buNone/>
            </a:pPr>
            <a:endParaRPr lang="fr-FR" sz="2800" b="1" dirty="0" smtClean="0">
              <a:solidFill>
                <a:srgbClr val="FF0000"/>
              </a:solidFill>
              <a:latin typeface="Times New Roman" pitchFamily="18" charset="0"/>
              <a:cs typeface="Times New Roman" pitchFamily="18" charset="0"/>
            </a:endParaRPr>
          </a:p>
          <a:p>
            <a:pPr>
              <a:buNone/>
            </a:pPr>
            <a:r>
              <a:rPr lang="fr-FR" sz="2800" b="1" dirty="0" smtClean="0">
                <a:solidFill>
                  <a:srgbClr val="FF0000"/>
                </a:solidFill>
                <a:latin typeface="Times New Roman" pitchFamily="18" charset="0"/>
                <a:cs typeface="Times New Roman" pitchFamily="18" charset="0"/>
              </a:rPr>
              <a:t>- Le sang:</a:t>
            </a:r>
          </a:p>
          <a:p>
            <a:pPr>
              <a:buNone/>
            </a:pPr>
            <a:r>
              <a:rPr lang="fr-FR" sz="2400" dirty="0" smtClean="0">
                <a:latin typeface="Times New Roman" pitchFamily="18" charset="0"/>
                <a:cs typeface="Times New Roman" pitchFamily="18" charset="0"/>
              </a:rPr>
              <a:t>Il existe plusieurs techniques de prélèvement selon qu’on désire conserver l’animal vivant ou non.</a:t>
            </a:r>
          </a:p>
          <a:p>
            <a:pPr>
              <a:buNone/>
            </a:pPr>
            <a:endParaRPr lang="fr-FR" sz="2400" dirty="0" smtClean="0">
              <a:latin typeface="Times New Roman" pitchFamily="18" charset="0"/>
              <a:cs typeface="Times New Roman" pitchFamily="18" charset="0"/>
            </a:endParaRPr>
          </a:p>
          <a:p>
            <a:pPr marL="624078" indent="-514350">
              <a:buAutoNum type="alphaLcParenR"/>
            </a:pPr>
            <a:r>
              <a:rPr lang="fr-FR" sz="2800" b="1" dirty="0" smtClean="0">
                <a:latin typeface="Times New Roman" pitchFamily="18" charset="0"/>
                <a:cs typeface="Times New Roman" pitchFamily="18" charset="0"/>
              </a:rPr>
              <a:t>Chez la souris:</a:t>
            </a:r>
          </a:p>
          <a:p>
            <a:pPr lvl="0">
              <a:buFont typeface="Wingdings" pitchFamily="2" charset="2"/>
              <a:buChar char="v"/>
            </a:pPr>
            <a:r>
              <a:rPr lang="fr-FR" sz="2800" b="1" dirty="0" smtClean="0">
                <a:solidFill>
                  <a:srgbClr val="00B050"/>
                </a:solidFill>
                <a:latin typeface="Times New Roman" pitchFamily="18" charset="0"/>
                <a:cs typeface="Times New Roman" pitchFamily="18" charset="0"/>
              </a:rPr>
              <a:t>Sinus veineux rétro-orbitaire :</a:t>
            </a:r>
            <a:endParaRPr lang="fr-FR" sz="2800" dirty="0" smtClean="0">
              <a:solidFill>
                <a:srgbClr val="00B050"/>
              </a:solidFill>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   Méthode simple, bien tolérée par les animaux et pouvant être répétée même plusieurs fois pendant la journée. Tenir l’animal de la main gauche, le pouce et l’index entourant le cou, le creux de la main étant appuyé sur le dos de l’animal. La pression sur le cou entraine une exophtalmie. Introduire, en effectuant une légère pression et un mouvement de rotation, l’effilure capillaire d’une pipette pasteur finement étirée et cassée, dans l’angle  de l’œil. Pousser de quelques millimètres </a:t>
            </a:r>
            <a:r>
              <a:rPr lang="fr-FR" sz="2400" b="1" dirty="0" smtClean="0">
                <a:latin typeface="Times New Roman" pitchFamily="18" charset="0"/>
                <a:cs typeface="Times New Roman" pitchFamily="18" charset="0"/>
              </a:rPr>
              <a:t>en direction du larynx et perforer la paroi du sinus rétro-orbitaire</a:t>
            </a:r>
            <a:r>
              <a:rPr lang="fr-FR" sz="2400" dirty="0" smtClean="0">
                <a:latin typeface="Times New Roman" pitchFamily="18" charset="0"/>
                <a:cs typeface="Times New Roman" pitchFamily="18" charset="0"/>
              </a:rPr>
              <a:t>. Relâcher la pression lorsque le sang monte dans la pipette. </a:t>
            </a:r>
          </a:p>
          <a:p>
            <a:pPr>
              <a:buNone/>
            </a:pPr>
            <a:r>
              <a:rPr lang="fr-FR" sz="2400" dirty="0" smtClean="0">
                <a:latin typeface="Times New Roman" pitchFamily="18" charset="0"/>
                <a:cs typeface="Times New Roman" pitchFamily="18" charset="0"/>
              </a:rPr>
              <a:t>     Volume prélevé </a:t>
            </a:r>
            <a:r>
              <a:rPr lang="fr-FR" sz="2400" b="1" dirty="0" smtClean="0">
                <a:latin typeface="Times New Roman" pitchFamily="18" charset="0"/>
                <a:cs typeface="Times New Roman" pitchFamily="18" charset="0"/>
              </a:rPr>
              <a:t>0.3ml - 0.5ml</a:t>
            </a:r>
            <a:r>
              <a:rPr lang="fr-FR" sz="2400" dirty="0" smtClean="0">
                <a:latin typeface="Times New Roman" pitchFamily="18" charset="0"/>
                <a:cs typeface="Times New Roman" pitchFamily="18" charset="0"/>
              </a:rPr>
              <a:t>.</a:t>
            </a:r>
          </a:p>
          <a:p>
            <a:pPr>
              <a:buNone/>
            </a:pPr>
            <a:endParaRPr lang="fr-FR" sz="2400" dirty="0">
              <a:solidFill>
                <a:srgbClr val="FF0000"/>
              </a:solidFill>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a:srcRect/>
          <a:stretch>
            <a:fillRect/>
          </a:stretch>
        </p:blipFill>
        <p:spPr bwMode="auto">
          <a:xfrm>
            <a:off x="5345827" y="1785926"/>
            <a:ext cx="3512453" cy="2571768"/>
          </a:xfrm>
          <a:prstGeom prst="rect">
            <a:avLst/>
          </a:prstGeom>
          <a:noFill/>
          <a:ln w="9525">
            <a:noFill/>
            <a:miter lim="800000"/>
            <a:headEnd/>
            <a:tailEnd/>
          </a:ln>
        </p:spPr>
      </p:pic>
      <p:pic>
        <p:nvPicPr>
          <p:cNvPr id="5" name="Picture 2"/>
          <p:cNvPicPr>
            <a:picLocks noChangeAspect="1" noChangeArrowheads="1"/>
          </p:cNvPicPr>
          <p:nvPr/>
        </p:nvPicPr>
        <p:blipFill>
          <a:blip r:embed="rId4"/>
          <a:srcRect/>
          <a:stretch>
            <a:fillRect/>
          </a:stretch>
        </p:blipFill>
        <p:spPr bwMode="auto">
          <a:xfrm>
            <a:off x="5357818" y="3000372"/>
            <a:ext cx="3500462" cy="2383319"/>
          </a:xfrm>
          <a:prstGeom prst="rect">
            <a:avLst/>
          </a:prstGeom>
          <a:noFill/>
          <a:ln w="9525">
            <a:noFill/>
            <a:miter lim="800000"/>
            <a:headEnd/>
            <a:tailEnd/>
          </a:ln>
        </p:spPr>
      </p:pic>
      <p:sp>
        <p:nvSpPr>
          <p:cNvPr id="6" name="Espace réservé du numéro de diapositive 5"/>
          <p:cNvSpPr>
            <a:spLocks noGrp="1"/>
          </p:cNvSpPr>
          <p:nvPr>
            <p:ph type="sldNum" sz="quarter" idx="11"/>
          </p:nvPr>
        </p:nvSpPr>
        <p:spPr>
          <a:xfrm>
            <a:off x="7643834" y="571480"/>
            <a:ext cx="1325880" cy="457200"/>
          </a:xfrm>
        </p:spPr>
        <p:txBody>
          <a:bodyPr/>
          <a:lstStyle/>
          <a:p>
            <a:pPr>
              <a:defRPr/>
            </a:pPr>
            <a:fld id="{308CB7FC-EC2D-49F1-BD3D-F09AA393ADAD}" type="slidenum">
              <a:rPr lang="fr-FR" smtClean="0"/>
              <a:pPr>
                <a:defRPr/>
              </a:pPr>
              <a:t>54</a:t>
            </a:fld>
            <a:endParaRPr lang="fr-FR" dirty="0"/>
          </a:p>
        </p:txBody>
      </p:sp>
      <p:sp>
        <p:nvSpPr>
          <p:cNvPr id="7" name="ZoneTexte 6"/>
          <p:cNvSpPr txBox="1"/>
          <p:nvPr/>
        </p:nvSpPr>
        <p:spPr>
          <a:xfrm>
            <a:off x="4963777" y="6143644"/>
            <a:ext cx="4108817" cy="584775"/>
          </a:xfrm>
          <a:prstGeom prst="rect">
            <a:avLst/>
          </a:prstGeom>
          <a:noFill/>
          <a:ln>
            <a:solidFill>
              <a:schemeClr val="tx1"/>
            </a:solidFill>
          </a:ln>
        </p:spPr>
        <p:txBody>
          <a:bodyPr wrap="none" rtlCol="0">
            <a:spAutoFit/>
          </a:bodyPr>
          <a:lstStyle/>
          <a:p>
            <a:r>
              <a:rPr lang="fr-FR" sz="1600" dirty="0" err="1" smtClean="0">
                <a:latin typeface="Times New Roman" pitchFamily="18" charset="0"/>
                <a:cs typeface="Times New Roman" pitchFamily="18" charset="0"/>
              </a:rPr>
              <a:t>Fig</a:t>
            </a:r>
            <a:r>
              <a:rPr lang="fr-FR" sz="1600"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30</a:t>
            </a:r>
            <a:r>
              <a:rPr lang="fr-FR" sz="1600" dirty="0" smtClean="0">
                <a:latin typeface="Times New Roman" pitchFamily="18" charset="0"/>
                <a:cs typeface="Times New Roman" pitchFamily="18" charset="0"/>
              </a:rPr>
              <a:t>: </a:t>
            </a:r>
            <a:r>
              <a:rPr lang="fr-FR" sz="1600" dirty="0" smtClean="0">
                <a:latin typeface="Times New Roman" pitchFamily="18" charset="0"/>
                <a:cs typeface="Times New Roman" pitchFamily="18" charset="0"/>
              </a:rPr>
              <a:t>prélèvement sanguin au niveau du sinus</a:t>
            </a:r>
          </a:p>
          <a:p>
            <a:r>
              <a:rPr lang="fr-FR" sz="1600" dirty="0" smtClean="0">
                <a:latin typeface="Times New Roman" pitchFamily="18" charset="0"/>
                <a:cs typeface="Times New Roman" pitchFamily="18" charset="0"/>
              </a:rPr>
              <a:t>             veineux rétro-</a:t>
            </a:r>
            <a:r>
              <a:rPr lang="fr-FR" sz="1600" dirty="0" err="1" smtClean="0">
                <a:latin typeface="Times New Roman" pitchFamily="18" charset="0"/>
                <a:cs typeface="Times New Roman" pitchFamily="18" charset="0"/>
              </a:rPr>
              <a:t>orbitraire</a:t>
            </a:r>
            <a:r>
              <a:rPr lang="fr-FR" sz="1600" dirty="0" smtClean="0">
                <a:latin typeface="Times New Roman" pitchFamily="18" charset="0"/>
                <a:cs typeface="Times New Roman" pitchFamily="18" charset="0"/>
              </a:rPr>
              <a:t> chez la souris</a:t>
            </a:r>
          </a:p>
        </p:txBody>
      </p:sp>
      <p:sp>
        <p:nvSpPr>
          <p:cNvPr id="8" name="Titre 1"/>
          <p:cNvSpPr>
            <a:spLocks noGrp="1"/>
          </p:cNvSpPr>
          <p:nvPr>
            <p:ph type="title"/>
          </p:nvPr>
        </p:nvSpPr>
        <p:spPr>
          <a:xfrm rot="10800000" flipV="1">
            <a:off x="214282" y="714356"/>
            <a:ext cx="8543925" cy="488951"/>
          </a:xfrm>
        </p:spPr>
        <p:txBody>
          <a:bodyPr>
            <a:normAutofit fontScale="90000"/>
          </a:bodyPr>
          <a:lstStyle/>
          <a:p>
            <a:pPr>
              <a:defRPr/>
            </a:pPr>
            <a:r>
              <a:rPr lang="fr-FR" b="1" dirty="0" smtClean="0">
                <a:solidFill>
                  <a:schemeClr val="tx1"/>
                </a:solidFill>
                <a:latin typeface="Times New Roman" pitchFamily="18" charset="0"/>
                <a:cs typeface="Times New Roman" pitchFamily="18" charset="0"/>
              </a:rPr>
              <a:t/>
            </a:r>
            <a:br>
              <a:rPr lang="fr-FR" b="1" dirty="0" smtClean="0">
                <a:solidFill>
                  <a:schemeClr val="tx1"/>
                </a:solidFill>
                <a:latin typeface="Times New Roman" pitchFamily="18" charset="0"/>
                <a:cs typeface="Times New Roman" pitchFamily="18" charset="0"/>
              </a:rPr>
            </a:br>
            <a:endParaRPr lang="fr-FR" dirty="0"/>
          </a:p>
        </p:txBody>
      </p:sp>
      <p:sp>
        <p:nvSpPr>
          <p:cNvPr id="10"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11"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5" name="Groupe 14"/>
          <p:cNvGrpSpPr/>
          <p:nvPr/>
        </p:nvGrpSpPr>
        <p:grpSpPr>
          <a:xfrm>
            <a:off x="1071538" y="1071546"/>
            <a:ext cx="7251314" cy="661513"/>
            <a:chOff x="1392505" y="2260170"/>
            <a:chExt cx="6215820" cy="661513"/>
          </a:xfrm>
        </p:grpSpPr>
        <p:sp>
          <p:nvSpPr>
            <p:cNvPr id="16" name="Rectangle à coins arrondis 15"/>
            <p:cNvSpPr/>
            <p:nvPr/>
          </p:nvSpPr>
          <p:spPr>
            <a:xfrm>
              <a:off x="1392505" y="2260170"/>
              <a:ext cx="6215820" cy="661513"/>
            </a:xfrm>
            <a:prstGeom prst="roundRect">
              <a:avLst>
                <a:gd name="adj" fmla="val 10000"/>
              </a:avLst>
            </a:pr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17" name="Rectangle 16"/>
            <p:cNvSpPr/>
            <p:nvPr/>
          </p:nvSpPr>
          <p:spPr>
            <a:xfrm>
              <a:off x="1411880" y="227954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Prélèvement d’organes et de liquides biologiques </a:t>
              </a:r>
              <a:endParaRPr lang="fr-FR" sz="2000" kern="1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par>
                                <p:cTn id="33" presetID="4" presetClass="entr" presetSubtype="16"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ox(in)">
                                      <p:cBhvr>
                                        <p:cTn id="35" dur="1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ox(in)">
                                      <p:cBhvr>
                                        <p:cTn id="40" dur="1000"/>
                                        <p:tgtEl>
                                          <p:spTgt spid="5"/>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strVal val="#ppt_w*0.70"/>
                                          </p:val>
                                        </p:tav>
                                        <p:tav tm="100000">
                                          <p:val>
                                            <p:strVal val="#ppt_w"/>
                                          </p:val>
                                        </p:tav>
                                      </p:tavLst>
                                    </p:anim>
                                    <p:anim calcmode="lin" valueType="num">
                                      <p:cBhvr>
                                        <p:cTn id="44" dur="1000" fill="hold"/>
                                        <p:tgtEl>
                                          <p:spTgt spid="7"/>
                                        </p:tgtEl>
                                        <p:attrNameLst>
                                          <p:attrName>ppt_h</p:attrName>
                                        </p:attrNameLst>
                                      </p:cBhvr>
                                      <p:tavLst>
                                        <p:tav tm="0">
                                          <p:val>
                                            <p:strVal val="#ppt_h"/>
                                          </p:val>
                                        </p:tav>
                                        <p:tav tm="100000">
                                          <p:val>
                                            <p:strVal val="#ppt_h"/>
                                          </p:val>
                                        </p:tav>
                                      </p:tavLst>
                                    </p:anim>
                                    <p:animEffect transition="in" filter="fade">
                                      <p:cBhvr>
                                        <p:cTn id="4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1714488"/>
            <a:ext cx="8358246" cy="3929090"/>
          </a:xfrm>
        </p:spPr>
        <p:txBody>
          <a:bodyPr>
            <a:normAutofit fontScale="92500"/>
          </a:bodyPr>
          <a:lstStyle/>
          <a:p>
            <a:pPr lvl="0">
              <a:buFont typeface="Wingdings" pitchFamily="2" charset="2"/>
              <a:buChar char="v"/>
            </a:pPr>
            <a:r>
              <a:rPr lang="fr-FR" sz="2400" b="1" dirty="0" smtClean="0">
                <a:latin typeface="Times New Roman" pitchFamily="18" charset="0"/>
                <a:cs typeface="Times New Roman" pitchFamily="18" charset="0"/>
              </a:rPr>
              <a:t> </a:t>
            </a:r>
            <a:r>
              <a:rPr lang="fr-FR" sz="2800" b="1" dirty="0" smtClean="0">
                <a:solidFill>
                  <a:srgbClr val="00B050"/>
                </a:solidFill>
                <a:latin typeface="Times New Roman" pitchFamily="18" charset="0"/>
                <a:cs typeface="Times New Roman" pitchFamily="18" charset="0"/>
              </a:rPr>
              <a:t>La queue :</a:t>
            </a:r>
            <a:endParaRPr lang="fr-FR" sz="2400" dirty="0" smtClean="0">
              <a:solidFill>
                <a:srgbClr val="00B050"/>
              </a:solidFill>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     Couper l’extrémité de la queue d’une souris avec un bistouri ou des ciseaux. Prélever une petite quantité de sang (étalement sur lame).</a:t>
            </a:r>
          </a:p>
          <a:p>
            <a:pPr>
              <a:buNone/>
            </a:pPr>
            <a:endParaRPr lang="fr-FR" sz="2400" dirty="0" smtClean="0">
              <a:latin typeface="Times New Roman" pitchFamily="18" charset="0"/>
              <a:cs typeface="Times New Roman" pitchFamily="18" charset="0"/>
            </a:endParaRPr>
          </a:p>
          <a:p>
            <a:pPr lvl="0">
              <a:buFont typeface="Wingdings" pitchFamily="2" charset="2"/>
              <a:buChar char="v"/>
            </a:pPr>
            <a:r>
              <a:rPr lang="fr-FR" sz="2800" b="1" dirty="0" smtClean="0">
                <a:solidFill>
                  <a:srgbClr val="00B050"/>
                </a:solidFill>
                <a:latin typeface="Times New Roman" pitchFamily="18" charset="0"/>
                <a:cs typeface="Times New Roman" pitchFamily="18" charset="0"/>
              </a:rPr>
              <a:t>L’aorte abdominale :</a:t>
            </a:r>
            <a:endParaRPr lang="fr-FR" sz="2800" dirty="0" smtClean="0">
              <a:solidFill>
                <a:srgbClr val="00B050"/>
              </a:solidFill>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Endormir la souris à l’éther et l’attacher en décubitus dorsal. Désinfecter le thorax à l’alcool, inciser la paroi abdominale et isoler l’aorte dans sa partie inférieure (sous l’artère et la veine rénale).     </a:t>
            </a:r>
          </a:p>
          <a:p>
            <a:pPr>
              <a:buNone/>
            </a:pPr>
            <a:r>
              <a:rPr lang="fr-FR" sz="2400" dirty="0" smtClean="0">
                <a:latin typeface="Times New Roman" pitchFamily="18" charset="0"/>
                <a:cs typeface="Times New Roman" pitchFamily="18" charset="0"/>
              </a:rPr>
              <a:t>  Enfoncer l’aiguille parallèlement à l’animal et aux vaisseaux et aspirer le sang lentement.(Volume prélevé : </a:t>
            </a:r>
            <a:r>
              <a:rPr lang="fr-FR" sz="2400" b="1" dirty="0" smtClean="0">
                <a:latin typeface="Times New Roman" pitchFamily="18" charset="0"/>
                <a:cs typeface="Times New Roman" pitchFamily="18" charset="0"/>
              </a:rPr>
              <a:t>jusqu’à 1ml</a:t>
            </a:r>
            <a:r>
              <a:rPr lang="fr-FR" sz="2400" dirty="0" smtClean="0">
                <a:latin typeface="Times New Roman" pitchFamily="18" charset="0"/>
                <a:cs typeface="Times New Roman" pitchFamily="18" charset="0"/>
              </a:rPr>
              <a:t>). </a:t>
            </a:r>
          </a:p>
          <a:p>
            <a:pPr>
              <a:buNone/>
            </a:pPr>
            <a:endParaRPr lang="fr-FR" sz="2400" dirty="0" smtClean="0">
              <a:latin typeface="Times New Roman" pitchFamily="18" charset="0"/>
              <a:cs typeface="Times New Roman" pitchFamily="18" charset="0"/>
            </a:endParaRPr>
          </a:p>
          <a:p>
            <a:pPr>
              <a:buNone/>
            </a:pPr>
            <a:endParaRPr lang="fr-FR" sz="2400" dirty="0" smtClean="0">
              <a:latin typeface="Times New Roman" pitchFamily="18" charset="0"/>
              <a:cs typeface="Times New Roman" pitchFamily="18" charset="0"/>
            </a:endParaRPr>
          </a:p>
          <a:p>
            <a:pPr>
              <a:buNone/>
            </a:pPr>
            <a:endParaRPr lang="fr-FR" sz="2400" dirty="0" smtClean="0">
              <a:latin typeface="Times New Roman" pitchFamily="18" charset="0"/>
              <a:cs typeface="Times New Roman" pitchFamily="18" charset="0"/>
            </a:endParaRPr>
          </a:p>
        </p:txBody>
      </p:sp>
      <p:sp>
        <p:nvSpPr>
          <p:cNvPr id="4" name="Espace réservé du numéro de diapositive 3"/>
          <p:cNvSpPr>
            <a:spLocks noGrp="1"/>
          </p:cNvSpPr>
          <p:nvPr>
            <p:ph type="sldNum" sz="quarter" idx="11"/>
          </p:nvPr>
        </p:nvSpPr>
        <p:spPr/>
        <p:txBody>
          <a:bodyPr/>
          <a:lstStyle/>
          <a:p>
            <a:pPr>
              <a:defRPr/>
            </a:pPr>
            <a:fld id="{308CB7FC-EC2D-49F1-BD3D-F09AA393ADAD}" type="slidenum">
              <a:rPr lang="fr-FR" smtClean="0"/>
              <a:pPr>
                <a:defRPr/>
              </a:pPr>
              <a:t>55</a:t>
            </a:fld>
            <a:endParaRPr lang="fr-FR"/>
          </a:p>
        </p:txBody>
      </p:sp>
      <p:sp>
        <p:nvSpPr>
          <p:cNvPr id="5"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6"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e 6"/>
          <p:cNvGrpSpPr/>
          <p:nvPr/>
        </p:nvGrpSpPr>
        <p:grpSpPr>
          <a:xfrm>
            <a:off x="1071538" y="1071546"/>
            <a:ext cx="7251314" cy="661513"/>
            <a:chOff x="1392505" y="2260170"/>
            <a:chExt cx="6215820" cy="661513"/>
          </a:xfrm>
        </p:grpSpPr>
        <p:sp>
          <p:nvSpPr>
            <p:cNvPr id="8" name="Rectangle à coins arrondis 7"/>
            <p:cNvSpPr/>
            <p:nvPr/>
          </p:nvSpPr>
          <p:spPr>
            <a:xfrm>
              <a:off x="1392505" y="2260170"/>
              <a:ext cx="6215820" cy="661513"/>
            </a:xfrm>
            <a:prstGeom prst="roundRect">
              <a:avLst>
                <a:gd name="adj" fmla="val 10000"/>
              </a:avLst>
            </a:pr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9" name="Rectangle 8"/>
            <p:cNvSpPr/>
            <p:nvPr/>
          </p:nvSpPr>
          <p:spPr>
            <a:xfrm>
              <a:off x="1411880" y="227954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Prélèvement d’organes et de liquides biologiques </a:t>
              </a:r>
              <a:endParaRPr lang="fr-FR" sz="2000" kern="1200" dirty="0"/>
            </a:p>
          </p:txBody>
        </p:sp>
      </p:gr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1714512"/>
            <a:ext cx="8572560" cy="6000768"/>
          </a:xfrm>
        </p:spPr>
        <p:txBody>
          <a:bodyPr/>
          <a:lstStyle/>
          <a:p>
            <a:pPr>
              <a:buNone/>
            </a:pPr>
            <a:r>
              <a:rPr lang="fr-FR" b="1" dirty="0" smtClean="0">
                <a:latin typeface="Times New Roman" pitchFamily="18" charset="0"/>
                <a:cs typeface="Times New Roman" pitchFamily="18" charset="0"/>
              </a:rPr>
              <a:t>b) Chez le rat:</a:t>
            </a:r>
          </a:p>
          <a:p>
            <a:pPr lvl="0">
              <a:buFont typeface="Wingdings" pitchFamily="2" charset="2"/>
              <a:buChar char="v"/>
            </a:pPr>
            <a:r>
              <a:rPr lang="fr-FR" sz="2800" b="1" dirty="0" smtClean="0">
                <a:solidFill>
                  <a:srgbClr val="00B050"/>
                </a:solidFill>
                <a:latin typeface="Times New Roman" pitchFamily="18" charset="0"/>
                <a:cs typeface="Times New Roman" pitchFamily="18" charset="0"/>
              </a:rPr>
              <a:t>Sinus veineux rétro-orbitaire :</a:t>
            </a:r>
            <a:endParaRPr lang="fr-FR" sz="2800" dirty="0" smtClean="0">
              <a:solidFill>
                <a:srgbClr val="00B050"/>
              </a:solidFill>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   Même procédé que pour la souris sauf qu’ici l’animal est préalablement anesthésié à l’éther (Volume prélevé : </a:t>
            </a:r>
            <a:r>
              <a:rPr lang="fr-FR" sz="2400" b="1" dirty="0" smtClean="0">
                <a:latin typeface="Times New Roman" pitchFamily="18" charset="0"/>
                <a:cs typeface="Times New Roman" pitchFamily="18" charset="0"/>
              </a:rPr>
              <a:t>1 à 2ml</a:t>
            </a:r>
            <a:r>
              <a:rPr lang="fr-FR" sz="2400" dirty="0" smtClean="0">
                <a:latin typeface="Times New Roman" pitchFamily="18" charset="0"/>
                <a:cs typeface="Times New Roman" pitchFamily="18" charset="0"/>
              </a:rPr>
              <a:t>).</a:t>
            </a:r>
            <a:endParaRPr lang="fr-FR" sz="2800" b="1" dirty="0" smtClean="0">
              <a:solidFill>
                <a:srgbClr val="00B050"/>
              </a:solidFill>
              <a:latin typeface="Times New Roman" pitchFamily="18" charset="0"/>
              <a:cs typeface="Times New Roman" pitchFamily="18" charset="0"/>
            </a:endParaRPr>
          </a:p>
          <a:p>
            <a:pPr lvl="0">
              <a:buFont typeface="Wingdings" pitchFamily="2" charset="2"/>
              <a:buChar char="v"/>
            </a:pPr>
            <a:r>
              <a:rPr lang="fr-FR" sz="2800" b="1" dirty="0" smtClean="0">
                <a:solidFill>
                  <a:srgbClr val="00B050"/>
                </a:solidFill>
                <a:latin typeface="Times New Roman" pitchFamily="18" charset="0"/>
                <a:cs typeface="Times New Roman" pitchFamily="18" charset="0"/>
              </a:rPr>
              <a:t>La queue :</a:t>
            </a:r>
            <a:endParaRPr lang="fr-FR" sz="2800" dirty="0" smtClean="0">
              <a:solidFill>
                <a:srgbClr val="00B050"/>
              </a:solidFill>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    Idem que pour la souris</a:t>
            </a:r>
            <a:endParaRPr lang="fr-FR" sz="2800" b="1" dirty="0" smtClean="0">
              <a:solidFill>
                <a:srgbClr val="00B050"/>
              </a:solidFill>
              <a:latin typeface="Times New Roman" pitchFamily="18" charset="0"/>
              <a:cs typeface="Times New Roman" pitchFamily="18" charset="0"/>
            </a:endParaRPr>
          </a:p>
          <a:p>
            <a:pPr lvl="0">
              <a:buFont typeface="Wingdings" pitchFamily="2" charset="2"/>
              <a:buChar char="v"/>
            </a:pPr>
            <a:r>
              <a:rPr lang="fr-FR" sz="2800" b="1" dirty="0" smtClean="0">
                <a:solidFill>
                  <a:srgbClr val="00B050"/>
                </a:solidFill>
                <a:latin typeface="Times New Roman" pitchFamily="18" charset="0"/>
                <a:cs typeface="Times New Roman" pitchFamily="18" charset="0"/>
              </a:rPr>
              <a:t>L’aorte abdominale :</a:t>
            </a:r>
            <a:endParaRPr lang="fr-FR" sz="2800" dirty="0" smtClean="0">
              <a:solidFill>
                <a:srgbClr val="00B050"/>
              </a:solidFill>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    Idem que pour la souris (Volume : </a:t>
            </a:r>
            <a:r>
              <a:rPr lang="fr-FR" sz="2400" b="1" dirty="0" smtClean="0">
                <a:latin typeface="Times New Roman" pitchFamily="18" charset="0"/>
                <a:cs typeface="Times New Roman" pitchFamily="18" charset="0"/>
              </a:rPr>
              <a:t>5 à 10ml</a:t>
            </a:r>
            <a:r>
              <a:rPr lang="fr-FR" sz="2400" dirty="0" smtClean="0">
                <a:latin typeface="Times New Roman" pitchFamily="18" charset="0"/>
                <a:cs typeface="Times New Roman" pitchFamily="18" charset="0"/>
              </a:rPr>
              <a:t>). </a:t>
            </a:r>
          </a:p>
          <a:p>
            <a:endParaRPr lang="fr-FR" dirty="0" smtClean="0"/>
          </a:p>
          <a:p>
            <a:pPr>
              <a:buNone/>
            </a:pPr>
            <a:endParaRPr lang="fr-FR" dirty="0"/>
          </a:p>
        </p:txBody>
      </p:sp>
      <p:sp>
        <p:nvSpPr>
          <p:cNvPr id="4" name="Espace réservé du numéro de diapositive 3"/>
          <p:cNvSpPr>
            <a:spLocks noGrp="1"/>
          </p:cNvSpPr>
          <p:nvPr>
            <p:ph type="sldNum" sz="quarter" idx="11"/>
          </p:nvPr>
        </p:nvSpPr>
        <p:spPr/>
        <p:txBody>
          <a:bodyPr/>
          <a:lstStyle/>
          <a:p>
            <a:pPr>
              <a:defRPr/>
            </a:pPr>
            <a:fld id="{308CB7FC-EC2D-49F1-BD3D-F09AA393ADAD}" type="slidenum">
              <a:rPr lang="fr-FR" smtClean="0"/>
              <a:pPr>
                <a:defRPr/>
              </a:pPr>
              <a:t>56</a:t>
            </a:fld>
            <a:endParaRPr lang="fr-FR"/>
          </a:p>
        </p:txBody>
      </p:sp>
      <p:sp>
        <p:nvSpPr>
          <p:cNvPr id="5"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6"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e 6"/>
          <p:cNvGrpSpPr/>
          <p:nvPr/>
        </p:nvGrpSpPr>
        <p:grpSpPr>
          <a:xfrm>
            <a:off x="1071538" y="1071546"/>
            <a:ext cx="7251314" cy="661513"/>
            <a:chOff x="1392505" y="2260170"/>
            <a:chExt cx="6215820" cy="661513"/>
          </a:xfrm>
        </p:grpSpPr>
        <p:sp>
          <p:nvSpPr>
            <p:cNvPr id="8" name="Rectangle à coins arrondis 7"/>
            <p:cNvSpPr/>
            <p:nvPr/>
          </p:nvSpPr>
          <p:spPr>
            <a:xfrm>
              <a:off x="1392505" y="2260170"/>
              <a:ext cx="6215820" cy="661513"/>
            </a:xfrm>
            <a:prstGeom prst="roundRect">
              <a:avLst>
                <a:gd name="adj" fmla="val 10000"/>
              </a:avLst>
            </a:pr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9" name="Rectangle 8"/>
            <p:cNvSpPr/>
            <p:nvPr/>
          </p:nvSpPr>
          <p:spPr>
            <a:xfrm>
              <a:off x="1411880" y="227954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Prélèvement d’organes et de liquides biologiques </a:t>
              </a:r>
              <a:endParaRPr lang="fr-FR" sz="2000" kern="1200" dirty="0"/>
            </a:p>
          </p:txBody>
        </p:sp>
      </p:gr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1928802"/>
            <a:ext cx="8643998" cy="6000792"/>
          </a:xfrm>
        </p:spPr>
        <p:txBody>
          <a:bodyPr/>
          <a:lstStyle/>
          <a:p>
            <a:pPr>
              <a:buNone/>
            </a:pPr>
            <a:r>
              <a:rPr lang="fr-FR" b="1" dirty="0" smtClean="0">
                <a:latin typeface="Times New Roman" pitchFamily="18" charset="0"/>
                <a:cs typeface="Times New Roman" pitchFamily="18" charset="0"/>
              </a:rPr>
              <a:t>c) Chez le cobaye:</a:t>
            </a:r>
          </a:p>
          <a:p>
            <a:pPr lvl="0">
              <a:buFont typeface="Wingdings" pitchFamily="2" charset="2"/>
              <a:buChar char="v"/>
            </a:pPr>
            <a:r>
              <a:rPr lang="fr-FR" sz="2800" b="1" dirty="0" smtClean="0">
                <a:solidFill>
                  <a:srgbClr val="00B050"/>
                </a:solidFill>
                <a:latin typeface="Times New Roman" pitchFamily="18" charset="0"/>
                <a:cs typeface="Times New Roman" pitchFamily="18" charset="0"/>
              </a:rPr>
              <a:t>Sinus rétro-orbitaire :</a:t>
            </a:r>
            <a:endParaRPr lang="fr-FR" sz="2800" dirty="0" smtClean="0">
              <a:solidFill>
                <a:srgbClr val="00B050"/>
              </a:solidFill>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  Même chose que pour le rat.</a:t>
            </a:r>
          </a:p>
          <a:p>
            <a:pPr>
              <a:buNone/>
            </a:pPr>
            <a:r>
              <a:rPr lang="fr-FR" sz="2400" dirty="0" smtClean="0">
                <a:latin typeface="Times New Roman" pitchFamily="18" charset="0"/>
                <a:cs typeface="Times New Roman" pitchFamily="18" charset="0"/>
              </a:rPr>
              <a:t>  (Ponction plus difficile .Volume 3 à 5ml). </a:t>
            </a:r>
          </a:p>
          <a:p>
            <a:pPr lvl="0">
              <a:buFont typeface="Wingdings" pitchFamily="2" charset="2"/>
              <a:buChar char="v"/>
            </a:pPr>
            <a:r>
              <a:rPr lang="fr-FR" sz="2800" b="1" dirty="0" smtClean="0">
                <a:solidFill>
                  <a:srgbClr val="00B050"/>
                </a:solidFill>
                <a:latin typeface="Times New Roman" pitchFamily="18" charset="0"/>
                <a:cs typeface="Times New Roman" pitchFamily="18" charset="0"/>
              </a:rPr>
              <a:t>L’aorte abdominale :</a:t>
            </a:r>
            <a:endParaRPr lang="fr-FR" sz="2400" dirty="0" smtClean="0">
              <a:solidFill>
                <a:srgbClr val="00B050"/>
              </a:solidFill>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    Même procédé que chez le rat et la souris.</a:t>
            </a:r>
          </a:p>
          <a:p>
            <a:pPr>
              <a:buNone/>
            </a:pPr>
            <a:endParaRPr lang="fr-FR" sz="2400" dirty="0" smtClean="0">
              <a:latin typeface="Times New Roman" pitchFamily="18" charset="0"/>
              <a:cs typeface="Times New Roman" pitchFamily="18" charset="0"/>
            </a:endParaRPr>
          </a:p>
          <a:p>
            <a:pPr>
              <a:buNone/>
            </a:pPr>
            <a:endParaRPr lang="fr-FR" dirty="0"/>
          </a:p>
        </p:txBody>
      </p:sp>
      <p:sp>
        <p:nvSpPr>
          <p:cNvPr id="4" name="Espace réservé du numéro de diapositive 3"/>
          <p:cNvSpPr>
            <a:spLocks noGrp="1"/>
          </p:cNvSpPr>
          <p:nvPr>
            <p:ph type="sldNum" sz="quarter" idx="11"/>
          </p:nvPr>
        </p:nvSpPr>
        <p:spPr/>
        <p:txBody>
          <a:bodyPr/>
          <a:lstStyle/>
          <a:p>
            <a:pPr>
              <a:defRPr/>
            </a:pPr>
            <a:fld id="{308CB7FC-EC2D-49F1-BD3D-F09AA393ADAD}" type="slidenum">
              <a:rPr lang="fr-FR" smtClean="0"/>
              <a:pPr>
                <a:defRPr/>
              </a:pPr>
              <a:t>57</a:t>
            </a:fld>
            <a:endParaRPr lang="fr-FR"/>
          </a:p>
        </p:txBody>
      </p:sp>
      <p:sp>
        <p:nvSpPr>
          <p:cNvPr id="5"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6"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e 6"/>
          <p:cNvGrpSpPr/>
          <p:nvPr/>
        </p:nvGrpSpPr>
        <p:grpSpPr>
          <a:xfrm>
            <a:off x="1071538" y="1071546"/>
            <a:ext cx="7251314" cy="661513"/>
            <a:chOff x="1392505" y="2260170"/>
            <a:chExt cx="6215820" cy="661513"/>
          </a:xfrm>
        </p:grpSpPr>
        <p:sp>
          <p:nvSpPr>
            <p:cNvPr id="8" name="Rectangle à coins arrondis 7"/>
            <p:cNvSpPr/>
            <p:nvPr/>
          </p:nvSpPr>
          <p:spPr>
            <a:xfrm>
              <a:off x="1392505" y="2260170"/>
              <a:ext cx="6215820" cy="661513"/>
            </a:xfrm>
            <a:prstGeom prst="roundRect">
              <a:avLst>
                <a:gd name="adj" fmla="val 10000"/>
              </a:avLst>
            </a:pr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9" name="Rectangle 8"/>
            <p:cNvSpPr/>
            <p:nvPr/>
          </p:nvSpPr>
          <p:spPr>
            <a:xfrm>
              <a:off x="1411880" y="227954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Prélèvement d’organes et de liquides biologiques </a:t>
              </a:r>
              <a:endParaRPr lang="fr-FR" sz="2000" kern="1200" dirty="0"/>
            </a:p>
          </p:txBody>
        </p:sp>
      </p:gr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1785926"/>
            <a:ext cx="8643998" cy="5929354"/>
          </a:xfrm>
        </p:spPr>
        <p:txBody>
          <a:bodyPr/>
          <a:lstStyle/>
          <a:p>
            <a:pPr>
              <a:buNone/>
            </a:pPr>
            <a:r>
              <a:rPr lang="fr-FR" b="1" dirty="0" smtClean="0">
                <a:latin typeface="Times New Roman" pitchFamily="18" charset="0"/>
                <a:cs typeface="Times New Roman" pitchFamily="18" charset="0"/>
              </a:rPr>
              <a:t>d) Chez le lapin:</a:t>
            </a:r>
            <a:endParaRPr lang="fr-FR" sz="2800" b="1" dirty="0" smtClean="0">
              <a:solidFill>
                <a:srgbClr val="00B050"/>
              </a:solidFill>
              <a:latin typeface="Times New Roman" pitchFamily="18" charset="0"/>
              <a:cs typeface="Times New Roman" pitchFamily="18" charset="0"/>
            </a:endParaRPr>
          </a:p>
          <a:p>
            <a:pPr lvl="0">
              <a:buFont typeface="Wingdings" pitchFamily="2" charset="2"/>
              <a:buChar char="v"/>
            </a:pPr>
            <a:r>
              <a:rPr lang="fr-FR" sz="2800" b="1" dirty="0" smtClean="0">
                <a:solidFill>
                  <a:srgbClr val="00B050"/>
                </a:solidFill>
                <a:latin typeface="Times New Roman" pitchFamily="18" charset="0"/>
                <a:cs typeface="Times New Roman" pitchFamily="18" charset="0"/>
              </a:rPr>
              <a:t>La veine marginale de l’oreille :</a:t>
            </a:r>
            <a:endParaRPr lang="fr-FR" sz="2800" dirty="0" smtClean="0">
              <a:solidFill>
                <a:srgbClr val="00B050"/>
              </a:solidFill>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Placer l’animal dans une boite à contention.</a:t>
            </a:r>
          </a:p>
          <a:p>
            <a:pPr>
              <a:buNone/>
            </a:pPr>
            <a:r>
              <a:rPr lang="fr-FR" sz="2400" dirty="0" smtClean="0">
                <a:latin typeface="Times New Roman" pitchFamily="18" charset="0"/>
                <a:cs typeface="Times New Roman" pitchFamily="18" charset="0"/>
              </a:rPr>
              <a:t>Arracher les poils à l’endroit où l’on veut</a:t>
            </a:r>
          </a:p>
          <a:p>
            <a:pPr>
              <a:buNone/>
            </a:pPr>
            <a:r>
              <a:rPr lang="fr-FR" sz="2400" dirty="0" smtClean="0">
                <a:latin typeface="Times New Roman" pitchFamily="18" charset="0"/>
                <a:cs typeface="Times New Roman" pitchFamily="18" charset="0"/>
              </a:rPr>
              <a:t> prélever. Désinfecter à l’alcool en frottant </a:t>
            </a:r>
          </a:p>
          <a:p>
            <a:pPr>
              <a:buNone/>
            </a:pPr>
            <a:r>
              <a:rPr lang="fr-FR" sz="2400" dirty="0" smtClean="0">
                <a:latin typeface="Times New Roman" pitchFamily="18" charset="0"/>
                <a:cs typeface="Times New Roman" pitchFamily="18" charset="0"/>
              </a:rPr>
              <a:t>énergiquement de façon à dilater la veine.</a:t>
            </a:r>
          </a:p>
          <a:p>
            <a:pPr>
              <a:buNone/>
            </a:pPr>
            <a:r>
              <a:rPr lang="fr-FR" sz="2400" dirty="0" smtClean="0">
                <a:latin typeface="Times New Roman" pitchFamily="18" charset="0"/>
                <a:cs typeface="Times New Roman" pitchFamily="18" charset="0"/>
              </a:rPr>
              <a:t>Comprimer le vaisseau à la base de l’oreille </a:t>
            </a:r>
          </a:p>
          <a:p>
            <a:pPr>
              <a:buNone/>
            </a:pPr>
            <a:r>
              <a:rPr lang="fr-FR" sz="2400" dirty="0" smtClean="0">
                <a:latin typeface="Times New Roman" pitchFamily="18" charset="0"/>
                <a:cs typeface="Times New Roman" pitchFamily="18" charset="0"/>
              </a:rPr>
              <a:t>  entre le pouce et l’index et introduire l’aiguille dans la veine dans le  sens de la base de l’oreille vers la pointe (Volume</a:t>
            </a:r>
            <a:r>
              <a:rPr lang="fr-FR" sz="2400" b="1" dirty="0" smtClean="0">
                <a:latin typeface="Times New Roman" pitchFamily="18" charset="0"/>
                <a:cs typeface="Times New Roman" pitchFamily="18" charset="0"/>
              </a:rPr>
              <a:t>10à30ml</a:t>
            </a:r>
            <a:r>
              <a:rPr lang="fr-FR" sz="2400" dirty="0" smtClean="0">
                <a:latin typeface="Times New Roman" pitchFamily="18" charset="0"/>
                <a:cs typeface="Times New Roman" pitchFamily="18" charset="0"/>
              </a:rPr>
              <a:t>).</a:t>
            </a:r>
          </a:p>
          <a:p>
            <a:pPr>
              <a:buNone/>
            </a:pPr>
            <a:endParaRPr lang="fr-FR" sz="2400" dirty="0">
              <a:latin typeface="Times New Roman" pitchFamily="18" charset="0"/>
              <a:cs typeface="Times New Roman" pitchFamily="18" charset="0"/>
            </a:endParaRPr>
          </a:p>
        </p:txBody>
      </p:sp>
      <p:pic>
        <p:nvPicPr>
          <p:cNvPr id="4" name="Picture 4"/>
          <p:cNvPicPr>
            <a:picLocks noChangeAspect="1" noChangeArrowheads="1"/>
          </p:cNvPicPr>
          <p:nvPr/>
        </p:nvPicPr>
        <p:blipFill>
          <a:blip r:embed="rId3"/>
          <a:srcRect/>
          <a:stretch>
            <a:fillRect/>
          </a:stretch>
        </p:blipFill>
        <p:spPr bwMode="auto">
          <a:xfrm>
            <a:off x="5915065" y="2285992"/>
            <a:ext cx="3014653" cy="2357454"/>
          </a:xfrm>
          <a:prstGeom prst="rect">
            <a:avLst/>
          </a:prstGeom>
          <a:noFill/>
          <a:ln w="9525">
            <a:noFill/>
            <a:miter lim="800000"/>
            <a:headEnd/>
            <a:tailEnd/>
          </a:ln>
        </p:spPr>
      </p:pic>
      <p:sp>
        <p:nvSpPr>
          <p:cNvPr id="5" name="Espace réservé du numéro de diapositive 4"/>
          <p:cNvSpPr>
            <a:spLocks noGrp="1"/>
          </p:cNvSpPr>
          <p:nvPr>
            <p:ph type="sldNum" sz="quarter" idx="11"/>
          </p:nvPr>
        </p:nvSpPr>
        <p:spPr/>
        <p:txBody>
          <a:bodyPr/>
          <a:lstStyle/>
          <a:p>
            <a:pPr>
              <a:defRPr/>
            </a:pPr>
            <a:fld id="{308CB7FC-EC2D-49F1-BD3D-F09AA393ADAD}" type="slidenum">
              <a:rPr lang="fr-FR" smtClean="0"/>
              <a:pPr>
                <a:defRPr/>
              </a:pPr>
              <a:t>58</a:t>
            </a:fld>
            <a:endParaRPr lang="fr-FR"/>
          </a:p>
        </p:txBody>
      </p:sp>
      <p:sp>
        <p:nvSpPr>
          <p:cNvPr id="6"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7"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8" name="Groupe 7"/>
          <p:cNvGrpSpPr/>
          <p:nvPr/>
        </p:nvGrpSpPr>
        <p:grpSpPr>
          <a:xfrm>
            <a:off x="1071538" y="1071546"/>
            <a:ext cx="7251314" cy="661513"/>
            <a:chOff x="1392505" y="2260170"/>
            <a:chExt cx="6215820" cy="661513"/>
          </a:xfrm>
        </p:grpSpPr>
        <p:sp>
          <p:nvSpPr>
            <p:cNvPr id="9" name="Rectangle à coins arrondis 8"/>
            <p:cNvSpPr/>
            <p:nvPr/>
          </p:nvSpPr>
          <p:spPr>
            <a:xfrm>
              <a:off x="1392505" y="2260170"/>
              <a:ext cx="6215820" cy="661513"/>
            </a:xfrm>
            <a:prstGeom prst="roundRect">
              <a:avLst>
                <a:gd name="adj" fmla="val 10000"/>
              </a:avLst>
            </a:pr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10" name="Rectangle 9"/>
            <p:cNvSpPr/>
            <p:nvPr/>
          </p:nvSpPr>
          <p:spPr>
            <a:xfrm>
              <a:off x="1411880" y="227954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Prélèvement d’organes et de liquides biologiques </a:t>
              </a:r>
              <a:endParaRPr lang="fr-FR" sz="2000" kern="1200" dirty="0"/>
            </a:p>
          </p:txBody>
        </p:sp>
      </p:gr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714356"/>
            <a:ext cx="8501122" cy="5786478"/>
          </a:xfrm>
        </p:spPr>
        <p:txBody>
          <a:bodyPr/>
          <a:lstStyle/>
          <a:p>
            <a:pPr>
              <a:buNone/>
            </a:pPr>
            <a:endParaRPr lang="fr-FR" dirty="0" smtClean="0"/>
          </a:p>
          <a:p>
            <a:pPr>
              <a:buNone/>
            </a:pPr>
            <a:endParaRPr lang="fr-FR" dirty="0" smtClean="0"/>
          </a:p>
          <a:p>
            <a:pPr>
              <a:buNone/>
            </a:pPr>
            <a:r>
              <a:rPr lang="fr-FR" b="1" dirty="0" smtClean="0"/>
              <a:t>      </a:t>
            </a:r>
            <a:endParaRPr lang="fr-FR" dirty="0" smtClean="0"/>
          </a:p>
          <a:p>
            <a:pPr>
              <a:buNone/>
            </a:pPr>
            <a:r>
              <a:rPr lang="fr-FR" b="1" dirty="0" smtClean="0"/>
              <a:t> </a:t>
            </a:r>
            <a:endParaRPr lang="fr-FR" dirty="0" smtClean="0"/>
          </a:p>
          <a:p>
            <a:endParaRPr lang="fr-FR" dirty="0"/>
          </a:p>
        </p:txBody>
      </p:sp>
      <p:graphicFrame>
        <p:nvGraphicFramePr>
          <p:cNvPr id="4" name="Tableau 3"/>
          <p:cNvGraphicFramePr>
            <a:graphicFrameLocks noGrp="1"/>
          </p:cNvGraphicFramePr>
          <p:nvPr/>
        </p:nvGraphicFramePr>
        <p:xfrm>
          <a:off x="1428728" y="2342394"/>
          <a:ext cx="6429420" cy="3215452"/>
        </p:xfrm>
        <a:graphic>
          <a:graphicData uri="http://schemas.openxmlformats.org/drawingml/2006/table">
            <a:tbl>
              <a:tblPr firstRow="1" bandRow="1">
                <a:tableStyleId>{5FD0F851-EC5A-4D38-B0AD-8093EC10F338}</a:tableStyleId>
              </a:tblPr>
              <a:tblGrid>
                <a:gridCol w="1297163"/>
                <a:gridCol w="2143140"/>
                <a:gridCol w="2989117"/>
              </a:tblGrid>
              <a:tr h="613610">
                <a:tc>
                  <a:txBody>
                    <a:bodyPr/>
                    <a:lstStyle/>
                    <a:p>
                      <a:r>
                        <a:rPr lang="fr-FR" dirty="0" smtClean="0"/>
                        <a:t>Espèce</a:t>
                      </a:r>
                      <a:endParaRPr lang="fr-FR" dirty="0">
                        <a:solidFill>
                          <a:schemeClr val="tx1"/>
                        </a:solidFill>
                      </a:endParaRPr>
                    </a:p>
                  </a:txBody>
                  <a:tcPr/>
                </a:tc>
                <a:tc>
                  <a:txBody>
                    <a:bodyPr/>
                    <a:lstStyle/>
                    <a:p>
                      <a:r>
                        <a:rPr lang="fr-FR" sz="1800" kern="1200" dirty="0" smtClean="0"/>
                        <a:t>Volume sanguin par poids corporel  </a:t>
                      </a:r>
                    </a:p>
                    <a:p>
                      <a:r>
                        <a:rPr lang="fr-FR" sz="1800" kern="1200" dirty="0" smtClean="0"/>
                        <a:t>         (%)</a:t>
                      </a:r>
                      <a:endParaRPr lang="fr-FR" dirty="0">
                        <a:solidFill>
                          <a:schemeClr val="tx1"/>
                        </a:solidFill>
                        <a:latin typeface="Times New Roman" pitchFamily="18" charset="0"/>
                        <a:cs typeface="Times New Roman" pitchFamily="18" charset="0"/>
                      </a:endParaRPr>
                    </a:p>
                  </a:txBody>
                  <a:tcPr/>
                </a:tc>
                <a:tc>
                  <a:txBody>
                    <a:bodyPr/>
                    <a:lstStyle/>
                    <a:p>
                      <a:r>
                        <a:rPr lang="fr-FR" sz="1800" kern="1200" dirty="0" smtClean="0"/>
                        <a:t>Volume maximum   </a:t>
                      </a:r>
                    </a:p>
                    <a:p>
                      <a:r>
                        <a:rPr lang="fr-FR" sz="1800" kern="1200" dirty="0" smtClean="0"/>
                        <a:t>     à prélever </a:t>
                      </a:r>
                    </a:p>
                    <a:p>
                      <a:r>
                        <a:rPr lang="fr-FR" sz="1800" kern="1200" dirty="0" smtClean="0"/>
                        <a:t>       (ml /Kg)</a:t>
                      </a:r>
                      <a:endParaRPr lang="fr-FR" dirty="0">
                        <a:solidFill>
                          <a:schemeClr val="tx1"/>
                        </a:solidFill>
                        <a:latin typeface="Times New Roman" pitchFamily="18" charset="0"/>
                        <a:cs typeface="Times New Roman" pitchFamily="18" charset="0"/>
                      </a:endParaRPr>
                    </a:p>
                  </a:txBody>
                  <a:tcPr/>
                </a:tc>
              </a:tr>
              <a:tr h="575263">
                <a:tc>
                  <a:txBody>
                    <a:bodyPr/>
                    <a:lstStyle/>
                    <a:p>
                      <a:r>
                        <a:rPr lang="fr-FR" dirty="0" smtClean="0"/>
                        <a:t>souris</a:t>
                      </a:r>
                      <a:endParaRPr lang="fr-FR" dirty="0"/>
                    </a:p>
                  </a:txBody>
                  <a:tcPr/>
                </a:tc>
                <a:tc>
                  <a:txBody>
                    <a:bodyPr/>
                    <a:lstStyle/>
                    <a:p>
                      <a:r>
                        <a:rPr lang="fr-FR" dirty="0" smtClean="0"/>
                        <a:t>           6-7</a:t>
                      </a:r>
                      <a:endParaRPr lang="fr-FR" dirty="0"/>
                    </a:p>
                  </a:txBody>
                  <a:tcPr/>
                </a:tc>
                <a:tc>
                  <a:txBody>
                    <a:bodyPr/>
                    <a:lstStyle/>
                    <a:p>
                      <a:r>
                        <a:rPr lang="fr-FR" dirty="0" smtClean="0"/>
                        <a:t>            7.7</a:t>
                      </a:r>
                      <a:endParaRPr lang="fr-FR" dirty="0"/>
                    </a:p>
                  </a:txBody>
                  <a:tcPr/>
                </a:tc>
              </a:tr>
              <a:tr h="575263">
                <a:tc>
                  <a:txBody>
                    <a:bodyPr/>
                    <a:lstStyle/>
                    <a:p>
                      <a:r>
                        <a:rPr lang="fr-FR" dirty="0" smtClean="0"/>
                        <a:t>Rat</a:t>
                      </a:r>
                      <a:endParaRPr lang="fr-FR" dirty="0"/>
                    </a:p>
                  </a:txBody>
                  <a:tcPr/>
                </a:tc>
                <a:tc>
                  <a:txBody>
                    <a:bodyPr/>
                    <a:lstStyle/>
                    <a:p>
                      <a:r>
                        <a:rPr lang="fr-FR" dirty="0" smtClean="0"/>
                        <a:t>           6-7</a:t>
                      </a:r>
                      <a:endParaRPr lang="fr-FR" dirty="0"/>
                    </a:p>
                  </a:txBody>
                  <a:tcPr/>
                </a:tc>
                <a:tc>
                  <a:txBody>
                    <a:bodyPr/>
                    <a:lstStyle/>
                    <a:p>
                      <a:r>
                        <a:rPr lang="fr-FR" dirty="0" smtClean="0"/>
                        <a:t>           5.5</a:t>
                      </a:r>
                      <a:endParaRPr lang="fr-FR" dirty="0"/>
                    </a:p>
                  </a:txBody>
                  <a:tcPr/>
                </a:tc>
              </a:tr>
              <a:tr h="575263">
                <a:tc>
                  <a:txBody>
                    <a:bodyPr/>
                    <a:lstStyle/>
                    <a:p>
                      <a:r>
                        <a:rPr lang="fr-FR" dirty="0" smtClean="0"/>
                        <a:t>Cobaye</a:t>
                      </a:r>
                      <a:endParaRPr lang="fr-FR" dirty="0"/>
                    </a:p>
                  </a:txBody>
                  <a:tcPr/>
                </a:tc>
                <a:tc>
                  <a:txBody>
                    <a:bodyPr/>
                    <a:lstStyle/>
                    <a:p>
                      <a:r>
                        <a:rPr lang="fr-FR" dirty="0" smtClean="0"/>
                        <a:t>           6-7</a:t>
                      </a:r>
                      <a:endParaRPr lang="fr-FR" dirty="0"/>
                    </a:p>
                  </a:txBody>
                  <a:tcPr/>
                </a:tc>
                <a:tc>
                  <a:txBody>
                    <a:bodyPr/>
                    <a:lstStyle/>
                    <a:p>
                      <a:r>
                        <a:rPr lang="fr-FR" dirty="0" smtClean="0"/>
                        <a:t>           7.7</a:t>
                      </a:r>
                      <a:endParaRPr lang="fr-FR" dirty="0"/>
                    </a:p>
                  </a:txBody>
                  <a:tcPr/>
                </a:tc>
              </a:tr>
              <a:tr h="575263">
                <a:tc>
                  <a:txBody>
                    <a:bodyPr/>
                    <a:lstStyle/>
                    <a:p>
                      <a:r>
                        <a:rPr lang="fr-FR" dirty="0" smtClean="0"/>
                        <a:t>Lapin</a:t>
                      </a:r>
                      <a:endParaRPr lang="fr-FR" dirty="0"/>
                    </a:p>
                  </a:txBody>
                  <a:tcPr/>
                </a:tc>
                <a:tc>
                  <a:txBody>
                    <a:bodyPr/>
                    <a:lstStyle/>
                    <a:p>
                      <a:r>
                        <a:rPr lang="fr-FR" dirty="0" smtClean="0"/>
                        <a:t>           6-7</a:t>
                      </a:r>
                      <a:endParaRPr lang="fr-FR" dirty="0"/>
                    </a:p>
                  </a:txBody>
                  <a:tcPr/>
                </a:tc>
                <a:tc>
                  <a:txBody>
                    <a:bodyPr/>
                    <a:lstStyle/>
                    <a:p>
                      <a:r>
                        <a:rPr lang="fr-FR" dirty="0" smtClean="0"/>
                        <a:t>           7.7</a:t>
                      </a:r>
                      <a:endParaRPr lang="fr-FR" dirty="0"/>
                    </a:p>
                  </a:txBody>
                  <a:tcPr/>
                </a:tc>
              </a:tr>
            </a:tbl>
          </a:graphicData>
        </a:graphic>
      </p:graphicFrame>
      <p:sp>
        <p:nvSpPr>
          <p:cNvPr id="5" name="Espace réservé du numéro de diapositive 4"/>
          <p:cNvSpPr>
            <a:spLocks noGrp="1"/>
          </p:cNvSpPr>
          <p:nvPr>
            <p:ph type="sldNum" sz="quarter" idx="11"/>
          </p:nvPr>
        </p:nvSpPr>
        <p:spPr/>
        <p:txBody>
          <a:bodyPr/>
          <a:lstStyle/>
          <a:p>
            <a:pPr>
              <a:defRPr/>
            </a:pPr>
            <a:fld id="{308CB7FC-EC2D-49F1-BD3D-F09AA393ADAD}" type="slidenum">
              <a:rPr lang="fr-FR" smtClean="0"/>
              <a:pPr>
                <a:defRPr/>
              </a:pPr>
              <a:t>59</a:t>
            </a:fld>
            <a:endParaRPr lang="fr-FR"/>
          </a:p>
        </p:txBody>
      </p:sp>
      <p:sp>
        <p:nvSpPr>
          <p:cNvPr id="6" name="Rectangle 5"/>
          <p:cNvSpPr/>
          <p:nvPr/>
        </p:nvSpPr>
        <p:spPr>
          <a:xfrm>
            <a:off x="2143108" y="5857892"/>
            <a:ext cx="4572000" cy="646331"/>
          </a:xfrm>
          <a:prstGeom prst="rect">
            <a:avLst/>
          </a:prstGeom>
        </p:spPr>
        <p:txBody>
          <a:bodyPr>
            <a:spAutoFit/>
          </a:bodyPr>
          <a:lstStyle/>
          <a:p>
            <a:pPr>
              <a:buNone/>
            </a:pPr>
            <a:r>
              <a:rPr lang="fr-FR" b="1" dirty="0" smtClean="0">
                <a:latin typeface="Times New Roman" pitchFamily="18" charset="0"/>
                <a:cs typeface="Times New Roman" pitchFamily="18" charset="0"/>
              </a:rPr>
              <a:t>Tableau </a:t>
            </a:r>
            <a:r>
              <a:rPr lang="fr-FR" b="1" dirty="0" smtClean="0">
                <a:latin typeface="Times New Roman" pitchFamily="18" charset="0"/>
                <a:cs typeface="Times New Roman" pitchFamily="18" charset="0"/>
              </a:rPr>
              <a:t>VI</a:t>
            </a:r>
            <a:r>
              <a:rPr lang="fr-FR" b="1"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la quantité de sang maximale pouvant être prélevé en fonction de l’espèce.</a:t>
            </a:r>
            <a:endParaRPr lang="fr-FR" dirty="0" smtClean="0">
              <a:latin typeface="Times New Roman" pitchFamily="18" charset="0"/>
              <a:cs typeface="Times New Roman" pitchFamily="18" charset="0"/>
            </a:endParaRPr>
          </a:p>
        </p:txBody>
      </p:sp>
      <p:sp>
        <p:nvSpPr>
          <p:cNvPr id="7"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8"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e 8"/>
          <p:cNvGrpSpPr/>
          <p:nvPr/>
        </p:nvGrpSpPr>
        <p:grpSpPr>
          <a:xfrm>
            <a:off x="1071538" y="1071546"/>
            <a:ext cx="7251314" cy="661513"/>
            <a:chOff x="1392505" y="2260170"/>
            <a:chExt cx="6215820" cy="661513"/>
          </a:xfrm>
        </p:grpSpPr>
        <p:sp>
          <p:nvSpPr>
            <p:cNvPr id="10" name="Rectangle à coins arrondis 9"/>
            <p:cNvSpPr/>
            <p:nvPr/>
          </p:nvSpPr>
          <p:spPr>
            <a:xfrm>
              <a:off x="1392505" y="2260170"/>
              <a:ext cx="6215820" cy="661513"/>
            </a:xfrm>
            <a:prstGeom prst="roundRect">
              <a:avLst>
                <a:gd name="adj" fmla="val 10000"/>
              </a:avLst>
            </a:pr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11" name="Rectangle 10"/>
            <p:cNvSpPr/>
            <p:nvPr/>
          </p:nvSpPr>
          <p:spPr>
            <a:xfrm>
              <a:off x="1411880" y="227954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Prélèvement d’organes et de liquides biologiques </a:t>
              </a:r>
              <a:endParaRPr lang="fr-FR" sz="2000" kern="1200" dirty="0"/>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5852" y="1285860"/>
            <a:ext cx="6665964" cy="714380"/>
          </a:xfrm>
          <a:prstGeom prst="rect">
            <a:avLst/>
          </a:prstGeom>
          <a:ln>
            <a:solidFill>
              <a:srgbClr val="00CC99"/>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fr-FR" sz="2800" b="1" dirty="0" smtClean="0">
                <a:latin typeface="Times New Roman" pitchFamily="18" charset="0"/>
                <a:cs typeface="Times New Roman" pitchFamily="18" charset="0"/>
              </a:rPr>
              <a:t>Deux principales réglementations:</a:t>
            </a:r>
            <a:r>
              <a:rPr lang="fr-FR" sz="2800" baseline="30000" dirty="0" smtClean="0">
                <a:solidFill>
                  <a:srgbClr val="C00000"/>
                </a:solidFill>
                <a:latin typeface="Times New Roman" pitchFamily="18" charset="0"/>
                <a:cs typeface="Times New Roman" pitchFamily="18" charset="0"/>
              </a:rPr>
              <a:t> </a:t>
            </a:r>
            <a:r>
              <a:rPr lang="fr-FR" sz="2000" b="1" dirty="0" smtClean="0">
                <a:latin typeface="Times New Roman" pitchFamily="18" charset="0"/>
                <a:cs typeface="Times New Roman" pitchFamily="18" charset="0"/>
              </a:rPr>
              <a:t>   </a:t>
            </a:r>
            <a:endParaRPr lang="fr-FR" sz="2800" b="1" dirty="0">
              <a:latin typeface="Times New Roman" pitchFamily="18" charset="0"/>
              <a:cs typeface="Times New Roman" pitchFamily="18" charset="0"/>
            </a:endParaRPr>
          </a:p>
        </p:txBody>
      </p:sp>
      <p:sp>
        <p:nvSpPr>
          <p:cNvPr id="4" name="Rectangle à coins arrondis 3"/>
          <p:cNvSpPr/>
          <p:nvPr/>
        </p:nvSpPr>
        <p:spPr>
          <a:xfrm>
            <a:off x="1043608" y="2428868"/>
            <a:ext cx="2210018" cy="13464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sz="1200" dirty="0" smtClean="0">
                <a:ln w="12700">
                  <a:solidFill>
                    <a:schemeClr val="tx2">
                      <a:satMod val="155000"/>
                    </a:schemeClr>
                  </a:solidFill>
                  <a:prstDash val="solid"/>
                </a:ln>
                <a:solidFill>
                  <a:schemeClr val="tx2"/>
                </a:solidFill>
                <a:latin typeface="Times New Roman" pitchFamily="18" charset="0"/>
                <a:cs typeface="Times New Roman" pitchFamily="18" charset="0"/>
              </a:rPr>
              <a:t>Réglementation européenne </a:t>
            </a:r>
          </a:p>
          <a:p>
            <a:pPr algn="ctr"/>
            <a:r>
              <a:rPr lang="fr-FR" sz="1200" dirty="0" err="1" smtClean="0">
                <a:ln w="12700">
                  <a:solidFill>
                    <a:schemeClr val="tx2">
                      <a:satMod val="155000"/>
                    </a:schemeClr>
                  </a:solidFill>
                  <a:prstDash val="solid"/>
                </a:ln>
                <a:solidFill>
                  <a:schemeClr val="tx2"/>
                </a:solidFill>
                <a:latin typeface="Times New Roman" pitchFamily="18" charset="0"/>
                <a:cs typeface="Times New Roman" pitchFamily="18" charset="0"/>
              </a:rPr>
              <a:t>Dir</a:t>
            </a:r>
            <a:r>
              <a:rPr lang="fr-FR" sz="1200" dirty="0" smtClean="0">
                <a:ln w="12700">
                  <a:solidFill>
                    <a:schemeClr val="tx2">
                      <a:satMod val="155000"/>
                    </a:schemeClr>
                  </a:solidFill>
                  <a:prstDash val="solid"/>
                </a:ln>
                <a:solidFill>
                  <a:schemeClr val="tx2"/>
                </a:solidFill>
                <a:latin typeface="Times New Roman" pitchFamily="18" charset="0"/>
                <a:cs typeface="Times New Roman" pitchFamily="18" charset="0"/>
              </a:rPr>
              <a:t> 86/609/CEE </a:t>
            </a:r>
            <a:r>
              <a:rPr lang="fr-FR" sz="1200" baseline="30000" dirty="0" smtClean="0">
                <a:solidFill>
                  <a:srgbClr val="C00000"/>
                </a:solidFill>
                <a:latin typeface="Times New Roman" pitchFamily="18" charset="0"/>
                <a:cs typeface="Times New Roman" pitchFamily="18" charset="0"/>
              </a:rPr>
              <a:t>(3)</a:t>
            </a:r>
            <a:endParaRPr lang="fr-FR" sz="1200" dirty="0" smtClean="0">
              <a:ln w="12700">
                <a:solidFill>
                  <a:schemeClr val="tx2">
                    <a:satMod val="155000"/>
                  </a:schemeClr>
                </a:solidFill>
                <a:prstDash val="solid"/>
              </a:ln>
              <a:solidFill>
                <a:schemeClr val="tx2"/>
              </a:solidFill>
              <a:latin typeface="Times New Roman" pitchFamily="18" charset="0"/>
              <a:cs typeface="Times New Roman" pitchFamily="18" charset="0"/>
            </a:endParaRPr>
          </a:p>
          <a:p>
            <a:pPr algn="ctr"/>
            <a:r>
              <a:rPr lang="fr-FR" sz="1200" dirty="0" smtClean="0">
                <a:ln w="12700">
                  <a:noFill/>
                  <a:prstDash val="solid"/>
                </a:ln>
                <a:solidFill>
                  <a:schemeClr val="tx2"/>
                </a:solidFill>
                <a:latin typeface="Times New Roman" pitchFamily="18" charset="0"/>
                <a:cs typeface="Times New Roman" pitchFamily="18" charset="0"/>
              </a:rPr>
              <a:t>D</a:t>
            </a:r>
            <a:r>
              <a:rPr lang="fr-FR" sz="1200" dirty="0" smtClean="0">
                <a:solidFill>
                  <a:schemeClr val="tx2"/>
                </a:solidFill>
                <a:latin typeface="Times New Roman" pitchFamily="18" charset="0"/>
                <a:cs typeface="Times New Roman" pitchFamily="18" charset="0"/>
              </a:rPr>
              <a:t>écret N° 2001-464 et 2001-486 journal officiel du 6 février 2001</a:t>
            </a:r>
          </a:p>
          <a:p>
            <a:pPr algn="ctr"/>
            <a:r>
              <a:rPr lang="fr-FR" sz="1200" dirty="0" smtClean="0">
                <a:solidFill>
                  <a:schemeClr val="tx2"/>
                </a:solidFill>
                <a:latin typeface="Times New Roman" pitchFamily="18" charset="0"/>
                <a:cs typeface="Times New Roman" pitchFamily="18" charset="0"/>
              </a:rPr>
              <a:t>Arrêté du 1 février 2013 </a:t>
            </a:r>
            <a:r>
              <a:rPr lang="fr-FR" sz="1200" baseline="30000" dirty="0" smtClean="0">
                <a:solidFill>
                  <a:srgbClr val="C00000"/>
                </a:solidFill>
                <a:latin typeface="Times New Roman" pitchFamily="18" charset="0"/>
                <a:cs typeface="Times New Roman" pitchFamily="18" charset="0"/>
              </a:rPr>
              <a:t>(7)</a:t>
            </a:r>
            <a:endParaRPr lang="fr-FR" sz="1200" dirty="0" smtClean="0">
              <a:solidFill>
                <a:schemeClr val="tx2"/>
              </a:solidFill>
              <a:latin typeface="Times New Roman" pitchFamily="18" charset="0"/>
              <a:cs typeface="Times New Roman" pitchFamily="18" charset="0"/>
            </a:endParaRPr>
          </a:p>
          <a:p>
            <a:pPr algn="ctr"/>
            <a:endParaRPr lang="fr-FR" sz="1200" b="1" dirty="0">
              <a:ln w="12700">
                <a:noFill/>
                <a:prstDash val="solid"/>
              </a:ln>
              <a:solidFill>
                <a:schemeClr val="tx2"/>
              </a:solidFill>
              <a:latin typeface="Times New Roman" pitchFamily="18" charset="0"/>
              <a:cs typeface="Times New Roman" pitchFamily="18" charset="0"/>
            </a:endParaRPr>
          </a:p>
        </p:txBody>
      </p:sp>
      <p:sp>
        <p:nvSpPr>
          <p:cNvPr id="5" name="Rectangle à coins arrondis 4"/>
          <p:cNvSpPr/>
          <p:nvPr/>
        </p:nvSpPr>
        <p:spPr>
          <a:xfrm>
            <a:off x="5580112" y="2439742"/>
            <a:ext cx="2232248" cy="13464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r-FR"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rPr>
              <a:t>Réglementation canadienne </a:t>
            </a:r>
          </a:p>
          <a:p>
            <a:pPr algn="ctr"/>
            <a:r>
              <a:rPr lang="fr-FR" sz="1600" baseline="30000" dirty="0" smtClean="0">
                <a:solidFill>
                  <a:srgbClr val="C00000"/>
                </a:solidFill>
                <a:latin typeface="Times New Roman" pitchFamily="18" charset="0"/>
                <a:cs typeface="Times New Roman" pitchFamily="18" charset="0"/>
              </a:rPr>
              <a:t>(4)</a:t>
            </a:r>
            <a:r>
              <a:rPr lang="fr-FR" sz="1600" dirty="0" smtClean="0">
                <a:solidFill>
                  <a:srgbClr val="C00000"/>
                </a:solidFill>
                <a:latin typeface="Times New Roman" pitchFamily="18" charset="0"/>
                <a:cs typeface="Times New Roman" pitchFamily="18" charset="0"/>
              </a:rPr>
              <a:t> </a:t>
            </a:r>
            <a:r>
              <a:rPr lang="fr-FR" sz="1600" baseline="30000" dirty="0" smtClean="0">
                <a:solidFill>
                  <a:srgbClr val="C00000"/>
                </a:solidFill>
                <a:latin typeface="Times New Roman" pitchFamily="18" charset="0"/>
                <a:cs typeface="Times New Roman" pitchFamily="18" charset="0"/>
              </a:rPr>
              <a:t> </a:t>
            </a:r>
            <a:r>
              <a:rPr lang="fr-FR"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rPr>
              <a:t>CCPA </a:t>
            </a:r>
            <a:endParaRPr lang="fr-FR" b="1" dirty="0">
              <a:ln w="12700">
                <a:solidFill>
                  <a:schemeClr val="tx1"/>
                </a:solidFill>
                <a:prstDash val="solid"/>
              </a:ln>
              <a:solidFill>
                <a:schemeClr val="tx1"/>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8" name="ZoneTexte 7"/>
          <p:cNvSpPr txBox="1"/>
          <p:nvPr/>
        </p:nvSpPr>
        <p:spPr>
          <a:xfrm>
            <a:off x="1928794" y="5792948"/>
            <a:ext cx="6305354" cy="707886"/>
          </a:xfrm>
          <a:prstGeom prst="rect">
            <a:avLst/>
          </a:prstGeom>
          <a:noFill/>
        </p:spPr>
        <p:txBody>
          <a:bodyPr wrap="square" rtlCol="0">
            <a:spAutoFit/>
          </a:bodyPr>
          <a:lstStyle/>
          <a:p>
            <a:r>
              <a:rPr lang="fr-FR" sz="4000" dirty="0" smtClean="0">
                <a:latin typeface="Times New Roman" pitchFamily="18" charset="0"/>
                <a:cs typeface="Times New Roman" pitchFamily="18" charset="0"/>
              </a:rPr>
              <a:t>Basées sur la règle des </a:t>
            </a:r>
            <a:r>
              <a:rPr lang="fr-FR" sz="4000" dirty="0" smtClean="0">
                <a:solidFill>
                  <a:schemeClr val="accent1"/>
                </a:solidFill>
                <a:latin typeface="Times New Roman" pitchFamily="18" charset="0"/>
                <a:cs typeface="Times New Roman" pitchFamily="18" charset="0"/>
              </a:rPr>
              <a:t>3 R </a:t>
            </a:r>
            <a:endParaRPr lang="fr-FR" sz="4000" dirty="0">
              <a:latin typeface="Times New Roman" pitchFamily="18" charset="0"/>
              <a:cs typeface="Times New Roman" pitchFamily="18" charset="0"/>
            </a:endParaRPr>
          </a:p>
        </p:txBody>
      </p:sp>
      <p:sp>
        <p:nvSpPr>
          <p:cNvPr id="7" name="Titre 1"/>
          <p:cNvSpPr txBox="1">
            <a:spLocks/>
          </p:cNvSpPr>
          <p:nvPr/>
        </p:nvSpPr>
        <p:spPr>
          <a:xfrm>
            <a:off x="1928794" y="642918"/>
            <a:ext cx="207170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CC99"/>
                </a:solidFill>
                <a:effectLst>
                  <a:outerShdw blurRad="38100" dist="38100" dir="2700000" algn="tl">
                    <a:srgbClr val="000000">
                      <a:alpha val="43137"/>
                    </a:srgbClr>
                  </a:outerShdw>
                </a:effectLst>
                <a:latin typeface="Times New Roman" pitchFamily="18" charset="0"/>
                <a:ea typeface="+mj-ea"/>
                <a:cs typeface="Times New Roman" pitchFamily="18" charset="0"/>
              </a:rPr>
              <a:t>Contexte Ethique</a:t>
            </a:r>
            <a:endParaRPr kumimoji="0" lang="fr-FR" sz="1600" b="1" i="0" u="sng" strike="noStrike" kern="1200" cap="none" spc="0" normalizeH="0" baseline="0" noProof="0" dirty="0">
              <a:ln>
                <a:noFill/>
              </a:ln>
              <a:solidFill>
                <a:srgbClr val="00CC99"/>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9" name="Espace réservé du contenu 8"/>
          <p:cNvGraphicFramePr>
            <a:graphicFrameLocks/>
          </p:cNvGraphicFramePr>
          <p:nvPr/>
        </p:nvGraphicFramePr>
        <p:xfrm>
          <a:off x="457200" y="-24"/>
          <a:ext cx="8229600"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à coins arrondis 9"/>
          <p:cNvSpPr/>
          <p:nvPr/>
        </p:nvSpPr>
        <p:spPr>
          <a:xfrm>
            <a:off x="3000364" y="3857628"/>
            <a:ext cx="3071834" cy="164307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buNone/>
            </a:pPr>
            <a:r>
              <a:rPr lang="fr-FR" sz="1200" dirty="0" smtClean="0">
                <a:ln w="12700">
                  <a:solidFill>
                    <a:schemeClr val="tx2">
                      <a:satMod val="155000"/>
                    </a:schemeClr>
                  </a:solidFill>
                  <a:prstDash val="solid"/>
                </a:ln>
                <a:solidFill>
                  <a:schemeClr val="tx2"/>
                </a:solidFill>
                <a:latin typeface="Times New Roman" pitchFamily="18" charset="0"/>
                <a:cs typeface="Times New Roman" pitchFamily="18" charset="0"/>
              </a:rPr>
              <a:t>Réglementation ALGERIENNE </a:t>
            </a:r>
            <a:r>
              <a:rPr lang="fr-FR" sz="1200" baseline="30000" dirty="0" smtClean="0">
                <a:solidFill>
                  <a:srgbClr val="C00000"/>
                </a:solidFill>
                <a:latin typeface="Times New Roman" pitchFamily="18" charset="0"/>
                <a:cs typeface="Times New Roman" pitchFamily="18" charset="0"/>
              </a:rPr>
              <a:t>(1), (2)</a:t>
            </a:r>
            <a:endParaRPr lang="fr-FR" sz="1200" dirty="0" smtClean="0">
              <a:ln w="12700">
                <a:solidFill>
                  <a:schemeClr val="tx2">
                    <a:satMod val="155000"/>
                  </a:schemeClr>
                </a:solidFill>
                <a:prstDash val="solid"/>
              </a:ln>
              <a:solidFill>
                <a:schemeClr val="tx2"/>
              </a:solidFill>
              <a:latin typeface="Times New Roman" pitchFamily="18" charset="0"/>
              <a:cs typeface="Times New Roman" pitchFamily="18" charset="0"/>
            </a:endParaRPr>
          </a:p>
          <a:p>
            <a:pPr algn="ctr">
              <a:buNone/>
            </a:pPr>
            <a:endParaRPr lang="fr-FR" sz="1200" dirty="0" smtClean="0">
              <a:ln w="12700">
                <a:solidFill>
                  <a:schemeClr val="tx2">
                    <a:satMod val="155000"/>
                  </a:schemeClr>
                </a:solidFill>
                <a:prstDash val="solid"/>
              </a:ln>
              <a:solidFill>
                <a:schemeClr val="tx2"/>
              </a:solidFill>
              <a:latin typeface="Times New Roman" pitchFamily="18" charset="0"/>
              <a:cs typeface="Times New Roman" pitchFamily="18" charset="0"/>
            </a:endParaRPr>
          </a:p>
          <a:p>
            <a:pPr algn="ctr">
              <a:buNone/>
            </a:pPr>
            <a:r>
              <a:rPr lang="fr-FR" sz="1200" dirty="0" smtClean="0">
                <a:latin typeface="Times New Roman" pitchFamily="18" charset="0"/>
                <a:cs typeface="Times New Roman" pitchFamily="18" charset="0"/>
              </a:rPr>
              <a:t>Loi n° 88-08 du 26 janvier 1988 relative aux activités de médecine</a:t>
            </a:r>
            <a:br>
              <a:rPr lang="fr-FR" sz="1200" dirty="0" smtClean="0">
                <a:latin typeface="Times New Roman" pitchFamily="18" charset="0"/>
                <a:cs typeface="Times New Roman" pitchFamily="18" charset="0"/>
              </a:rPr>
            </a:br>
            <a:r>
              <a:rPr lang="fr-FR" sz="1200" dirty="0" smtClean="0">
                <a:latin typeface="Times New Roman" pitchFamily="18" charset="0"/>
                <a:cs typeface="Times New Roman" pitchFamily="18" charset="0"/>
              </a:rPr>
              <a:t>vétérinaire et à la protection de la santé animale, p. 90.</a:t>
            </a:r>
          </a:p>
          <a:p>
            <a:pPr algn="ctr">
              <a:buNone/>
            </a:pPr>
            <a:r>
              <a:rPr lang="fr-FR" sz="1200" dirty="0" smtClean="0">
                <a:latin typeface="Times New Roman" pitchFamily="18" charset="0"/>
                <a:cs typeface="Times New Roman" pitchFamily="18" charset="0"/>
              </a:rPr>
              <a:t>( N° JORA : 004 du 27-01-1988 )</a:t>
            </a:r>
          </a:p>
          <a:p>
            <a:pPr algn="ctr"/>
            <a:endParaRPr lang="fr-FR" sz="1200" b="1" dirty="0">
              <a:ln w="12700">
                <a:noFill/>
                <a:prstDash val="solid"/>
              </a:ln>
              <a:solidFill>
                <a:schemeClr val="tx2"/>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6"/>
          <a:srcRect l="50000"/>
          <a:stretch>
            <a:fillRect/>
          </a:stretch>
        </p:blipFill>
        <p:spPr bwMode="auto">
          <a:xfrm>
            <a:off x="-32" y="0"/>
            <a:ext cx="4722600" cy="6719865"/>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a:srcRect r="51484"/>
          <a:stretch>
            <a:fillRect/>
          </a:stretch>
        </p:blipFill>
        <p:spPr bwMode="auto">
          <a:xfrm>
            <a:off x="4572000" y="-24"/>
            <a:ext cx="4672012" cy="65055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1"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 calcmode="lin" valueType="num">
                                      <p:cBhvr additive="base">
                                        <p:cTn id="36" dur="500" fill="hold"/>
                                        <p:tgtEl>
                                          <p:spTgt spid="1026"/>
                                        </p:tgtEl>
                                        <p:attrNameLst>
                                          <p:attrName>ppt_x</p:attrName>
                                        </p:attrNameLst>
                                      </p:cBhvr>
                                      <p:tavLst>
                                        <p:tav tm="0">
                                          <p:val>
                                            <p:strVal val="#ppt_x"/>
                                          </p:val>
                                        </p:tav>
                                        <p:tav tm="100000">
                                          <p:val>
                                            <p:strVal val="#ppt_x"/>
                                          </p:val>
                                        </p:tav>
                                      </p:tavLst>
                                    </p:anim>
                                    <p:anim calcmode="lin" valueType="num">
                                      <p:cBhvr additive="base">
                                        <p:cTn id="3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27"/>
                                        </p:tgtEl>
                                        <p:attrNameLst>
                                          <p:attrName>style.visibility</p:attrName>
                                        </p:attrNameLst>
                                      </p:cBhvr>
                                      <p:to>
                                        <p:strVal val="visible"/>
                                      </p:to>
                                    </p:set>
                                    <p:anim calcmode="lin" valueType="num">
                                      <p:cBhvr additive="base">
                                        <p:cTn id="42" dur="500" fill="hold"/>
                                        <p:tgtEl>
                                          <p:spTgt spid="1027"/>
                                        </p:tgtEl>
                                        <p:attrNameLst>
                                          <p:attrName>ppt_x</p:attrName>
                                        </p:attrNameLst>
                                      </p:cBhvr>
                                      <p:tavLst>
                                        <p:tav tm="0">
                                          <p:val>
                                            <p:strVal val="#ppt_x"/>
                                          </p:val>
                                        </p:tav>
                                        <p:tav tm="100000">
                                          <p:val>
                                            <p:strVal val="#ppt_x"/>
                                          </p:val>
                                        </p:tav>
                                      </p:tavLst>
                                    </p:anim>
                                    <p:anim calcmode="lin" valueType="num">
                                      <p:cBhvr additive="base">
                                        <p:cTn id="43"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8" grpId="0"/>
      <p:bldP spid="10" grpId="1"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857364"/>
            <a:ext cx="9001156" cy="2643206"/>
          </a:xfrm>
        </p:spPr>
        <p:txBody>
          <a:bodyPr/>
          <a:lstStyle/>
          <a:p>
            <a:pPr marL="548640" indent="-411480" algn="just" eaLnBrk="1" fontAlgn="auto" hangingPunct="1">
              <a:spcAft>
                <a:spcPts val="0"/>
              </a:spcAft>
              <a:buClr>
                <a:schemeClr val="tx1">
                  <a:shade val="95000"/>
                </a:schemeClr>
              </a:buClr>
              <a:buFont typeface="Wingdings 2"/>
              <a:buNone/>
              <a:defRPr/>
            </a:pPr>
            <a:r>
              <a:rPr lang="fr-FR" sz="2400" b="1" dirty="0" smtClean="0">
                <a:solidFill>
                  <a:srgbClr val="FF0000"/>
                </a:solidFill>
                <a:latin typeface="Times New Roman" pitchFamily="18" charset="0"/>
                <a:cs typeface="Times New Roman" pitchFamily="18" charset="0"/>
              </a:rPr>
              <a:t>- Prélèvement d’urines: </a:t>
            </a:r>
          </a:p>
          <a:p>
            <a:pPr marL="548640" indent="-411480" algn="just" eaLnBrk="1" fontAlgn="auto" hangingPunct="1">
              <a:spcAft>
                <a:spcPts val="0"/>
              </a:spcAft>
              <a:buClr>
                <a:schemeClr val="tx1">
                  <a:shade val="95000"/>
                </a:schemeClr>
              </a:buClr>
              <a:buFont typeface="Wingdings 2"/>
              <a:buNone/>
              <a:defRPr/>
            </a:pPr>
            <a:r>
              <a:rPr lang="fr-FR" sz="2400" dirty="0" smtClean="0">
                <a:latin typeface="Times New Roman" pitchFamily="18" charset="0"/>
                <a:cs typeface="Times New Roman" pitchFamily="18" charset="0"/>
              </a:rPr>
              <a:t>Le recueil d’urine se fait généralement en plaçant l’animal dans une cage à métabolisme.</a:t>
            </a:r>
          </a:p>
          <a:p>
            <a:pPr marL="548640" indent="-411480" algn="just" eaLnBrk="1" fontAlgn="auto" hangingPunct="1">
              <a:spcAft>
                <a:spcPts val="0"/>
              </a:spcAft>
              <a:buClr>
                <a:schemeClr val="tx1">
                  <a:shade val="95000"/>
                </a:schemeClr>
              </a:buClr>
              <a:buFont typeface="Wingdings 2"/>
              <a:buNone/>
              <a:defRPr/>
            </a:pPr>
            <a:r>
              <a:rPr lang="fr-FR" sz="2400" dirty="0" smtClean="0">
                <a:latin typeface="Times New Roman" pitchFamily="18" charset="0"/>
                <a:cs typeface="Times New Roman" pitchFamily="18" charset="0"/>
              </a:rPr>
              <a:t>Il est possible de recueillir les urines par sondage.</a:t>
            </a:r>
          </a:p>
        </p:txBody>
      </p:sp>
      <p:sp>
        <p:nvSpPr>
          <p:cNvPr id="8" name="ZoneTexte 7"/>
          <p:cNvSpPr txBox="1"/>
          <p:nvPr/>
        </p:nvSpPr>
        <p:spPr>
          <a:xfrm>
            <a:off x="2110782" y="6357958"/>
            <a:ext cx="6104556" cy="338554"/>
          </a:xfrm>
          <a:prstGeom prst="rect">
            <a:avLst/>
          </a:prstGeom>
          <a:noFill/>
          <a:ln>
            <a:solidFill>
              <a:schemeClr val="tx1"/>
            </a:solidFill>
          </a:ln>
        </p:spPr>
        <p:txBody>
          <a:bodyPr wrap="none" rtlCol="0">
            <a:spAutoFit/>
          </a:bodyPr>
          <a:lstStyle/>
          <a:p>
            <a:r>
              <a:rPr lang="fr-FR" sz="1600" dirty="0" smtClean="0">
                <a:latin typeface="Times New Roman" pitchFamily="18" charset="0"/>
                <a:cs typeface="Times New Roman" pitchFamily="18" charset="0"/>
              </a:rPr>
              <a:t>Fig31:Cage </a:t>
            </a:r>
            <a:r>
              <a:rPr lang="fr-FR" sz="1600" dirty="0" smtClean="0">
                <a:latin typeface="Times New Roman" pitchFamily="18" charset="0"/>
                <a:cs typeface="Times New Roman" pitchFamily="18" charset="0"/>
              </a:rPr>
              <a:t>à métabolisme pour </a:t>
            </a:r>
            <a:r>
              <a:rPr lang="fr-FR" sz="1600" dirty="0" smtClean="0">
                <a:latin typeface="Times New Roman" pitchFamily="18" charset="0"/>
                <a:cs typeface="Times New Roman" pitchFamily="18" charset="0"/>
              </a:rPr>
              <a:t>Rat (à gauche) et pour souris ( à droite) </a:t>
            </a:r>
            <a:endParaRPr lang="fr-FR" sz="1600" dirty="0">
              <a:latin typeface="Times New Roman" pitchFamily="18" charset="0"/>
              <a:cs typeface="Times New Roman" pitchFamily="18" charset="0"/>
            </a:endParaRPr>
          </a:p>
        </p:txBody>
      </p:sp>
      <p:sp>
        <p:nvSpPr>
          <p:cNvPr id="7" name="Espace réservé du numéro de diapositive 6"/>
          <p:cNvSpPr>
            <a:spLocks noGrp="1"/>
          </p:cNvSpPr>
          <p:nvPr>
            <p:ph type="sldNum" sz="quarter" idx="11"/>
          </p:nvPr>
        </p:nvSpPr>
        <p:spPr/>
        <p:txBody>
          <a:bodyPr/>
          <a:lstStyle/>
          <a:p>
            <a:pPr>
              <a:defRPr/>
            </a:pPr>
            <a:fld id="{308CB7FC-EC2D-49F1-BD3D-F09AA393ADAD}" type="slidenum">
              <a:rPr lang="fr-FR" smtClean="0"/>
              <a:pPr>
                <a:defRPr/>
              </a:pPr>
              <a:t>60</a:t>
            </a:fld>
            <a:endParaRPr lang="fr-FR" dirty="0"/>
          </a:p>
        </p:txBody>
      </p:sp>
      <p:pic>
        <p:nvPicPr>
          <p:cNvPr id="2050" name="Picture 2"/>
          <p:cNvPicPr>
            <a:picLocks noChangeAspect="1" noChangeArrowheads="1"/>
          </p:cNvPicPr>
          <p:nvPr/>
        </p:nvPicPr>
        <p:blipFill>
          <a:blip r:embed="rId3"/>
          <a:srcRect/>
          <a:stretch>
            <a:fillRect/>
          </a:stretch>
        </p:blipFill>
        <p:spPr bwMode="auto">
          <a:xfrm>
            <a:off x="571472" y="3643314"/>
            <a:ext cx="2928958" cy="2571767"/>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5326092" y="3643314"/>
            <a:ext cx="2889246" cy="2600310"/>
          </a:xfrm>
          <a:prstGeom prst="rect">
            <a:avLst/>
          </a:prstGeom>
          <a:noFill/>
          <a:ln w="9525">
            <a:noFill/>
            <a:miter lim="800000"/>
            <a:headEnd/>
            <a:tailEnd/>
          </a:ln>
          <a:effectLst/>
        </p:spPr>
      </p:pic>
      <p:sp>
        <p:nvSpPr>
          <p:cNvPr id="10"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11"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2" name="Groupe 11"/>
          <p:cNvGrpSpPr/>
          <p:nvPr/>
        </p:nvGrpSpPr>
        <p:grpSpPr>
          <a:xfrm>
            <a:off x="1071538" y="1071546"/>
            <a:ext cx="7251314" cy="661513"/>
            <a:chOff x="1392505" y="2260170"/>
            <a:chExt cx="6215820" cy="661513"/>
          </a:xfrm>
        </p:grpSpPr>
        <p:sp>
          <p:nvSpPr>
            <p:cNvPr id="13" name="Rectangle à coins arrondis 12"/>
            <p:cNvSpPr/>
            <p:nvPr/>
          </p:nvSpPr>
          <p:spPr>
            <a:xfrm>
              <a:off x="1392505" y="2260170"/>
              <a:ext cx="6215820" cy="661513"/>
            </a:xfrm>
            <a:prstGeom prst="roundRect">
              <a:avLst>
                <a:gd name="adj" fmla="val 10000"/>
              </a:avLst>
            </a:pr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14" name="Rectangle 13"/>
            <p:cNvSpPr/>
            <p:nvPr/>
          </p:nvSpPr>
          <p:spPr>
            <a:xfrm>
              <a:off x="1411880" y="227954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Prélèvement d’organes et de liquides biologiques </a:t>
              </a:r>
              <a:endParaRPr lang="fr-FR" sz="2000" kern="1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214554"/>
            <a:ext cx="8572560" cy="3714776"/>
          </a:xfrm>
        </p:spPr>
        <p:txBody>
          <a:bodyPr>
            <a:normAutofit fontScale="85000" lnSpcReduction="10000"/>
          </a:bodyPr>
          <a:lstStyle/>
          <a:p>
            <a:pPr marL="548640" indent="-411480" algn="just" eaLnBrk="1" fontAlgn="auto" hangingPunct="1">
              <a:spcAft>
                <a:spcPts val="0"/>
              </a:spcAft>
              <a:buClr>
                <a:schemeClr val="tx1">
                  <a:shade val="95000"/>
                </a:schemeClr>
              </a:buClr>
              <a:buFont typeface="Wingdings 2"/>
              <a:buNone/>
              <a:defRPr/>
            </a:pPr>
            <a:r>
              <a:rPr lang="fr-FR" b="1" dirty="0" smtClean="0">
                <a:solidFill>
                  <a:srgbClr val="FF0000"/>
                </a:solidFill>
                <a:latin typeface="Times New Roman" pitchFamily="18" charset="0"/>
                <a:cs typeface="Times New Roman" pitchFamily="18" charset="0"/>
              </a:rPr>
              <a:t>- </a:t>
            </a:r>
            <a:r>
              <a:rPr lang="fr-FR" sz="2800" b="1" dirty="0" smtClean="0">
                <a:solidFill>
                  <a:srgbClr val="FF0000"/>
                </a:solidFill>
                <a:latin typeface="Times New Roman" pitchFamily="18" charset="0"/>
                <a:cs typeface="Times New Roman" pitchFamily="18" charset="0"/>
              </a:rPr>
              <a:t>Prélèvement de bile:</a:t>
            </a:r>
          </a:p>
          <a:p>
            <a:pPr marL="548640" indent="-411480" algn="just" eaLnBrk="1" fontAlgn="auto" hangingPunct="1">
              <a:spcAft>
                <a:spcPts val="0"/>
              </a:spcAft>
              <a:buClr>
                <a:schemeClr val="tx1">
                  <a:shade val="95000"/>
                </a:schemeClr>
              </a:buClr>
              <a:buFont typeface="Wingdings 2"/>
              <a:buNone/>
              <a:defRPr/>
            </a:pPr>
            <a:r>
              <a:rPr lang="fr-FR" sz="2400" dirty="0" smtClean="0">
                <a:latin typeface="Times New Roman" pitchFamily="18" charset="0"/>
                <a:cs typeface="Times New Roman" pitchFamily="18" charset="0"/>
              </a:rPr>
              <a:t>Il se fait généralement par cathétérisme du cholédoque sur animal anesthésié.</a:t>
            </a:r>
          </a:p>
          <a:p>
            <a:pPr marL="548640" indent="-411480" algn="just" eaLnBrk="1" fontAlgn="auto" hangingPunct="1">
              <a:spcAft>
                <a:spcPts val="0"/>
              </a:spcAft>
              <a:buClr>
                <a:schemeClr val="tx1">
                  <a:shade val="95000"/>
                </a:schemeClr>
              </a:buClr>
              <a:buFont typeface="Wingdings 2"/>
              <a:buNone/>
              <a:defRPr/>
            </a:pPr>
            <a:endParaRPr lang="fr-FR" sz="2400" dirty="0" smtClean="0">
              <a:latin typeface="Times New Roman" pitchFamily="18" charset="0"/>
              <a:cs typeface="Times New Roman" pitchFamily="18" charset="0"/>
            </a:endParaRPr>
          </a:p>
          <a:p>
            <a:pPr marL="548640" indent="-411480" algn="just" eaLnBrk="1" fontAlgn="auto" hangingPunct="1">
              <a:spcAft>
                <a:spcPts val="0"/>
              </a:spcAft>
              <a:buClr>
                <a:schemeClr val="tx1">
                  <a:shade val="95000"/>
                </a:schemeClr>
              </a:buClr>
              <a:buFont typeface="Wingdings 2"/>
              <a:buNone/>
              <a:defRPr/>
            </a:pPr>
            <a:r>
              <a:rPr lang="fr-FR" b="1" dirty="0" smtClean="0">
                <a:solidFill>
                  <a:srgbClr val="FF0000"/>
                </a:solidFill>
                <a:latin typeface="Times New Roman" pitchFamily="18" charset="0"/>
                <a:cs typeface="Times New Roman" pitchFamily="18" charset="0"/>
              </a:rPr>
              <a:t>- </a:t>
            </a:r>
            <a:r>
              <a:rPr lang="fr-FR" sz="2800" b="1" dirty="0" smtClean="0">
                <a:solidFill>
                  <a:srgbClr val="FF0000"/>
                </a:solidFill>
                <a:latin typeface="Times New Roman" pitchFamily="18" charset="0"/>
                <a:cs typeface="Times New Roman" pitchFamily="18" charset="0"/>
              </a:rPr>
              <a:t>Frottis vaginal et recherche de spermatozoïdes:</a:t>
            </a:r>
          </a:p>
          <a:p>
            <a:pPr marL="548640" indent="-411480" algn="just" eaLnBrk="1" fontAlgn="auto" hangingPunct="1">
              <a:spcAft>
                <a:spcPts val="0"/>
              </a:spcAft>
              <a:buClr>
                <a:schemeClr val="tx1">
                  <a:shade val="95000"/>
                </a:schemeClr>
              </a:buClr>
              <a:buFont typeface="Wingdings 2"/>
              <a:buNone/>
              <a:defRPr/>
            </a:pPr>
            <a:r>
              <a:rPr lang="fr-FR" sz="2400" dirty="0" smtClean="0">
                <a:latin typeface="Times New Roman" pitchFamily="18" charset="0"/>
                <a:cs typeface="Times New Roman" pitchFamily="18" charset="0"/>
              </a:rPr>
              <a:t>Les cellules sont prélevées avec une pipette de verre courbée dont le bord est soigneusement rodé. </a:t>
            </a:r>
          </a:p>
          <a:p>
            <a:pPr marL="548640" indent="-411480" algn="just" eaLnBrk="1" fontAlgn="auto" hangingPunct="1">
              <a:spcAft>
                <a:spcPts val="0"/>
              </a:spcAft>
              <a:buClr>
                <a:schemeClr val="tx1">
                  <a:shade val="95000"/>
                </a:schemeClr>
              </a:buClr>
              <a:buFont typeface="Wingdings 2"/>
              <a:buNone/>
              <a:defRPr/>
            </a:pPr>
            <a:r>
              <a:rPr lang="fr-FR" sz="2400" dirty="0" smtClean="0">
                <a:latin typeface="Times New Roman" pitchFamily="18" charset="0"/>
                <a:cs typeface="Times New Roman" pitchFamily="18" charset="0"/>
              </a:rPr>
              <a:t>On introduit dans le vagin une ou deux gouttes de solution isotonique de chlorure de sodium avec la </a:t>
            </a:r>
            <a:r>
              <a:rPr lang="fr-FR" sz="2400" dirty="0" err="1" smtClean="0">
                <a:latin typeface="Times New Roman" pitchFamily="18" charset="0"/>
                <a:cs typeface="Times New Roman" pitchFamily="18" charset="0"/>
              </a:rPr>
              <a:t>pipette,on</a:t>
            </a:r>
            <a:r>
              <a:rPr lang="fr-FR" sz="2400" dirty="0" smtClean="0">
                <a:latin typeface="Times New Roman" pitchFamily="18" charset="0"/>
                <a:cs typeface="Times New Roman" pitchFamily="18" charset="0"/>
              </a:rPr>
              <a:t> aspire le liquide, puis on confectionne un frottis sur lame.</a:t>
            </a:r>
          </a:p>
          <a:p>
            <a:pPr marL="548640" indent="-411480" algn="just" eaLnBrk="1" fontAlgn="auto" hangingPunct="1">
              <a:spcAft>
                <a:spcPts val="0"/>
              </a:spcAft>
              <a:buClr>
                <a:schemeClr val="tx1">
                  <a:shade val="95000"/>
                </a:schemeClr>
              </a:buClr>
              <a:buFont typeface="Wingdings 2"/>
              <a:buNone/>
              <a:defRPr/>
            </a:pPr>
            <a:r>
              <a:rPr lang="fr-FR" sz="2400" dirty="0" smtClean="0">
                <a:latin typeface="Times New Roman" pitchFamily="18" charset="0"/>
                <a:cs typeface="Times New Roman" pitchFamily="18" charset="0"/>
              </a:rPr>
              <a:t>Pour observer les spermatozoïdes mobiles, il faut réaliser le prélèvement très tôt le matin suivant l’accouplement.  </a:t>
            </a:r>
          </a:p>
          <a:p>
            <a:pPr>
              <a:buNone/>
            </a:pPr>
            <a:endParaRPr lang="fr-FR" sz="2400" dirty="0" smtClean="0">
              <a:latin typeface="Times New Roman" pitchFamily="18" charset="0"/>
              <a:cs typeface="Times New Roman" pitchFamily="18" charset="0"/>
            </a:endParaRPr>
          </a:p>
          <a:p>
            <a:endParaRPr lang="fr-FR" sz="24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1"/>
          </p:nvPr>
        </p:nvSpPr>
        <p:spPr/>
        <p:txBody>
          <a:bodyPr/>
          <a:lstStyle/>
          <a:p>
            <a:pPr>
              <a:defRPr/>
            </a:pPr>
            <a:fld id="{308CB7FC-EC2D-49F1-BD3D-F09AA393ADAD}" type="slidenum">
              <a:rPr lang="fr-FR" smtClean="0"/>
              <a:pPr>
                <a:defRPr/>
              </a:pPr>
              <a:t>61</a:t>
            </a:fld>
            <a:endParaRPr lang="fr-FR"/>
          </a:p>
        </p:txBody>
      </p:sp>
      <p:sp>
        <p:nvSpPr>
          <p:cNvPr id="5"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6"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e 6"/>
          <p:cNvGrpSpPr/>
          <p:nvPr/>
        </p:nvGrpSpPr>
        <p:grpSpPr>
          <a:xfrm>
            <a:off x="1071538" y="1071546"/>
            <a:ext cx="7251314" cy="661513"/>
            <a:chOff x="1392505" y="2260170"/>
            <a:chExt cx="6215820" cy="661513"/>
          </a:xfrm>
        </p:grpSpPr>
        <p:sp>
          <p:nvSpPr>
            <p:cNvPr id="8" name="Rectangle à coins arrondis 7"/>
            <p:cNvSpPr/>
            <p:nvPr/>
          </p:nvSpPr>
          <p:spPr>
            <a:xfrm>
              <a:off x="1392505" y="2260170"/>
              <a:ext cx="6215820" cy="661513"/>
            </a:xfrm>
            <a:prstGeom prst="roundRect">
              <a:avLst>
                <a:gd name="adj" fmla="val 10000"/>
              </a:avLst>
            </a:pr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9" name="Rectangle 8"/>
            <p:cNvSpPr/>
            <p:nvPr/>
          </p:nvSpPr>
          <p:spPr>
            <a:xfrm>
              <a:off x="1411880" y="227954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Prélèvement d’organes et de liquides biologiques </a:t>
              </a:r>
              <a:endParaRPr lang="fr-FR" sz="2000" kern="1200" dirty="0"/>
            </a:p>
          </p:txBody>
        </p:sp>
      </p:gr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1928802"/>
            <a:ext cx="8072494" cy="4214842"/>
          </a:xfrm>
        </p:spPr>
        <p:txBody>
          <a:bodyPr>
            <a:normAutofit lnSpcReduction="10000"/>
          </a:bodyPr>
          <a:lstStyle/>
          <a:p>
            <a:pPr lvl="0">
              <a:buNone/>
            </a:pPr>
            <a:r>
              <a:rPr lang="fr-FR" b="1" dirty="0" smtClean="0">
                <a:solidFill>
                  <a:srgbClr val="FF0000"/>
                </a:solidFill>
                <a:latin typeface="Times New Roman" pitchFamily="18" charset="0"/>
                <a:cs typeface="Times New Roman" pitchFamily="18" charset="0"/>
              </a:rPr>
              <a:t>-</a:t>
            </a:r>
            <a:r>
              <a:rPr lang="fr-FR" sz="2800" b="1" dirty="0" smtClean="0">
                <a:solidFill>
                  <a:srgbClr val="FF0000"/>
                </a:solidFill>
                <a:latin typeface="Times New Roman" pitchFamily="18" charset="0"/>
                <a:cs typeface="Times New Roman" pitchFamily="18" charset="0"/>
              </a:rPr>
              <a:t>Prélèvement d’organes :</a:t>
            </a:r>
            <a:endParaRPr lang="fr-FR" sz="2400" dirty="0" smtClean="0">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  Se fait sur un animal autopsié. La qualité du prélèvement est indispensable; elle conditionne la conservation de l’intégrité des tissus. </a:t>
            </a:r>
          </a:p>
          <a:p>
            <a:pPr>
              <a:buNone/>
            </a:pPr>
            <a:r>
              <a:rPr lang="fr-FR" sz="2400" dirty="0" smtClean="0">
                <a:latin typeface="Times New Roman" pitchFamily="18" charset="0"/>
                <a:cs typeface="Times New Roman" pitchFamily="18" charset="0"/>
              </a:rPr>
              <a:t>  On doit employer des instruments non traumatisants, parfaitement aiguisés.</a:t>
            </a:r>
          </a:p>
          <a:p>
            <a:pPr>
              <a:buNone/>
            </a:pPr>
            <a:r>
              <a:rPr lang="fr-FR" sz="2400" dirty="0" smtClean="0">
                <a:latin typeface="Times New Roman" pitchFamily="18" charset="0"/>
                <a:cs typeface="Times New Roman" pitchFamily="18" charset="0"/>
              </a:rPr>
              <a:t>   Le prélèvement doit être fait rapidement : il ne doit s’écouler que 2 à 3 minutes entre le prélèvement et la mise dans le fixateur </a:t>
            </a:r>
          </a:p>
          <a:p>
            <a:pPr>
              <a:buNone/>
            </a:pP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Exp</a:t>
            </a:r>
            <a:r>
              <a:rPr lang="fr-FR" sz="2400" dirty="0" smtClean="0">
                <a:latin typeface="Times New Roman" pitchFamily="18" charset="0"/>
                <a:cs typeface="Times New Roman" pitchFamily="18" charset="0"/>
              </a:rPr>
              <a:t> de fixateurs: Formol, Alcool, Acide acétique, La paraffine…). </a:t>
            </a:r>
          </a:p>
          <a:p>
            <a:pPr>
              <a:buNone/>
            </a:pPr>
            <a:endParaRPr lang="fr-FR" dirty="0"/>
          </a:p>
        </p:txBody>
      </p:sp>
      <p:sp>
        <p:nvSpPr>
          <p:cNvPr id="4" name="Espace réservé du numéro de diapositive 3"/>
          <p:cNvSpPr>
            <a:spLocks noGrp="1"/>
          </p:cNvSpPr>
          <p:nvPr>
            <p:ph type="sldNum" sz="quarter" idx="11"/>
          </p:nvPr>
        </p:nvSpPr>
        <p:spPr/>
        <p:txBody>
          <a:bodyPr/>
          <a:lstStyle/>
          <a:p>
            <a:pPr>
              <a:defRPr/>
            </a:pPr>
            <a:fld id="{308CB7FC-EC2D-49F1-BD3D-F09AA393ADAD}" type="slidenum">
              <a:rPr lang="fr-FR" smtClean="0"/>
              <a:pPr>
                <a:defRPr/>
              </a:pPr>
              <a:t>62</a:t>
            </a:fld>
            <a:endParaRPr lang="fr-FR"/>
          </a:p>
        </p:txBody>
      </p:sp>
      <p:sp>
        <p:nvSpPr>
          <p:cNvPr id="5"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6"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e 6"/>
          <p:cNvGrpSpPr/>
          <p:nvPr/>
        </p:nvGrpSpPr>
        <p:grpSpPr>
          <a:xfrm>
            <a:off x="1071538" y="1071546"/>
            <a:ext cx="7251314" cy="661513"/>
            <a:chOff x="1392505" y="2260170"/>
            <a:chExt cx="6215820" cy="661513"/>
          </a:xfrm>
        </p:grpSpPr>
        <p:sp>
          <p:nvSpPr>
            <p:cNvPr id="8" name="Rectangle à coins arrondis 7"/>
            <p:cNvSpPr/>
            <p:nvPr/>
          </p:nvSpPr>
          <p:spPr>
            <a:xfrm>
              <a:off x="1392505" y="2260170"/>
              <a:ext cx="6215820" cy="661513"/>
            </a:xfrm>
            <a:prstGeom prst="roundRect">
              <a:avLst>
                <a:gd name="adj" fmla="val 10000"/>
              </a:avLst>
            </a:pr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9" name="Rectangle 8"/>
            <p:cNvSpPr/>
            <p:nvPr/>
          </p:nvSpPr>
          <p:spPr>
            <a:xfrm>
              <a:off x="1411880" y="227954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b="1" kern="1200" dirty="0" smtClean="0"/>
                <a:t>Prélèvement d’organes et de liquides biologiques </a:t>
              </a:r>
              <a:endParaRPr lang="fr-FR" sz="2000" kern="1200" dirty="0"/>
            </a:p>
          </p:txBody>
        </p:sp>
      </p:gr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428868"/>
            <a:ext cx="8501122" cy="4214842"/>
          </a:xfrm>
        </p:spPr>
        <p:txBody>
          <a:bodyPr>
            <a:normAutofit fontScale="85000" lnSpcReduction="10000"/>
          </a:bodyPr>
          <a:lstStyle/>
          <a:p>
            <a:pPr>
              <a:buNone/>
            </a:pPr>
            <a:r>
              <a:rPr lang="fr-FR" sz="2800" b="1" dirty="0" smtClean="0">
                <a:solidFill>
                  <a:srgbClr val="FF0000"/>
                </a:solidFill>
                <a:latin typeface="Times New Roman" pitchFamily="18" charset="0"/>
                <a:cs typeface="Times New Roman" pitchFamily="18" charset="0"/>
              </a:rPr>
              <a:t>1) La sédation :</a:t>
            </a:r>
            <a:endParaRPr lang="fr-FR" sz="2800" dirty="0" smtClean="0">
              <a:solidFill>
                <a:srgbClr val="FF0000"/>
              </a:solidFill>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Elle doit être utilisée quand l’animal n’a pas un calme suffisant pour permettre un transfert de cage, un prélèvement, un examen clinique approfondi….</a:t>
            </a:r>
          </a:p>
          <a:p>
            <a:pPr>
              <a:buNone/>
            </a:pPr>
            <a:r>
              <a:rPr lang="fr-FR" sz="2400" dirty="0" smtClean="0">
                <a:latin typeface="Times New Roman" pitchFamily="18" charset="0"/>
                <a:cs typeface="Times New Roman" pitchFamily="18" charset="0"/>
              </a:rPr>
              <a:t>Elle est également utilisée en pré-anesthésie. </a:t>
            </a:r>
          </a:p>
          <a:p>
            <a:pPr>
              <a:buNone/>
            </a:pPr>
            <a:r>
              <a:rPr lang="fr-FR" sz="2400" dirty="0" smtClean="0">
                <a:latin typeface="Times New Roman" pitchFamily="18" charset="0"/>
                <a:cs typeface="Times New Roman" pitchFamily="18" charset="0"/>
              </a:rPr>
              <a:t>Elle est obtenue avec des molécules telles que : la chlorpromazine, et la </a:t>
            </a:r>
            <a:r>
              <a:rPr lang="fr-FR" sz="2400" dirty="0" err="1" smtClean="0">
                <a:latin typeface="Times New Roman" pitchFamily="18" charset="0"/>
                <a:cs typeface="Times New Roman" pitchFamily="18" charset="0"/>
              </a:rPr>
              <a:t>kétamine</a:t>
            </a:r>
            <a:r>
              <a:rPr lang="fr-FR" sz="2400" dirty="0" smtClean="0">
                <a:latin typeface="Times New Roman" pitchFamily="18" charset="0"/>
                <a:cs typeface="Times New Roman" pitchFamily="18" charset="0"/>
              </a:rPr>
              <a:t> à faible dose.</a:t>
            </a:r>
          </a:p>
          <a:p>
            <a:pPr>
              <a:buNone/>
            </a:pPr>
            <a:r>
              <a:rPr lang="fr-FR" sz="2400" dirty="0" smtClean="0">
                <a:latin typeface="Times New Roman" pitchFamily="18" charset="0"/>
                <a:cs typeface="Times New Roman" pitchFamily="18" charset="0"/>
              </a:rPr>
              <a:t>  </a:t>
            </a:r>
            <a:r>
              <a:rPr lang="fr-FR" sz="2800" b="1" dirty="0" smtClean="0">
                <a:solidFill>
                  <a:srgbClr val="FF0000"/>
                </a:solidFill>
                <a:latin typeface="Times New Roman" pitchFamily="18" charset="0"/>
                <a:cs typeface="Times New Roman" pitchFamily="18" charset="0"/>
              </a:rPr>
              <a:t>2) L’analgésie :</a:t>
            </a:r>
            <a:endParaRPr lang="fr-FR" sz="2400" dirty="0" smtClean="0">
              <a:solidFill>
                <a:srgbClr val="FF0000"/>
              </a:solidFill>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Elle accompagne souvent la sédation. Elle a pour but de soulager la douleur et l’inconfort des animaux. En principe toute chirurgie ou manipulation jugée douloureuse doit être accompagnée d’une analgésie. </a:t>
            </a:r>
          </a:p>
          <a:p>
            <a:pPr>
              <a:buNone/>
            </a:pPr>
            <a:r>
              <a:rPr lang="fr-FR" sz="2400" dirty="0" smtClean="0">
                <a:latin typeface="Times New Roman" pitchFamily="18" charset="0"/>
                <a:cs typeface="Times New Roman" pitchFamily="18" charset="0"/>
              </a:rPr>
              <a:t>Les molécules utilisées sont : aspirine, </a:t>
            </a:r>
            <a:r>
              <a:rPr lang="fr-FR" sz="2400" dirty="0" err="1" smtClean="0">
                <a:latin typeface="Times New Roman" pitchFamily="18" charset="0"/>
                <a:cs typeface="Times New Roman" pitchFamily="18" charset="0"/>
              </a:rPr>
              <a:t>acétaminophène</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buprénorphine</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butorphanol</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ketoprofène</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péthidine</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dropéridole</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fentanyl</a:t>
            </a:r>
            <a:r>
              <a:rPr lang="fr-FR" sz="2400" dirty="0" smtClean="0">
                <a:latin typeface="Times New Roman" pitchFamily="18" charset="0"/>
                <a:cs typeface="Times New Roman" pitchFamily="18" charset="0"/>
              </a:rPr>
              <a:t>….</a:t>
            </a:r>
          </a:p>
          <a:p>
            <a:endParaRPr lang="fr-FR" sz="24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1"/>
          </p:nvPr>
        </p:nvSpPr>
        <p:spPr/>
        <p:txBody>
          <a:bodyPr/>
          <a:lstStyle/>
          <a:p>
            <a:pPr>
              <a:defRPr/>
            </a:pPr>
            <a:fld id="{308CB7FC-EC2D-49F1-BD3D-F09AA393ADAD}" type="slidenum">
              <a:rPr lang="fr-FR" smtClean="0"/>
              <a:pPr>
                <a:defRPr/>
              </a:pPr>
              <a:t>63</a:t>
            </a:fld>
            <a:endParaRPr lang="fr-FR"/>
          </a:p>
        </p:txBody>
      </p:sp>
      <p:grpSp>
        <p:nvGrpSpPr>
          <p:cNvPr id="7" name="Groupe 6"/>
          <p:cNvGrpSpPr/>
          <p:nvPr/>
        </p:nvGrpSpPr>
        <p:grpSpPr>
          <a:xfrm>
            <a:off x="1464090" y="1214422"/>
            <a:ext cx="6215820" cy="661513"/>
            <a:chOff x="1856673" y="3013560"/>
            <a:chExt cx="6215820" cy="661513"/>
          </a:xfrm>
        </p:grpSpPr>
        <p:sp>
          <p:nvSpPr>
            <p:cNvPr id="8" name="Rectangle à coins arrondis 7"/>
            <p:cNvSpPr/>
            <p:nvPr/>
          </p:nvSpPr>
          <p:spPr>
            <a:xfrm>
              <a:off x="1856673" y="3013560"/>
              <a:ext cx="6215820" cy="661513"/>
            </a:xfrm>
            <a:prstGeom prst="roundRect">
              <a:avLst>
                <a:gd name="adj" fmla="val 10000"/>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9" name="Rectangle 8"/>
            <p:cNvSpPr/>
            <p:nvPr/>
          </p:nvSpPr>
          <p:spPr>
            <a:xfrm>
              <a:off x="1876048" y="303293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fr-FR" sz="2000" b="1" kern="1200" dirty="0" smtClean="0"/>
            </a:p>
            <a:p>
              <a:pPr lvl="0" algn="ctr" defTabSz="889000">
                <a:lnSpc>
                  <a:spcPct val="90000"/>
                </a:lnSpc>
                <a:spcBef>
                  <a:spcPct val="0"/>
                </a:spcBef>
                <a:spcAft>
                  <a:spcPct val="35000"/>
                </a:spcAft>
              </a:pPr>
              <a:r>
                <a:rPr lang="fr-FR" sz="2000" b="1" kern="1200" dirty="0" smtClean="0"/>
                <a:t>Sédation – Analgésie – Anesthésie</a:t>
              </a:r>
            </a:p>
            <a:p>
              <a:pPr lvl="0" algn="ctr" defTabSz="889000">
                <a:lnSpc>
                  <a:spcPct val="90000"/>
                </a:lnSpc>
                <a:spcBef>
                  <a:spcPct val="0"/>
                </a:spcBef>
                <a:spcAft>
                  <a:spcPct val="35000"/>
                </a:spcAft>
              </a:pPr>
              <a:endParaRPr lang="fr-FR" sz="2000" kern="1200" dirty="0"/>
            </a:p>
          </p:txBody>
        </p:sp>
      </p:grpSp>
      <p:sp>
        <p:nvSpPr>
          <p:cNvPr id="10"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11"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Tableau 11"/>
          <p:cNvGraphicFramePr>
            <a:graphicFrameLocks noGrp="1"/>
          </p:cNvGraphicFramePr>
          <p:nvPr/>
        </p:nvGraphicFramePr>
        <p:xfrm>
          <a:off x="357158" y="2428870"/>
          <a:ext cx="8715434" cy="3857650"/>
        </p:xfrm>
        <a:graphic>
          <a:graphicData uri="http://schemas.openxmlformats.org/drawingml/2006/table">
            <a:tbl>
              <a:tblPr>
                <a:tableStyleId>{08FB837D-C827-4EFA-A057-4D05807E0F7C}</a:tableStyleId>
              </a:tblPr>
              <a:tblGrid>
                <a:gridCol w="1497947"/>
                <a:gridCol w="953258"/>
                <a:gridCol w="1018109"/>
                <a:gridCol w="849460"/>
                <a:gridCol w="920934"/>
                <a:gridCol w="920934"/>
                <a:gridCol w="865953"/>
                <a:gridCol w="865953"/>
                <a:gridCol w="822886"/>
              </a:tblGrid>
              <a:tr h="883929">
                <a:tc rowSpan="2">
                  <a:txBody>
                    <a:bodyPr/>
                    <a:lstStyle/>
                    <a:p>
                      <a:pPr algn="ctr">
                        <a:lnSpc>
                          <a:spcPct val="115000"/>
                        </a:lnSpc>
                        <a:spcAft>
                          <a:spcPts val="1000"/>
                        </a:spcAft>
                      </a:pPr>
                      <a:r>
                        <a:rPr lang="fr-FR" sz="1800" dirty="0"/>
                        <a:t>E</a:t>
                      </a:r>
                      <a:r>
                        <a:rPr lang="fr-FR" sz="1800" dirty="0" smtClean="0"/>
                        <a:t>spèce</a:t>
                      </a:r>
                      <a:endParaRPr lang="fr-FR" sz="1800" dirty="0">
                        <a:latin typeface="Calibri"/>
                        <a:ea typeface="Calibri"/>
                        <a:cs typeface="Arial"/>
                      </a:endParaRPr>
                    </a:p>
                  </a:txBody>
                  <a:tcPr marL="68580" marR="68580" marT="0" marB="0"/>
                </a:tc>
                <a:tc gridSpan="2">
                  <a:txBody>
                    <a:bodyPr/>
                    <a:lstStyle/>
                    <a:p>
                      <a:pPr algn="ctr">
                        <a:lnSpc>
                          <a:spcPct val="115000"/>
                        </a:lnSpc>
                        <a:spcAft>
                          <a:spcPts val="1000"/>
                        </a:spcAft>
                      </a:pPr>
                      <a:r>
                        <a:rPr lang="fr-FR" sz="1800" dirty="0"/>
                        <a:t>Acide </a:t>
                      </a:r>
                      <a:r>
                        <a:rPr lang="fr-FR" sz="1800" dirty="0" err="1" smtClean="0"/>
                        <a:t>acétyl</a:t>
                      </a:r>
                      <a:r>
                        <a:rPr lang="fr-FR" sz="1800" dirty="0" smtClean="0"/>
                        <a:t> salicylique</a:t>
                      </a:r>
                      <a:endParaRPr lang="fr-FR" sz="1800" dirty="0">
                        <a:latin typeface="Calibri"/>
                        <a:ea typeface="Calibri"/>
                        <a:cs typeface="Arial"/>
                      </a:endParaRPr>
                    </a:p>
                  </a:txBody>
                  <a:tcPr marL="68580" marR="68580" marT="0" marB="0"/>
                </a:tc>
                <a:tc hMerge="1">
                  <a:txBody>
                    <a:bodyPr/>
                    <a:lstStyle/>
                    <a:p>
                      <a:endParaRPr lang="fr-FR"/>
                    </a:p>
                  </a:txBody>
                  <a:tcPr/>
                </a:tc>
                <a:tc gridSpan="2">
                  <a:txBody>
                    <a:bodyPr/>
                    <a:lstStyle/>
                    <a:p>
                      <a:pPr algn="ctr">
                        <a:lnSpc>
                          <a:spcPct val="115000"/>
                        </a:lnSpc>
                        <a:spcAft>
                          <a:spcPts val="1000"/>
                        </a:spcAft>
                      </a:pPr>
                      <a:r>
                        <a:rPr lang="fr-FR" sz="1800" dirty="0" err="1" smtClean="0"/>
                        <a:t>Pethidine</a:t>
                      </a:r>
                      <a:endParaRPr lang="fr-FR" sz="1800" dirty="0">
                        <a:latin typeface="Calibri"/>
                        <a:ea typeface="Calibri"/>
                        <a:cs typeface="Arial"/>
                      </a:endParaRPr>
                    </a:p>
                  </a:txBody>
                  <a:tcPr marL="68580" marR="68580" marT="0" marB="0"/>
                </a:tc>
                <a:tc hMerge="1">
                  <a:txBody>
                    <a:bodyPr/>
                    <a:lstStyle/>
                    <a:p>
                      <a:endParaRPr lang="fr-FR"/>
                    </a:p>
                  </a:txBody>
                  <a:tcPr/>
                </a:tc>
                <a:tc gridSpan="2">
                  <a:txBody>
                    <a:bodyPr/>
                    <a:lstStyle/>
                    <a:p>
                      <a:pPr algn="ctr">
                        <a:lnSpc>
                          <a:spcPct val="115000"/>
                        </a:lnSpc>
                        <a:spcAft>
                          <a:spcPts val="0"/>
                        </a:spcAft>
                      </a:pPr>
                      <a:r>
                        <a:rPr lang="fr-FR" sz="1800" dirty="0" err="1"/>
                        <a:t>Dropéridole</a:t>
                      </a:r>
                      <a:endParaRPr lang="fr-FR" sz="1800" dirty="0"/>
                    </a:p>
                    <a:p>
                      <a:pPr algn="ctr">
                        <a:lnSpc>
                          <a:spcPct val="115000"/>
                        </a:lnSpc>
                        <a:spcAft>
                          <a:spcPts val="0"/>
                        </a:spcAft>
                      </a:pPr>
                      <a:r>
                        <a:rPr lang="fr-FR" sz="1800" dirty="0" err="1"/>
                        <a:t>fentanyl</a:t>
                      </a:r>
                      <a:endParaRPr lang="fr-FR" sz="1800" dirty="0">
                        <a:latin typeface="Calibri"/>
                        <a:ea typeface="Calibri"/>
                        <a:cs typeface="Arial"/>
                      </a:endParaRPr>
                    </a:p>
                  </a:txBody>
                  <a:tcPr marL="68580" marR="68580" marT="0" marB="0"/>
                </a:tc>
                <a:tc hMerge="1">
                  <a:txBody>
                    <a:bodyPr/>
                    <a:lstStyle/>
                    <a:p>
                      <a:endParaRPr lang="fr-FR"/>
                    </a:p>
                  </a:txBody>
                  <a:tcPr/>
                </a:tc>
                <a:tc gridSpan="2">
                  <a:txBody>
                    <a:bodyPr/>
                    <a:lstStyle/>
                    <a:p>
                      <a:pPr algn="ctr">
                        <a:lnSpc>
                          <a:spcPct val="115000"/>
                        </a:lnSpc>
                        <a:spcAft>
                          <a:spcPts val="0"/>
                        </a:spcAft>
                      </a:pPr>
                      <a:r>
                        <a:rPr lang="fr-FR" sz="1800" dirty="0" err="1" smtClean="0"/>
                        <a:t>Alphadolone</a:t>
                      </a:r>
                      <a:endParaRPr lang="fr-FR" sz="1800" dirty="0"/>
                    </a:p>
                    <a:p>
                      <a:pPr algn="ctr">
                        <a:lnSpc>
                          <a:spcPct val="115000"/>
                        </a:lnSpc>
                        <a:spcAft>
                          <a:spcPts val="0"/>
                        </a:spcAft>
                      </a:pPr>
                      <a:r>
                        <a:rPr lang="fr-FR" sz="1800" dirty="0" err="1" smtClean="0"/>
                        <a:t>alphaxalone</a:t>
                      </a:r>
                      <a:endParaRPr lang="fr-FR" sz="1800" dirty="0">
                        <a:latin typeface="Calibri"/>
                        <a:ea typeface="Calibri"/>
                        <a:cs typeface="Arial"/>
                      </a:endParaRPr>
                    </a:p>
                  </a:txBody>
                  <a:tcPr marL="68580" marR="68580" marT="0" marB="0"/>
                </a:tc>
                <a:tc hMerge="1">
                  <a:txBody>
                    <a:bodyPr/>
                    <a:lstStyle/>
                    <a:p>
                      <a:endParaRPr lang="fr-FR"/>
                    </a:p>
                  </a:txBody>
                  <a:tcPr/>
                </a:tc>
              </a:tr>
              <a:tr h="1048937">
                <a:tc vMerge="1">
                  <a:txBody>
                    <a:bodyPr/>
                    <a:lstStyle/>
                    <a:p>
                      <a:endParaRPr lang="fr-FR"/>
                    </a:p>
                  </a:txBody>
                  <a:tcPr/>
                </a:tc>
                <a:tc>
                  <a:txBody>
                    <a:bodyPr/>
                    <a:lstStyle/>
                    <a:p>
                      <a:pPr algn="ctr">
                        <a:lnSpc>
                          <a:spcPct val="115000"/>
                        </a:lnSpc>
                        <a:spcAft>
                          <a:spcPts val="1000"/>
                        </a:spcAft>
                      </a:pPr>
                      <a:r>
                        <a:rPr lang="fr-FR" sz="1800" dirty="0"/>
                        <a:t>mg/kg</a:t>
                      </a:r>
                      <a:endParaRPr lang="fr-FR" sz="1800" dirty="0">
                        <a:latin typeface="Calibri"/>
                        <a:ea typeface="Calibri"/>
                        <a:cs typeface="Arial"/>
                      </a:endParaRPr>
                    </a:p>
                  </a:txBody>
                  <a:tcPr marL="68580" marR="68580" marT="0" marB="0"/>
                </a:tc>
                <a:tc>
                  <a:txBody>
                    <a:bodyPr/>
                    <a:lstStyle/>
                    <a:p>
                      <a:pPr algn="ctr">
                        <a:lnSpc>
                          <a:spcPct val="115000"/>
                        </a:lnSpc>
                        <a:spcAft>
                          <a:spcPts val="1000"/>
                        </a:spcAft>
                      </a:pPr>
                      <a:r>
                        <a:rPr lang="fr-FR" sz="1400" dirty="0"/>
                        <a:t>Voie fréquente</a:t>
                      </a:r>
                      <a:endParaRPr lang="fr-FR" sz="1400" dirty="0">
                        <a:latin typeface="Calibri"/>
                        <a:ea typeface="Calibri"/>
                        <a:cs typeface="Arial"/>
                      </a:endParaRPr>
                    </a:p>
                  </a:txBody>
                  <a:tcPr marL="68580" marR="68580" marT="0" marB="0"/>
                </a:tc>
                <a:tc>
                  <a:txBody>
                    <a:bodyPr/>
                    <a:lstStyle/>
                    <a:p>
                      <a:pPr algn="ctr">
                        <a:lnSpc>
                          <a:spcPct val="115000"/>
                        </a:lnSpc>
                        <a:spcAft>
                          <a:spcPts val="1000"/>
                        </a:spcAft>
                      </a:pPr>
                      <a:r>
                        <a:rPr lang="fr-FR" sz="1800" dirty="0"/>
                        <a:t>mg/kg</a:t>
                      </a:r>
                      <a:endParaRPr lang="fr-FR" sz="1800" dirty="0">
                        <a:latin typeface="Calibri"/>
                        <a:ea typeface="Calibri"/>
                        <a:cs typeface="Arial"/>
                      </a:endParaRPr>
                    </a:p>
                  </a:txBody>
                  <a:tcPr marL="68580" marR="68580" marT="0" marB="0"/>
                </a:tc>
                <a:tc>
                  <a:txBody>
                    <a:bodyPr/>
                    <a:lstStyle/>
                    <a:p>
                      <a:pPr algn="ctr">
                        <a:lnSpc>
                          <a:spcPct val="115000"/>
                        </a:lnSpc>
                        <a:spcAft>
                          <a:spcPts val="1000"/>
                        </a:spcAft>
                      </a:pPr>
                      <a:r>
                        <a:rPr lang="fr-FR" sz="1400" dirty="0"/>
                        <a:t>Voie fréquente</a:t>
                      </a:r>
                      <a:endParaRPr lang="fr-FR" sz="1400" dirty="0">
                        <a:latin typeface="Calibri"/>
                        <a:ea typeface="Calibri"/>
                        <a:cs typeface="Arial"/>
                      </a:endParaRPr>
                    </a:p>
                  </a:txBody>
                  <a:tcPr marL="68580" marR="68580" marT="0" marB="0"/>
                </a:tc>
                <a:tc>
                  <a:txBody>
                    <a:bodyPr/>
                    <a:lstStyle/>
                    <a:p>
                      <a:pPr algn="ctr">
                        <a:lnSpc>
                          <a:spcPct val="115000"/>
                        </a:lnSpc>
                        <a:spcAft>
                          <a:spcPts val="1000"/>
                        </a:spcAft>
                      </a:pPr>
                      <a:r>
                        <a:rPr lang="fr-FR" sz="1800" dirty="0"/>
                        <a:t>mg/kg</a:t>
                      </a:r>
                      <a:endParaRPr lang="fr-FR" sz="1800" dirty="0">
                        <a:latin typeface="Calibri"/>
                        <a:ea typeface="Calibri"/>
                        <a:cs typeface="Arial"/>
                      </a:endParaRPr>
                    </a:p>
                  </a:txBody>
                  <a:tcPr marL="68580" marR="68580" marT="0" marB="0"/>
                </a:tc>
                <a:tc>
                  <a:txBody>
                    <a:bodyPr/>
                    <a:lstStyle/>
                    <a:p>
                      <a:pPr algn="ctr">
                        <a:lnSpc>
                          <a:spcPct val="115000"/>
                        </a:lnSpc>
                        <a:spcAft>
                          <a:spcPts val="1000"/>
                        </a:spcAft>
                      </a:pPr>
                      <a:r>
                        <a:rPr lang="fr-FR" sz="1400" dirty="0"/>
                        <a:t>Voie </a:t>
                      </a:r>
                      <a:r>
                        <a:rPr lang="fr-FR" sz="1400" dirty="0" err="1" smtClean="0"/>
                        <a:t>fréquete</a:t>
                      </a:r>
                      <a:endParaRPr lang="fr-FR" sz="1400" dirty="0">
                        <a:latin typeface="Calibri"/>
                        <a:ea typeface="Calibri"/>
                        <a:cs typeface="Arial"/>
                      </a:endParaRPr>
                    </a:p>
                  </a:txBody>
                  <a:tcPr marL="68580" marR="68580" marT="0" marB="0"/>
                </a:tc>
                <a:tc>
                  <a:txBody>
                    <a:bodyPr/>
                    <a:lstStyle/>
                    <a:p>
                      <a:pPr algn="ctr">
                        <a:lnSpc>
                          <a:spcPct val="115000"/>
                        </a:lnSpc>
                        <a:spcAft>
                          <a:spcPts val="1000"/>
                        </a:spcAft>
                      </a:pPr>
                      <a:r>
                        <a:rPr lang="fr-FR" sz="1800"/>
                        <a:t>mg/kg</a:t>
                      </a:r>
                      <a:endParaRPr lang="fr-FR" sz="1800">
                        <a:latin typeface="Calibri"/>
                        <a:ea typeface="Calibri"/>
                        <a:cs typeface="Arial"/>
                      </a:endParaRPr>
                    </a:p>
                  </a:txBody>
                  <a:tcPr marL="68580" marR="68580" marT="0" marB="0"/>
                </a:tc>
                <a:tc>
                  <a:txBody>
                    <a:bodyPr/>
                    <a:lstStyle/>
                    <a:p>
                      <a:pPr algn="ctr">
                        <a:lnSpc>
                          <a:spcPct val="115000"/>
                        </a:lnSpc>
                        <a:spcAft>
                          <a:spcPts val="1000"/>
                        </a:spcAft>
                      </a:pPr>
                      <a:r>
                        <a:rPr lang="fr-FR" sz="1400" dirty="0"/>
                        <a:t>Voie </a:t>
                      </a:r>
                      <a:r>
                        <a:rPr lang="fr-FR" sz="1200" dirty="0"/>
                        <a:t>fréquente</a:t>
                      </a:r>
                      <a:endParaRPr lang="fr-FR" sz="1200" dirty="0">
                        <a:latin typeface="Calibri"/>
                        <a:ea typeface="Calibri"/>
                        <a:cs typeface="Arial"/>
                      </a:endParaRPr>
                    </a:p>
                  </a:txBody>
                  <a:tcPr marL="68580" marR="68580" marT="0" marB="0"/>
                </a:tc>
              </a:tr>
              <a:tr h="481196">
                <a:tc>
                  <a:txBody>
                    <a:bodyPr/>
                    <a:lstStyle/>
                    <a:p>
                      <a:pPr algn="ctr">
                        <a:lnSpc>
                          <a:spcPct val="115000"/>
                        </a:lnSpc>
                        <a:spcAft>
                          <a:spcPts val="1000"/>
                        </a:spcAft>
                      </a:pPr>
                      <a:r>
                        <a:rPr lang="fr-FR" sz="1800"/>
                        <a:t>Souris</a:t>
                      </a:r>
                      <a:endParaRPr lang="fr-FR" sz="1800">
                        <a:latin typeface="Calibri"/>
                        <a:ea typeface="Calibri"/>
                        <a:cs typeface="Arial"/>
                      </a:endParaRPr>
                    </a:p>
                  </a:txBody>
                  <a:tcPr marL="68580" marR="68580" marT="0" marB="0"/>
                </a:tc>
                <a:tc>
                  <a:txBody>
                    <a:bodyPr/>
                    <a:lstStyle/>
                    <a:p>
                      <a:pPr algn="ctr">
                        <a:lnSpc>
                          <a:spcPct val="115000"/>
                        </a:lnSpc>
                        <a:spcAft>
                          <a:spcPts val="1000"/>
                        </a:spcAft>
                      </a:pPr>
                      <a:r>
                        <a:rPr lang="fr-FR" sz="1800" dirty="0"/>
                        <a:t>400</a:t>
                      </a:r>
                      <a:endParaRPr lang="fr-FR" sz="1800" dirty="0">
                        <a:latin typeface="Calibri"/>
                        <a:ea typeface="Calibri"/>
                        <a:cs typeface="Arial"/>
                      </a:endParaRPr>
                    </a:p>
                  </a:txBody>
                  <a:tcPr marL="68580" marR="68580" marT="0" marB="0"/>
                </a:tc>
                <a:tc>
                  <a:txBody>
                    <a:bodyPr/>
                    <a:lstStyle/>
                    <a:p>
                      <a:pPr algn="ctr">
                        <a:lnSpc>
                          <a:spcPct val="115000"/>
                        </a:lnSpc>
                        <a:spcAft>
                          <a:spcPts val="1000"/>
                        </a:spcAft>
                      </a:pPr>
                      <a:r>
                        <a:rPr lang="fr-FR" sz="1800"/>
                        <a:t>SC</a:t>
                      </a:r>
                      <a:endParaRPr lang="fr-FR" sz="1800">
                        <a:latin typeface="Calibri"/>
                        <a:ea typeface="Calibri"/>
                        <a:cs typeface="Arial"/>
                      </a:endParaRPr>
                    </a:p>
                  </a:txBody>
                  <a:tcPr marL="68580" marR="68580" marT="0" marB="0"/>
                </a:tc>
                <a:tc>
                  <a:txBody>
                    <a:bodyPr/>
                    <a:lstStyle/>
                    <a:p>
                      <a:pPr algn="ctr">
                        <a:lnSpc>
                          <a:spcPct val="115000"/>
                        </a:lnSpc>
                        <a:spcAft>
                          <a:spcPts val="1000"/>
                        </a:spcAft>
                      </a:pPr>
                      <a:r>
                        <a:rPr lang="fr-FR" sz="1800"/>
                        <a:t>2</a:t>
                      </a:r>
                      <a:endParaRPr lang="fr-FR" sz="1800">
                        <a:latin typeface="Calibri"/>
                        <a:ea typeface="Calibri"/>
                        <a:cs typeface="Arial"/>
                      </a:endParaRPr>
                    </a:p>
                  </a:txBody>
                  <a:tcPr marL="68580" marR="68580" marT="0" marB="0"/>
                </a:tc>
                <a:tc>
                  <a:txBody>
                    <a:bodyPr/>
                    <a:lstStyle/>
                    <a:p>
                      <a:pPr algn="ctr">
                        <a:lnSpc>
                          <a:spcPct val="115000"/>
                        </a:lnSpc>
                        <a:spcAft>
                          <a:spcPts val="1000"/>
                        </a:spcAft>
                      </a:pPr>
                      <a:r>
                        <a:rPr lang="fr-FR" sz="1800" dirty="0"/>
                        <a:t>IM</a:t>
                      </a:r>
                      <a:endParaRPr lang="fr-FR" sz="1800" dirty="0">
                        <a:latin typeface="Calibri"/>
                        <a:ea typeface="Calibri"/>
                        <a:cs typeface="Arial"/>
                      </a:endParaRPr>
                    </a:p>
                  </a:txBody>
                  <a:tcPr marL="68580" marR="68580" marT="0" marB="0"/>
                </a:tc>
                <a:tc>
                  <a:txBody>
                    <a:bodyPr/>
                    <a:lstStyle/>
                    <a:p>
                      <a:pPr algn="ctr">
                        <a:lnSpc>
                          <a:spcPct val="115000"/>
                        </a:lnSpc>
                        <a:spcAft>
                          <a:spcPts val="1000"/>
                        </a:spcAft>
                      </a:pPr>
                      <a:r>
                        <a:rPr lang="fr-FR" sz="1800" dirty="0"/>
                        <a:t>0.1</a:t>
                      </a:r>
                      <a:endParaRPr lang="fr-FR" sz="1800" dirty="0">
                        <a:latin typeface="Calibri"/>
                        <a:ea typeface="Calibri"/>
                        <a:cs typeface="Arial"/>
                      </a:endParaRPr>
                    </a:p>
                  </a:txBody>
                  <a:tcPr marL="68580" marR="68580" marT="0" marB="0"/>
                </a:tc>
                <a:tc>
                  <a:txBody>
                    <a:bodyPr/>
                    <a:lstStyle/>
                    <a:p>
                      <a:pPr algn="ctr">
                        <a:lnSpc>
                          <a:spcPct val="115000"/>
                        </a:lnSpc>
                        <a:spcAft>
                          <a:spcPts val="1000"/>
                        </a:spcAft>
                      </a:pPr>
                      <a:r>
                        <a:rPr lang="fr-FR" sz="1800" dirty="0"/>
                        <a:t>IP</a:t>
                      </a:r>
                      <a:endParaRPr lang="fr-FR" sz="1800" dirty="0">
                        <a:latin typeface="Calibri"/>
                        <a:ea typeface="Calibri"/>
                        <a:cs typeface="Arial"/>
                      </a:endParaRPr>
                    </a:p>
                  </a:txBody>
                  <a:tcPr marL="68580" marR="68580" marT="0" marB="0"/>
                </a:tc>
                <a:tc>
                  <a:txBody>
                    <a:bodyPr/>
                    <a:lstStyle/>
                    <a:p>
                      <a:pPr algn="ctr">
                        <a:lnSpc>
                          <a:spcPct val="115000"/>
                        </a:lnSpc>
                        <a:spcAft>
                          <a:spcPts val="1000"/>
                        </a:spcAft>
                      </a:pPr>
                      <a:r>
                        <a:rPr lang="fr-FR" sz="1800"/>
                        <a:t>10-20</a:t>
                      </a:r>
                      <a:endParaRPr lang="fr-FR" sz="1800">
                        <a:latin typeface="Calibri"/>
                        <a:ea typeface="Calibri"/>
                        <a:cs typeface="Arial"/>
                      </a:endParaRPr>
                    </a:p>
                  </a:txBody>
                  <a:tcPr marL="68580" marR="68580" marT="0" marB="0"/>
                </a:tc>
                <a:tc>
                  <a:txBody>
                    <a:bodyPr/>
                    <a:lstStyle/>
                    <a:p>
                      <a:pPr algn="ctr">
                        <a:lnSpc>
                          <a:spcPct val="115000"/>
                        </a:lnSpc>
                        <a:spcAft>
                          <a:spcPts val="1000"/>
                        </a:spcAft>
                      </a:pPr>
                      <a:r>
                        <a:rPr lang="fr-FR" sz="1800"/>
                        <a:t>IV/IP</a:t>
                      </a:r>
                      <a:endParaRPr lang="fr-FR" sz="1800">
                        <a:latin typeface="Calibri"/>
                        <a:ea typeface="Calibri"/>
                        <a:cs typeface="Arial"/>
                      </a:endParaRPr>
                    </a:p>
                  </a:txBody>
                  <a:tcPr marL="68580" marR="68580" marT="0" marB="0"/>
                </a:tc>
              </a:tr>
              <a:tr h="481196">
                <a:tc>
                  <a:txBody>
                    <a:bodyPr/>
                    <a:lstStyle/>
                    <a:p>
                      <a:pPr algn="ctr">
                        <a:lnSpc>
                          <a:spcPct val="115000"/>
                        </a:lnSpc>
                        <a:spcAft>
                          <a:spcPts val="1000"/>
                        </a:spcAft>
                      </a:pPr>
                      <a:r>
                        <a:rPr lang="fr-FR" sz="1800" dirty="0"/>
                        <a:t>R</a:t>
                      </a:r>
                      <a:r>
                        <a:rPr lang="fr-FR" sz="1800" dirty="0" smtClean="0"/>
                        <a:t>at</a:t>
                      </a:r>
                      <a:endParaRPr lang="fr-FR" sz="1800" dirty="0">
                        <a:latin typeface="Calibri"/>
                        <a:ea typeface="Calibri"/>
                        <a:cs typeface="Arial"/>
                      </a:endParaRPr>
                    </a:p>
                  </a:txBody>
                  <a:tcPr marL="68580" marR="68580" marT="0" marB="0"/>
                </a:tc>
                <a:tc>
                  <a:txBody>
                    <a:bodyPr/>
                    <a:lstStyle/>
                    <a:p>
                      <a:pPr algn="ctr">
                        <a:lnSpc>
                          <a:spcPct val="115000"/>
                        </a:lnSpc>
                        <a:spcAft>
                          <a:spcPts val="1000"/>
                        </a:spcAft>
                      </a:pPr>
                      <a:r>
                        <a:rPr lang="fr-FR" sz="1800" dirty="0"/>
                        <a:t>450</a:t>
                      </a:r>
                      <a:endParaRPr lang="fr-FR" sz="1800" dirty="0">
                        <a:latin typeface="Calibri"/>
                        <a:ea typeface="Calibri"/>
                        <a:cs typeface="Arial"/>
                      </a:endParaRPr>
                    </a:p>
                  </a:txBody>
                  <a:tcPr marL="68580" marR="68580" marT="0" marB="0"/>
                </a:tc>
                <a:tc>
                  <a:txBody>
                    <a:bodyPr/>
                    <a:lstStyle/>
                    <a:p>
                      <a:pPr algn="ctr">
                        <a:lnSpc>
                          <a:spcPct val="115000"/>
                        </a:lnSpc>
                        <a:spcAft>
                          <a:spcPts val="1000"/>
                        </a:spcAft>
                      </a:pPr>
                      <a:r>
                        <a:rPr lang="fr-FR" sz="1800" dirty="0"/>
                        <a:t>VO</a:t>
                      </a:r>
                      <a:endParaRPr lang="fr-FR" sz="1800" dirty="0">
                        <a:latin typeface="Calibri"/>
                        <a:ea typeface="Calibri"/>
                        <a:cs typeface="Arial"/>
                      </a:endParaRPr>
                    </a:p>
                  </a:txBody>
                  <a:tcPr marL="68580" marR="68580" marT="0" marB="0"/>
                </a:tc>
                <a:tc>
                  <a:txBody>
                    <a:bodyPr/>
                    <a:lstStyle/>
                    <a:p>
                      <a:pPr algn="ctr">
                        <a:lnSpc>
                          <a:spcPct val="115000"/>
                        </a:lnSpc>
                        <a:spcAft>
                          <a:spcPts val="1000"/>
                        </a:spcAft>
                      </a:pPr>
                      <a:r>
                        <a:rPr lang="fr-FR" sz="1800" dirty="0"/>
                        <a:t>2</a:t>
                      </a:r>
                      <a:endParaRPr lang="fr-FR" sz="1800" dirty="0">
                        <a:latin typeface="Calibri"/>
                        <a:ea typeface="Calibri"/>
                        <a:cs typeface="Arial"/>
                      </a:endParaRPr>
                    </a:p>
                  </a:txBody>
                  <a:tcPr marL="68580" marR="68580" marT="0" marB="0"/>
                </a:tc>
                <a:tc>
                  <a:txBody>
                    <a:bodyPr/>
                    <a:lstStyle/>
                    <a:p>
                      <a:pPr algn="ctr">
                        <a:lnSpc>
                          <a:spcPct val="115000"/>
                        </a:lnSpc>
                        <a:spcAft>
                          <a:spcPts val="1000"/>
                        </a:spcAft>
                      </a:pPr>
                      <a:r>
                        <a:rPr lang="fr-FR" sz="1800"/>
                        <a:t>IM</a:t>
                      </a:r>
                      <a:endParaRPr lang="fr-FR" sz="1800">
                        <a:latin typeface="Calibri"/>
                        <a:ea typeface="Calibri"/>
                        <a:cs typeface="Arial"/>
                      </a:endParaRPr>
                    </a:p>
                  </a:txBody>
                  <a:tcPr marL="68580" marR="68580" marT="0" marB="0"/>
                </a:tc>
                <a:tc>
                  <a:txBody>
                    <a:bodyPr/>
                    <a:lstStyle/>
                    <a:p>
                      <a:pPr algn="ctr">
                        <a:lnSpc>
                          <a:spcPct val="115000"/>
                        </a:lnSpc>
                        <a:spcAft>
                          <a:spcPts val="1000"/>
                        </a:spcAft>
                      </a:pPr>
                      <a:r>
                        <a:rPr lang="fr-FR" sz="1800" dirty="0"/>
                        <a:t>0.2-0.4</a:t>
                      </a:r>
                      <a:endParaRPr lang="fr-FR" sz="1800" dirty="0">
                        <a:latin typeface="Calibri"/>
                        <a:ea typeface="Calibri"/>
                        <a:cs typeface="Arial"/>
                      </a:endParaRPr>
                    </a:p>
                  </a:txBody>
                  <a:tcPr marL="68580" marR="68580" marT="0" marB="0"/>
                </a:tc>
                <a:tc>
                  <a:txBody>
                    <a:bodyPr/>
                    <a:lstStyle/>
                    <a:p>
                      <a:pPr algn="ctr">
                        <a:lnSpc>
                          <a:spcPct val="115000"/>
                        </a:lnSpc>
                        <a:spcAft>
                          <a:spcPts val="1000"/>
                        </a:spcAft>
                      </a:pPr>
                      <a:r>
                        <a:rPr lang="fr-FR" sz="1800" dirty="0"/>
                        <a:t>IP/IM</a:t>
                      </a:r>
                      <a:endParaRPr lang="fr-FR" sz="1800" dirty="0">
                        <a:latin typeface="Calibri"/>
                        <a:ea typeface="Calibri"/>
                        <a:cs typeface="Arial"/>
                      </a:endParaRPr>
                    </a:p>
                  </a:txBody>
                  <a:tcPr marL="68580" marR="68580" marT="0" marB="0"/>
                </a:tc>
                <a:tc>
                  <a:txBody>
                    <a:bodyPr/>
                    <a:lstStyle/>
                    <a:p>
                      <a:pPr algn="ctr">
                        <a:lnSpc>
                          <a:spcPct val="115000"/>
                        </a:lnSpc>
                        <a:spcAft>
                          <a:spcPts val="1000"/>
                        </a:spcAft>
                      </a:pPr>
                      <a:r>
                        <a:rPr lang="fr-FR" sz="1800"/>
                        <a:t>10-20</a:t>
                      </a:r>
                      <a:endParaRPr lang="fr-FR" sz="1800">
                        <a:latin typeface="Calibri"/>
                        <a:ea typeface="Calibri"/>
                        <a:cs typeface="Arial"/>
                      </a:endParaRPr>
                    </a:p>
                  </a:txBody>
                  <a:tcPr marL="68580" marR="68580" marT="0" marB="0"/>
                </a:tc>
                <a:tc>
                  <a:txBody>
                    <a:bodyPr/>
                    <a:lstStyle/>
                    <a:p>
                      <a:pPr algn="ctr">
                        <a:lnSpc>
                          <a:spcPct val="115000"/>
                        </a:lnSpc>
                        <a:spcAft>
                          <a:spcPts val="1000"/>
                        </a:spcAft>
                      </a:pPr>
                      <a:r>
                        <a:rPr lang="fr-FR" sz="1800"/>
                        <a:t>IV</a:t>
                      </a:r>
                      <a:endParaRPr lang="fr-FR" sz="1800">
                        <a:latin typeface="Calibri"/>
                        <a:ea typeface="Calibri"/>
                        <a:cs typeface="Arial"/>
                      </a:endParaRPr>
                    </a:p>
                  </a:txBody>
                  <a:tcPr marL="68580" marR="68580" marT="0" marB="0"/>
                </a:tc>
              </a:tr>
              <a:tr h="481196">
                <a:tc>
                  <a:txBody>
                    <a:bodyPr/>
                    <a:lstStyle/>
                    <a:p>
                      <a:pPr algn="ctr">
                        <a:lnSpc>
                          <a:spcPct val="115000"/>
                        </a:lnSpc>
                        <a:spcAft>
                          <a:spcPts val="1000"/>
                        </a:spcAft>
                      </a:pPr>
                      <a:r>
                        <a:rPr lang="fr-FR" sz="1800" dirty="0"/>
                        <a:t>C</a:t>
                      </a:r>
                      <a:r>
                        <a:rPr lang="fr-FR" sz="1800" dirty="0" smtClean="0"/>
                        <a:t>obaye</a:t>
                      </a:r>
                      <a:endParaRPr lang="fr-FR" sz="1800" dirty="0">
                        <a:latin typeface="Calibri"/>
                        <a:ea typeface="Calibri"/>
                        <a:cs typeface="Arial"/>
                      </a:endParaRPr>
                    </a:p>
                  </a:txBody>
                  <a:tcPr marL="68580" marR="68580" marT="0" marB="0"/>
                </a:tc>
                <a:tc>
                  <a:txBody>
                    <a:bodyPr/>
                    <a:lstStyle/>
                    <a:p>
                      <a:pPr algn="ctr">
                        <a:lnSpc>
                          <a:spcPct val="115000"/>
                        </a:lnSpc>
                        <a:spcAft>
                          <a:spcPts val="1000"/>
                        </a:spcAft>
                      </a:pPr>
                      <a:r>
                        <a:rPr lang="fr-FR" sz="1800"/>
                        <a:t>270</a:t>
                      </a:r>
                      <a:endParaRPr lang="fr-FR" sz="1800">
                        <a:latin typeface="Calibri"/>
                        <a:ea typeface="Calibri"/>
                        <a:cs typeface="Arial"/>
                      </a:endParaRPr>
                    </a:p>
                  </a:txBody>
                  <a:tcPr marL="68580" marR="68580" marT="0" marB="0"/>
                </a:tc>
                <a:tc>
                  <a:txBody>
                    <a:bodyPr/>
                    <a:lstStyle/>
                    <a:p>
                      <a:pPr algn="ctr">
                        <a:lnSpc>
                          <a:spcPct val="115000"/>
                        </a:lnSpc>
                        <a:spcAft>
                          <a:spcPts val="1000"/>
                        </a:spcAft>
                      </a:pPr>
                      <a:r>
                        <a:rPr lang="fr-FR" sz="1800"/>
                        <a:t>IP</a:t>
                      </a:r>
                      <a:endParaRPr lang="fr-FR" sz="1800">
                        <a:latin typeface="Calibri"/>
                        <a:ea typeface="Calibri"/>
                        <a:cs typeface="Arial"/>
                      </a:endParaRPr>
                    </a:p>
                  </a:txBody>
                  <a:tcPr marL="68580" marR="68580" marT="0" marB="0"/>
                </a:tc>
                <a:tc>
                  <a:txBody>
                    <a:bodyPr/>
                    <a:lstStyle/>
                    <a:p>
                      <a:pPr algn="ctr">
                        <a:lnSpc>
                          <a:spcPct val="115000"/>
                        </a:lnSpc>
                        <a:spcAft>
                          <a:spcPts val="1000"/>
                        </a:spcAft>
                      </a:pPr>
                      <a:r>
                        <a:rPr lang="fr-FR" sz="1800"/>
                        <a:t>2</a:t>
                      </a:r>
                      <a:endParaRPr lang="fr-FR" sz="1800">
                        <a:latin typeface="Calibri"/>
                        <a:ea typeface="Calibri"/>
                        <a:cs typeface="Arial"/>
                      </a:endParaRPr>
                    </a:p>
                  </a:txBody>
                  <a:tcPr marL="68580" marR="68580" marT="0" marB="0"/>
                </a:tc>
                <a:tc>
                  <a:txBody>
                    <a:bodyPr/>
                    <a:lstStyle/>
                    <a:p>
                      <a:pPr algn="ctr">
                        <a:lnSpc>
                          <a:spcPct val="115000"/>
                        </a:lnSpc>
                        <a:spcAft>
                          <a:spcPts val="1000"/>
                        </a:spcAft>
                      </a:pPr>
                      <a:r>
                        <a:rPr lang="fr-FR" sz="1800" dirty="0"/>
                        <a:t>IM</a:t>
                      </a:r>
                      <a:endParaRPr lang="fr-FR" sz="1800" dirty="0">
                        <a:latin typeface="Calibri"/>
                        <a:ea typeface="Calibri"/>
                        <a:cs typeface="Arial"/>
                      </a:endParaRPr>
                    </a:p>
                  </a:txBody>
                  <a:tcPr marL="68580" marR="68580" marT="0" marB="0"/>
                </a:tc>
                <a:tc>
                  <a:txBody>
                    <a:bodyPr/>
                    <a:lstStyle/>
                    <a:p>
                      <a:pPr algn="ctr">
                        <a:lnSpc>
                          <a:spcPct val="115000"/>
                        </a:lnSpc>
                        <a:spcAft>
                          <a:spcPts val="1000"/>
                        </a:spcAft>
                      </a:pPr>
                      <a:r>
                        <a:rPr lang="fr-FR" sz="1800"/>
                        <a:t>0.5-1</a:t>
                      </a:r>
                      <a:endParaRPr lang="fr-FR" sz="1800">
                        <a:latin typeface="Calibri"/>
                        <a:ea typeface="Calibri"/>
                        <a:cs typeface="Arial"/>
                      </a:endParaRPr>
                    </a:p>
                  </a:txBody>
                  <a:tcPr marL="68580" marR="68580" marT="0" marB="0"/>
                </a:tc>
                <a:tc>
                  <a:txBody>
                    <a:bodyPr/>
                    <a:lstStyle/>
                    <a:p>
                      <a:pPr algn="ctr">
                        <a:lnSpc>
                          <a:spcPct val="115000"/>
                        </a:lnSpc>
                        <a:spcAft>
                          <a:spcPts val="1000"/>
                        </a:spcAft>
                      </a:pPr>
                      <a:r>
                        <a:rPr lang="fr-FR" sz="1800" dirty="0"/>
                        <a:t>IM</a:t>
                      </a:r>
                      <a:endParaRPr lang="fr-FR" sz="1800" dirty="0">
                        <a:latin typeface="Calibri"/>
                        <a:ea typeface="Calibri"/>
                        <a:cs typeface="Arial"/>
                      </a:endParaRPr>
                    </a:p>
                  </a:txBody>
                  <a:tcPr marL="68580" marR="68580" marT="0" marB="0"/>
                </a:tc>
                <a:tc>
                  <a:txBody>
                    <a:bodyPr/>
                    <a:lstStyle/>
                    <a:p>
                      <a:pPr algn="ctr">
                        <a:lnSpc>
                          <a:spcPct val="115000"/>
                        </a:lnSpc>
                        <a:spcAft>
                          <a:spcPts val="1000"/>
                        </a:spcAft>
                      </a:pPr>
                      <a:r>
                        <a:rPr lang="fr-FR" sz="1800" dirty="0"/>
                        <a:t>10-20</a:t>
                      </a:r>
                      <a:endParaRPr lang="fr-FR" sz="1800" dirty="0">
                        <a:latin typeface="Calibri"/>
                        <a:ea typeface="Calibri"/>
                        <a:cs typeface="Arial"/>
                      </a:endParaRPr>
                    </a:p>
                  </a:txBody>
                  <a:tcPr marL="68580" marR="68580" marT="0" marB="0"/>
                </a:tc>
                <a:tc>
                  <a:txBody>
                    <a:bodyPr/>
                    <a:lstStyle/>
                    <a:p>
                      <a:pPr algn="ctr">
                        <a:lnSpc>
                          <a:spcPct val="115000"/>
                        </a:lnSpc>
                        <a:spcAft>
                          <a:spcPts val="1000"/>
                        </a:spcAft>
                      </a:pPr>
                      <a:r>
                        <a:rPr lang="fr-FR" sz="1800" dirty="0"/>
                        <a:t>IV</a:t>
                      </a:r>
                      <a:endParaRPr lang="fr-FR" sz="1800" dirty="0">
                        <a:latin typeface="Calibri"/>
                        <a:ea typeface="Calibri"/>
                        <a:cs typeface="Arial"/>
                      </a:endParaRPr>
                    </a:p>
                  </a:txBody>
                  <a:tcPr marL="68580" marR="68580" marT="0" marB="0"/>
                </a:tc>
              </a:tr>
              <a:tr h="481196">
                <a:tc>
                  <a:txBody>
                    <a:bodyPr/>
                    <a:lstStyle/>
                    <a:p>
                      <a:pPr algn="ctr">
                        <a:lnSpc>
                          <a:spcPct val="115000"/>
                        </a:lnSpc>
                        <a:spcAft>
                          <a:spcPts val="1000"/>
                        </a:spcAft>
                      </a:pPr>
                      <a:r>
                        <a:rPr lang="fr-FR" sz="1800" dirty="0"/>
                        <a:t>L</a:t>
                      </a:r>
                      <a:r>
                        <a:rPr lang="fr-FR" sz="1800" dirty="0" smtClean="0"/>
                        <a:t>apin</a:t>
                      </a:r>
                      <a:endParaRPr lang="fr-FR" sz="1800" dirty="0">
                        <a:latin typeface="Calibri"/>
                        <a:ea typeface="Calibri"/>
                        <a:cs typeface="Arial"/>
                      </a:endParaRPr>
                    </a:p>
                  </a:txBody>
                  <a:tcPr marL="68580" marR="68580" marT="0" marB="0"/>
                </a:tc>
                <a:tc>
                  <a:txBody>
                    <a:bodyPr/>
                    <a:lstStyle/>
                    <a:p>
                      <a:pPr algn="ctr">
                        <a:lnSpc>
                          <a:spcPct val="115000"/>
                        </a:lnSpc>
                        <a:spcAft>
                          <a:spcPts val="1000"/>
                        </a:spcAft>
                      </a:pPr>
                      <a:r>
                        <a:rPr lang="fr-FR" sz="1800" dirty="0"/>
                        <a:t>500</a:t>
                      </a:r>
                      <a:endParaRPr lang="fr-FR" sz="1800" dirty="0">
                        <a:latin typeface="Calibri"/>
                        <a:ea typeface="Calibri"/>
                        <a:cs typeface="Arial"/>
                      </a:endParaRPr>
                    </a:p>
                  </a:txBody>
                  <a:tcPr marL="68580" marR="68580" marT="0" marB="0"/>
                </a:tc>
                <a:tc>
                  <a:txBody>
                    <a:bodyPr/>
                    <a:lstStyle/>
                    <a:p>
                      <a:pPr algn="ctr">
                        <a:lnSpc>
                          <a:spcPct val="115000"/>
                        </a:lnSpc>
                        <a:spcAft>
                          <a:spcPts val="1000"/>
                        </a:spcAft>
                      </a:pPr>
                      <a:r>
                        <a:rPr lang="fr-FR" sz="1800"/>
                        <a:t>VO</a:t>
                      </a:r>
                      <a:endParaRPr lang="fr-FR" sz="1800">
                        <a:latin typeface="Calibri"/>
                        <a:ea typeface="Calibri"/>
                        <a:cs typeface="Arial"/>
                      </a:endParaRPr>
                    </a:p>
                  </a:txBody>
                  <a:tcPr marL="68580" marR="68580" marT="0" marB="0"/>
                </a:tc>
                <a:tc>
                  <a:txBody>
                    <a:bodyPr/>
                    <a:lstStyle/>
                    <a:p>
                      <a:pPr algn="ctr">
                        <a:lnSpc>
                          <a:spcPct val="115000"/>
                        </a:lnSpc>
                        <a:spcAft>
                          <a:spcPts val="1000"/>
                        </a:spcAft>
                      </a:pPr>
                      <a:r>
                        <a:rPr lang="fr-FR" sz="1800"/>
                        <a:t>2</a:t>
                      </a:r>
                      <a:endParaRPr lang="fr-FR" sz="1800">
                        <a:latin typeface="Calibri"/>
                        <a:ea typeface="Calibri"/>
                        <a:cs typeface="Arial"/>
                      </a:endParaRPr>
                    </a:p>
                  </a:txBody>
                  <a:tcPr marL="68580" marR="68580" marT="0" marB="0"/>
                </a:tc>
                <a:tc>
                  <a:txBody>
                    <a:bodyPr/>
                    <a:lstStyle/>
                    <a:p>
                      <a:pPr algn="ctr">
                        <a:lnSpc>
                          <a:spcPct val="115000"/>
                        </a:lnSpc>
                        <a:spcAft>
                          <a:spcPts val="1000"/>
                        </a:spcAft>
                      </a:pPr>
                      <a:r>
                        <a:rPr lang="fr-FR" sz="1800"/>
                        <a:t>IM</a:t>
                      </a:r>
                      <a:endParaRPr lang="fr-FR" sz="1800">
                        <a:latin typeface="Calibri"/>
                        <a:ea typeface="Calibri"/>
                        <a:cs typeface="Arial"/>
                      </a:endParaRPr>
                    </a:p>
                  </a:txBody>
                  <a:tcPr marL="68580" marR="68580" marT="0" marB="0"/>
                </a:tc>
                <a:tc>
                  <a:txBody>
                    <a:bodyPr/>
                    <a:lstStyle/>
                    <a:p>
                      <a:pPr algn="ctr">
                        <a:lnSpc>
                          <a:spcPct val="115000"/>
                        </a:lnSpc>
                        <a:spcAft>
                          <a:spcPts val="1000"/>
                        </a:spcAft>
                      </a:pPr>
                      <a:r>
                        <a:rPr lang="fr-FR" sz="1800" dirty="0"/>
                        <a:t>3</a:t>
                      </a:r>
                      <a:endParaRPr lang="fr-FR" sz="1800" dirty="0">
                        <a:latin typeface="Calibri"/>
                        <a:ea typeface="Calibri"/>
                        <a:cs typeface="Arial"/>
                      </a:endParaRPr>
                    </a:p>
                  </a:txBody>
                  <a:tcPr marL="68580" marR="68580" marT="0" marB="0"/>
                </a:tc>
                <a:tc>
                  <a:txBody>
                    <a:bodyPr/>
                    <a:lstStyle/>
                    <a:p>
                      <a:pPr algn="ctr">
                        <a:lnSpc>
                          <a:spcPct val="115000"/>
                        </a:lnSpc>
                        <a:spcAft>
                          <a:spcPts val="1000"/>
                        </a:spcAft>
                      </a:pPr>
                      <a:r>
                        <a:rPr lang="fr-FR" sz="1800" dirty="0"/>
                        <a:t>IM</a:t>
                      </a:r>
                      <a:endParaRPr lang="fr-FR" sz="1800" dirty="0">
                        <a:latin typeface="Calibri"/>
                        <a:ea typeface="Calibri"/>
                        <a:cs typeface="Arial"/>
                      </a:endParaRPr>
                    </a:p>
                  </a:txBody>
                  <a:tcPr marL="68580" marR="68580" marT="0" marB="0"/>
                </a:tc>
                <a:tc>
                  <a:txBody>
                    <a:bodyPr/>
                    <a:lstStyle/>
                    <a:p>
                      <a:pPr algn="ctr">
                        <a:lnSpc>
                          <a:spcPct val="115000"/>
                        </a:lnSpc>
                        <a:spcAft>
                          <a:spcPts val="1000"/>
                        </a:spcAft>
                      </a:pPr>
                      <a:r>
                        <a:rPr lang="fr-FR" sz="1800" dirty="0"/>
                        <a:t>6-9</a:t>
                      </a:r>
                      <a:endParaRPr lang="fr-FR" sz="1800" dirty="0">
                        <a:latin typeface="Calibri"/>
                        <a:ea typeface="Calibri"/>
                        <a:cs typeface="Arial"/>
                      </a:endParaRPr>
                    </a:p>
                  </a:txBody>
                  <a:tcPr marL="68580" marR="68580" marT="0" marB="0"/>
                </a:tc>
                <a:tc>
                  <a:txBody>
                    <a:bodyPr/>
                    <a:lstStyle/>
                    <a:p>
                      <a:pPr algn="ctr">
                        <a:lnSpc>
                          <a:spcPct val="115000"/>
                        </a:lnSpc>
                        <a:spcAft>
                          <a:spcPts val="1000"/>
                        </a:spcAft>
                      </a:pPr>
                      <a:r>
                        <a:rPr lang="fr-FR" sz="1800" dirty="0"/>
                        <a:t>IV</a:t>
                      </a:r>
                      <a:endParaRPr lang="fr-FR" sz="1800" dirty="0">
                        <a:latin typeface="Calibri"/>
                        <a:ea typeface="Calibri"/>
                        <a:cs typeface="Arial"/>
                      </a:endParaRPr>
                    </a:p>
                  </a:txBody>
                  <a:tcPr marL="68580" marR="68580" marT="0" marB="0"/>
                </a:tc>
              </a:tr>
            </a:tbl>
          </a:graphicData>
        </a:graphic>
      </p:graphicFrame>
      <p:sp>
        <p:nvSpPr>
          <p:cNvPr id="13" name="Rectangle 5"/>
          <p:cNvSpPr>
            <a:spLocks noChangeArrowheads="1"/>
          </p:cNvSpPr>
          <p:nvPr/>
        </p:nvSpPr>
        <p:spPr bwMode="auto">
          <a:xfrm>
            <a:off x="785786" y="5956324"/>
            <a:ext cx="7858125" cy="830262"/>
          </a:xfrm>
          <a:prstGeom prst="rect">
            <a:avLst/>
          </a:prstGeom>
          <a:noFill/>
          <a:ln w="9525">
            <a:noFill/>
            <a:miter lim="800000"/>
            <a:headEnd/>
            <a:tailEnd/>
          </a:ln>
        </p:spPr>
        <p:txBody>
          <a:bodyPr>
            <a:spAutoFit/>
          </a:bodyPr>
          <a:lstStyle/>
          <a:p>
            <a:pPr algn="ctr"/>
            <a:endParaRPr lang="fr-FR" sz="2400" dirty="0">
              <a:latin typeface="Book Antiqua" pitchFamily="18" charset="0"/>
            </a:endParaRPr>
          </a:p>
          <a:p>
            <a:pPr algn="ctr"/>
            <a:r>
              <a:rPr lang="fr-FR" sz="2400" dirty="0" smtClean="0">
                <a:latin typeface="Times New Roman" pitchFamily="18" charset="0"/>
                <a:cs typeface="Times New Roman" pitchFamily="18" charset="0"/>
              </a:rPr>
              <a:t>Tableau </a:t>
            </a:r>
            <a:r>
              <a:rPr lang="fr-FR" sz="2400" dirty="0" smtClean="0">
                <a:latin typeface="Times New Roman" pitchFamily="18" charset="0"/>
                <a:cs typeface="Times New Roman" pitchFamily="18" charset="0"/>
              </a:rPr>
              <a:t>VII</a:t>
            </a:r>
            <a:r>
              <a:rPr lang="fr-FR" sz="2400" dirty="0">
                <a:latin typeface="Times New Roman" pitchFamily="18" charset="0"/>
                <a:cs typeface="Times New Roman" pitchFamily="18" charset="0"/>
              </a:rPr>
              <a:t> : doses des différents sédatifs et analgésiques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amond(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2" dur="500"/>
                                        <p:tgtEl>
                                          <p:spTgt spid="3">
                                            <p:txEl>
                                              <p:pRg st="0" end="0"/>
                                            </p:txEl>
                                          </p:spTgt>
                                        </p:tgtEl>
                                        <p:attrNameLst>
                                          <p:attrName>ppt_y</p:attrName>
                                        </p:attrNameLst>
                                      </p:cBhvr>
                                      <p:tavLst>
                                        <p:tav tm="0">
                                          <p:val>
                                            <p:strVal val="ppt_y"/>
                                          </p:val>
                                        </p:tav>
                                        <p:tav tm="100000">
                                          <p:val>
                                            <p:strVal val="1+ppt_h/2"/>
                                          </p:val>
                                        </p:tav>
                                      </p:tavLst>
                                    </p:anim>
                                    <p:set>
                                      <p:cBhvr>
                                        <p:cTn id="4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8" dur="500"/>
                                        <p:tgtEl>
                                          <p:spTgt spid="3">
                                            <p:txEl>
                                              <p:pRg st="1" end="1"/>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4" dur="500"/>
                                        <p:tgtEl>
                                          <p:spTgt spid="3">
                                            <p:txEl>
                                              <p:pRg st="2" end="2"/>
                                            </p:txEl>
                                          </p:spTgt>
                                        </p:tgtEl>
                                        <p:attrNameLst>
                                          <p:attrName>ppt_y</p:attrName>
                                        </p:attrNameLst>
                                      </p:cBhvr>
                                      <p:tavLst>
                                        <p:tav tm="0">
                                          <p:val>
                                            <p:strVal val="ppt_y"/>
                                          </p:val>
                                        </p:tav>
                                        <p:tav tm="100000">
                                          <p:val>
                                            <p:strVal val="1+ppt_h/2"/>
                                          </p:val>
                                        </p:tav>
                                      </p:tavLst>
                                    </p:anim>
                                    <p:set>
                                      <p:cBhvr>
                                        <p:cTn id="55"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1" nodeType="clickEffect">
                                  <p:stCondLst>
                                    <p:cond delay="0"/>
                                  </p:stCondLst>
                                  <p:childTnLst>
                                    <p:anim calcmode="lin" valueType="num">
                                      <p:cBhvr additive="base">
                                        <p:cTn id="59"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0" dur="500"/>
                                        <p:tgtEl>
                                          <p:spTgt spid="3">
                                            <p:txEl>
                                              <p:pRg st="3" end="3"/>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1" nodeType="clickEffect">
                                  <p:stCondLst>
                                    <p:cond delay="0"/>
                                  </p:stCondLst>
                                  <p:childTnLst>
                                    <p:anim calcmode="lin" valueType="num">
                                      <p:cBhvr additive="base">
                                        <p:cTn id="65"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6" dur="500"/>
                                        <p:tgtEl>
                                          <p:spTgt spid="3">
                                            <p:txEl>
                                              <p:pRg st="4" end="4"/>
                                            </p:txEl>
                                          </p:spTgt>
                                        </p:tgtEl>
                                        <p:attrNameLst>
                                          <p:attrName>ppt_y</p:attrName>
                                        </p:attrNameLst>
                                      </p:cBhvr>
                                      <p:tavLst>
                                        <p:tav tm="0">
                                          <p:val>
                                            <p:strVal val="ppt_y"/>
                                          </p:val>
                                        </p:tav>
                                        <p:tav tm="100000">
                                          <p:val>
                                            <p:strVal val="1+ppt_h/2"/>
                                          </p:val>
                                        </p:tav>
                                      </p:tavLst>
                                    </p:anim>
                                    <p:set>
                                      <p:cBhvr>
                                        <p:cTn id="67"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1" nodeType="clickEffect">
                                  <p:stCondLst>
                                    <p:cond delay="0"/>
                                  </p:stCondLst>
                                  <p:childTnLst>
                                    <p:anim calcmode="lin" valueType="num">
                                      <p:cBhvr additive="base">
                                        <p:cTn id="71"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2" dur="500"/>
                                        <p:tgtEl>
                                          <p:spTgt spid="3">
                                            <p:txEl>
                                              <p:pRg st="5" end="5"/>
                                            </p:txEl>
                                          </p:spTgt>
                                        </p:tgtEl>
                                        <p:attrNameLst>
                                          <p:attrName>ppt_y</p:attrName>
                                        </p:attrNameLst>
                                      </p:cBhvr>
                                      <p:tavLst>
                                        <p:tav tm="0">
                                          <p:val>
                                            <p:strVal val="ppt_y"/>
                                          </p:val>
                                        </p:tav>
                                        <p:tav tm="100000">
                                          <p:val>
                                            <p:strVal val="1+ppt_h/2"/>
                                          </p:val>
                                        </p:tav>
                                      </p:tavLst>
                                    </p:anim>
                                    <p:set>
                                      <p:cBhvr>
                                        <p:cTn id="73"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1" nodeType="clickEffect">
                                  <p:stCondLst>
                                    <p:cond delay="0"/>
                                  </p:stCondLst>
                                  <p:childTnLst>
                                    <p:anim calcmode="lin" valueType="num">
                                      <p:cBhvr additive="base">
                                        <p:cTn id="77" dur="500"/>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78" dur="500"/>
                                        <p:tgtEl>
                                          <p:spTgt spid="3">
                                            <p:txEl>
                                              <p:pRg st="6" end="6"/>
                                            </p:txEl>
                                          </p:spTgt>
                                        </p:tgtEl>
                                        <p:attrNameLst>
                                          <p:attrName>ppt_y</p:attrName>
                                        </p:attrNameLst>
                                      </p:cBhvr>
                                      <p:tavLst>
                                        <p:tav tm="0">
                                          <p:val>
                                            <p:strVal val="ppt_y"/>
                                          </p:val>
                                        </p:tav>
                                        <p:tav tm="100000">
                                          <p:val>
                                            <p:strVal val="1+ppt_h/2"/>
                                          </p:val>
                                        </p:tav>
                                      </p:tavLst>
                                    </p:anim>
                                    <p:set>
                                      <p:cBhvr>
                                        <p:cTn id="79"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box(in)">
                                      <p:cBhvr>
                                        <p:cTn id="84" dur="500"/>
                                        <p:tgtEl>
                                          <p:spTgt spid="12"/>
                                        </p:tgtEl>
                                      </p:cBhvr>
                                    </p:animEffect>
                                  </p:childTnLst>
                                </p:cTn>
                              </p:par>
                              <p:par>
                                <p:cTn id="85" presetID="4" presetClass="entr" presetSubtype="16" fill="hold" grpId="0" nodeType="with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box(in)">
                                      <p:cBhvr>
                                        <p:cTn id="8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1428736"/>
            <a:ext cx="8715436" cy="4071966"/>
          </a:xfrm>
        </p:spPr>
        <p:txBody>
          <a:bodyPr>
            <a:normAutofit fontScale="92500"/>
          </a:bodyPr>
          <a:lstStyle/>
          <a:p>
            <a:pPr algn="just" eaLnBrk="1" hangingPunct="1">
              <a:buFont typeface="Wingdings 2" pitchFamily="18" charset="2"/>
              <a:buNone/>
            </a:pPr>
            <a:endParaRPr lang="fr-FR" sz="2800" dirty="0" smtClean="0">
              <a:latin typeface="Times New Roman" pitchFamily="18" charset="0"/>
              <a:cs typeface="Times New Roman" pitchFamily="18" charset="0"/>
            </a:endParaRPr>
          </a:p>
          <a:p>
            <a:pPr algn="just" eaLnBrk="1" hangingPunct="1">
              <a:buFont typeface="Wingdings 2" pitchFamily="18" charset="2"/>
              <a:buNone/>
            </a:pPr>
            <a:endParaRPr lang="fr-FR" dirty="0" smtClean="0">
              <a:latin typeface="Times New Roman" pitchFamily="18" charset="0"/>
              <a:cs typeface="Times New Roman" pitchFamily="18" charset="0"/>
            </a:endParaRPr>
          </a:p>
          <a:p>
            <a:pPr algn="just">
              <a:buNone/>
            </a:pPr>
            <a:r>
              <a:rPr lang="fr-FR" sz="2800" b="1" dirty="0" smtClean="0">
                <a:solidFill>
                  <a:srgbClr val="FF0000"/>
                </a:solidFill>
                <a:latin typeface="Times New Roman" pitchFamily="18" charset="0"/>
                <a:cs typeface="Times New Roman" pitchFamily="18" charset="0"/>
              </a:rPr>
              <a:t>3) L’anesthésie :</a:t>
            </a:r>
            <a:endParaRPr lang="fr-FR" sz="2800" dirty="0" smtClean="0">
              <a:solidFill>
                <a:srgbClr val="FF0000"/>
              </a:solidFill>
              <a:latin typeface="Times New Roman" pitchFamily="18" charset="0"/>
              <a:cs typeface="Times New Roman" pitchFamily="18" charset="0"/>
            </a:endParaRPr>
          </a:p>
          <a:p>
            <a:pPr algn="just" eaLnBrk="1" hangingPunct="1">
              <a:buFont typeface="Wingdings 2" pitchFamily="18" charset="2"/>
              <a:buNone/>
            </a:pPr>
            <a:r>
              <a:rPr lang="fr-FR" sz="2800" dirty="0" smtClean="0">
                <a:latin typeface="Times New Roman" pitchFamily="18" charset="0"/>
                <a:cs typeface="Times New Roman" pitchFamily="18" charset="0"/>
              </a:rPr>
              <a:t>Les prélèvements et l’expérimentation sur l’animal entier sont le plus souvent pratiqués sur des animaux anesthésiés. </a:t>
            </a:r>
          </a:p>
          <a:p>
            <a:pPr algn="just" eaLnBrk="1" hangingPunct="1">
              <a:buFont typeface="Wingdings 2" pitchFamily="18" charset="2"/>
              <a:buNone/>
            </a:pPr>
            <a:r>
              <a:rPr lang="fr-FR" sz="2800" dirty="0" smtClean="0">
                <a:latin typeface="Times New Roman" pitchFamily="18" charset="0"/>
                <a:cs typeface="Times New Roman" pitchFamily="18" charset="0"/>
              </a:rPr>
              <a:t> Cette pratique se réalise soit par :</a:t>
            </a:r>
          </a:p>
          <a:p>
            <a:pPr algn="just" eaLnBrk="1" hangingPunct="1">
              <a:buFont typeface="Wingdings" pitchFamily="2" charset="2"/>
              <a:buChar char="v"/>
            </a:pPr>
            <a:r>
              <a:rPr lang="fr-FR" sz="2800" dirty="0" smtClean="0">
                <a:latin typeface="Times New Roman" pitchFamily="18" charset="0"/>
                <a:cs typeface="Times New Roman" pitchFamily="18" charset="0"/>
              </a:rPr>
              <a:t>Inhalation.</a:t>
            </a:r>
          </a:p>
          <a:p>
            <a:pPr algn="just" eaLnBrk="1" hangingPunct="1">
              <a:buFont typeface="Wingdings" pitchFamily="2" charset="2"/>
              <a:buChar char="v"/>
            </a:pPr>
            <a:r>
              <a:rPr lang="fr-FR" sz="2800" dirty="0" smtClean="0">
                <a:latin typeface="Times New Roman" pitchFamily="18" charset="0"/>
                <a:cs typeface="Times New Roman" pitchFamily="18" charset="0"/>
              </a:rPr>
              <a:t>Injection de solution anesthésique.</a:t>
            </a:r>
          </a:p>
          <a:p>
            <a:pPr algn="just" eaLnBrk="1" hangingPunct="1"/>
            <a:endParaRPr lang="fr-FR" sz="2800" dirty="0" smtClean="0">
              <a:latin typeface="Times New Roman" pitchFamily="18" charset="0"/>
              <a:cs typeface="Times New Roman" pitchFamily="18" charset="0"/>
            </a:endParaRPr>
          </a:p>
          <a:p>
            <a:pPr>
              <a:buNone/>
            </a:pPr>
            <a:endParaRPr lang="fr-FR" dirty="0"/>
          </a:p>
        </p:txBody>
      </p:sp>
      <p:sp>
        <p:nvSpPr>
          <p:cNvPr id="4" name="Espace réservé du numéro de diapositive 3"/>
          <p:cNvSpPr>
            <a:spLocks noGrp="1"/>
          </p:cNvSpPr>
          <p:nvPr>
            <p:ph type="sldNum" sz="quarter" idx="11"/>
          </p:nvPr>
        </p:nvSpPr>
        <p:spPr/>
        <p:txBody>
          <a:bodyPr/>
          <a:lstStyle/>
          <a:p>
            <a:pPr>
              <a:defRPr/>
            </a:pPr>
            <a:fld id="{308CB7FC-EC2D-49F1-BD3D-F09AA393ADAD}" type="slidenum">
              <a:rPr lang="fr-FR" smtClean="0"/>
              <a:pPr>
                <a:defRPr/>
              </a:pPr>
              <a:t>64</a:t>
            </a:fld>
            <a:endParaRPr lang="fr-FR"/>
          </a:p>
        </p:txBody>
      </p:sp>
      <p:grpSp>
        <p:nvGrpSpPr>
          <p:cNvPr id="7" name="Groupe 6"/>
          <p:cNvGrpSpPr/>
          <p:nvPr/>
        </p:nvGrpSpPr>
        <p:grpSpPr>
          <a:xfrm>
            <a:off x="1464090" y="1214422"/>
            <a:ext cx="6215820" cy="661513"/>
            <a:chOff x="1856673" y="3013560"/>
            <a:chExt cx="6215820" cy="661513"/>
          </a:xfrm>
        </p:grpSpPr>
        <p:sp>
          <p:nvSpPr>
            <p:cNvPr id="8" name="Rectangle à coins arrondis 7"/>
            <p:cNvSpPr/>
            <p:nvPr/>
          </p:nvSpPr>
          <p:spPr>
            <a:xfrm>
              <a:off x="1856673" y="3013560"/>
              <a:ext cx="6215820" cy="661513"/>
            </a:xfrm>
            <a:prstGeom prst="roundRect">
              <a:avLst>
                <a:gd name="adj" fmla="val 10000"/>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9" name="Rectangle 8"/>
            <p:cNvSpPr/>
            <p:nvPr/>
          </p:nvSpPr>
          <p:spPr>
            <a:xfrm>
              <a:off x="1876048" y="303293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fr-FR" sz="2000" b="1" kern="1200" dirty="0" smtClean="0"/>
            </a:p>
            <a:p>
              <a:pPr lvl="0" algn="ctr" defTabSz="889000">
                <a:lnSpc>
                  <a:spcPct val="90000"/>
                </a:lnSpc>
                <a:spcBef>
                  <a:spcPct val="0"/>
                </a:spcBef>
                <a:spcAft>
                  <a:spcPct val="35000"/>
                </a:spcAft>
              </a:pPr>
              <a:r>
                <a:rPr lang="fr-FR" sz="2000" b="1" kern="1200" dirty="0" smtClean="0"/>
                <a:t>Sédation – Analgésie – Anesthésie</a:t>
              </a:r>
            </a:p>
            <a:p>
              <a:pPr lvl="0" algn="ctr" defTabSz="889000">
                <a:lnSpc>
                  <a:spcPct val="90000"/>
                </a:lnSpc>
                <a:spcBef>
                  <a:spcPct val="0"/>
                </a:spcBef>
                <a:spcAft>
                  <a:spcPct val="35000"/>
                </a:spcAft>
              </a:pPr>
              <a:endParaRPr lang="fr-FR" sz="2000" kern="1200" dirty="0"/>
            </a:p>
          </p:txBody>
        </p:sp>
      </p:grpSp>
      <p:sp>
        <p:nvSpPr>
          <p:cNvPr id="10"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11"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000240"/>
            <a:ext cx="8643998" cy="6072230"/>
          </a:xfrm>
        </p:spPr>
        <p:txBody>
          <a:bodyPr/>
          <a:lstStyle/>
          <a:p>
            <a:pPr algn="just" eaLnBrk="1" hangingPunct="1">
              <a:buFont typeface="Wingdings 2" pitchFamily="18" charset="2"/>
              <a:buNone/>
            </a:pPr>
            <a:r>
              <a:rPr lang="fr-FR" sz="2800" b="1" dirty="0" smtClean="0">
                <a:solidFill>
                  <a:srgbClr val="FF0000"/>
                </a:solidFill>
                <a:latin typeface="Times New Roman" pitchFamily="18" charset="0"/>
                <a:cs typeface="Times New Roman" pitchFamily="18" charset="0"/>
              </a:rPr>
              <a:t>1) Anesthésie par inhalation:</a:t>
            </a:r>
          </a:p>
          <a:p>
            <a:pPr algn="just" eaLnBrk="1" hangingPunct="1">
              <a:buNone/>
            </a:pPr>
            <a:r>
              <a:rPr lang="fr-FR" sz="2800" dirty="0" smtClean="0">
                <a:latin typeface="Times New Roman" pitchFamily="18" charset="0"/>
                <a:cs typeface="Times New Roman" pitchFamily="18" charset="0"/>
              </a:rPr>
              <a:t> </a:t>
            </a:r>
            <a:r>
              <a:rPr lang="fr-FR" sz="2800" dirty="0" smtClean="0">
                <a:solidFill>
                  <a:srgbClr val="00B050"/>
                </a:solidFill>
                <a:latin typeface="Times New Roman" pitchFamily="18" charset="0"/>
                <a:cs typeface="Times New Roman" pitchFamily="18" charset="0"/>
              </a:rPr>
              <a:t>Technique de cornet à l’ouate </a:t>
            </a:r>
            <a:r>
              <a:rPr lang="fr-FR" sz="2800" dirty="0" smtClean="0">
                <a:latin typeface="Times New Roman" pitchFamily="18" charset="0"/>
                <a:cs typeface="Times New Roman" pitchFamily="18" charset="0"/>
              </a:rPr>
              <a:t>valable</a:t>
            </a:r>
          </a:p>
          <a:p>
            <a:pPr algn="just" eaLnBrk="1" hangingPunct="1">
              <a:buFont typeface="Wingdings 2" pitchFamily="18" charset="2"/>
              <a:buNone/>
            </a:pPr>
            <a:r>
              <a:rPr lang="fr-FR" sz="2800" dirty="0" smtClean="0">
                <a:latin typeface="Times New Roman" pitchFamily="18" charset="0"/>
                <a:cs typeface="Times New Roman" pitchFamily="18" charset="0"/>
              </a:rPr>
              <a:t> pour les animaux de taille moyenne : </a:t>
            </a:r>
          </a:p>
          <a:p>
            <a:pPr algn="just" eaLnBrk="1" hangingPunct="1">
              <a:buFont typeface="Wingdings 2" pitchFamily="18" charset="2"/>
              <a:buNone/>
            </a:pPr>
            <a:r>
              <a:rPr lang="fr-FR" sz="2800" dirty="0" smtClean="0">
                <a:latin typeface="Times New Roman" pitchFamily="18" charset="0"/>
                <a:cs typeface="Times New Roman" pitchFamily="18" charset="0"/>
              </a:rPr>
              <a:t>lapin, cobaye, rat …</a:t>
            </a:r>
          </a:p>
          <a:p>
            <a:pPr algn="just" eaLnBrk="1" hangingPunct="1">
              <a:buNone/>
            </a:pPr>
            <a:r>
              <a:rPr lang="fr-FR" sz="2800" dirty="0" smtClean="0">
                <a:solidFill>
                  <a:srgbClr val="00B050"/>
                </a:solidFill>
                <a:latin typeface="Times New Roman" pitchFamily="18" charset="0"/>
                <a:cs typeface="Times New Roman" pitchFamily="18" charset="0"/>
              </a:rPr>
              <a:t>Technique du cristallisoir </a:t>
            </a:r>
            <a:r>
              <a:rPr lang="fr-FR" sz="2800" dirty="0" smtClean="0">
                <a:latin typeface="Times New Roman" pitchFamily="18" charset="0"/>
                <a:cs typeface="Times New Roman" pitchFamily="18" charset="0"/>
              </a:rPr>
              <a:t>où l’on </a:t>
            </a:r>
          </a:p>
          <a:p>
            <a:pPr algn="just" eaLnBrk="1" hangingPunct="1">
              <a:buFont typeface="Wingdings 2" pitchFamily="18" charset="2"/>
              <a:buNone/>
            </a:pPr>
            <a:r>
              <a:rPr lang="fr-FR" sz="2800" dirty="0" smtClean="0">
                <a:latin typeface="Times New Roman" pitchFamily="18" charset="0"/>
                <a:cs typeface="Times New Roman" pitchFamily="18" charset="0"/>
              </a:rPr>
              <a:t>place les animaux de petite taille </a:t>
            </a:r>
          </a:p>
          <a:p>
            <a:pPr algn="just" eaLnBrk="1" hangingPunct="1">
              <a:buFont typeface="Wingdings 2" pitchFamily="18" charset="2"/>
              <a:buNone/>
            </a:pPr>
            <a:r>
              <a:rPr lang="fr-FR" sz="2800" dirty="0" smtClean="0">
                <a:latin typeface="Times New Roman" pitchFamily="18" charset="0"/>
                <a:cs typeface="Times New Roman" pitchFamily="18" charset="0"/>
              </a:rPr>
              <a:t>avec un coton imbibé d’éther </a:t>
            </a:r>
          </a:p>
          <a:p>
            <a:pPr algn="just" eaLnBrk="1" hangingPunct="1">
              <a:buFont typeface="Wingdings 2" pitchFamily="18" charset="2"/>
              <a:buNone/>
            </a:pPr>
            <a:r>
              <a:rPr lang="fr-FR" sz="2800" dirty="0" smtClean="0">
                <a:latin typeface="Times New Roman" pitchFamily="18" charset="0"/>
                <a:cs typeface="Times New Roman" pitchFamily="18" charset="0"/>
              </a:rPr>
              <a:t>(souris).</a:t>
            </a:r>
          </a:p>
          <a:p>
            <a:pPr>
              <a:buNone/>
            </a:pPr>
            <a:endParaRPr lang="fr-FR" dirty="0"/>
          </a:p>
        </p:txBody>
      </p:sp>
      <p:pic>
        <p:nvPicPr>
          <p:cNvPr id="4" name="Picture 4"/>
          <p:cNvPicPr>
            <a:picLocks noChangeAspect="1" noChangeArrowheads="1"/>
          </p:cNvPicPr>
          <p:nvPr/>
        </p:nvPicPr>
        <p:blipFill>
          <a:blip r:embed="rId3"/>
          <a:srcRect/>
          <a:stretch>
            <a:fillRect/>
          </a:stretch>
        </p:blipFill>
        <p:spPr bwMode="auto">
          <a:xfrm>
            <a:off x="6000760" y="2571744"/>
            <a:ext cx="2428875" cy="2571750"/>
          </a:xfrm>
          <a:prstGeom prst="rect">
            <a:avLst/>
          </a:prstGeom>
          <a:noFill/>
          <a:ln w="9525">
            <a:noFill/>
            <a:miter lim="800000"/>
            <a:headEnd/>
            <a:tailEnd/>
          </a:ln>
        </p:spPr>
      </p:pic>
      <p:sp>
        <p:nvSpPr>
          <p:cNvPr id="6" name="Espace réservé du numéro de diapositive 5"/>
          <p:cNvSpPr>
            <a:spLocks noGrp="1"/>
          </p:cNvSpPr>
          <p:nvPr>
            <p:ph type="sldNum" sz="quarter" idx="11"/>
          </p:nvPr>
        </p:nvSpPr>
        <p:spPr/>
        <p:txBody>
          <a:bodyPr/>
          <a:lstStyle/>
          <a:p>
            <a:pPr>
              <a:defRPr/>
            </a:pPr>
            <a:fld id="{308CB7FC-EC2D-49F1-BD3D-F09AA393ADAD}" type="slidenum">
              <a:rPr lang="fr-FR" smtClean="0"/>
              <a:pPr>
                <a:defRPr/>
              </a:pPr>
              <a:t>65</a:t>
            </a:fld>
            <a:endParaRPr lang="fr-FR"/>
          </a:p>
        </p:txBody>
      </p:sp>
      <p:pic>
        <p:nvPicPr>
          <p:cNvPr id="4098" name="Picture 2"/>
          <p:cNvPicPr>
            <a:picLocks noChangeAspect="1" noChangeArrowheads="1"/>
          </p:cNvPicPr>
          <p:nvPr/>
        </p:nvPicPr>
        <p:blipFill>
          <a:blip r:embed="rId4"/>
          <a:srcRect/>
          <a:stretch>
            <a:fillRect/>
          </a:stretch>
        </p:blipFill>
        <p:spPr bwMode="auto">
          <a:xfrm>
            <a:off x="5929322" y="2500306"/>
            <a:ext cx="2647950" cy="2643206"/>
          </a:xfrm>
          <a:prstGeom prst="rect">
            <a:avLst/>
          </a:prstGeom>
          <a:noFill/>
          <a:ln w="9525">
            <a:noFill/>
            <a:miter lim="800000"/>
            <a:headEnd/>
            <a:tailEnd/>
          </a:ln>
          <a:effectLst/>
        </p:spPr>
      </p:pic>
      <p:sp>
        <p:nvSpPr>
          <p:cNvPr id="7" name="ZoneTexte 6"/>
          <p:cNvSpPr txBox="1"/>
          <p:nvPr/>
        </p:nvSpPr>
        <p:spPr>
          <a:xfrm>
            <a:off x="5643570" y="5090710"/>
            <a:ext cx="3199530" cy="338554"/>
          </a:xfrm>
          <a:prstGeom prst="rect">
            <a:avLst/>
          </a:prstGeom>
          <a:noFill/>
          <a:ln>
            <a:solidFill>
              <a:schemeClr val="tx1"/>
            </a:solidFill>
          </a:ln>
        </p:spPr>
        <p:txBody>
          <a:bodyPr wrap="none" rtlCol="0">
            <a:spAutoFit/>
          </a:bodyPr>
          <a:lstStyle/>
          <a:p>
            <a:r>
              <a:rPr lang="fr-FR" sz="1600" dirty="0" smtClean="0">
                <a:latin typeface="Times New Roman" pitchFamily="18" charset="0"/>
                <a:cs typeface="Times New Roman" pitchFamily="18" charset="0"/>
              </a:rPr>
              <a:t>Fig32: Technique de cornet à l’ouate</a:t>
            </a:r>
            <a:endParaRPr lang="fr-FR" sz="1600" dirty="0">
              <a:latin typeface="Times New Roman" pitchFamily="18" charset="0"/>
              <a:cs typeface="Times New Roman" pitchFamily="18" charset="0"/>
            </a:endParaRPr>
          </a:p>
        </p:txBody>
      </p:sp>
      <p:sp>
        <p:nvSpPr>
          <p:cNvPr id="8" name="ZoneTexte 7"/>
          <p:cNvSpPr txBox="1"/>
          <p:nvPr/>
        </p:nvSpPr>
        <p:spPr>
          <a:xfrm>
            <a:off x="5857884" y="5519338"/>
            <a:ext cx="2859694" cy="338554"/>
          </a:xfrm>
          <a:prstGeom prst="rect">
            <a:avLst/>
          </a:prstGeom>
          <a:noFill/>
          <a:ln>
            <a:solidFill>
              <a:schemeClr val="tx1"/>
            </a:solidFill>
          </a:ln>
        </p:spPr>
        <p:txBody>
          <a:bodyPr wrap="none" rtlCol="0">
            <a:spAutoFit/>
          </a:bodyPr>
          <a:lstStyle/>
          <a:p>
            <a:r>
              <a:rPr lang="fr-FR" sz="1600" dirty="0" smtClean="0">
                <a:latin typeface="Times New Roman" pitchFamily="18" charset="0"/>
                <a:cs typeface="Times New Roman" pitchFamily="18" charset="0"/>
              </a:rPr>
              <a:t>Fig33: Technique du cristallisoir</a:t>
            </a:r>
          </a:p>
        </p:txBody>
      </p:sp>
      <p:grpSp>
        <p:nvGrpSpPr>
          <p:cNvPr id="9" name="Groupe 8"/>
          <p:cNvGrpSpPr/>
          <p:nvPr/>
        </p:nvGrpSpPr>
        <p:grpSpPr>
          <a:xfrm>
            <a:off x="1464090" y="1214422"/>
            <a:ext cx="6215820" cy="661513"/>
            <a:chOff x="1856673" y="3013560"/>
            <a:chExt cx="6215820" cy="661513"/>
          </a:xfrm>
        </p:grpSpPr>
        <p:sp>
          <p:nvSpPr>
            <p:cNvPr id="10" name="Rectangle à coins arrondis 9"/>
            <p:cNvSpPr/>
            <p:nvPr/>
          </p:nvSpPr>
          <p:spPr>
            <a:xfrm>
              <a:off x="1856673" y="3013560"/>
              <a:ext cx="6215820" cy="661513"/>
            </a:xfrm>
            <a:prstGeom prst="roundRect">
              <a:avLst>
                <a:gd name="adj" fmla="val 10000"/>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1" name="Rectangle 10"/>
            <p:cNvSpPr/>
            <p:nvPr/>
          </p:nvSpPr>
          <p:spPr>
            <a:xfrm>
              <a:off x="1876048" y="303293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fr-FR" sz="2000" b="1" kern="1200" dirty="0" smtClean="0"/>
            </a:p>
            <a:p>
              <a:pPr lvl="0" algn="ctr" defTabSz="889000">
                <a:lnSpc>
                  <a:spcPct val="90000"/>
                </a:lnSpc>
                <a:spcBef>
                  <a:spcPct val="0"/>
                </a:spcBef>
                <a:spcAft>
                  <a:spcPct val="35000"/>
                </a:spcAft>
              </a:pPr>
              <a:r>
                <a:rPr lang="fr-FR" sz="2000" b="1" kern="1200" dirty="0" smtClean="0"/>
                <a:t>Sédation – Analgésie – Anesthésie</a:t>
              </a:r>
            </a:p>
            <a:p>
              <a:pPr lvl="0" algn="ctr" defTabSz="889000">
                <a:lnSpc>
                  <a:spcPct val="90000"/>
                </a:lnSpc>
                <a:spcBef>
                  <a:spcPct val="0"/>
                </a:spcBef>
                <a:spcAft>
                  <a:spcPct val="35000"/>
                </a:spcAft>
              </a:pPr>
              <a:endParaRPr lang="fr-FR" sz="2000" kern="1200" dirty="0"/>
            </a:p>
          </p:txBody>
        </p:sp>
      </p:grpSp>
      <p:sp>
        <p:nvSpPr>
          <p:cNvPr id="12"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13"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5" presetClass="exit" presetSubtype="10" fill="hold" grpId="1" nodeType="withEffect">
                                  <p:stCondLst>
                                    <p:cond delay="0"/>
                                  </p:stCondLst>
                                  <p:childTnLst>
                                    <p:animEffect transition="out" filter="checkerboard(across)">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098"/>
                                        </p:tgtEl>
                                        <p:attrNameLst>
                                          <p:attrName>style.visibility</p:attrName>
                                        </p:attrNameLst>
                                      </p:cBhvr>
                                      <p:to>
                                        <p:strVal val="visible"/>
                                      </p:to>
                                    </p:set>
                                    <p:anim calcmode="lin" valueType="num">
                                      <p:cBhvr additive="base">
                                        <p:cTn id="27" dur="500" fill="hold"/>
                                        <p:tgtEl>
                                          <p:spTgt spid="4098"/>
                                        </p:tgtEl>
                                        <p:attrNameLst>
                                          <p:attrName>ppt_x</p:attrName>
                                        </p:attrNameLst>
                                      </p:cBhvr>
                                      <p:tavLst>
                                        <p:tav tm="0">
                                          <p:val>
                                            <p:strVal val="#ppt_x"/>
                                          </p:val>
                                        </p:tav>
                                        <p:tav tm="100000">
                                          <p:val>
                                            <p:strVal val="#ppt_x"/>
                                          </p:val>
                                        </p:tav>
                                      </p:tavLst>
                                    </p:anim>
                                    <p:anim calcmode="lin" valueType="num">
                                      <p:cBhvr additive="base">
                                        <p:cTn id="2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2328882"/>
            <a:ext cx="8229600" cy="1743060"/>
          </a:xfrm>
        </p:spPr>
        <p:txBody>
          <a:bodyPr>
            <a:normAutofit fontScale="70000" lnSpcReduction="20000"/>
          </a:bodyPr>
          <a:lstStyle/>
          <a:p>
            <a:pPr algn="just" eaLnBrk="1" hangingPunct="1">
              <a:buFont typeface="Wingdings 2" pitchFamily="18" charset="2"/>
              <a:buNone/>
            </a:pPr>
            <a:r>
              <a:rPr lang="fr-FR" sz="2800" b="1" dirty="0" smtClean="0">
                <a:solidFill>
                  <a:srgbClr val="FF0000"/>
                </a:solidFill>
                <a:latin typeface="Times New Roman" pitchFamily="18" charset="0"/>
                <a:cs typeface="Times New Roman" pitchFamily="18" charset="0"/>
              </a:rPr>
              <a:t>2) Anesthésie par injection:</a:t>
            </a:r>
          </a:p>
          <a:p>
            <a:pPr algn="just" eaLnBrk="1" hangingPunct="1">
              <a:lnSpc>
                <a:spcPct val="150000"/>
              </a:lnSpc>
              <a:buFont typeface="Wingdings 2" pitchFamily="18" charset="2"/>
              <a:buNone/>
            </a:pPr>
            <a:r>
              <a:rPr lang="fr-FR" sz="2800" dirty="0" smtClean="0">
                <a:latin typeface="Times New Roman" pitchFamily="18" charset="0"/>
                <a:cs typeface="Times New Roman" pitchFamily="18" charset="0"/>
              </a:rPr>
              <a:t>On injecte, généralement, par voie intraveineuse des</a:t>
            </a:r>
          </a:p>
          <a:p>
            <a:pPr algn="just" eaLnBrk="1" hangingPunct="1">
              <a:lnSpc>
                <a:spcPct val="150000"/>
              </a:lnSpc>
              <a:buFont typeface="Wingdings 2" pitchFamily="18" charset="2"/>
              <a:buNone/>
            </a:pPr>
            <a:r>
              <a:rPr lang="fr-FR" sz="2800" dirty="0" smtClean="0">
                <a:latin typeface="Times New Roman" pitchFamily="18" charset="0"/>
                <a:cs typeface="Times New Roman" pitchFamily="18" charset="0"/>
              </a:rPr>
              <a:t>  solutions anesthésiques selon une spécificité vis-à-vis</a:t>
            </a:r>
          </a:p>
          <a:p>
            <a:pPr algn="just" eaLnBrk="1" hangingPunct="1">
              <a:lnSpc>
                <a:spcPct val="150000"/>
              </a:lnSpc>
              <a:buFont typeface="Wingdings 2" pitchFamily="18" charset="2"/>
              <a:buNone/>
            </a:pPr>
            <a:r>
              <a:rPr lang="fr-FR" sz="2800" dirty="0" smtClean="0">
                <a:latin typeface="Times New Roman" pitchFamily="18" charset="0"/>
                <a:cs typeface="Times New Roman" pitchFamily="18" charset="0"/>
              </a:rPr>
              <a:t>  de l’animal tels que: l’uréthane, les barbituriques…</a:t>
            </a:r>
          </a:p>
          <a:p>
            <a:endParaRPr lang="fr-FR" dirty="0"/>
          </a:p>
        </p:txBody>
      </p:sp>
      <p:sp>
        <p:nvSpPr>
          <p:cNvPr id="4" name="Espace réservé du numéro de diapositive 3"/>
          <p:cNvSpPr>
            <a:spLocks noGrp="1"/>
          </p:cNvSpPr>
          <p:nvPr>
            <p:ph type="sldNum" sz="quarter" idx="11"/>
          </p:nvPr>
        </p:nvSpPr>
        <p:spPr/>
        <p:txBody>
          <a:bodyPr/>
          <a:lstStyle/>
          <a:p>
            <a:pPr>
              <a:defRPr/>
            </a:pPr>
            <a:fld id="{308CB7FC-EC2D-49F1-BD3D-F09AA393ADAD}" type="slidenum">
              <a:rPr lang="fr-FR" smtClean="0"/>
              <a:pPr>
                <a:defRPr/>
              </a:pPr>
              <a:t>66</a:t>
            </a:fld>
            <a:endParaRPr lang="fr-FR"/>
          </a:p>
        </p:txBody>
      </p:sp>
      <p:grpSp>
        <p:nvGrpSpPr>
          <p:cNvPr id="5" name="Groupe 4"/>
          <p:cNvGrpSpPr/>
          <p:nvPr/>
        </p:nvGrpSpPr>
        <p:grpSpPr>
          <a:xfrm>
            <a:off x="1464090" y="1214422"/>
            <a:ext cx="6215820" cy="661513"/>
            <a:chOff x="1856673" y="3013560"/>
            <a:chExt cx="6215820" cy="661513"/>
          </a:xfrm>
        </p:grpSpPr>
        <p:sp>
          <p:nvSpPr>
            <p:cNvPr id="6" name="Rectangle à coins arrondis 5"/>
            <p:cNvSpPr/>
            <p:nvPr/>
          </p:nvSpPr>
          <p:spPr>
            <a:xfrm>
              <a:off x="1856673" y="3013560"/>
              <a:ext cx="6215820" cy="661513"/>
            </a:xfrm>
            <a:prstGeom prst="roundRect">
              <a:avLst>
                <a:gd name="adj" fmla="val 10000"/>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7" name="Rectangle 6"/>
            <p:cNvSpPr/>
            <p:nvPr/>
          </p:nvSpPr>
          <p:spPr>
            <a:xfrm>
              <a:off x="1876048" y="303293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fr-FR" sz="2000" b="1" kern="1200" dirty="0" smtClean="0"/>
            </a:p>
            <a:p>
              <a:pPr lvl="0" algn="ctr" defTabSz="889000">
                <a:lnSpc>
                  <a:spcPct val="90000"/>
                </a:lnSpc>
                <a:spcBef>
                  <a:spcPct val="0"/>
                </a:spcBef>
                <a:spcAft>
                  <a:spcPct val="35000"/>
                </a:spcAft>
              </a:pPr>
              <a:r>
                <a:rPr lang="fr-FR" sz="2000" b="1" kern="1200" dirty="0" smtClean="0"/>
                <a:t>Sédation – Analgésie – Anesthésie</a:t>
              </a:r>
            </a:p>
            <a:p>
              <a:pPr lvl="0" algn="ctr" defTabSz="889000">
                <a:lnSpc>
                  <a:spcPct val="90000"/>
                </a:lnSpc>
                <a:spcBef>
                  <a:spcPct val="0"/>
                </a:spcBef>
                <a:spcAft>
                  <a:spcPct val="35000"/>
                </a:spcAft>
              </a:pPr>
              <a:endParaRPr lang="fr-FR" sz="2000" kern="1200" dirty="0"/>
            </a:p>
          </p:txBody>
        </p:sp>
      </p:grpSp>
      <p:sp>
        <p:nvSpPr>
          <p:cNvPr id="8" name="Titre 1"/>
          <p:cNvSpPr txBox="1">
            <a:spLocks/>
          </p:cNvSpPr>
          <p:nvPr/>
        </p:nvSpPr>
        <p:spPr>
          <a:xfrm>
            <a:off x="3924498" y="647688"/>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9"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85762" y="-24"/>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Espace réservé du contenu 4"/>
          <p:cNvGraphicFramePr>
            <a:graphicFrameLocks/>
          </p:cNvGraphicFramePr>
          <p:nvPr/>
        </p:nvGraphicFramePr>
        <p:xfrm>
          <a:off x="357159" y="2000240"/>
          <a:ext cx="8429683" cy="3999992"/>
        </p:xfrm>
        <a:graphic>
          <a:graphicData uri="http://schemas.openxmlformats.org/drawingml/2006/table">
            <a:tbl>
              <a:tblPr>
                <a:tableStyleId>{E8B1032C-EA38-4F05-BA0D-38AFFFC7BED3}</a:tableStyleId>
              </a:tblPr>
              <a:tblGrid>
                <a:gridCol w="766335"/>
                <a:gridCol w="682497"/>
                <a:gridCol w="850173"/>
                <a:gridCol w="664546"/>
                <a:gridCol w="868123"/>
                <a:gridCol w="646595"/>
                <a:gridCol w="886074"/>
                <a:gridCol w="628645"/>
                <a:gridCol w="904025"/>
                <a:gridCol w="676551"/>
                <a:gridCol w="856119"/>
              </a:tblGrid>
              <a:tr h="296054">
                <a:tc rowSpan="2">
                  <a:txBody>
                    <a:bodyPr/>
                    <a:lstStyle/>
                    <a:p>
                      <a:pPr algn="ctr">
                        <a:lnSpc>
                          <a:spcPct val="115000"/>
                        </a:lnSpc>
                        <a:spcAft>
                          <a:spcPts val="1000"/>
                        </a:spcAft>
                      </a:pPr>
                      <a:r>
                        <a:rPr lang="fr-FR" sz="1600" dirty="0">
                          <a:effectLst>
                            <a:outerShdw blurRad="38100" dist="38100" dir="2700000" algn="tl">
                              <a:srgbClr val="000000">
                                <a:alpha val="43137"/>
                              </a:srgbClr>
                            </a:outerShdw>
                          </a:effectLst>
                          <a:latin typeface="Times New Roman" pitchFamily="18" charset="0"/>
                          <a:cs typeface="Times New Roman" pitchFamily="18" charset="0"/>
                        </a:rPr>
                        <a:t>E</a:t>
                      </a: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spèce</a:t>
                      </a:r>
                      <a:endParaRPr lang="fr-FR" sz="1600" dirty="0">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68580" marR="68580" marT="0" marB="0"/>
                </a:tc>
                <a:tc gridSpan="2">
                  <a:txBody>
                    <a:bodyPr/>
                    <a:lstStyle/>
                    <a:p>
                      <a:pPr algn="ctr">
                        <a:lnSpc>
                          <a:spcPct val="115000"/>
                        </a:lnSpc>
                        <a:spcAft>
                          <a:spcPts val="1000"/>
                        </a:spcAft>
                      </a:pPr>
                      <a:r>
                        <a:rPr lang="fr-FR" sz="1600" dirty="0" err="1">
                          <a:effectLst>
                            <a:outerShdw blurRad="38100" dist="38100" dir="2700000" algn="tl">
                              <a:srgbClr val="000000">
                                <a:alpha val="43137"/>
                              </a:srgbClr>
                            </a:outerShdw>
                          </a:effectLst>
                          <a:latin typeface="Times New Roman" pitchFamily="18" charset="0"/>
                          <a:cs typeface="Times New Roman" pitchFamily="18" charset="0"/>
                        </a:rPr>
                        <a:t>P</a:t>
                      </a:r>
                      <a:r>
                        <a:rPr lang="fr-FR" sz="1600" dirty="0" err="1" smtClean="0">
                          <a:effectLst>
                            <a:outerShdw blurRad="38100" dist="38100" dir="2700000" algn="tl">
                              <a:srgbClr val="000000">
                                <a:alpha val="43137"/>
                              </a:srgbClr>
                            </a:outerShdw>
                          </a:effectLst>
                          <a:latin typeface="Times New Roman" pitchFamily="18" charset="0"/>
                          <a:cs typeface="Times New Roman" pitchFamily="18" charset="0"/>
                        </a:rPr>
                        <a:t>entobarbital</a:t>
                      </a:r>
                      <a:endParaRPr lang="fr-FR" sz="1600" dirty="0">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68580" marR="68580" marT="0" marB="0"/>
                </a:tc>
                <a:tc hMerge="1">
                  <a:txBody>
                    <a:bodyPr/>
                    <a:lstStyle/>
                    <a:p>
                      <a:endParaRPr lang="fr-FR"/>
                    </a:p>
                  </a:txBody>
                  <a:tcPr/>
                </a:tc>
                <a:tc gridSpan="2">
                  <a:txBody>
                    <a:bodyPr/>
                    <a:lstStyle/>
                    <a:p>
                      <a:pPr algn="ctr">
                        <a:lnSpc>
                          <a:spcPct val="115000"/>
                        </a:lnSpc>
                        <a:spcAft>
                          <a:spcPts val="1000"/>
                        </a:spcAft>
                      </a:pPr>
                      <a:r>
                        <a:rPr lang="fr-FR" sz="1600" dirty="0">
                          <a:effectLst>
                            <a:outerShdw blurRad="38100" dist="38100" dir="2700000" algn="tl">
                              <a:srgbClr val="000000">
                                <a:alpha val="43137"/>
                              </a:srgbClr>
                            </a:outerShdw>
                          </a:effectLst>
                          <a:latin typeface="Times New Roman" pitchFamily="18" charset="0"/>
                          <a:cs typeface="Times New Roman" pitchFamily="18" charset="0"/>
                        </a:rPr>
                        <a:t>T</a:t>
                      </a: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hiopental</a:t>
                      </a:r>
                      <a:endParaRPr lang="fr-FR" sz="1600" dirty="0">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68580" marR="68580" marT="0" marB="0"/>
                </a:tc>
                <a:tc hMerge="1">
                  <a:txBody>
                    <a:bodyPr/>
                    <a:lstStyle/>
                    <a:p>
                      <a:endParaRPr lang="fr-FR"/>
                    </a:p>
                  </a:txBody>
                  <a:tcPr/>
                </a:tc>
                <a:tc gridSpan="2">
                  <a:txBody>
                    <a:bodyPr/>
                    <a:lstStyle/>
                    <a:p>
                      <a:pPr algn="ctr">
                        <a:lnSpc>
                          <a:spcPct val="115000"/>
                        </a:lnSpc>
                        <a:spcAft>
                          <a:spcPts val="1000"/>
                        </a:spcAft>
                      </a:pPr>
                      <a:r>
                        <a:rPr lang="fr-FR" sz="1600" dirty="0" err="1">
                          <a:effectLst>
                            <a:outerShdw blurRad="38100" dist="38100" dir="2700000" algn="tl">
                              <a:srgbClr val="000000">
                                <a:alpha val="43137"/>
                              </a:srgbClr>
                            </a:outerShdw>
                          </a:effectLst>
                          <a:latin typeface="Times New Roman" pitchFamily="18" charset="0"/>
                          <a:cs typeface="Times New Roman" pitchFamily="18" charset="0"/>
                        </a:rPr>
                        <a:t>K</a:t>
                      </a:r>
                      <a:r>
                        <a:rPr lang="fr-FR" sz="1600" dirty="0" err="1" smtClean="0">
                          <a:effectLst>
                            <a:outerShdw blurRad="38100" dist="38100" dir="2700000" algn="tl">
                              <a:srgbClr val="000000">
                                <a:alpha val="43137"/>
                              </a:srgbClr>
                            </a:outerShdw>
                          </a:effectLst>
                          <a:latin typeface="Times New Roman" pitchFamily="18" charset="0"/>
                          <a:cs typeface="Times New Roman" pitchFamily="18" charset="0"/>
                        </a:rPr>
                        <a:t>étamine</a:t>
                      </a:r>
                      <a:endParaRPr lang="fr-FR" sz="1600" dirty="0">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68580" marR="68580" marT="0" marB="0"/>
                </a:tc>
                <a:tc hMerge="1">
                  <a:txBody>
                    <a:bodyPr/>
                    <a:lstStyle/>
                    <a:p>
                      <a:endParaRPr lang="fr-FR"/>
                    </a:p>
                  </a:txBody>
                  <a:tcPr/>
                </a:tc>
                <a:tc gridSpan="2">
                  <a:txBody>
                    <a:bodyPr/>
                    <a:lstStyle/>
                    <a:p>
                      <a:pPr algn="ctr">
                        <a:lnSpc>
                          <a:spcPct val="115000"/>
                        </a:lnSpc>
                        <a:spcAft>
                          <a:spcPts val="1000"/>
                        </a:spcAft>
                      </a:pPr>
                      <a:r>
                        <a:rPr lang="fr-FR" sz="1600" dirty="0">
                          <a:effectLst>
                            <a:outerShdw blurRad="38100" dist="38100" dir="2700000" algn="tl">
                              <a:srgbClr val="000000">
                                <a:alpha val="43137"/>
                              </a:srgbClr>
                            </a:outerShdw>
                          </a:effectLst>
                          <a:latin typeface="Times New Roman" pitchFamily="18" charset="0"/>
                          <a:cs typeface="Times New Roman" pitchFamily="18" charset="0"/>
                        </a:rPr>
                        <a:t>Hydrate de chloral</a:t>
                      </a:r>
                      <a:endParaRPr lang="fr-FR" sz="1600" dirty="0">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68580" marR="68580" marT="0" marB="0"/>
                </a:tc>
                <a:tc hMerge="1">
                  <a:txBody>
                    <a:bodyPr/>
                    <a:lstStyle/>
                    <a:p>
                      <a:endParaRPr lang="fr-FR"/>
                    </a:p>
                  </a:txBody>
                  <a:tcPr/>
                </a:tc>
                <a:tc gridSpan="2">
                  <a:txBody>
                    <a:bodyPr/>
                    <a:lstStyle/>
                    <a:p>
                      <a:pPr algn="ctr">
                        <a:lnSpc>
                          <a:spcPct val="115000"/>
                        </a:lnSpc>
                        <a:spcAft>
                          <a:spcPts val="1000"/>
                        </a:spcAft>
                      </a:pPr>
                      <a:r>
                        <a:rPr lang="fr-FR" sz="1600" dirty="0">
                          <a:effectLst>
                            <a:outerShdw blurRad="38100" dist="38100" dir="2700000" algn="tl">
                              <a:srgbClr val="000000">
                                <a:alpha val="43137"/>
                              </a:srgbClr>
                            </a:outerShdw>
                          </a:effectLst>
                          <a:latin typeface="Times New Roman" pitchFamily="18" charset="0"/>
                          <a:cs typeface="Times New Roman" pitchFamily="18" charset="0"/>
                        </a:rPr>
                        <a:t>U</a:t>
                      </a: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réthane</a:t>
                      </a:r>
                      <a:endParaRPr lang="fr-FR" sz="1600" dirty="0">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68580" marR="68580" marT="0" marB="0"/>
                </a:tc>
                <a:tc hMerge="1">
                  <a:txBody>
                    <a:bodyPr/>
                    <a:lstStyle/>
                    <a:p>
                      <a:endParaRPr lang="fr-FR"/>
                    </a:p>
                  </a:txBody>
                  <a:tcPr/>
                </a:tc>
              </a:tr>
              <a:tr h="622942">
                <a:tc vMerge="1">
                  <a:txBody>
                    <a:bodyPr/>
                    <a:lstStyle/>
                    <a:p>
                      <a:endParaRPr lang="fr-FR"/>
                    </a:p>
                  </a:txBody>
                  <a:tcPr/>
                </a:tc>
                <a:tc>
                  <a:txBody>
                    <a:bodyPr/>
                    <a:lstStyle/>
                    <a:p>
                      <a:pPr algn="ctr">
                        <a:lnSpc>
                          <a:spcPct val="115000"/>
                        </a:lnSpc>
                        <a:spcAft>
                          <a:spcPts val="1000"/>
                        </a:spcAft>
                      </a:pPr>
                      <a:r>
                        <a:rPr lang="fr-FR" sz="1600" dirty="0">
                          <a:effectLst>
                            <a:outerShdw blurRad="38100" dist="38100" dir="2700000" algn="tl">
                              <a:srgbClr val="000000">
                                <a:alpha val="43137"/>
                              </a:srgbClr>
                            </a:outerShdw>
                          </a:effectLst>
                          <a:latin typeface="Times New Roman" pitchFamily="18" charset="0"/>
                          <a:cs typeface="Times New Roman" pitchFamily="18" charset="0"/>
                        </a:rPr>
                        <a:t>mg</a:t>
                      </a: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ctr">
                        <a:lnSpc>
                          <a:spcPct val="115000"/>
                        </a:lnSpc>
                        <a:spcAft>
                          <a:spcPts val="1000"/>
                        </a:spcAft>
                      </a:pP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kg</a:t>
                      </a:r>
                      <a:endParaRPr lang="fr-FR" sz="1600" dirty="0">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outerShdw blurRad="38100" dist="38100" dir="2700000" algn="tl">
                              <a:srgbClr val="000000">
                                <a:alpha val="43137"/>
                              </a:srgbClr>
                            </a:outerShdw>
                          </a:effectLst>
                          <a:latin typeface="Times New Roman" pitchFamily="18" charset="0"/>
                          <a:cs typeface="Times New Roman" pitchFamily="18" charset="0"/>
                        </a:rPr>
                        <a:t>Voie </a:t>
                      </a:r>
                      <a:r>
                        <a:rPr lang="fr-FR" sz="1300" dirty="0">
                          <a:effectLst>
                            <a:outerShdw blurRad="38100" dist="38100" dir="2700000" algn="tl">
                              <a:srgbClr val="000000">
                                <a:alpha val="43137"/>
                              </a:srgbClr>
                            </a:outerShdw>
                          </a:effectLst>
                          <a:latin typeface="Times New Roman" pitchFamily="18" charset="0"/>
                          <a:cs typeface="Times New Roman" pitchFamily="18" charset="0"/>
                        </a:rPr>
                        <a:t>fréquente</a:t>
                      </a:r>
                      <a:endParaRPr lang="fr-FR" sz="1300" dirty="0">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outerShdw blurRad="38100" dist="38100" dir="2700000" algn="tl">
                              <a:srgbClr val="000000">
                                <a:alpha val="43137"/>
                              </a:srgbClr>
                            </a:outerShdw>
                          </a:effectLst>
                          <a:latin typeface="Times New Roman" pitchFamily="18" charset="0"/>
                          <a:cs typeface="Times New Roman" pitchFamily="18" charset="0"/>
                        </a:rPr>
                        <a:t>mg</a:t>
                      </a: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ctr">
                        <a:lnSpc>
                          <a:spcPct val="115000"/>
                        </a:lnSpc>
                        <a:spcAft>
                          <a:spcPts val="1000"/>
                        </a:spcAft>
                      </a:pP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kg</a:t>
                      </a:r>
                      <a:endParaRPr lang="fr-FR" sz="1600" dirty="0">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outerShdw blurRad="38100" dist="38100" dir="2700000" algn="tl">
                              <a:srgbClr val="000000">
                                <a:alpha val="43137"/>
                              </a:srgbClr>
                            </a:outerShdw>
                          </a:effectLst>
                          <a:latin typeface="Times New Roman" pitchFamily="18" charset="0"/>
                          <a:cs typeface="Times New Roman" pitchFamily="18" charset="0"/>
                        </a:rPr>
                        <a:t>Voie </a:t>
                      </a:r>
                      <a:r>
                        <a:rPr lang="fr-FR" sz="1300" dirty="0">
                          <a:effectLst>
                            <a:outerShdw blurRad="38100" dist="38100" dir="2700000" algn="tl">
                              <a:srgbClr val="000000">
                                <a:alpha val="43137"/>
                              </a:srgbClr>
                            </a:outerShdw>
                          </a:effectLst>
                          <a:latin typeface="Times New Roman" pitchFamily="18" charset="0"/>
                          <a:cs typeface="Times New Roman" pitchFamily="18" charset="0"/>
                        </a:rPr>
                        <a:t>fréquente</a:t>
                      </a:r>
                      <a:endParaRPr lang="fr-FR" sz="1300" dirty="0">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outerShdw blurRad="38100" dist="38100" dir="2700000" algn="tl">
                              <a:srgbClr val="000000">
                                <a:alpha val="43137"/>
                              </a:srgbClr>
                            </a:outerShdw>
                          </a:effectLst>
                          <a:latin typeface="Times New Roman" pitchFamily="18" charset="0"/>
                          <a:cs typeface="Times New Roman" pitchFamily="18" charset="0"/>
                        </a:rPr>
                        <a:t>mg</a:t>
                      </a: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ctr">
                        <a:lnSpc>
                          <a:spcPct val="115000"/>
                        </a:lnSpc>
                        <a:spcAft>
                          <a:spcPts val="1000"/>
                        </a:spcAft>
                      </a:pP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kg</a:t>
                      </a:r>
                      <a:endParaRPr lang="fr-FR" sz="1600" dirty="0">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outerShdw blurRad="38100" dist="38100" dir="2700000" algn="tl">
                              <a:srgbClr val="000000">
                                <a:alpha val="43137"/>
                              </a:srgbClr>
                            </a:outerShdw>
                          </a:effectLst>
                          <a:latin typeface="Times New Roman" pitchFamily="18" charset="0"/>
                          <a:cs typeface="Times New Roman" pitchFamily="18" charset="0"/>
                        </a:rPr>
                        <a:t>Voie </a:t>
                      </a:r>
                      <a:r>
                        <a:rPr lang="fr-FR" sz="1300" dirty="0">
                          <a:effectLst>
                            <a:outerShdw blurRad="38100" dist="38100" dir="2700000" algn="tl">
                              <a:srgbClr val="000000">
                                <a:alpha val="43137"/>
                              </a:srgbClr>
                            </a:outerShdw>
                          </a:effectLst>
                          <a:latin typeface="Times New Roman" pitchFamily="18" charset="0"/>
                          <a:cs typeface="Times New Roman" pitchFamily="18" charset="0"/>
                        </a:rPr>
                        <a:t>fréquente</a:t>
                      </a:r>
                      <a:endParaRPr lang="fr-FR" sz="1300" dirty="0">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outerShdw blurRad="38100" dist="38100" dir="2700000" algn="tl">
                              <a:srgbClr val="000000">
                                <a:alpha val="43137"/>
                              </a:srgbClr>
                            </a:outerShdw>
                          </a:effectLst>
                          <a:latin typeface="Times New Roman" pitchFamily="18" charset="0"/>
                          <a:cs typeface="Times New Roman" pitchFamily="18" charset="0"/>
                        </a:rPr>
                        <a:t>mg</a:t>
                      </a: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ctr">
                        <a:lnSpc>
                          <a:spcPct val="115000"/>
                        </a:lnSpc>
                        <a:spcAft>
                          <a:spcPts val="1000"/>
                        </a:spcAft>
                      </a:pP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kg</a:t>
                      </a:r>
                      <a:endParaRPr lang="fr-FR" sz="1600" dirty="0">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outerShdw blurRad="38100" dist="38100" dir="2700000" algn="tl">
                              <a:srgbClr val="000000">
                                <a:alpha val="43137"/>
                              </a:srgbClr>
                            </a:outerShdw>
                          </a:effectLst>
                          <a:latin typeface="Times New Roman" pitchFamily="18" charset="0"/>
                          <a:cs typeface="Times New Roman" pitchFamily="18" charset="0"/>
                        </a:rPr>
                        <a:t>Voie </a:t>
                      </a:r>
                      <a:r>
                        <a:rPr lang="fr-FR" sz="1300" dirty="0">
                          <a:effectLst>
                            <a:outerShdw blurRad="38100" dist="38100" dir="2700000" algn="tl">
                              <a:srgbClr val="000000">
                                <a:alpha val="43137"/>
                              </a:srgbClr>
                            </a:outerShdw>
                          </a:effectLst>
                          <a:latin typeface="Times New Roman" pitchFamily="18" charset="0"/>
                          <a:cs typeface="Times New Roman" pitchFamily="18" charset="0"/>
                        </a:rPr>
                        <a:t>fréquente</a:t>
                      </a:r>
                      <a:endParaRPr lang="fr-FR" sz="1300" dirty="0">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outerShdw blurRad="38100" dist="38100" dir="2700000" algn="tl">
                              <a:srgbClr val="000000">
                                <a:alpha val="43137"/>
                              </a:srgbClr>
                            </a:outerShdw>
                          </a:effectLst>
                          <a:latin typeface="Times New Roman" pitchFamily="18" charset="0"/>
                          <a:cs typeface="Times New Roman" pitchFamily="18" charset="0"/>
                        </a:rPr>
                        <a:t>mg</a:t>
                      </a: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a:t>
                      </a:r>
                    </a:p>
                    <a:p>
                      <a:pPr algn="ctr">
                        <a:lnSpc>
                          <a:spcPct val="115000"/>
                        </a:lnSpc>
                        <a:spcAft>
                          <a:spcPts val="1000"/>
                        </a:spcAft>
                      </a:pP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kg</a:t>
                      </a:r>
                      <a:endParaRPr lang="fr-FR" sz="1600" dirty="0">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outerShdw blurRad="38100" dist="38100" dir="2700000" algn="tl">
                              <a:srgbClr val="000000">
                                <a:alpha val="43137"/>
                              </a:srgbClr>
                            </a:outerShdw>
                          </a:effectLst>
                          <a:latin typeface="Times New Roman" pitchFamily="18" charset="0"/>
                          <a:cs typeface="Times New Roman" pitchFamily="18" charset="0"/>
                        </a:rPr>
                        <a:t>Voie </a:t>
                      </a:r>
                      <a:r>
                        <a:rPr lang="fr-FR" sz="1300" dirty="0">
                          <a:effectLst>
                            <a:outerShdw blurRad="38100" dist="38100" dir="2700000" algn="tl">
                              <a:srgbClr val="000000">
                                <a:alpha val="43137"/>
                              </a:srgbClr>
                            </a:outerShdw>
                          </a:effectLst>
                          <a:latin typeface="Times New Roman" pitchFamily="18" charset="0"/>
                          <a:cs typeface="Times New Roman" pitchFamily="18" charset="0"/>
                        </a:rPr>
                        <a:t>fréquente</a:t>
                      </a:r>
                      <a:endParaRPr lang="fr-FR" sz="1300" dirty="0">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68580" marR="68580" marT="0" marB="0"/>
                </a:tc>
              </a:tr>
              <a:tr h="622942">
                <a:tc>
                  <a:txBody>
                    <a:bodyPr/>
                    <a:lstStyle/>
                    <a:p>
                      <a:pPr algn="ctr">
                        <a:lnSpc>
                          <a:spcPct val="115000"/>
                        </a:lnSpc>
                        <a:spcAft>
                          <a:spcPts val="1000"/>
                        </a:spcAft>
                      </a:pPr>
                      <a:r>
                        <a:rPr lang="fr-FR" sz="1600" dirty="0">
                          <a:effectLst>
                            <a:outerShdw blurRad="38100" dist="38100" dir="2700000" algn="tl">
                              <a:srgbClr val="000000">
                                <a:alpha val="43137"/>
                              </a:srgbClr>
                            </a:outerShdw>
                          </a:effectLst>
                          <a:latin typeface="Times New Roman" pitchFamily="18" charset="0"/>
                          <a:cs typeface="Times New Roman" pitchFamily="18" charset="0"/>
                        </a:rPr>
                        <a:t>Souris</a:t>
                      </a:r>
                      <a:endParaRPr lang="fr-FR" sz="1600" dirty="0">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latin typeface="Times New Roman" pitchFamily="18" charset="0"/>
                          <a:cs typeface="Times New Roman" pitchFamily="18" charset="0"/>
                        </a:rPr>
                        <a:t>35</a:t>
                      </a:r>
                    </a:p>
                    <a:p>
                      <a:pPr algn="ctr">
                        <a:lnSpc>
                          <a:spcPct val="115000"/>
                        </a:lnSpc>
                        <a:spcAft>
                          <a:spcPts val="1000"/>
                        </a:spcAft>
                      </a:pPr>
                      <a:r>
                        <a:rPr lang="fr-FR" sz="1600" dirty="0">
                          <a:effectLst/>
                          <a:latin typeface="Times New Roman" pitchFamily="18" charset="0"/>
                          <a:cs typeface="Times New Roman" pitchFamily="18" charset="0"/>
                        </a:rPr>
                        <a:t>50</a:t>
                      </a:r>
                      <a:endParaRPr lang="fr-F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a:effectLst/>
                          <a:latin typeface="Times New Roman" pitchFamily="18" charset="0"/>
                          <a:cs typeface="Times New Roman" pitchFamily="18" charset="0"/>
                        </a:rPr>
                        <a:t>IV</a:t>
                      </a:r>
                    </a:p>
                    <a:p>
                      <a:pPr algn="ctr">
                        <a:lnSpc>
                          <a:spcPct val="115000"/>
                        </a:lnSpc>
                        <a:spcAft>
                          <a:spcPts val="1000"/>
                        </a:spcAft>
                      </a:pPr>
                      <a:r>
                        <a:rPr lang="fr-FR" sz="1600">
                          <a:effectLst/>
                          <a:latin typeface="Times New Roman" pitchFamily="18" charset="0"/>
                          <a:cs typeface="Times New Roman" pitchFamily="18" charset="0"/>
                        </a:rPr>
                        <a:t>IP</a:t>
                      </a:r>
                      <a:endParaRPr lang="fr-FR" sz="16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latin typeface="Times New Roman" pitchFamily="18" charset="0"/>
                          <a:cs typeface="Times New Roman" pitchFamily="18" charset="0"/>
                        </a:rPr>
                        <a:t>25</a:t>
                      </a:r>
                    </a:p>
                    <a:p>
                      <a:pPr algn="ctr">
                        <a:lnSpc>
                          <a:spcPct val="115000"/>
                        </a:lnSpc>
                        <a:spcAft>
                          <a:spcPts val="1000"/>
                        </a:spcAft>
                      </a:pPr>
                      <a:r>
                        <a:rPr lang="fr-FR" sz="1600" dirty="0">
                          <a:effectLst/>
                          <a:latin typeface="Times New Roman" pitchFamily="18" charset="0"/>
                          <a:cs typeface="Times New Roman" pitchFamily="18" charset="0"/>
                        </a:rPr>
                        <a:t>50</a:t>
                      </a:r>
                      <a:endParaRPr lang="fr-F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latin typeface="Times New Roman" pitchFamily="18" charset="0"/>
                          <a:cs typeface="Times New Roman" pitchFamily="18" charset="0"/>
                        </a:rPr>
                        <a:t>IV</a:t>
                      </a:r>
                    </a:p>
                    <a:p>
                      <a:pPr algn="ctr">
                        <a:lnSpc>
                          <a:spcPct val="115000"/>
                        </a:lnSpc>
                        <a:spcAft>
                          <a:spcPts val="1000"/>
                        </a:spcAft>
                      </a:pPr>
                      <a:r>
                        <a:rPr lang="fr-FR" sz="1600" dirty="0">
                          <a:effectLst/>
                          <a:latin typeface="Times New Roman" pitchFamily="18" charset="0"/>
                          <a:cs typeface="Times New Roman" pitchFamily="18" charset="0"/>
                        </a:rPr>
                        <a:t>IP</a:t>
                      </a:r>
                      <a:endParaRPr lang="fr-F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latin typeface="Times New Roman" pitchFamily="18" charset="0"/>
                          <a:cs typeface="Times New Roman" pitchFamily="18" charset="0"/>
                        </a:rPr>
                        <a:t>22-44</a:t>
                      </a:r>
                      <a:endParaRPr lang="fr-F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latin typeface="Times New Roman" pitchFamily="18" charset="0"/>
                          <a:cs typeface="Times New Roman" pitchFamily="18" charset="0"/>
                        </a:rPr>
                        <a:t>IM</a:t>
                      </a:r>
                      <a:endParaRPr lang="fr-F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a:effectLst/>
                          <a:latin typeface="Times New Roman" pitchFamily="18" charset="0"/>
                          <a:cs typeface="Times New Roman" pitchFamily="18" charset="0"/>
                        </a:rPr>
                        <a:t>400</a:t>
                      </a:r>
                      <a:endParaRPr lang="fr-FR" sz="16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latin typeface="Times New Roman" pitchFamily="18" charset="0"/>
                          <a:cs typeface="Times New Roman" pitchFamily="18" charset="0"/>
                        </a:rPr>
                        <a:t>IP</a:t>
                      </a:r>
                      <a:endParaRPr lang="fr-F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endParaRPr lang="fr-FR" sz="16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endParaRPr lang="fr-FR" sz="1600">
                        <a:effectLst/>
                        <a:latin typeface="Times New Roman" pitchFamily="18" charset="0"/>
                        <a:ea typeface="Calibri"/>
                        <a:cs typeface="Times New Roman" pitchFamily="18" charset="0"/>
                      </a:endParaRPr>
                    </a:p>
                  </a:txBody>
                  <a:tcPr marL="68580" marR="68580" marT="0" marB="0"/>
                </a:tc>
              </a:tr>
              <a:tr h="622942">
                <a:tc>
                  <a:txBody>
                    <a:bodyPr/>
                    <a:lstStyle/>
                    <a:p>
                      <a:pPr algn="ctr">
                        <a:lnSpc>
                          <a:spcPct val="115000"/>
                        </a:lnSpc>
                        <a:spcAft>
                          <a:spcPts val="1000"/>
                        </a:spcAft>
                      </a:pPr>
                      <a:r>
                        <a:rPr lang="fr-FR" sz="1600" dirty="0">
                          <a:effectLst>
                            <a:outerShdw blurRad="38100" dist="38100" dir="2700000" algn="tl">
                              <a:srgbClr val="000000">
                                <a:alpha val="43137"/>
                              </a:srgbClr>
                            </a:outerShdw>
                          </a:effectLst>
                          <a:latin typeface="Times New Roman" pitchFamily="18" charset="0"/>
                          <a:cs typeface="Times New Roman" pitchFamily="18" charset="0"/>
                        </a:rPr>
                        <a:t>R</a:t>
                      </a: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at</a:t>
                      </a:r>
                      <a:endParaRPr lang="fr-FR" sz="1600" dirty="0">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latin typeface="Times New Roman" pitchFamily="18" charset="0"/>
                          <a:cs typeface="Times New Roman" pitchFamily="18" charset="0"/>
                        </a:rPr>
                        <a:t>25</a:t>
                      </a:r>
                    </a:p>
                    <a:p>
                      <a:pPr algn="ctr">
                        <a:lnSpc>
                          <a:spcPct val="115000"/>
                        </a:lnSpc>
                        <a:spcAft>
                          <a:spcPts val="1000"/>
                        </a:spcAft>
                      </a:pPr>
                      <a:r>
                        <a:rPr lang="fr-FR" sz="1600" dirty="0">
                          <a:effectLst/>
                          <a:latin typeface="Times New Roman" pitchFamily="18" charset="0"/>
                          <a:cs typeface="Times New Roman" pitchFamily="18" charset="0"/>
                        </a:rPr>
                        <a:t>50</a:t>
                      </a:r>
                      <a:endParaRPr lang="fr-F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a:effectLst/>
                          <a:latin typeface="Times New Roman" pitchFamily="18" charset="0"/>
                          <a:cs typeface="Times New Roman" pitchFamily="18" charset="0"/>
                        </a:rPr>
                        <a:t>IV</a:t>
                      </a:r>
                    </a:p>
                    <a:p>
                      <a:pPr algn="ctr">
                        <a:lnSpc>
                          <a:spcPct val="115000"/>
                        </a:lnSpc>
                        <a:spcAft>
                          <a:spcPts val="1000"/>
                        </a:spcAft>
                      </a:pPr>
                      <a:r>
                        <a:rPr lang="fr-FR" sz="1600">
                          <a:effectLst/>
                          <a:latin typeface="Times New Roman" pitchFamily="18" charset="0"/>
                          <a:cs typeface="Times New Roman" pitchFamily="18" charset="0"/>
                        </a:rPr>
                        <a:t>IP</a:t>
                      </a:r>
                      <a:endParaRPr lang="fr-FR" sz="16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a:effectLst/>
                          <a:latin typeface="Times New Roman" pitchFamily="18" charset="0"/>
                          <a:cs typeface="Times New Roman" pitchFamily="18" charset="0"/>
                        </a:rPr>
                        <a:t>20</a:t>
                      </a:r>
                    </a:p>
                    <a:p>
                      <a:pPr algn="ctr">
                        <a:lnSpc>
                          <a:spcPct val="115000"/>
                        </a:lnSpc>
                        <a:spcAft>
                          <a:spcPts val="1000"/>
                        </a:spcAft>
                      </a:pPr>
                      <a:r>
                        <a:rPr lang="fr-FR" sz="1600">
                          <a:effectLst/>
                          <a:latin typeface="Times New Roman" pitchFamily="18" charset="0"/>
                          <a:cs typeface="Times New Roman" pitchFamily="18" charset="0"/>
                        </a:rPr>
                        <a:t>40</a:t>
                      </a:r>
                      <a:endParaRPr lang="fr-FR" sz="16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a:effectLst/>
                          <a:latin typeface="Times New Roman" pitchFamily="18" charset="0"/>
                          <a:cs typeface="Times New Roman" pitchFamily="18" charset="0"/>
                        </a:rPr>
                        <a:t>IV</a:t>
                      </a:r>
                    </a:p>
                    <a:p>
                      <a:pPr algn="ctr">
                        <a:lnSpc>
                          <a:spcPct val="115000"/>
                        </a:lnSpc>
                        <a:spcAft>
                          <a:spcPts val="1000"/>
                        </a:spcAft>
                      </a:pPr>
                      <a:r>
                        <a:rPr lang="fr-FR" sz="1600">
                          <a:effectLst/>
                          <a:latin typeface="Times New Roman" pitchFamily="18" charset="0"/>
                          <a:cs typeface="Times New Roman" pitchFamily="18" charset="0"/>
                        </a:rPr>
                        <a:t>IP</a:t>
                      </a:r>
                      <a:endParaRPr lang="fr-FR" sz="16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latin typeface="Times New Roman" pitchFamily="18" charset="0"/>
                          <a:cs typeface="Times New Roman" pitchFamily="18" charset="0"/>
                        </a:rPr>
                        <a:t>22-44</a:t>
                      </a:r>
                      <a:endParaRPr lang="fr-F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latin typeface="Times New Roman" pitchFamily="18" charset="0"/>
                          <a:cs typeface="Times New Roman" pitchFamily="18" charset="0"/>
                        </a:rPr>
                        <a:t>IM</a:t>
                      </a:r>
                      <a:endParaRPr lang="fr-F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latin typeface="Times New Roman" pitchFamily="18" charset="0"/>
                          <a:cs typeface="Times New Roman" pitchFamily="18" charset="0"/>
                        </a:rPr>
                        <a:t>300</a:t>
                      </a:r>
                      <a:endParaRPr lang="fr-F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latin typeface="Times New Roman" pitchFamily="18" charset="0"/>
                          <a:cs typeface="Times New Roman" pitchFamily="18" charset="0"/>
                        </a:rPr>
                        <a:t>IP</a:t>
                      </a:r>
                      <a:endParaRPr lang="fr-F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a:effectLst/>
                          <a:latin typeface="Times New Roman" pitchFamily="18" charset="0"/>
                          <a:cs typeface="Times New Roman" pitchFamily="18" charset="0"/>
                        </a:rPr>
                        <a:t>0.75</a:t>
                      </a:r>
                      <a:endParaRPr lang="fr-FR" sz="16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a:effectLst/>
                          <a:latin typeface="Times New Roman" pitchFamily="18" charset="0"/>
                          <a:cs typeface="Times New Roman" pitchFamily="18" charset="0"/>
                        </a:rPr>
                        <a:t>IP</a:t>
                      </a:r>
                      <a:endParaRPr lang="fr-FR" sz="1600">
                        <a:effectLst/>
                        <a:latin typeface="Times New Roman" pitchFamily="18" charset="0"/>
                        <a:ea typeface="Calibri"/>
                        <a:cs typeface="Times New Roman" pitchFamily="18" charset="0"/>
                      </a:endParaRPr>
                    </a:p>
                  </a:txBody>
                  <a:tcPr marL="68580" marR="68580" marT="0" marB="0"/>
                </a:tc>
              </a:tr>
              <a:tr h="622942">
                <a:tc>
                  <a:txBody>
                    <a:bodyPr/>
                    <a:lstStyle/>
                    <a:p>
                      <a:pPr algn="ctr">
                        <a:lnSpc>
                          <a:spcPct val="115000"/>
                        </a:lnSpc>
                        <a:spcAft>
                          <a:spcPts val="1000"/>
                        </a:spcAft>
                      </a:pP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Cobaye</a:t>
                      </a:r>
                      <a:endParaRPr lang="fr-FR" sz="1600" dirty="0">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a:effectLst/>
                          <a:latin typeface="Times New Roman" pitchFamily="18" charset="0"/>
                          <a:cs typeface="Times New Roman" pitchFamily="18" charset="0"/>
                        </a:rPr>
                        <a:t>30</a:t>
                      </a:r>
                    </a:p>
                    <a:p>
                      <a:pPr algn="ctr">
                        <a:lnSpc>
                          <a:spcPct val="115000"/>
                        </a:lnSpc>
                        <a:spcAft>
                          <a:spcPts val="1000"/>
                        </a:spcAft>
                      </a:pPr>
                      <a:r>
                        <a:rPr lang="fr-FR" sz="1600">
                          <a:effectLst/>
                          <a:latin typeface="Times New Roman" pitchFamily="18" charset="0"/>
                          <a:cs typeface="Times New Roman" pitchFamily="18" charset="0"/>
                        </a:rPr>
                        <a:t>40</a:t>
                      </a:r>
                      <a:endParaRPr lang="fr-FR" sz="16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a:effectLst/>
                          <a:latin typeface="Times New Roman" pitchFamily="18" charset="0"/>
                          <a:cs typeface="Times New Roman" pitchFamily="18" charset="0"/>
                        </a:rPr>
                        <a:t>IV</a:t>
                      </a:r>
                    </a:p>
                    <a:p>
                      <a:pPr algn="ctr">
                        <a:lnSpc>
                          <a:spcPct val="115000"/>
                        </a:lnSpc>
                        <a:spcAft>
                          <a:spcPts val="1000"/>
                        </a:spcAft>
                      </a:pPr>
                      <a:r>
                        <a:rPr lang="fr-FR" sz="1600">
                          <a:effectLst/>
                          <a:latin typeface="Times New Roman" pitchFamily="18" charset="0"/>
                          <a:cs typeface="Times New Roman" pitchFamily="18" charset="0"/>
                        </a:rPr>
                        <a:t>IP</a:t>
                      </a:r>
                      <a:endParaRPr lang="fr-FR" sz="16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a:effectLst/>
                          <a:latin typeface="Times New Roman" pitchFamily="18" charset="0"/>
                          <a:cs typeface="Times New Roman" pitchFamily="18" charset="0"/>
                        </a:rPr>
                        <a:t>20</a:t>
                      </a:r>
                    </a:p>
                    <a:p>
                      <a:pPr algn="ctr">
                        <a:lnSpc>
                          <a:spcPct val="115000"/>
                        </a:lnSpc>
                        <a:spcAft>
                          <a:spcPts val="1000"/>
                        </a:spcAft>
                      </a:pPr>
                      <a:r>
                        <a:rPr lang="fr-FR" sz="1600">
                          <a:effectLst/>
                          <a:latin typeface="Times New Roman" pitchFamily="18" charset="0"/>
                          <a:cs typeface="Times New Roman" pitchFamily="18" charset="0"/>
                        </a:rPr>
                        <a:t>55</a:t>
                      </a:r>
                      <a:endParaRPr lang="fr-FR" sz="16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a:effectLst/>
                          <a:latin typeface="Times New Roman" pitchFamily="18" charset="0"/>
                          <a:cs typeface="Times New Roman" pitchFamily="18" charset="0"/>
                        </a:rPr>
                        <a:t>IV</a:t>
                      </a:r>
                    </a:p>
                    <a:p>
                      <a:pPr algn="ctr">
                        <a:lnSpc>
                          <a:spcPct val="115000"/>
                        </a:lnSpc>
                        <a:spcAft>
                          <a:spcPts val="1000"/>
                        </a:spcAft>
                      </a:pPr>
                      <a:r>
                        <a:rPr lang="fr-FR" sz="1600">
                          <a:effectLst/>
                          <a:latin typeface="Times New Roman" pitchFamily="18" charset="0"/>
                          <a:cs typeface="Times New Roman" pitchFamily="18" charset="0"/>
                        </a:rPr>
                        <a:t>IP</a:t>
                      </a:r>
                      <a:endParaRPr lang="fr-FR" sz="16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a:effectLst/>
                          <a:latin typeface="Times New Roman" pitchFamily="18" charset="0"/>
                          <a:cs typeface="Times New Roman" pitchFamily="18" charset="0"/>
                        </a:rPr>
                        <a:t>22-44</a:t>
                      </a:r>
                      <a:endParaRPr lang="fr-FR" sz="16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latin typeface="Times New Roman" pitchFamily="18" charset="0"/>
                          <a:cs typeface="Times New Roman" pitchFamily="18" charset="0"/>
                        </a:rPr>
                        <a:t>IM</a:t>
                      </a:r>
                      <a:endParaRPr lang="fr-F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latin typeface="Times New Roman" pitchFamily="18" charset="0"/>
                          <a:cs typeface="Times New Roman" pitchFamily="18" charset="0"/>
                        </a:rPr>
                        <a:t>200-300</a:t>
                      </a:r>
                      <a:endParaRPr lang="fr-F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latin typeface="Times New Roman" pitchFamily="18" charset="0"/>
                          <a:cs typeface="Times New Roman" pitchFamily="18" charset="0"/>
                        </a:rPr>
                        <a:t>IP</a:t>
                      </a:r>
                      <a:endParaRPr lang="fr-F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latin typeface="Times New Roman" pitchFamily="18" charset="0"/>
                          <a:cs typeface="Times New Roman" pitchFamily="18" charset="0"/>
                        </a:rPr>
                        <a:t>1.5</a:t>
                      </a:r>
                      <a:endParaRPr lang="fr-F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latin typeface="Times New Roman" pitchFamily="18" charset="0"/>
                          <a:cs typeface="Times New Roman" pitchFamily="18" charset="0"/>
                        </a:rPr>
                        <a:t>IP</a:t>
                      </a:r>
                      <a:endParaRPr lang="fr-FR" sz="1600" dirty="0">
                        <a:effectLst/>
                        <a:latin typeface="Times New Roman" pitchFamily="18" charset="0"/>
                        <a:ea typeface="Calibri"/>
                        <a:cs typeface="Times New Roman" pitchFamily="18" charset="0"/>
                      </a:endParaRPr>
                    </a:p>
                  </a:txBody>
                  <a:tcPr marL="68580" marR="68580" marT="0" marB="0"/>
                </a:tc>
              </a:tr>
              <a:tr h="641201">
                <a:tc>
                  <a:txBody>
                    <a:bodyPr/>
                    <a:lstStyle/>
                    <a:p>
                      <a:pPr algn="ctr">
                        <a:lnSpc>
                          <a:spcPct val="115000"/>
                        </a:lnSpc>
                        <a:spcAft>
                          <a:spcPts val="1000"/>
                        </a:spcAft>
                      </a:pP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Lapin</a:t>
                      </a:r>
                      <a:endParaRPr lang="fr-FR" sz="1600" dirty="0">
                        <a:effectLst>
                          <a:outerShdw blurRad="38100" dist="38100" dir="2700000" algn="tl">
                            <a:srgbClr val="000000">
                              <a:alpha val="43137"/>
                            </a:srgbClr>
                          </a:outerShdw>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a:effectLst/>
                          <a:latin typeface="Times New Roman" pitchFamily="18" charset="0"/>
                          <a:cs typeface="Times New Roman" pitchFamily="18" charset="0"/>
                        </a:rPr>
                        <a:t>30</a:t>
                      </a:r>
                    </a:p>
                    <a:p>
                      <a:pPr algn="ctr">
                        <a:lnSpc>
                          <a:spcPct val="115000"/>
                        </a:lnSpc>
                        <a:spcAft>
                          <a:spcPts val="1000"/>
                        </a:spcAft>
                      </a:pPr>
                      <a:r>
                        <a:rPr lang="fr-FR" sz="1600">
                          <a:effectLst/>
                          <a:latin typeface="Times New Roman" pitchFamily="18" charset="0"/>
                          <a:cs typeface="Times New Roman" pitchFamily="18" charset="0"/>
                        </a:rPr>
                        <a:t>40</a:t>
                      </a:r>
                      <a:endParaRPr lang="fr-FR" sz="16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a:effectLst/>
                          <a:latin typeface="Times New Roman" pitchFamily="18" charset="0"/>
                          <a:cs typeface="Times New Roman" pitchFamily="18" charset="0"/>
                        </a:rPr>
                        <a:t>IV</a:t>
                      </a:r>
                    </a:p>
                    <a:p>
                      <a:pPr algn="ctr">
                        <a:lnSpc>
                          <a:spcPct val="115000"/>
                        </a:lnSpc>
                        <a:spcAft>
                          <a:spcPts val="1000"/>
                        </a:spcAft>
                      </a:pPr>
                      <a:r>
                        <a:rPr lang="fr-FR" sz="1600">
                          <a:effectLst/>
                          <a:latin typeface="Times New Roman" pitchFamily="18" charset="0"/>
                          <a:cs typeface="Times New Roman" pitchFamily="18" charset="0"/>
                        </a:rPr>
                        <a:t>IP</a:t>
                      </a:r>
                      <a:endParaRPr lang="fr-FR" sz="16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a:effectLst/>
                          <a:latin typeface="Times New Roman" pitchFamily="18" charset="0"/>
                          <a:cs typeface="Times New Roman" pitchFamily="18" charset="0"/>
                        </a:rPr>
                        <a:t>20</a:t>
                      </a:r>
                      <a:endParaRPr lang="fr-FR" sz="16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latin typeface="Times New Roman" pitchFamily="18" charset="0"/>
                          <a:cs typeface="Times New Roman" pitchFamily="18" charset="0"/>
                        </a:rPr>
                        <a:t>IV</a:t>
                      </a:r>
                      <a:endParaRPr lang="fr-F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a:effectLst/>
                          <a:latin typeface="Times New Roman" pitchFamily="18" charset="0"/>
                          <a:cs typeface="Times New Roman" pitchFamily="18" charset="0"/>
                        </a:rPr>
                        <a:t>22-44</a:t>
                      </a:r>
                      <a:endParaRPr lang="fr-FR" sz="16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a:effectLst/>
                          <a:latin typeface="Times New Roman" pitchFamily="18" charset="0"/>
                          <a:cs typeface="Times New Roman" pitchFamily="18" charset="0"/>
                        </a:rPr>
                        <a:t>IM</a:t>
                      </a:r>
                      <a:endParaRPr lang="fr-FR" sz="16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endParaRPr lang="fr-FR" sz="16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endParaRPr lang="fr-FR" sz="16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latin typeface="Times New Roman" pitchFamily="18" charset="0"/>
                          <a:cs typeface="Times New Roman" pitchFamily="18" charset="0"/>
                        </a:rPr>
                        <a:t>1.0</a:t>
                      </a:r>
                      <a:endParaRPr lang="fr-F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1000"/>
                        </a:spcAft>
                      </a:pPr>
                      <a:r>
                        <a:rPr lang="fr-FR" sz="1600" dirty="0">
                          <a:effectLst/>
                          <a:latin typeface="Times New Roman" pitchFamily="18" charset="0"/>
                          <a:cs typeface="Times New Roman" pitchFamily="18" charset="0"/>
                        </a:rPr>
                        <a:t>IV/IP</a:t>
                      </a:r>
                      <a:endParaRPr lang="fr-FR" sz="1600" dirty="0">
                        <a:effectLst/>
                        <a:latin typeface="Times New Roman" pitchFamily="18" charset="0"/>
                        <a:ea typeface="Calibri"/>
                        <a:cs typeface="Times New Roman" pitchFamily="18" charset="0"/>
                      </a:endParaRPr>
                    </a:p>
                  </a:txBody>
                  <a:tcPr marL="68580" marR="68580" marT="0" marB="0"/>
                </a:tc>
              </a:tr>
            </a:tbl>
          </a:graphicData>
        </a:graphic>
      </p:graphicFrame>
      <p:sp>
        <p:nvSpPr>
          <p:cNvPr id="11" name="Rectangle 5"/>
          <p:cNvSpPr>
            <a:spLocks noChangeArrowheads="1"/>
          </p:cNvSpPr>
          <p:nvPr/>
        </p:nvSpPr>
        <p:spPr bwMode="auto">
          <a:xfrm>
            <a:off x="857224" y="5929330"/>
            <a:ext cx="7500937" cy="461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r>
              <a:rPr lang="fr-FR" sz="2400" dirty="0">
                <a:latin typeface="Times New Roman" pitchFamily="18" charset="0"/>
                <a:cs typeface="Times New Roman" pitchFamily="18" charset="0"/>
              </a:rPr>
              <a:t>Tableau </a:t>
            </a:r>
            <a:r>
              <a:rPr lang="fr-FR" sz="2400" dirty="0" smtClean="0">
                <a:latin typeface="Times New Roman" pitchFamily="18" charset="0"/>
                <a:cs typeface="Times New Roman" pitchFamily="18" charset="0"/>
              </a:rPr>
              <a:t>VIII</a:t>
            </a:r>
            <a:r>
              <a:rPr lang="fr-FR" sz="2400" dirty="0">
                <a:latin typeface="Times New Roman" pitchFamily="18" charset="0"/>
                <a:cs typeface="Times New Roman" pitchFamily="18" charset="0"/>
              </a:rPr>
              <a:t> : doses des différents anesthésiques</a:t>
            </a:r>
          </a:p>
        </p:txBody>
      </p:sp>
      <p:sp>
        <p:nvSpPr>
          <p:cNvPr id="12" name="Titre 1"/>
          <p:cNvSpPr txBox="1">
            <a:spLocks/>
          </p:cNvSpPr>
          <p:nvPr/>
        </p:nvSpPr>
        <p:spPr>
          <a:xfrm>
            <a:off x="3929058" y="647712"/>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13"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90322" y="0"/>
          <a:ext cx="8229600" cy="7858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7" dur="500"/>
                                        <p:tgtEl>
                                          <p:spTgt spid="3">
                                            <p:txEl>
                                              <p:pRg st="0" end="0"/>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3" dur="500"/>
                                        <p:tgtEl>
                                          <p:spTgt spid="3">
                                            <p:txEl>
                                              <p:pRg st="1" end="1"/>
                                            </p:txEl>
                                          </p:spTgt>
                                        </p:tgtEl>
                                        <p:attrNameLst>
                                          <p:attrName>ppt_y</p:attrName>
                                        </p:attrNameLst>
                                      </p:cBhvr>
                                      <p:tavLst>
                                        <p:tav tm="0">
                                          <p:val>
                                            <p:strVal val="ppt_y"/>
                                          </p:val>
                                        </p:tav>
                                        <p:tav tm="100000">
                                          <p:val>
                                            <p:strVal val="1+ppt_h/2"/>
                                          </p:val>
                                        </p:tav>
                                      </p:tavLst>
                                    </p:anim>
                                    <p:set>
                                      <p:cBhvr>
                                        <p:cTn id="3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9" dur="500"/>
                                        <p:tgtEl>
                                          <p:spTgt spid="3">
                                            <p:txEl>
                                              <p:pRg st="2" end="2"/>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5" dur="500"/>
                                        <p:tgtEl>
                                          <p:spTgt spid="3">
                                            <p:txEl>
                                              <p:pRg st="3" end="3"/>
                                            </p:txEl>
                                          </p:spTgt>
                                        </p:tgtEl>
                                        <p:attrNameLst>
                                          <p:attrName>ppt_y</p:attrName>
                                        </p:attrNameLst>
                                      </p:cBhvr>
                                      <p:tavLst>
                                        <p:tav tm="0">
                                          <p:val>
                                            <p:strVal val="ppt_y"/>
                                          </p:val>
                                        </p:tav>
                                        <p:tav tm="100000">
                                          <p:val>
                                            <p:strVal val="1+ppt_h/2"/>
                                          </p:val>
                                        </p:tav>
                                      </p:tavLst>
                                    </p:anim>
                                    <p:set>
                                      <p:cBhvr>
                                        <p:cTn id="46"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ox(in)">
                                      <p:cBhvr>
                                        <p:cTn id="51" dur="500"/>
                                        <p:tgtEl>
                                          <p:spTgt spid="10"/>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ox(in)">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2071678"/>
            <a:ext cx="8786874" cy="2928934"/>
          </a:xfrm>
        </p:spPr>
        <p:txBody>
          <a:bodyPr>
            <a:normAutofit fontScale="77500" lnSpcReduction="20000"/>
          </a:bodyPr>
          <a:lstStyle/>
          <a:p>
            <a:pPr>
              <a:buFont typeface="Wingdings" pitchFamily="2" charset="2"/>
              <a:buChar char="v"/>
            </a:pPr>
            <a:r>
              <a:rPr lang="fr-FR" sz="2800" b="1" dirty="0" smtClean="0">
                <a:latin typeface="Times New Roman" pitchFamily="18" charset="0"/>
                <a:cs typeface="Times New Roman" pitchFamily="18" charset="0"/>
              </a:rPr>
              <a:t>Evaluation de l’anesthésie:</a:t>
            </a:r>
          </a:p>
          <a:p>
            <a:pPr algn="just" eaLnBrk="1" hangingPunct="1">
              <a:buFont typeface="Wingdings 2" pitchFamily="18" charset="2"/>
              <a:buNone/>
            </a:pPr>
            <a:r>
              <a:rPr lang="fr-FR" sz="2800" dirty="0" smtClean="0">
                <a:latin typeface="Times New Roman" pitchFamily="18" charset="0"/>
                <a:cs typeface="Times New Roman" pitchFamily="18" charset="0"/>
              </a:rPr>
              <a:t>  On évalue la profondeur de l’anesthésie à l’aide des réflexes bien que leur intensité puisse varier selon la nature de l’anesthésique employé :</a:t>
            </a:r>
          </a:p>
          <a:p>
            <a:pPr algn="just" eaLnBrk="1" hangingPunct="1">
              <a:buFont typeface="Wingdings 2" pitchFamily="18" charset="2"/>
              <a:buNone/>
            </a:pPr>
            <a:endParaRPr lang="fr-FR" sz="2800" dirty="0" smtClean="0">
              <a:latin typeface="Times New Roman" pitchFamily="18" charset="0"/>
              <a:cs typeface="Times New Roman" pitchFamily="18" charset="0"/>
            </a:endParaRPr>
          </a:p>
          <a:p>
            <a:pPr algn="just" eaLnBrk="1" hangingPunct="1"/>
            <a:r>
              <a:rPr lang="fr-FR" sz="2800" dirty="0" smtClean="0">
                <a:latin typeface="Times New Roman" pitchFamily="18" charset="0"/>
                <a:cs typeface="Times New Roman" pitchFamily="18" charset="0"/>
              </a:rPr>
              <a:t>Réflexe pupillaire : si l’on dirige un faisceau lumineux vers l’œil, la pupille se contracte.</a:t>
            </a:r>
          </a:p>
          <a:p>
            <a:pPr algn="just" eaLnBrk="1" hangingPunct="1"/>
            <a:r>
              <a:rPr lang="fr-FR" sz="2800" dirty="0" smtClean="0">
                <a:latin typeface="Times New Roman" pitchFamily="18" charset="0"/>
                <a:cs typeface="Times New Roman" pitchFamily="18" charset="0"/>
              </a:rPr>
              <a:t>Réflexe </a:t>
            </a:r>
            <a:r>
              <a:rPr lang="fr-FR" sz="2800" dirty="0" err="1" smtClean="0">
                <a:latin typeface="Times New Roman" pitchFamily="18" charset="0"/>
                <a:cs typeface="Times New Roman" pitchFamily="18" charset="0"/>
              </a:rPr>
              <a:t>optico</a:t>
            </a:r>
            <a:r>
              <a:rPr lang="fr-FR" sz="2800" dirty="0" smtClean="0">
                <a:latin typeface="Times New Roman" pitchFamily="18" charset="0"/>
                <a:cs typeface="Times New Roman" pitchFamily="18" charset="0"/>
              </a:rPr>
              <a:t>-palpébral : si l’on touche le coin de l’œil de l’animal, il se ferme.</a:t>
            </a:r>
          </a:p>
          <a:p>
            <a:pPr algn="just" eaLnBrk="1" hangingPunct="1"/>
            <a:r>
              <a:rPr lang="fr-FR" sz="2800" dirty="0" smtClean="0">
                <a:latin typeface="Times New Roman" pitchFamily="18" charset="0"/>
                <a:cs typeface="Times New Roman" pitchFamily="18" charset="0"/>
              </a:rPr>
              <a:t>Réflexe cornéen : si l’on touche la cornée, l’animal cligne l’œil.</a:t>
            </a:r>
          </a:p>
          <a:p>
            <a:pPr>
              <a:buNone/>
            </a:pPr>
            <a:endParaRPr lang="fr-FR" sz="2800" b="1"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1"/>
          </p:nvPr>
        </p:nvSpPr>
        <p:spPr/>
        <p:txBody>
          <a:bodyPr/>
          <a:lstStyle/>
          <a:p>
            <a:pPr>
              <a:defRPr/>
            </a:pPr>
            <a:fld id="{308CB7FC-EC2D-49F1-BD3D-F09AA393ADAD}" type="slidenum">
              <a:rPr lang="fr-FR" smtClean="0"/>
              <a:pPr>
                <a:defRPr/>
              </a:pPr>
              <a:t>67</a:t>
            </a:fld>
            <a:endParaRPr lang="fr-FR"/>
          </a:p>
        </p:txBody>
      </p:sp>
      <p:grpSp>
        <p:nvGrpSpPr>
          <p:cNvPr id="7" name="Groupe 6"/>
          <p:cNvGrpSpPr/>
          <p:nvPr/>
        </p:nvGrpSpPr>
        <p:grpSpPr>
          <a:xfrm>
            <a:off x="1464090" y="1214422"/>
            <a:ext cx="6215820" cy="661513"/>
            <a:chOff x="1856673" y="3013560"/>
            <a:chExt cx="6215820" cy="661513"/>
          </a:xfrm>
        </p:grpSpPr>
        <p:sp>
          <p:nvSpPr>
            <p:cNvPr id="8" name="Rectangle à coins arrondis 7"/>
            <p:cNvSpPr/>
            <p:nvPr/>
          </p:nvSpPr>
          <p:spPr>
            <a:xfrm>
              <a:off x="1856673" y="3013560"/>
              <a:ext cx="6215820" cy="661513"/>
            </a:xfrm>
            <a:prstGeom prst="roundRect">
              <a:avLst>
                <a:gd name="adj" fmla="val 10000"/>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9" name="Rectangle 8"/>
            <p:cNvSpPr/>
            <p:nvPr/>
          </p:nvSpPr>
          <p:spPr>
            <a:xfrm>
              <a:off x="1876048" y="303293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fr-FR" sz="2000" b="1" kern="1200" dirty="0" smtClean="0"/>
            </a:p>
            <a:p>
              <a:pPr lvl="0" algn="ctr" defTabSz="889000">
                <a:lnSpc>
                  <a:spcPct val="90000"/>
                </a:lnSpc>
                <a:spcBef>
                  <a:spcPct val="0"/>
                </a:spcBef>
                <a:spcAft>
                  <a:spcPct val="35000"/>
                </a:spcAft>
              </a:pPr>
              <a:r>
                <a:rPr lang="fr-FR" sz="2000" b="1" kern="1200" dirty="0" smtClean="0"/>
                <a:t>Sédation – Analgésie – Anesthésie</a:t>
              </a:r>
            </a:p>
            <a:p>
              <a:pPr lvl="0" algn="ctr" defTabSz="889000">
                <a:lnSpc>
                  <a:spcPct val="90000"/>
                </a:lnSpc>
                <a:spcBef>
                  <a:spcPct val="0"/>
                </a:spcBef>
                <a:spcAft>
                  <a:spcPct val="35000"/>
                </a:spcAft>
              </a:pPr>
              <a:endParaRPr lang="fr-FR" sz="2000" kern="1200" dirty="0"/>
            </a:p>
          </p:txBody>
        </p:sp>
      </p:grpSp>
      <p:sp>
        <p:nvSpPr>
          <p:cNvPr id="10" name="Titre 1"/>
          <p:cNvSpPr txBox="1">
            <a:spLocks/>
          </p:cNvSpPr>
          <p:nvPr/>
        </p:nvSpPr>
        <p:spPr>
          <a:xfrm>
            <a:off x="3929058" y="647712"/>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11"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90322" y="0"/>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643182"/>
            <a:ext cx="8715436" cy="4214818"/>
          </a:xfrm>
        </p:spPr>
        <p:txBody>
          <a:bodyPr>
            <a:normAutofit fontScale="92500" lnSpcReduction="20000"/>
          </a:bodyPr>
          <a:lstStyle/>
          <a:p>
            <a:pPr algn="just" eaLnBrk="1" hangingPunct="1"/>
            <a:r>
              <a:rPr lang="fr-FR" sz="2800" dirty="0" smtClean="0">
                <a:latin typeface="Times New Roman" pitchFamily="18" charset="0"/>
                <a:cs typeface="Times New Roman" pitchFamily="18" charset="0"/>
              </a:rPr>
              <a:t>Réflexe de retrait : si l’on tire doucement sur un membre et qu’on pince un doigt, l’animal retire le membre.</a:t>
            </a:r>
          </a:p>
          <a:p>
            <a:pPr algn="just" eaLnBrk="1" hangingPunct="1">
              <a:buNone/>
            </a:pPr>
            <a:endParaRPr lang="fr-FR" sz="2800" dirty="0" smtClean="0">
              <a:latin typeface="Times New Roman" pitchFamily="18" charset="0"/>
              <a:cs typeface="Times New Roman" pitchFamily="18" charset="0"/>
            </a:endParaRPr>
          </a:p>
          <a:p>
            <a:pPr algn="just" eaLnBrk="1" hangingPunct="1"/>
            <a:r>
              <a:rPr lang="fr-FR" sz="2800" dirty="0" smtClean="0">
                <a:latin typeface="Times New Roman" pitchFamily="18" charset="0"/>
                <a:cs typeface="Times New Roman" pitchFamily="18" charset="0"/>
              </a:rPr>
              <a:t>Le tonus musculaire : décroit après être passé par un maximum puis il diminue. Le tonus de la mâchoire est un bon indicateur du tonus musculaire.</a:t>
            </a:r>
          </a:p>
          <a:p>
            <a:pPr algn="just" eaLnBrk="1" hangingPunct="1">
              <a:buNone/>
            </a:pPr>
            <a:endParaRPr lang="fr-FR" sz="2800" dirty="0" smtClean="0">
              <a:latin typeface="Times New Roman" pitchFamily="18" charset="0"/>
              <a:cs typeface="Times New Roman" pitchFamily="18" charset="0"/>
            </a:endParaRPr>
          </a:p>
          <a:p>
            <a:pPr algn="just" eaLnBrk="1" hangingPunct="1"/>
            <a:r>
              <a:rPr lang="fr-FR" sz="2800" dirty="0" smtClean="0">
                <a:latin typeface="Times New Roman" pitchFamily="18" charset="0"/>
                <a:cs typeface="Times New Roman" pitchFamily="18" charset="0"/>
              </a:rPr>
              <a:t>La température corporelle : doit être mesurée et des dispositions doivent être prises, pour empêcher le refroidissement qui accompagne habituellement l’anesthésie, surtout chez les petits animaux</a:t>
            </a:r>
            <a:r>
              <a:rPr lang="fr-FR" dirty="0" smtClean="0"/>
              <a:t>.</a:t>
            </a:r>
          </a:p>
          <a:p>
            <a:endParaRPr lang="fr-FR" dirty="0"/>
          </a:p>
        </p:txBody>
      </p:sp>
      <p:sp>
        <p:nvSpPr>
          <p:cNvPr id="4" name="Espace réservé du numéro de diapositive 3"/>
          <p:cNvSpPr>
            <a:spLocks noGrp="1"/>
          </p:cNvSpPr>
          <p:nvPr>
            <p:ph type="sldNum" sz="quarter" idx="11"/>
          </p:nvPr>
        </p:nvSpPr>
        <p:spPr/>
        <p:txBody>
          <a:bodyPr/>
          <a:lstStyle/>
          <a:p>
            <a:pPr>
              <a:defRPr/>
            </a:pPr>
            <a:fld id="{308CB7FC-EC2D-49F1-BD3D-F09AA393ADAD}" type="slidenum">
              <a:rPr lang="fr-FR" smtClean="0"/>
              <a:pPr>
                <a:defRPr/>
              </a:pPr>
              <a:t>68</a:t>
            </a:fld>
            <a:endParaRPr lang="fr-FR"/>
          </a:p>
        </p:txBody>
      </p:sp>
      <p:grpSp>
        <p:nvGrpSpPr>
          <p:cNvPr id="5" name="Groupe 4"/>
          <p:cNvGrpSpPr/>
          <p:nvPr/>
        </p:nvGrpSpPr>
        <p:grpSpPr>
          <a:xfrm>
            <a:off x="1464090" y="1214422"/>
            <a:ext cx="6215820" cy="661513"/>
            <a:chOff x="1856673" y="3013560"/>
            <a:chExt cx="6215820" cy="661513"/>
          </a:xfrm>
        </p:grpSpPr>
        <p:sp>
          <p:nvSpPr>
            <p:cNvPr id="6" name="Rectangle à coins arrondis 5"/>
            <p:cNvSpPr/>
            <p:nvPr/>
          </p:nvSpPr>
          <p:spPr>
            <a:xfrm>
              <a:off x="1856673" y="3013560"/>
              <a:ext cx="6215820" cy="661513"/>
            </a:xfrm>
            <a:prstGeom prst="roundRect">
              <a:avLst>
                <a:gd name="adj" fmla="val 10000"/>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7" name="Rectangle 6"/>
            <p:cNvSpPr/>
            <p:nvPr/>
          </p:nvSpPr>
          <p:spPr>
            <a:xfrm>
              <a:off x="1876048" y="3032935"/>
              <a:ext cx="5282918" cy="6227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fr-FR" sz="2000" b="1" kern="1200" dirty="0" smtClean="0"/>
            </a:p>
            <a:p>
              <a:pPr lvl="0" algn="ctr" defTabSz="889000">
                <a:lnSpc>
                  <a:spcPct val="90000"/>
                </a:lnSpc>
                <a:spcBef>
                  <a:spcPct val="0"/>
                </a:spcBef>
                <a:spcAft>
                  <a:spcPct val="35000"/>
                </a:spcAft>
              </a:pPr>
              <a:r>
                <a:rPr lang="fr-FR" sz="2000" b="1" kern="1200" dirty="0" smtClean="0"/>
                <a:t>Sédation – Analgésie – Anesthésie</a:t>
              </a:r>
            </a:p>
            <a:p>
              <a:pPr lvl="0" algn="ctr" defTabSz="889000">
                <a:lnSpc>
                  <a:spcPct val="90000"/>
                </a:lnSpc>
                <a:spcBef>
                  <a:spcPct val="0"/>
                </a:spcBef>
                <a:spcAft>
                  <a:spcPct val="35000"/>
                </a:spcAft>
              </a:pPr>
              <a:endParaRPr lang="fr-FR" sz="2000" kern="1200" dirty="0"/>
            </a:p>
          </p:txBody>
        </p:sp>
      </p:grpSp>
      <p:sp>
        <p:nvSpPr>
          <p:cNvPr id="8" name="Titre 1"/>
          <p:cNvSpPr txBox="1">
            <a:spLocks/>
          </p:cNvSpPr>
          <p:nvPr/>
        </p:nvSpPr>
        <p:spPr>
          <a:xfrm>
            <a:off x="3929058" y="647712"/>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9"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90322" y="0"/>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1928802"/>
            <a:ext cx="8715436" cy="5357850"/>
          </a:xfrm>
        </p:spPr>
        <p:txBody>
          <a:bodyPr>
            <a:normAutofit fontScale="85000" lnSpcReduction="10000"/>
          </a:bodyPr>
          <a:lstStyle/>
          <a:p>
            <a:pPr>
              <a:buNone/>
            </a:pPr>
            <a:r>
              <a:rPr lang="fr-FR" sz="3000" b="1" dirty="0" smtClean="0">
                <a:solidFill>
                  <a:srgbClr val="FF0000"/>
                </a:solidFill>
                <a:latin typeface="Times New Roman" pitchFamily="18" charset="0"/>
                <a:cs typeface="Times New Roman" pitchFamily="18" charset="0"/>
              </a:rPr>
              <a:t> -Définition :</a:t>
            </a:r>
            <a:endParaRPr lang="fr-FR" sz="2400" dirty="0" smtClean="0">
              <a:solidFill>
                <a:srgbClr val="FF0000"/>
              </a:solidFill>
              <a:latin typeface="Times New Roman" pitchFamily="18" charset="0"/>
              <a:cs typeface="Times New Roman" pitchFamily="18" charset="0"/>
            </a:endParaRPr>
          </a:p>
          <a:p>
            <a:pPr>
              <a:buNone/>
            </a:pPr>
            <a:r>
              <a:rPr lang="fr-FR" sz="2600" dirty="0" smtClean="0">
                <a:latin typeface="Times New Roman" pitchFamily="18" charset="0"/>
                <a:cs typeface="Times New Roman" pitchFamily="18" charset="0"/>
              </a:rPr>
              <a:t>   Le terme euthanasie, qui est dérivé du grec eu (bon) et thanatos (mort), désigne une mort douce. La personne qui applique la méthode d'euthanasie constitue l'élément le plus important pour assurer que la mort d'un animal est humanitaire.  </a:t>
            </a:r>
          </a:p>
          <a:p>
            <a:pPr>
              <a:buNone/>
            </a:pPr>
            <a:endParaRPr lang="fr-FR" sz="2600" dirty="0" smtClean="0">
              <a:latin typeface="Times New Roman" pitchFamily="18" charset="0"/>
              <a:cs typeface="Times New Roman" pitchFamily="18" charset="0"/>
            </a:endParaRPr>
          </a:p>
          <a:p>
            <a:pPr>
              <a:buNone/>
            </a:pPr>
            <a:r>
              <a:rPr lang="fr-FR" sz="2600" dirty="0" smtClean="0">
                <a:latin typeface="Times New Roman" pitchFamily="18" charset="0"/>
                <a:cs typeface="Times New Roman" pitchFamily="18" charset="0"/>
              </a:rPr>
              <a:t>   Peu importe si la procédure est appliquée à un animal ou à un groupe d'animaux, on doit toujours essayer de rencontrer les critères suivants:                                                                               </a:t>
            </a:r>
          </a:p>
          <a:p>
            <a:pPr>
              <a:buNone/>
            </a:pPr>
            <a:r>
              <a:rPr lang="fr-FR" sz="2600" dirty="0" smtClean="0">
                <a:latin typeface="Times New Roman" pitchFamily="18" charset="0"/>
                <a:cs typeface="Times New Roman" pitchFamily="18" charset="0"/>
              </a:rPr>
              <a:t>     -la mort doit survenir sans signes de panique, de douleur ou de détresse. </a:t>
            </a:r>
            <a:br>
              <a:rPr lang="fr-FR" sz="2600" dirty="0" smtClean="0">
                <a:latin typeface="Times New Roman" pitchFamily="18" charset="0"/>
                <a:cs typeface="Times New Roman" pitchFamily="18" charset="0"/>
              </a:rPr>
            </a:br>
            <a:r>
              <a:rPr lang="fr-FR" sz="2600" b="1" dirty="0" smtClean="0">
                <a:latin typeface="Times New Roman" pitchFamily="18" charset="0"/>
                <a:cs typeface="Times New Roman" pitchFamily="18" charset="0"/>
              </a:rPr>
              <a:t>-</a:t>
            </a:r>
            <a:r>
              <a:rPr lang="fr-FR" sz="2600" dirty="0" smtClean="0">
                <a:latin typeface="Times New Roman" pitchFamily="18" charset="0"/>
                <a:cs typeface="Times New Roman" pitchFamily="18" charset="0"/>
              </a:rPr>
              <a:t>il doit y avoir perte de connaissance dans les plus brefs délais, c'est-à-dire presque sur-le-champ. </a:t>
            </a:r>
            <a:br>
              <a:rPr lang="fr-FR" sz="2600" dirty="0" smtClean="0">
                <a:latin typeface="Times New Roman" pitchFamily="18" charset="0"/>
                <a:cs typeface="Times New Roman" pitchFamily="18" charset="0"/>
              </a:rPr>
            </a:br>
            <a:r>
              <a:rPr lang="fr-FR" sz="2600" b="1" dirty="0" smtClean="0">
                <a:latin typeface="Times New Roman" pitchFamily="18" charset="0"/>
                <a:cs typeface="Times New Roman" pitchFamily="18" charset="0"/>
              </a:rPr>
              <a:t>-</a:t>
            </a:r>
            <a:r>
              <a:rPr lang="fr-FR" sz="2600" dirty="0" smtClean="0">
                <a:latin typeface="Times New Roman" pitchFamily="18" charset="0"/>
                <a:cs typeface="Times New Roman" pitchFamily="18" charset="0"/>
              </a:rPr>
              <a:t> la méthode doit être sûre et reproductible. </a:t>
            </a:r>
            <a:br>
              <a:rPr lang="fr-FR" sz="2600" dirty="0" smtClean="0">
                <a:latin typeface="Times New Roman" pitchFamily="18" charset="0"/>
                <a:cs typeface="Times New Roman" pitchFamily="18" charset="0"/>
              </a:rPr>
            </a:br>
            <a:r>
              <a:rPr lang="fr-FR" sz="2600" b="1" dirty="0" smtClean="0">
                <a:latin typeface="Times New Roman" pitchFamily="18" charset="0"/>
                <a:cs typeface="Times New Roman" pitchFamily="18" charset="0"/>
              </a:rPr>
              <a:t>-</a:t>
            </a:r>
            <a:r>
              <a:rPr lang="fr-FR" sz="2600" dirty="0" smtClean="0">
                <a:latin typeface="Times New Roman" pitchFamily="18" charset="0"/>
                <a:cs typeface="Times New Roman" pitchFamily="18" charset="0"/>
              </a:rPr>
              <a:t> la sécurité du personnel doit être assurée. </a:t>
            </a:r>
            <a:r>
              <a:rPr lang="fr-FR" sz="1900" baseline="30000" dirty="0" smtClean="0">
                <a:solidFill>
                  <a:srgbClr val="C00000"/>
                </a:solidFill>
                <a:latin typeface="Times New Roman" pitchFamily="18" charset="0"/>
                <a:cs typeface="Times New Roman" pitchFamily="18" charset="0"/>
              </a:rPr>
              <a:t>(21)</a:t>
            </a: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dirty="0" smtClean="0"/>
              <a:t/>
            </a:r>
            <a:br>
              <a:rPr lang="fr-FR" dirty="0" smtClean="0"/>
            </a:br>
            <a:endParaRPr lang="fr-FR" dirty="0"/>
          </a:p>
        </p:txBody>
      </p:sp>
      <p:sp>
        <p:nvSpPr>
          <p:cNvPr id="4" name="Espace réservé du numéro de diapositive 3"/>
          <p:cNvSpPr>
            <a:spLocks noGrp="1"/>
          </p:cNvSpPr>
          <p:nvPr>
            <p:ph type="sldNum" sz="quarter" idx="11"/>
          </p:nvPr>
        </p:nvSpPr>
        <p:spPr/>
        <p:txBody>
          <a:bodyPr/>
          <a:lstStyle/>
          <a:p>
            <a:pPr>
              <a:defRPr/>
            </a:pPr>
            <a:fld id="{308CB7FC-EC2D-49F1-BD3D-F09AA393ADAD}" type="slidenum">
              <a:rPr lang="fr-FR" smtClean="0"/>
              <a:pPr>
                <a:defRPr/>
              </a:pPr>
              <a:t>69</a:t>
            </a:fld>
            <a:endParaRPr lang="fr-FR"/>
          </a:p>
        </p:txBody>
      </p:sp>
      <p:sp>
        <p:nvSpPr>
          <p:cNvPr id="10" name="Titre 1"/>
          <p:cNvSpPr txBox="1">
            <a:spLocks/>
          </p:cNvSpPr>
          <p:nvPr/>
        </p:nvSpPr>
        <p:spPr>
          <a:xfrm>
            <a:off x="3929058" y="647712"/>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11"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90322" y="0"/>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e 11"/>
          <p:cNvGrpSpPr/>
          <p:nvPr/>
        </p:nvGrpSpPr>
        <p:grpSpPr>
          <a:xfrm>
            <a:off x="1428728" y="1267289"/>
            <a:ext cx="6215820" cy="661513"/>
            <a:chOff x="1856673" y="3013560"/>
            <a:chExt cx="6215820" cy="661513"/>
          </a:xfrm>
          <a:solidFill>
            <a:srgbClr val="C00000"/>
          </a:solidFill>
        </p:grpSpPr>
        <p:sp>
          <p:nvSpPr>
            <p:cNvPr id="13" name="Rectangle à coins arrondis 12"/>
            <p:cNvSpPr/>
            <p:nvPr/>
          </p:nvSpPr>
          <p:spPr>
            <a:xfrm>
              <a:off x="1856673" y="3013560"/>
              <a:ext cx="6215820" cy="6615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13"/>
            <p:cNvSpPr/>
            <p:nvPr/>
          </p:nvSpPr>
          <p:spPr>
            <a:xfrm>
              <a:off x="1876048" y="3032935"/>
              <a:ext cx="5282918" cy="6227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a:endParaRPr lang="fr-FR" sz="2000" b="1" dirty="0" smtClean="0"/>
            </a:p>
            <a:p>
              <a:pPr algn="ctr"/>
              <a:r>
                <a:rPr lang="fr-FR" sz="2000" b="1" dirty="0" smtClean="0"/>
                <a:t>Euthanasie </a:t>
              </a:r>
            </a:p>
            <a:p>
              <a:pPr lvl="0"/>
              <a:endParaRPr lang="fr-FR" sz="1500" b="1" kern="1200" dirty="0" smtClean="0"/>
            </a:p>
            <a:p>
              <a:pPr lvl="0" algn="l" defTabSz="666750">
                <a:lnSpc>
                  <a:spcPct val="90000"/>
                </a:lnSpc>
                <a:spcBef>
                  <a:spcPct val="0"/>
                </a:spcBef>
                <a:spcAft>
                  <a:spcPct val="35000"/>
                </a:spcAft>
              </a:pPr>
              <a:endParaRPr lang="fr-FR" sz="1500" kern="1200" dirty="0"/>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314378"/>
            <a:ext cx="8929718" cy="400110"/>
          </a:xfrm>
          <a:prstGeom prst="rect">
            <a:avLst/>
          </a:prstGeom>
          <a:noFill/>
        </p:spPr>
        <p:txBody>
          <a:bodyPr wrap="square" rtlCol="0">
            <a:spAutoFit/>
          </a:bodyPr>
          <a:lstStyle/>
          <a:p>
            <a:pPr algn="ctr"/>
            <a:r>
              <a:rPr lang="fr-FR" sz="2000" b="1" dirty="0" smtClean="0">
                <a:latin typeface="Times New Roman" pitchFamily="18" charset="0"/>
                <a:cs typeface="Times New Roman" pitchFamily="18" charset="0"/>
              </a:rPr>
              <a:t>La règle des 3 R établie par William Russel et Rex </a:t>
            </a:r>
            <a:r>
              <a:rPr lang="fr-FR" sz="2000" b="1" dirty="0" err="1" smtClean="0">
                <a:latin typeface="Times New Roman" pitchFamily="18" charset="0"/>
                <a:cs typeface="Times New Roman" pitchFamily="18" charset="0"/>
              </a:rPr>
              <a:t>Burch</a:t>
            </a:r>
            <a:r>
              <a:rPr lang="fr-FR" sz="2000" b="1" dirty="0" smtClean="0">
                <a:latin typeface="Times New Roman" pitchFamily="18" charset="0"/>
                <a:cs typeface="Times New Roman" pitchFamily="18" charset="0"/>
              </a:rPr>
              <a:t> en 1959:</a:t>
            </a:r>
            <a:r>
              <a:rPr lang="fr-FR" sz="2000" baseline="30000" dirty="0" smtClean="0">
                <a:solidFill>
                  <a:srgbClr val="C00000"/>
                </a:solidFill>
                <a:latin typeface="Times New Roman" pitchFamily="18" charset="0"/>
                <a:cs typeface="Times New Roman" pitchFamily="18" charset="0"/>
              </a:rPr>
              <a:t> (6), (18)</a:t>
            </a:r>
            <a:r>
              <a:rPr lang="fr-FR" sz="2000" b="1" dirty="0" smtClean="0">
                <a:latin typeface="Times New Roman" pitchFamily="18" charset="0"/>
                <a:cs typeface="Times New Roman" pitchFamily="18" charset="0"/>
              </a:rPr>
              <a:t> </a:t>
            </a:r>
            <a:endParaRPr lang="fr-FR" sz="2000" b="1" dirty="0">
              <a:latin typeface="Times New Roman" pitchFamily="18" charset="0"/>
              <a:cs typeface="Times New Roman" pitchFamily="18" charset="0"/>
            </a:endParaRPr>
          </a:p>
        </p:txBody>
      </p:sp>
      <p:graphicFrame>
        <p:nvGraphicFramePr>
          <p:cNvPr id="3" name="Diagramme 2"/>
          <p:cNvGraphicFramePr/>
          <p:nvPr/>
        </p:nvGraphicFramePr>
        <p:xfrm>
          <a:off x="1214414" y="1928802"/>
          <a:ext cx="6929486" cy="3071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714348" y="2607295"/>
            <a:ext cx="8146921" cy="461665"/>
          </a:xfrm>
          <a:prstGeom prst="rect">
            <a:avLst/>
          </a:prstGeom>
          <a:noFill/>
        </p:spPr>
        <p:txBody>
          <a:bodyPr wrap="square" rtlCol="0">
            <a:spAutoFit/>
          </a:bodyPr>
          <a:lstStyle/>
          <a:p>
            <a:pPr algn="ctr"/>
            <a:r>
              <a:rPr lang="fr-FR" sz="2400"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Un  4 </a:t>
            </a:r>
            <a:r>
              <a:rPr lang="fr-FR" sz="2400" b="1" dirty="0" err="1">
                <a:latin typeface="Times New Roman" pitchFamily="18" charset="0"/>
                <a:cs typeface="Times New Roman" pitchFamily="18" charset="0"/>
              </a:rPr>
              <a:t>è</a:t>
            </a:r>
            <a:r>
              <a:rPr lang="fr-FR" sz="2400" b="1" dirty="0" err="1" smtClean="0">
                <a:latin typeface="Times New Roman" pitchFamily="18" charset="0"/>
                <a:cs typeface="Times New Roman" pitchFamily="18" charset="0"/>
              </a:rPr>
              <a:t>me</a:t>
            </a:r>
            <a:r>
              <a:rPr lang="fr-FR" sz="2400" b="1" dirty="0" smtClean="0">
                <a:latin typeface="Times New Roman" pitchFamily="18" charset="0"/>
                <a:cs typeface="Times New Roman" pitchFamily="18" charset="0"/>
              </a:rPr>
              <a:t> R est adopté par certains organisme </a:t>
            </a:r>
          </a:p>
        </p:txBody>
      </p:sp>
      <p:sp>
        <p:nvSpPr>
          <p:cNvPr id="5" name="Rectangle à coins arrondis 4"/>
          <p:cNvSpPr/>
          <p:nvPr/>
        </p:nvSpPr>
        <p:spPr>
          <a:xfrm>
            <a:off x="3571868" y="3429000"/>
            <a:ext cx="2643206" cy="63149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2800" b="1" dirty="0" smtClean="0">
                <a:latin typeface="Times New Roman" pitchFamily="18" charset="0"/>
                <a:cs typeface="Times New Roman" pitchFamily="18" charset="0"/>
              </a:rPr>
              <a:t>Respect</a:t>
            </a:r>
            <a:r>
              <a:rPr lang="fr-FR" sz="2400" b="1" dirty="0" smtClean="0">
                <a:latin typeface="Times New Roman" pitchFamily="18" charset="0"/>
                <a:cs typeface="Times New Roman" pitchFamily="18" charset="0"/>
              </a:rPr>
              <a:t> </a:t>
            </a:r>
            <a:endParaRPr lang="fr-FR" sz="2400" b="1" dirty="0">
              <a:latin typeface="Times New Roman" pitchFamily="18" charset="0"/>
              <a:cs typeface="Times New Roman" pitchFamily="18" charset="0"/>
            </a:endParaRPr>
          </a:p>
        </p:txBody>
      </p:sp>
      <p:sp>
        <p:nvSpPr>
          <p:cNvPr id="6" name="Titre 1"/>
          <p:cNvSpPr txBox="1">
            <a:spLocks/>
          </p:cNvSpPr>
          <p:nvPr/>
        </p:nvSpPr>
        <p:spPr>
          <a:xfrm>
            <a:off x="1928794" y="719126"/>
            <a:ext cx="207170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CC99"/>
                </a:solidFill>
                <a:effectLst>
                  <a:outerShdw blurRad="38100" dist="38100" dir="2700000" algn="tl">
                    <a:srgbClr val="000000">
                      <a:alpha val="43137"/>
                    </a:srgbClr>
                  </a:outerShdw>
                </a:effectLst>
                <a:latin typeface="Times New Roman" pitchFamily="18" charset="0"/>
                <a:ea typeface="+mj-ea"/>
                <a:cs typeface="Times New Roman" pitchFamily="18" charset="0"/>
              </a:rPr>
              <a:t>Contexte Ethique</a:t>
            </a:r>
            <a:endParaRPr kumimoji="0" lang="fr-FR" sz="1600" b="1" i="0" u="sng" strike="noStrike" kern="1200" cap="none" spc="0" normalizeH="0" baseline="0" noProof="0" dirty="0">
              <a:ln>
                <a:noFill/>
              </a:ln>
              <a:solidFill>
                <a:srgbClr val="00CC99"/>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7" name="Espace réservé du contenu 8"/>
          <p:cNvGraphicFramePr>
            <a:graphicFrameLocks/>
          </p:cNvGraphicFramePr>
          <p:nvPr/>
        </p:nvGraphicFramePr>
        <p:xfrm>
          <a:off x="457200" y="76184"/>
          <a:ext cx="8229600" cy="7858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Rectangle à coins arrondis 7"/>
          <p:cNvSpPr/>
          <p:nvPr/>
        </p:nvSpPr>
        <p:spPr>
          <a:xfrm>
            <a:off x="714348" y="1428736"/>
            <a:ext cx="3500462" cy="107157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3200" b="1" u="sng" dirty="0" smtClean="0">
                <a:latin typeface="Times New Roman" pitchFamily="18" charset="0"/>
                <a:cs typeface="Times New Roman" pitchFamily="18" charset="0"/>
              </a:rPr>
              <a:t>Réhabilitation: </a:t>
            </a:r>
            <a:r>
              <a:rPr lang="fr-FR" sz="2800" b="1" u="sng" dirty="0" smtClean="0">
                <a:latin typeface="Times New Roman" pitchFamily="18" charset="0"/>
                <a:cs typeface="Times New Roman" pitchFamily="18" charset="0"/>
              </a:rPr>
              <a:t> </a:t>
            </a:r>
            <a:endParaRPr lang="fr-FR" sz="2800" b="1" u="sng" dirty="0">
              <a:latin typeface="Times New Roman" pitchFamily="18" charset="0"/>
              <a:cs typeface="Times New Roman" pitchFamily="18" charset="0"/>
            </a:endParaRPr>
          </a:p>
        </p:txBody>
      </p:sp>
      <p:sp>
        <p:nvSpPr>
          <p:cNvPr id="10" name="Espace réservé du contenu 9"/>
          <p:cNvSpPr>
            <a:spLocks noGrp="1"/>
          </p:cNvSpPr>
          <p:nvPr>
            <p:ph idx="1"/>
          </p:nvPr>
        </p:nvSpPr>
        <p:spPr>
          <a:xfrm>
            <a:off x="642910" y="2857496"/>
            <a:ext cx="8358246" cy="2152315"/>
          </a:xfrm>
          <a:noFill/>
        </p:spPr>
        <p:style>
          <a:lnRef idx="2">
            <a:schemeClr val="accent2"/>
          </a:lnRef>
          <a:fillRef idx="1">
            <a:schemeClr val="lt1"/>
          </a:fillRef>
          <a:effectRef idx="0">
            <a:schemeClr val="accent2"/>
          </a:effectRef>
          <a:fontRef idx="minor">
            <a:schemeClr val="dk1"/>
          </a:fontRef>
        </p:style>
        <p:txBody>
          <a:bodyPr>
            <a:normAutofit lnSpcReduction="10000"/>
          </a:bodyPr>
          <a:lstStyle/>
          <a:p>
            <a:pPr algn="ctr">
              <a:buNone/>
            </a:pPr>
            <a:r>
              <a:rPr lang="fr-FR" sz="1600" b="1" dirty="0" smtClean="0">
                <a:latin typeface="Times New Roman" pitchFamily="18" charset="0"/>
                <a:cs typeface="Times New Roman" pitchFamily="18" charset="0"/>
              </a:rPr>
              <a:t>(Réinsertion sociale, </a:t>
            </a:r>
            <a:r>
              <a:rPr lang="fr-FR" sz="1600" b="1" dirty="0" err="1" smtClean="0">
                <a:latin typeface="Times New Roman" pitchFamily="18" charset="0"/>
                <a:cs typeface="Times New Roman" pitchFamily="18" charset="0"/>
              </a:rPr>
              <a:t>rehoming</a:t>
            </a:r>
            <a:r>
              <a:rPr lang="fr-FR" sz="1600" b="1" dirty="0" smtClean="0">
                <a:latin typeface="Times New Roman" pitchFamily="18" charset="0"/>
                <a:cs typeface="Times New Roman" pitchFamily="18" charset="0"/>
              </a:rPr>
              <a:t>) des animaux de laboratoire en fin de protocole</a:t>
            </a:r>
          </a:p>
          <a:p>
            <a:pPr>
              <a:buNone/>
            </a:pPr>
            <a:r>
              <a:rPr lang="fr-FR" sz="1600" dirty="0" smtClean="0">
                <a:latin typeface="Times New Roman" pitchFamily="18" charset="0"/>
                <a:cs typeface="Times New Roman" pitchFamily="18" charset="0"/>
              </a:rPr>
              <a:t>le GRAAL ( groupement de réflexion et d’action pour l’animal), demande en 2009, aux autorités nationales et européennes, l’officialisation du 4éme ‘</a:t>
            </a:r>
            <a:r>
              <a:rPr lang="fr-FR" sz="1600" baseline="30000" dirty="0" smtClean="0">
                <a:latin typeface="Times New Roman" pitchFamily="18" charset="0"/>
                <a:cs typeface="Times New Roman" pitchFamily="18" charset="0"/>
              </a:rPr>
              <a:t>,</a:t>
            </a:r>
            <a:r>
              <a:rPr lang="fr-FR" sz="1600" dirty="0" smtClean="0">
                <a:latin typeface="Times New Roman" pitchFamily="18" charset="0"/>
                <a:cs typeface="Times New Roman" pitchFamily="18" charset="0"/>
              </a:rPr>
              <a:t>R" représentant la réhabilitation des animaux d’expérience. Cette demande a été reconnue, comme nous le verrons par la suite,</a:t>
            </a:r>
            <a:br>
              <a:rPr lang="fr-FR" sz="1600" dirty="0" smtClean="0">
                <a:latin typeface="Times New Roman" pitchFamily="18" charset="0"/>
                <a:cs typeface="Times New Roman" pitchFamily="18" charset="0"/>
              </a:rPr>
            </a:br>
            <a:r>
              <a:rPr lang="fr-FR" sz="1600" dirty="0" smtClean="0">
                <a:latin typeface="Times New Roman" pitchFamily="18" charset="0"/>
                <a:cs typeface="Times New Roman" pitchFamily="18" charset="0"/>
              </a:rPr>
              <a:t>dans la proposition de Directive du Parlement Européen et du Conseil relative à la protection des animaux utilisés à des fins scientifiques (Bruxelles, 5.11.08, COM 543 final). </a:t>
            </a:r>
            <a:r>
              <a:rPr lang="fr-FR" sz="1600" baseline="30000" dirty="0" smtClean="0">
                <a:solidFill>
                  <a:srgbClr val="C00000"/>
                </a:solidFill>
                <a:latin typeface="Times New Roman" pitchFamily="18" charset="0"/>
                <a:cs typeface="Times New Roman" pitchFamily="18" charset="0"/>
              </a:rPr>
              <a:t>(15)</a:t>
            </a:r>
          </a:p>
          <a:p>
            <a:pPr>
              <a:buNone/>
            </a:pPr>
            <a:r>
              <a:rPr lang="fr-FR" sz="1800" dirty="0" smtClean="0">
                <a:latin typeface="Times New Roman" pitchFamily="18" charset="0"/>
                <a:cs typeface="Times New Roman" pitchFamily="18" charset="0"/>
              </a:rPr>
              <a:t>L’objectif est d’offrir une seconde vie aux animaux de laboratoire. Pourquoi leur</a:t>
            </a:r>
            <a:br>
              <a:rPr lang="fr-FR" sz="1800" dirty="0" smtClean="0">
                <a:latin typeface="Times New Roman" pitchFamily="18" charset="0"/>
                <a:cs typeface="Times New Roman" pitchFamily="18" charset="0"/>
              </a:rPr>
            </a:br>
            <a:r>
              <a:rPr lang="fr-FR" sz="1800" dirty="0" smtClean="0">
                <a:latin typeface="Times New Roman" pitchFamily="18" charset="0"/>
                <a:cs typeface="Times New Roman" pitchFamily="18" charset="0"/>
              </a:rPr>
              <a:t>imposer l’euthanasie alors que certains sont en état de poursuivre leur vie?</a:t>
            </a:r>
          </a:p>
          <a:p>
            <a:pPr>
              <a:buNone/>
            </a:pPr>
            <a:endParaRPr lang="fr-FR" sz="1800" baseline="30000" dirty="0" smtClean="0">
              <a:solidFill>
                <a:srgbClr val="C00000"/>
              </a:solidFill>
              <a:latin typeface="Times New Roman" pitchFamily="18" charset="0"/>
              <a:cs typeface="Times New Roman" pitchFamily="18" charset="0"/>
            </a:endParaRPr>
          </a:p>
          <a:p>
            <a:pPr>
              <a:buNone/>
            </a:pPr>
            <a:endParaRPr lang="fr-FR" sz="1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4"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grpId="2" nodeType="clickEffect">
                                  <p:stCondLst>
                                    <p:cond delay="0"/>
                                  </p:stCondLst>
                                  <p:childTnLst>
                                    <p:animMotion origin="layout" path="M -1.94444E-6 4.1337E-6 L -0.27153 -0.25584 " pathEditMode="relative" rAng="0" ptsTypes="AA">
                                      <p:cBhvr>
                                        <p:cTn id="27" dur="2000" fill="hold"/>
                                        <p:tgtEl>
                                          <p:spTgt spid="5"/>
                                        </p:tgtEl>
                                        <p:attrNameLst>
                                          <p:attrName>ppt_x</p:attrName>
                                          <p:attrName>ppt_y</p:attrName>
                                        </p:attrNameLst>
                                      </p:cBhvr>
                                      <p:rCtr x="-136" y="-128"/>
                                    </p:animMotion>
                                  </p:childTnLst>
                                </p:cTn>
                              </p:par>
                              <p:par>
                                <p:cTn id="28" presetID="4"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4"/>
                                        </p:tgtEl>
                                        <p:attrNameLst>
                                          <p:attrName>ppt_x</p:attrName>
                                        </p:attrNameLst>
                                      </p:cBhvr>
                                      <p:tavLst>
                                        <p:tav tm="0">
                                          <p:val>
                                            <p:strVal val="ppt_x"/>
                                          </p:val>
                                        </p:tav>
                                        <p:tav tm="100000">
                                          <p:val>
                                            <p:strVal val="ppt_x"/>
                                          </p:val>
                                        </p:tav>
                                      </p:tavLst>
                                    </p:anim>
                                    <p:anim calcmode="lin" valueType="num">
                                      <p:cBhvr additive="base">
                                        <p:cTn id="35" dur="500"/>
                                        <p:tgtEl>
                                          <p:spTgt spid="4"/>
                                        </p:tgtEl>
                                        <p:attrNameLst>
                                          <p:attrName>ppt_y</p:attrName>
                                        </p:attrNameLst>
                                      </p:cBhvr>
                                      <p:tavLst>
                                        <p:tav tm="0">
                                          <p:val>
                                            <p:strVal val="ppt_y"/>
                                          </p:val>
                                        </p:tav>
                                        <p:tav tm="100000">
                                          <p:val>
                                            <p:strVal val="1+ppt_h/2"/>
                                          </p:val>
                                        </p:tav>
                                      </p:tavLst>
                                    </p:anim>
                                    <p:set>
                                      <p:cBhvr>
                                        <p:cTn id="36" dur="1" fill="hold">
                                          <p:stCondLst>
                                            <p:cond delay="499"/>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bg/>
                                          </p:spTgt>
                                        </p:tgtEl>
                                        <p:attrNameLst>
                                          <p:attrName>style.visibility</p:attrName>
                                        </p:attrNameLst>
                                      </p:cBhvr>
                                      <p:to>
                                        <p:strVal val="visible"/>
                                      </p:to>
                                    </p:set>
                                    <p:anim calcmode="lin" valueType="num">
                                      <p:cBhvr additive="base">
                                        <p:cTn id="41"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 calcmode="lin" valueType="num">
                                      <p:cBhvr additive="base">
                                        <p:cTn id="4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anim calcmode="lin" valueType="num">
                                      <p:cBhvr additive="base">
                                        <p:cTn id="5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
                                            <p:txEl>
                                              <p:pRg st="2" end="2"/>
                                            </p:txEl>
                                          </p:spTgt>
                                        </p:tgtEl>
                                        <p:attrNameLst>
                                          <p:attrName>style.visibility</p:attrName>
                                        </p:attrNameLst>
                                      </p:cBhvr>
                                      <p:to>
                                        <p:strVal val="visible"/>
                                      </p:to>
                                    </p:set>
                                    <p:anim calcmode="lin" valueType="num">
                                      <p:cBhvr additive="base">
                                        <p:cTn id="5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P spid="4" grpId="0"/>
      <p:bldP spid="4" grpId="1"/>
      <p:bldP spid="5" grpId="0" animBg="1"/>
      <p:bldP spid="5" grpId="2" animBg="1"/>
      <p:bldP spid="8" grpId="0" animBg="1"/>
      <p:bldP spid="10" grpId="0" build="p"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2786058"/>
            <a:ext cx="8786874" cy="3786214"/>
          </a:xfrm>
        </p:spPr>
        <p:txBody>
          <a:bodyPr>
            <a:normAutofit fontScale="77500" lnSpcReduction="20000"/>
          </a:bodyPr>
          <a:lstStyle/>
          <a:p>
            <a:pPr>
              <a:buNone/>
            </a:pPr>
            <a:r>
              <a:rPr lang="fr-FR" sz="28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Elle doit produire le minimum d'effets physiologiques et psychologiques sur l'animal.</a:t>
            </a:r>
          </a:p>
          <a:p>
            <a:pPr>
              <a:buNone/>
            </a:pP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a:t>
            </a:r>
            <a:r>
              <a:rPr lang="fr-FR" sz="2400" dirty="0" smtClean="0">
                <a:latin typeface="Times New Roman" pitchFamily="18" charset="0"/>
                <a:cs typeface="Times New Roman" pitchFamily="18" charset="0"/>
              </a:rPr>
              <a:t>Elle doit être conforme aux exigences et aux buts de l'étude.</a:t>
            </a:r>
          </a:p>
          <a:p>
            <a:pPr>
              <a:buNone/>
            </a:pPr>
            <a:endParaRPr lang="fr-FR" sz="2400" b="1" dirty="0" smtClean="0">
              <a:latin typeface="Times New Roman" pitchFamily="18" charset="0"/>
              <a:cs typeface="Times New Roman" pitchFamily="18" charset="0"/>
            </a:endParaRPr>
          </a:p>
          <a:p>
            <a:pPr>
              <a:buNone/>
            </a:pPr>
            <a:r>
              <a:rPr lang="fr-FR" sz="2400" b="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 Elle doit produire un minimum d'effets émotifs sur l'observateur et sur le personnel qui effectue l'euthanasie.</a:t>
            </a:r>
          </a:p>
          <a:p>
            <a:pPr>
              <a:buNone/>
            </a:pP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a:t>
            </a:r>
            <a:r>
              <a:rPr lang="fr-FR" sz="2400" dirty="0" smtClean="0">
                <a:latin typeface="Times New Roman" pitchFamily="18" charset="0"/>
                <a:cs typeface="Times New Roman" pitchFamily="18" charset="0"/>
              </a:rPr>
              <a:t> Elle doit avoir un impact minimum sur le milieu ou sur l'écologie.</a:t>
            </a:r>
          </a:p>
          <a:p>
            <a:pPr>
              <a:buNone/>
            </a:pPr>
            <a:r>
              <a:rPr lang="fr-FR" sz="2400" dirty="0" smtClean="0">
                <a:latin typeface="Times New Roman" pitchFamily="18" charset="0"/>
                <a:cs typeface="Times New Roman" pitchFamily="18" charset="0"/>
              </a:rPr>
              <a:t> </a:t>
            </a:r>
            <a:br>
              <a:rPr lang="fr-FR" sz="2400"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a:t>
            </a:r>
            <a:r>
              <a:rPr lang="fr-FR" sz="2400" dirty="0" smtClean="0">
                <a:latin typeface="Times New Roman" pitchFamily="18" charset="0"/>
                <a:cs typeface="Times New Roman" pitchFamily="18" charset="0"/>
              </a:rPr>
              <a:t> L'équipement doit être simple, peu coûteux, et requérir relativement peu d'entretien. </a:t>
            </a:r>
          </a:p>
          <a:p>
            <a:pPr>
              <a:buNone/>
            </a:pP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a:t>
            </a:r>
            <a:r>
              <a:rPr lang="fr-FR" sz="2400" dirty="0" smtClean="0">
                <a:latin typeface="Times New Roman" pitchFamily="18" charset="0"/>
                <a:cs typeface="Times New Roman" pitchFamily="18" charset="0"/>
              </a:rPr>
              <a:t> L'endroit doit être éloigné et séparé des locaux d'hébergement des animaux.</a:t>
            </a:r>
          </a:p>
          <a:p>
            <a:pPr>
              <a:buNone/>
            </a:pPr>
            <a:r>
              <a:rPr lang="fr-FR" sz="2400" b="1" dirty="0" smtClean="0">
                <a:latin typeface="Times New Roman" pitchFamily="18" charset="0"/>
                <a:cs typeface="Times New Roman" pitchFamily="18" charset="0"/>
              </a:rPr>
              <a:t>          </a:t>
            </a:r>
            <a:endParaRPr lang="fr-FR" sz="2800" dirty="0" smtClean="0">
              <a:latin typeface="Times New Roman" pitchFamily="18" charset="0"/>
              <a:cs typeface="Times New Roman" pitchFamily="18" charset="0"/>
            </a:endParaRPr>
          </a:p>
          <a:p>
            <a:pPr>
              <a:buNone/>
            </a:pPr>
            <a:endParaRPr lang="fr-FR" dirty="0"/>
          </a:p>
        </p:txBody>
      </p:sp>
      <p:sp>
        <p:nvSpPr>
          <p:cNvPr id="4" name="Espace réservé du numéro de diapositive 3"/>
          <p:cNvSpPr>
            <a:spLocks noGrp="1"/>
          </p:cNvSpPr>
          <p:nvPr>
            <p:ph type="sldNum" sz="quarter" idx="11"/>
          </p:nvPr>
        </p:nvSpPr>
        <p:spPr/>
        <p:txBody>
          <a:bodyPr/>
          <a:lstStyle/>
          <a:p>
            <a:pPr>
              <a:defRPr/>
            </a:pPr>
            <a:fld id="{308CB7FC-EC2D-49F1-BD3D-F09AA393ADAD}" type="slidenum">
              <a:rPr lang="fr-FR" smtClean="0"/>
              <a:pPr>
                <a:defRPr/>
              </a:pPr>
              <a:t>70</a:t>
            </a:fld>
            <a:endParaRPr lang="fr-FR"/>
          </a:p>
        </p:txBody>
      </p:sp>
      <p:sp>
        <p:nvSpPr>
          <p:cNvPr id="8" name="Titre 1"/>
          <p:cNvSpPr txBox="1">
            <a:spLocks/>
          </p:cNvSpPr>
          <p:nvPr/>
        </p:nvSpPr>
        <p:spPr>
          <a:xfrm>
            <a:off x="3929058" y="647712"/>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9"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90322" y="0"/>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e 9"/>
          <p:cNvGrpSpPr/>
          <p:nvPr/>
        </p:nvGrpSpPr>
        <p:grpSpPr>
          <a:xfrm>
            <a:off x="1428728" y="1267289"/>
            <a:ext cx="6215820" cy="661513"/>
            <a:chOff x="1856673" y="3013560"/>
            <a:chExt cx="6215820" cy="661513"/>
          </a:xfrm>
          <a:solidFill>
            <a:srgbClr val="C00000"/>
          </a:solidFill>
        </p:grpSpPr>
        <p:sp>
          <p:nvSpPr>
            <p:cNvPr id="11" name="Rectangle à coins arrondis 10"/>
            <p:cNvSpPr/>
            <p:nvPr/>
          </p:nvSpPr>
          <p:spPr>
            <a:xfrm>
              <a:off x="1856673" y="3013560"/>
              <a:ext cx="6215820" cy="6615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1876048" y="3032935"/>
              <a:ext cx="5282918" cy="6227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a:endParaRPr lang="fr-FR" sz="2000" b="1" dirty="0" smtClean="0"/>
            </a:p>
            <a:p>
              <a:pPr algn="ctr"/>
              <a:r>
                <a:rPr lang="fr-FR" sz="2000" b="1" dirty="0" smtClean="0"/>
                <a:t>Euthanasie</a:t>
              </a:r>
            </a:p>
            <a:p>
              <a:pPr lvl="0"/>
              <a:endParaRPr lang="fr-FR" sz="1500" b="1" kern="1200" dirty="0" smtClean="0"/>
            </a:p>
            <a:p>
              <a:pPr lvl="0" algn="l" defTabSz="666750">
                <a:lnSpc>
                  <a:spcPct val="90000"/>
                </a:lnSpc>
                <a:spcBef>
                  <a:spcPct val="0"/>
                </a:spcBef>
                <a:spcAft>
                  <a:spcPct val="35000"/>
                </a:spcAft>
              </a:pPr>
              <a:endParaRPr lang="fr-FR" sz="1500" kern="1200" dirty="0"/>
            </a:p>
          </p:txBody>
        </p:sp>
      </p:gr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2071678"/>
            <a:ext cx="5715040" cy="4357718"/>
          </a:xfrm>
        </p:spPr>
        <p:txBody>
          <a:bodyPr>
            <a:normAutofit fontScale="77500" lnSpcReduction="20000"/>
          </a:bodyPr>
          <a:lstStyle/>
          <a:p>
            <a:pPr marL="548640" indent="-411480" algn="just" eaLnBrk="1" fontAlgn="auto" hangingPunct="1">
              <a:spcAft>
                <a:spcPts val="0"/>
              </a:spcAft>
              <a:buClr>
                <a:schemeClr val="tx1">
                  <a:shade val="95000"/>
                </a:schemeClr>
              </a:buClr>
              <a:buFont typeface="Wingdings 2"/>
              <a:buNone/>
              <a:defRPr/>
            </a:pPr>
            <a:r>
              <a:rPr lang="fr-FR" sz="2400" b="1" dirty="0" smtClean="0">
                <a:solidFill>
                  <a:srgbClr val="FF0000"/>
                </a:solidFill>
                <a:latin typeface="Times New Roman" pitchFamily="18" charset="0"/>
                <a:cs typeface="Times New Roman" pitchFamily="18" charset="0"/>
              </a:rPr>
              <a:t> -Méthodes chimiques:</a:t>
            </a:r>
          </a:p>
          <a:p>
            <a:pPr marL="548640" indent="-411480" algn="just" eaLnBrk="1" fontAlgn="auto" hangingPunct="1">
              <a:spcAft>
                <a:spcPts val="0"/>
              </a:spcAft>
              <a:buClr>
                <a:schemeClr val="tx1">
                  <a:shade val="95000"/>
                </a:schemeClr>
              </a:buClr>
              <a:buFont typeface="Wingdings 2"/>
              <a:buNone/>
              <a:defRPr/>
            </a:pPr>
            <a:r>
              <a:rPr lang="fr-FR" sz="2000" dirty="0" smtClean="0">
                <a:solidFill>
                  <a:srgbClr val="00B050"/>
                </a:solidFill>
                <a:latin typeface="Times New Roman" pitchFamily="18" charset="0"/>
                <a:cs typeface="Times New Roman" pitchFamily="18" charset="0"/>
              </a:rPr>
              <a:t>a) agents chimiques à inhaler:</a:t>
            </a:r>
          </a:p>
          <a:p>
            <a:pPr marL="548640" indent="-411480" algn="just" eaLnBrk="1" fontAlgn="auto" hangingPunct="1">
              <a:spcAft>
                <a:spcPts val="0"/>
              </a:spcAft>
              <a:buClr>
                <a:schemeClr val="tx1">
                  <a:shade val="95000"/>
                </a:schemeClr>
              </a:buClr>
              <a:buFont typeface="Wingdings 2"/>
              <a:buNone/>
              <a:defRPr/>
            </a:pPr>
            <a:r>
              <a:rPr lang="fr-FR" sz="2000" dirty="0" smtClean="0">
                <a:latin typeface="Times New Roman" pitchFamily="18" charset="0"/>
                <a:cs typeface="Times New Roman" pitchFamily="18" charset="0"/>
              </a:rPr>
              <a:t>Les agents à inhaler, employés pour l’euthanasie, </a:t>
            </a:r>
          </a:p>
          <a:p>
            <a:pPr marL="548640" indent="-411480" algn="just" eaLnBrk="1" fontAlgn="auto" hangingPunct="1">
              <a:spcAft>
                <a:spcPts val="0"/>
              </a:spcAft>
              <a:buClr>
                <a:schemeClr val="tx1">
                  <a:shade val="95000"/>
                </a:schemeClr>
              </a:buClr>
              <a:buFont typeface="Wingdings 2"/>
              <a:buNone/>
              <a:defRPr/>
            </a:pPr>
            <a:r>
              <a:rPr lang="fr-FR" sz="2000" dirty="0" smtClean="0">
                <a:latin typeface="Times New Roman" pitchFamily="18" charset="0"/>
                <a:cs typeface="Times New Roman" pitchFamily="18" charset="0"/>
              </a:rPr>
              <a:t>sont administrés à l’animal sous forme de liquide</a:t>
            </a:r>
          </a:p>
          <a:p>
            <a:pPr marL="548640" indent="-411480" algn="just" eaLnBrk="1" fontAlgn="auto" hangingPunct="1">
              <a:spcAft>
                <a:spcPts val="0"/>
              </a:spcAft>
              <a:buClr>
                <a:schemeClr val="tx1">
                  <a:shade val="95000"/>
                </a:schemeClr>
              </a:buClr>
              <a:buFont typeface="Wingdings 2"/>
              <a:buNone/>
              <a:defRPr/>
            </a:pPr>
            <a:r>
              <a:rPr lang="fr-FR" sz="2000" dirty="0" smtClean="0">
                <a:latin typeface="Times New Roman" pitchFamily="18" charset="0"/>
                <a:cs typeface="Times New Roman" pitchFamily="18" charset="0"/>
              </a:rPr>
              <a:t> vaporisé ou de gaz, habituellement, dans une chambre </a:t>
            </a:r>
          </a:p>
          <a:p>
            <a:pPr marL="548640" indent="-411480" algn="just" eaLnBrk="1" fontAlgn="auto" hangingPunct="1">
              <a:spcAft>
                <a:spcPts val="0"/>
              </a:spcAft>
              <a:buClr>
                <a:schemeClr val="tx1">
                  <a:shade val="95000"/>
                </a:schemeClr>
              </a:buClr>
              <a:buFont typeface="Wingdings 2"/>
              <a:buNone/>
              <a:defRPr/>
            </a:pPr>
            <a:r>
              <a:rPr lang="fr-FR" sz="2000" dirty="0" smtClean="0">
                <a:latin typeface="Times New Roman" pitchFamily="18" charset="0"/>
                <a:cs typeface="Times New Roman" pitchFamily="18" charset="0"/>
              </a:rPr>
              <a:t>fermée permettant d’éviter que des humains y soient </a:t>
            </a:r>
          </a:p>
          <a:p>
            <a:pPr marL="548640" indent="-411480" algn="just" eaLnBrk="1" fontAlgn="auto" hangingPunct="1">
              <a:spcAft>
                <a:spcPts val="0"/>
              </a:spcAft>
              <a:buClr>
                <a:schemeClr val="tx1">
                  <a:shade val="95000"/>
                </a:schemeClr>
              </a:buClr>
              <a:buFont typeface="Wingdings 2"/>
              <a:buNone/>
              <a:defRPr/>
            </a:pPr>
            <a:r>
              <a:rPr lang="fr-FR" sz="2000" dirty="0" smtClean="0">
                <a:latin typeface="Times New Roman" pitchFamily="18" charset="0"/>
                <a:cs typeface="Times New Roman" pitchFamily="18" charset="0"/>
              </a:rPr>
              <a:t>exposés.(ex: éther, </a:t>
            </a:r>
            <a:r>
              <a:rPr lang="fr-FR" sz="2000" dirty="0" err="1" smtClean="0">
                <a:latin typeface="Times New Roman" pitchFamily="18" charset="0"/>
                <a:cs typeface="Times New Roman" pitchFamily="18" charset="0"/>
              </a:rPr>
              <a:t>isoflurane</a:t>
            </a:r>
            <a:r>
              <a:rPr lang="fr-FR" sz="2000" dirty="0" smtClean="0">
                <a:latin typeface="Times New Roman" pitchFamily="18" charset="0"/>
                <a:cs typeface="Times New Roman" pitchFamily="18" charset="0"/>
              </a:rPr>
              <a:t>, CO2,CO…)</a:t>
            </a:r>
          </a:p>
          <a:p>
            <a:pPr marL="548640" indent="-411480" algn="just" eaLnBrk="1" fontAlgn="auto" hangingPunct="1">
              <a:spcAft>
                <a:spcPts val="0"/>
              </a:spcAft>
              <a:buClr>
                <a:schemeClr val="tx1">
                  <a:shade val="95000"/>
                </a:schemeClr>
              </a:buClr>
              <a:buFont typeface="Wingdings 2"/>
              <a:buNone/>
              <a:defRPr/>
            </a:pPr>
            <a:r>
              <a:rPr lang="fr-FR" sz="2000" dirty="0" smtClean="0">
                <a:solidFill>
                  <a:srgbClr val="00B050"/>
                </a:solidFill>
                <a:latin typeface="Times New Roman" pitchFamily="18" charset="0"/>
                <a:cs typeface="Times New Roman" pitchFamily="18" charset="0"/>
              </a:rPr>
              <a:t>b) agents chimiques à injecter:</a:t>
            </a:r>
          </a:p>
          <a:p>
            <a:pPr marL="548640" indent="-411480" algn="just" eaLnBrk="1" fontAlgn="auto" hangingPunct="1">
              <a:spcAft>
                <a:spcPts val="0"/>
              </a:spcAft>
              <a:buClr>
                <a:schemeClr val="tx1">
                  <a:shade val="95000"/>
                </a:schemeClr>
              </a:buClr>
              <a:buFont typeface="Wingdings 2"/>
              <a:buChar char=""/>
              <a:defRPr/>
            </a:pPr>
            <a:r>
              <a:rPr lang="fr-FR" sz="2000" dirty="0" smtClean="0">
                <a:latin typeface="Times New Roman" pitchFamily="18" charset="0"/>
                <a:cs typeface="Times New Roman" pitchFamily="18" charset="0"/>
              </a:rPr>
              <a:t>Barbituriques par voie IV.</a:t>
            </a:r>
          </a:p>
          <a:p>
            <a:pPr marL="548640" indent="-411480" algn="just" eaLnBrk="1" fontAlgn="auto" hangingPunct="1">
              <a:spcAft>
                <a:spcPts val="0"/>
              </a:spcAft>
              <a:buClr>
                <a:schemeClr val="tx1">
                  <a:shade val="95000"/>
                </a:schemeClr>
              </a:buClr>
              <a:buFont typeface="Wingdings 2"/>
              <a:buChar char=""/>
              <a:defRPr/>
            </a:pPr>
            <a:r>
              <a:rPr lang="fr-FR" sz="2000" dirty="0" smtClean="0">
                <a:latin typeface="Times New Roman" pitchFamily="18" charset="0"/>
                <a:cs typeface="Times New Roman" pitchFamily="18" charset="0"/>
              </a:rPr>
              <a:t> Hydrate de chloral par voie IV.</a:t>
            </a:r>
          </a:p>
          <a:p>
            <a:pPr marL="548640" indent="-411480" algn="just" eaLnBrk="1" fontAlgn="auto" hangingPunct="1">
              <a:spcAft>
                <a:spcPts val="0"/>
              </a:spcAft>
              <a:buClr>
                <a:schemeClr val="tx1">
                  <a:shade val="95000"/>
                </a:schemeClr>
              </a:buClr>
              <a:buFont typeface="Wingdings 2"/>
              <a:buChar char=""/>
              <a:defRPr/>
            </a:pPr>
            <a:r>
              <a:rPr lang="fr-FR" sz="2000" dirty="0" smtClean="0">
                <a:latin typeface="Times New Roman" pitchFamily="18" charset="0"/>
                <a:cs typeface="Times New Roman" pitchFamily="18" charset="0"/>
              </a:rPr>
              <a:t>Le sulfate de magnésium combiné à des dérivés d’acide barbiturique et administré par voie IV.</a:t>
            </a:r>
          </a:p>
          <a:p>
            <a:pPr marL="548640" indent="-411480" algn="just" eaLnBrk="1" fontAlgn="auto" hangingPunct="1">
              <a:spcAft>
                <a:spcPts val="0"/>
              </a:spcAft>
              <a:buClr>
                <a:schemeClr val="tx1">
                  <a:shade val="95000"/>
                </a:schemeClr>
              </a:buClr>
              <a:buFont typeface="Wingdings 2"/>
              <a:buNone/>
              <a:defRPr/>
            </a:pPr>
            <a:r>
              <a:rPr lang="fr-FR" sz="2000" dirty="0" smtClean="0">
                <a:solidFill>
                  <a:srgbClr val="00B050"/>
                </a:solidFill>
                <a:latin typeface="Times New Roman" pitchFamily="18" charset="0"/>
                <a:cs typeface="Times New Roman" pitchFamily="18" charset="0"/>
              </a:rPr>
              <a:t>c) agents chimiques inacceptables pour l’euthanasie:</a:t>
            </a:r>
          </a:p>
          <a:p>
            <a:pPr marL="548640" indent="-411480" algn="just" eaLnBrk="1" fontAlgn="auto" hangingPunct="1">
              <a:spcAft>
                <a:spcPts val="0"/>
              </a:spcAft>
              <a:buClr>
                <a:schemeClr val="tx1">
                  <a:shade val="95000"/>
                </a:schemeClr>
              </a:buClr>
              <a:buFont typeface="Wingdings 2"/>
              <a:buChar char=""/>
              <a:defRPr/>
            </a:pPr>
            <a:r>
              <a:rPr lang="fr-FR" sz="2000" dirty="0" smtClean="0">
                <a:latin typeface="Times New Roman" pitchFamily="18" charset="0"/>
                <a:cs typeface="Times New Roman" pitchFamily="18" charset="0"/>
              </a:rPr>
              <a:t>Strychnine (pesticide employé contre les rongeurs) ; nicotine; sulfate de magnésium ; chlorure de potassium. </a:t>
            </a:r>
          </a:p>
          <a:p>
            <a:pPr marL="548640" indent="-411480" algn="just" eaLnBrk="1" fontAlgn="auto" hangingPunct="1">
              <a:spcAft>
                <a:spcPts val="0"/>
              </a:spcAft>
              <a:buClr>
                <a:schemeClr val="tx1">
                  <a:shade val="95000"/>
                </a:schemeClr>
              </a:buClr>
              <a:buFont typeface="Wingdings 2"/>
              <a:buChar char=""/>
              <a:defRPr/>
            </a:pPr>
            <a:r>
              <a:rPr lang="fr-FR" sz="2000" dirty="0" smtClean="0">
                <a:latin typeface="Times New Roman" pitchFamily="18" charset="0"/>
                <a:cs typeface="Times New Roman" pitchFamily="18" charset="0"/>
              </a:rPr>
              <a:t>Tout agent inhibiteur neuromusculaire (paralysant).</a:t>
            </a:r>
          </a:p>
          <a:p>
            <a:pPr marL="548640" indent="-411480" algn="just" eaLnBrk="1" fontAlgn="auto" hangingPunct="1">
              <a:spcAft>
                <a:spcPts val="0"/>
              </a:spcAft>
              <a:buClr>
                <a:schemeClr val="tx1">
                  <a:shade val="95000"/>
                </a:schemeClr>
              </a:buClr>
              <a:buFont typeface="Wingdings 2"/>
              <a:buChar char=""/>
              <a:defRPr/>
            </a:pPr>
            <a:r>
              <a:rPr lang="fr-FR" sz="2000" dirty="0" smtClean="0">
                <a:latin typeface="Times New Roman" pitchFamily="18" charset="0"/>
                <a:cs typeface="Times New Roman" pitchFamily="18" charset="0"/>
              </a:rPr>
              <a:t>Toute autre substance chimique toxique.</a:t>
            </a:r>
          </a:p>
          <a:p>
            <a:pPr marL="548640" indent="-411480" eaLnBrk="1" fontAlgn="auto" hangingPunct="1">
              <a:spcAft>
                <a:spcPts val="0"/>
              </a:spcAft>
              <a:buClr>
                <a:schemeClr val="tx1">
                  <a:shade val="95000"/>
                </a:schemeClr>
              </a:buClr>
              <a:buFont typeface="Wingdings 2"/>
              <a:buChar char=""/>
              <a:defRPr/>
            </a:pPr>
            <a:endParaRPr lang="fr-FR" sz="2000" dirty="0" smtClean="0">
              <a:latin typeface="Times New Roman" pitchFamily="18" charset="0"/>
              <a:cs typeface="Times New Roman" pitchFamily="18" charset="0"/>
            </a:endParaRPr>
          </a:p>
          <a:p>
            <a:pPr>
              <a:buNone/>
            </a:pPr>
            <a:endParaRPr lang="fr-FR" sz="2000" dirty="0">
              <a:latin typeface="Times New Roman" pitchFamily="18" charset="0"/>
              <a:cs typeface="Times New Roman" pitchFamily="18" charset="0"/>
            </a:endParaRPr>
          </a:p>
        </p:txBody>
      </p:sp>
      <p:sp>
        <p:nvSpPr>
          <p:cNvPr id="5" name="Espace réservé du numéro de diapositive 4"/>
          <p:cNvSpPr>
            <a:spLocks noGrp="1"/>
          </p:cNvSpPr>
          <p:nvPr>
            <p:ph type="sldNum" sz="quarter" idx="11"/>
          </p:nvPr>
        </p:nvSpPr>
        <p:spPr/>
        <p:txBody>
          <a:bodyPr/>
          <a:lstStyle/>
          <a:p>
            <a:pPr>
              <a:defRPr/>
            </a:pPr>
            <a:fld id="{308CB7FC-EC2D-49F1-BD3D-F09AA393ADAD}" type="slidenum">
              <a:rPr lang="fr-FR" smtClean="0"/>
              <a:pPr>
                <a:defRPr/>
              </a:pPr>
              <a:t>71</a:t>
            </a:fld>
            <a:endParaRPr lang="fr-FR"/>
          </a:p>
        </p:txBody>
      </p:sp>
      <p:pic>
        <p:nvPicPr>
          <p:cNvPr id="3074" name="Picture 2"/>
          <p:cNvPicPr>
            <a:picLocks noChangeAspect="1" noChangeArrowheads="1"/>
          </p:cNvPicPr>
          <p:nvPr/>
        </p:nvPicPr>
        <p:blipFill>
          <a:blip r:embed="rId3"/>
          <a:srcRect/>
          <a:stretch>
            <a:fillRect/>
          </a:stretch>
        </p:blipFill>
        <p:spPr bwMode="auto">
          <a:xfrm>
            <a:off x="6143636" y="2500306"/>
            <a:ext cx="2619375" cy="2752725"/>
          </a:xfrm>
          <a:prstGeom prst="rect">
            <a:avLst/>
          </a:prstGeom>
          <a:noFill/>
          <a:ln w="9525">
            <a:noFill/>
            <a:miter lim="800000"/>
            <a:headEnd/>
            <a:tailEnd/>
          </a:ln>
          <a:effectLst/>
        </p:spPr>
      </p:pic>
      <p:sp>
        <p:nvSpPr>
          <p:cNvPr id="6" name="ZoneTexte 5"/>
          <p:cNvSpPr txBox="1"/>
          <p:nvPr/>
        </p:nvSpPr>
        <p:spPr>
          <a:xfrm>
            <a:off x="6000760" y="5233586"/>
            <a:ext cx="2864887" cy="338554"/>
          </a:xfrm>
          <a:prstGeom prst="rect">
            <a:avLst/>
          </a:prstGeom>
          <a:noFill/>
          <a:ln>
            <a:solidFill>
              <a:schemeClr val="tx1"/>
            </a:solidFill>
          </a:ln>
        </p:spPr>
        <p:txBody>
          <a:bodyPr wrap="none" rtlCol="0">
            <a:spAutoFit/>
          </a:bodyPr>
          <a:lstStyle/>
          <a:p>
            <a:r>
              <a:rPr lang="fr-FR" sz="1600" dirty="0" smtClean="0">
                <a:latin typeface="Times New Roman" pitchFamily="18" charset="0"/>
                <a:cs typeface="Times New Roman" pitchFamily="18" charset="0"/>
              </a:rPr>
              <a:t>Fig34: Euthanasie par inhalation</a:t>
            </a:r>
            <a:endParaRPr lang="fr-FR" sz="1600" dirty="0">
              <a:latin typeface="Times New Roman" pitchFamily="18" charset="0"/>
              <a:cs typeface="Times New Roman" pitchFamily="18" charset="0"/>
            </a:endParaRPr>
          </a:p>
        </p:txBody>
      </p:sp>
      <p:sp>
        <p:nvSpPr>
          <p:cNvPr id="7" name="Titre 1"/>
          <p:cNvSpPr txBox="1">
            <a:spLocks/>
          </p:cNvSpPr>
          <p:nvPr/>
        </p:nvSpPr>
        <p:spPr>
          <a:xfrm>
            <a:off x="3929058" y="647712"/>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8"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90322" y="0"/>
          <a:ext cx="8229600" cy="7858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e 8"/>
          <p:cNvGrpSpPr/>
          <p:nvPr/>
        </p:nvGrpSpPr>
        <p:grpSpPr>
          <a:xfrm>
            <a:off x="1428728" y="1267289"/>
            <a:ext cx="6215820" cy="661513"/>
            <a:chOff x="1856673" y="3013560"/>
            <a:chExt cx="6215820" cy="661513"/>
          </a:xfrm>
          <a:solidFill>
            <a:srgbClr val="C00000"/>
          </a:solidFill>
        </p:grpSpPr>
        <p:sp>
          <p:nvSpPr>
            <p:cNvPr id="10" name="Rectangle à coins arrondis 9"/>
            <p:cNvSpPr/>
            <p:nvPr/>
          </p:nvSpPr>
          <p:spPr>
            <a:xfrm>
              <a:off x="1856673" y="3013560"/>
              <a:ext cx="6215820" cy="6615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10"/>
            <p:cNvSpPr/>
            <p:nvPr/>
          </p:nvSpPr>
          <p:spPr>
            <a:xfrm>
              <a:off x="1876048" y="3032935"/>
              <a:ext cx="5282918" cy="6227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a:endParaRPr lang="fr-FR" sz="2000" b="1" dirty="0" smtClean="0"/>
            </a:p>
            <a:p>
              <a:pPr algn="ctr"/>
              <a:r>
                <a:rPr lang="fr-FR" sz="2000" b="1" dirty="0" smtClean="0"/>
                <a:t>Euthanasie</a:t>
              </a:r>
            </a:p>
            <a:p>
              <a:pPr lvl="0"/>
              <a:endParaRPr lang="fr-FR" sz="1500" b="1" kern="1200" dirty="0" smtClean="0"/>
            </a:p>
            <a:p>
              <a:pPr lvl="0" algn="l" defTabSz="666750">
                <a:lnSpc>
                  <a:spcPct val="90000"/>
                </a:lnSpc>
                <a:spcBef>
                  <a:spcPct val="0"/>
                </a:spcBef>
                <a:spcAft>
                  <a:spcPct val="35000"/>
                </a:spcAft>
              </a:pPr>
              <a:endParaRPr lang="fr-FR" sz="1500" kern="1200"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2214554"/>
            <a:ext cx="8715436" cy="4429156"/>
          </a:xfrm>
        </p:spPr>
        <p:txBody>
          <a:bodyPr>
            <a:normAutofit fontScale="85000" lnSpcReduction="10000"/>
          </a:bodyPr>
          <a:lstStyle/>
          <a:p>
            <a:pPr>
              <a:buNone/>
            </a:pPr>
            <a:r>
              <a:rPr lang="fr-FR" sz="2400" b="1" dirty="0" smtClean="0">
                <a:solidFill>
                  <a:srgbClr val="FF0000"/>
                </a:solidFill>
                <a:latin typeface="Times New Roman" pitchFamily="18" charset="0"/>
                <a:cs typeface="Times New Roman" pitchFamily="18" charset="0"/>
              </a:rPr>
              <a:t>-Méthodes physiques:</a:t>
            </a:r>
          </a:p>
          <a:p>
            <a:pPr marL="548640" indent="-411480" algn="just" eaLnBrk="1" fontAlgn="auto" hangingPunct="1">
              <a:spcAft>
                <a:spcPts val="0"/>
              </a:spcAft>
              <a:buClr>
                <a:schemeClr val="tx1">
                  <a:shade val="95000"/>
                </a:schemeClr>
              </a:buClr>
              <a:buFont typeface="Wingdings 2"/>
              <a:buNone/>
              <a:defRPr/>
            </a:pPr>
            <a:r>
              <a:rPr lang="fr-FR" sz="2400" dirty="0" smtClean="0">
                <a:latin typeface="Times New Roman" pitchFamily="18" charset="0"/>
                <a:cs typeface="Times New Roman" pitchFamily="18" charset="0"/>
              </a:rPr>
              <a:t>L’acceptabilité éthique de toute méthode physique de mise à mort d’un animal dépend en grande partie du bon fonctionnement du matériel ainsi que des compétences et de la formation de la personne chargée de l’opération:</a:t>
            </a:r>
          </a:p>
          <a:p>
            <a:pPr marL="548640" indent="-411480" algn="just" eaLnBrk="1" fontAlgn="auto" hangingPunct="1">
              <a:spcAft>
                <a:spcPts val="0"/>
              </a:spcAft>
              <a:buClr>
                <a:schemeClr val="tx1">
                  <a:shade val="95000"/>
                </a:schemeClr>
              </a:buClr>
              <a:buFont typeface="Wingdings 2"/>
              <a:buChar char=""/>
              <a:defRPr/>
            </a:pPr>
            <a:r>
              <a:rPr lang="fr-FR" sz="2400" dirty="0" smtClean="0">
                <a:latin typeface="Times New Roman" pitchFamily="18" charset="0"/>
                <a:cs typeface="Times New Roman" pitchFamily="18" charset="0"/>
              </a:rPr>
              <a:t>abattage . </a:t>
            </a:r>
          </a:p>
          <a:p>
            <a:pPr marL="548640" indent="-411480" algn="just" eaLnBrk="1" fontAlgn="auto" hangingPunct="1">
              <a:spcAft>
                <a:spcPts val="0"/>
              </a:spcAft>
              <a:buClr>
                <a:schemeClr val="tx1">
                  <a:shade val="95000"/>
                </a:schemeClr>
              </a:buClr>
              <a:buFont typeface="Wingdings 2"/>
              <a:buChar char=""/>
              <a:defRPr/>
            </a:pPr>
            <a:r>
              <a:rPr lang="fr-FR" sz="2400" dirty="0" smtClean="0">
                <a:latin typeface="Times New Roman" pitchFamily="18" charset="0"/>
                <a:cs typeface="Times New Roman" pitchFamily="18" charset="0"/>
              </a:rPr>
              <a:t>luxation cervicale. </a:t>
            </a:r>
          </a:p>
          <a:p>
            <a:pPr marL="548640" indent="-411480" algn="just" eaLnBrk="1" fontAlgn="auto" hangingPunct="1">
              <a:spcAft>
                <a:spcPts val="0"/>
              </a:spcAft>
              <a:buClr>
                <a:schemeClr val="tx1">
                  <a:shade val="95000"/>
                </a:schemeClr>
              </a:buClr>
              <a:buFont typeface="Wingdings 2"/>
              <a:buChar char=""/>
              <a:defRPr/>
            </a:pPr>
            <a:r>
              <a:rPr lang="fr-FR" sz="2400" dirty="0" smtClean="0">
                <a:latin typeface="Times New Roman" pitchFamily="18" charset="0"/>
                <a:cs typeface="Times New Roman" pitchFamily="18" charset="0"/>
              </a:rPr>
              <a:t>décapitation à la guillotine. </a:t>
            </a:r>
          </a:p>
          <a:p>
            <a:pPr marL="548640" indent="-411480" algn="just" eaLnBrk="1" fontAlgn="auto" hangingPunct="1">
              <a:spcAft>
                <a:spcPts val="0"/>
              </a:spcAft>
              <a:buClr>
                <a:schemeClr val="tx1">
                  <a:shade val="95000"/>
                </a:schemeClr>
              </a:buClr>
              <a:buFont typeface="Wingdings 2"/>
              <a:buChar char=""/>
              <a:defRPr/>
            </a:pPr>
            <a:r>
              <a:rPr lang="fr-FR" sz="2400" dirty="0" smtClean="0">
                <a:latin typeface="Times New Roman" pitchFamily="18" charset="0"/>
                <a:cs typeface="Times New Roman" pitchFamily="18" charset="0"/>
              </a:rPr>
              <a:t>Assommoir.  </a:t>
            </a:r>
          </a:p>
          <a:p>
            <a:pPr marL="548640" indent="-411480" algn="just" eaLnBrk="1" fontAlgn="auto" hangingPunct="1">
              <a:spcAft>
                <a:spcPts val="0"/>
              </a:spcAft>
              <a:buClr>
                <a:schemeClr val="tx1">
                  <a:shade val="95000"/>
                </a:schemeClr>
              </a:buClr>
              <a:buFont typeface="Wingdings 2"/>
              <a:buChar char=""/>
              <a:defRPr/>
            </a:pPr>
            <a:r>
              <a:rPr lang="fr-FR" sz="2400" dirty="0" smtClean="0">
                <a:latin typeface="Times New Roman" pitchFamily="18" charset="0"/>
                <a:cs typeface="Times New Roman" pitchFamily="18" charset="0"/>
              </a:rPr>
              <a:t>cheville percutante. </a:t>
            </a:r>
          </a:p>
          <a:p>
            <a:pPr marL="548640" indent="-411480" algn="just" eaLnBrk="1" fontAlgn="auto" hangingPunct="1">
              <a:spcAft>
                <a:spcPts val="0"/>
              </a:spcAft>
              <a:buClr>
                <a:schemeClr val="tx1">
                  <a:shade val="95000"/>
                </a:schemeClr>
              </a:buClr>
              <a:buFont typeface="Wingdings 2"/>
              <a:buChar char=""/>
              <a:defRPr/>
            </a:pPr>
            <a:r>
              <a:rPr lang="fr-FR" sz="2400" dirty="0" smtClean="0">
                <a:latin typeface="Times New Roman" pitchFamily="18" charset="0"/>
                <a:cs typeface="Times New Roman" pitchFamily="18" charset="0"/>
              </a:rPr>
              <a:t>abattage par arme à feu.</a:t>
            </a:r>
          </a:p>
          <a:p>
            <a:pPr marL="548640" indent="-411480" algn="just" eaLnBrk="1" fontAlgn="auto" hangingPunct="1">
              <a:spcAft>
                <a:spcPts val="0"/>
              </a:spcAft>
              <a:buClr>
                <a:schemeClr val="tx1">
                  <a:shade val="95000"/>
                </a:schemeClr>
              </a:buClr>
              <a:buFont typeface="Wingdings 2"/>
              <a:buChar char=""/>
              <a:defRPr/>
            </a:pPr>
            <a:r>
              <a:rPr lang="fr-FR" sz="2400" dirty="0" smtClean="0">
                <a:latin typeface="Times New Roman" pitchFamily="18" charset="0"/>
                <a:cs typeface="Times New Roman" pitchFamily="18" charset="0"/>
              </a:rPr>
              <a:t> pièges mortels.</a:t>
            </a:r>
          </a:p>
          <a:p>
            <a:pPr lvl="0">
              <a:buNone/>
            </a:pPr>
            <a:r>
              <a:rPr lang="fr-FR" sz="2400" dirty="0" smtClean="0">
                <a:latin typeface="Times New Roman" pitchFamily="18" charset="0"/>
                <a:cs typeface="Times New Roman" pitchFamily="18" charset="0"/>
              </a:rPr>
              <a:t>On doit cependant administrer préalablement un sédatif ou un tranquillisant toutes fois que c'est possible. </a:t>
            </a:r>
          </a:p>
          <a:p>
            <a:pPr>
              <a:buNone/>
            </a:pPr>
            <a:endParaRPr lang="fr-FR" sz="24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1"/>
          </p:nvPr>
        </p:nvSpPr>
        <p:spPr/>
        <p:txBody>
          <a:bodyPr/>
          <a:lstStyle/>
          <a:p>
            <a:pPr>
              <a:defRPr/>
            </a:pPr>
            <a:fld id="{308CB7FC-EC2D-49F1-BD3D-F09AA393ADAD}" type="slidenum">
              <a:rPr lang="fr-FR" smtClean="0"/>
              <a:pPr>
                <a:defRPr/>
              </a:pPr>
              <a:t>72</a:t>
            </a:fld>
            <a:endParaRPr lang="fr-FR"/>
          </a:p>
        </p:txBody>
      </p:sp>
      <p:sp>
        <p:nvSpPr>
          <p:cNvPr id="5" name="Titre 1"/>
          <p:cNvSpPr txBox="1">
            <a:spLocks/>
          </p:cNvSpPr>
          <p:nvPr/>
        </p:nvSpPr>
        <p:spPr>
          <a:xfrm>
            <a:off x="3929058" y="647712"/>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6"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90322" y="0"/>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e 6"/>
          <p:cNvGrpSpPr/>
          <p:nvPr/>
        </p:nvGrpSpPr>
        <p:grpSpPr>
          <a:xfrm>
            <a:off x="1428728" y="1267289"/>
            <a:ext cx="6215820" cy="661513"/>
            <a:chOff x="1856673" y="3013560"/>
            <a:chExt cx="6215820" cy="661513"/>
          </a:xfrm>
          <a:solidFill>
            <a:srgbClr val="C00000"/>
          </a:solidFill>
        </p:grpSpPr>
        <p:sp>
          <p:nvSpPr>
            <p:cNvPr id="8" name="Rectangle à coins arrondis 7"/>
            <p:cNvSpPr/>
            <p:nvPr/>
          </p:nvSpPr>
          <p:spPr>
            <a:xfrm>
              <a:off x="1856673" y="3013560"/>
              <a:ext cx="6215820" cy="6615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8"/>
            <p:cNvSpPr/>
            <p:nvPr/>
          </p:nvSpPr>
          <p:spPr>
            <a:xfrm>
              <a:off x="1876048" y="3032935"/>
              <a:ext cx="5282918" cy="6227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a:endParaRPr lang="fr-FR" sz="2000" b="1" dirty="0" smtClean="0"/>
            </a:p>
            <a:p>
              <a:pPr algn="ctr"/>
              <a:r>
                <a:rPr lang="fr-FR" sz="2000" b="1" dirty="0" smtClean="0"/>
                <a:t>Euthanasie</a:t>
              </a:r>
            </a:p>
            <a:p>
              <a:pPr lvl="0"/>
              <a:endParaRPr lang="fr-FR" sz="1500" b="1" kern="1200" dirty="0" smtClean="0"/>
            </a:p>
            <a:p>
              <a:pPr lvl="0" algn="l" defTabSz="666750">
                <a:lnSpc>
                  <a:spcPct val="90000"/>
                </a:lnSpc>
                <a:spcBef>
                  <a:spcPct val="0"/>
                </a:spcBef>
                <a:spcAft>
                  <a:spcPct val="35000"/>
                </a:spcAft>
              </a:pPr>
              <a:endParaRPr lang="fr-FR" sz="1500" kern="1200" dirty="0"/>
            </a:p>
          </p:txBody>
        </p:sp>
      </p:gr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3116"/>
            <a:ext cx="8229600" cy="4143380"/>
          </a:xfrm>
        </p:spPr>
        <p:txBody>
          <a:bodyPr>
            <a:normAutofit fontScale="62500" lnSpcReduction="20000"/>
          </a:bodyPr>
          <a:lstStyle/>
          <a:p>
            <a:pPr>
              <a:buNone/>
            </a:pPr>
            <a:r>
              <a:rPr lang="fr-FR" b="1" u="sng" dirty="0" smtClean="0">
                <a:latin typeface="Times New Roman" pitchFamily="18" charset="0"/>
                <a:cs typeface="Times New Roman" pitchFamily="18" charset="0"/>
              </a:rPr>
              <a:t>Le même procédé chez le rat et la souris :</a:t>
            </a:r>
            <a:endParaRPr lang="fr-FR" u="sng" dirty="0" smtClean="0">
              <a:latin typeface="Times New Roman" pitchFamily="18" charset="0"/>
              <a:cs typeface="Times New Roman" pitchFamily="18" charset="0"/>
            </a:endParaRPr>
          </a:p>
          <a:p>
            <a:r>
              <a:rPr lang="fr-FR" dirty="0" smtClean="0">
                <a:latin typeface="Times New Roman" pitchFamily="18" charset="0"/>
                <a:cs typeface="Times New Roman" pitchFamily="18" charset="0"/>
              </a:rPr>
              <a:t>Fixer la souris sur le dos à l'aide d'épingles enfoncées obliquement dans les pattes  </a:t>
            </a:r>
          </a:p>
          <a:p>
            <a:r>
              <a:rPr lang="fr-FR" dirty="0" smtClean="0">
                <a:latin typeface="Times New Roman" pitchFamily="18" charset="0"/>
                <a:cs typeface="Times New Roman" pitchFamily="18" charset="0"/>
              </a:rPr>
              <a:t>Faire une boutonnière dans la peau de l'abdomen en avant de l'orifice urinaire </a:t>
            </a:r>
          </a:p>
          <a:p>
            <a:r>
              <a:rPr lang="fr-FR" dirty="0" smtClean="0">
                <a:latin typeface="Times New Roman" pitchFamily="18" charset="0"/>
                <a:cs typeface="Times New Roman" pitchFamily="18" charset="0"/>
              </a:rPr>
              <a:t>Engager la sonde cannelée dans la boutonnière en décollant la peau jusqu'au menton.</a:t>
            </a:r>
          </a:p>
          <a:p>
            <a:r>
              <a:rPr lang="fr-FR" dirty="0" smtClean="0">
                <a:latin typeface="Times New Roman" pitchFamily="18" charset="0"/>
                <a:cs typeface="Times New Roman" pitchFamily="18" charset="0"/>
              </a:rPr>
              <a:t>Découper la peau.		</a:t>
            </a:r>
          </a:p>
          <a:p>
            <a:r>
              <a:rPr lang="fr-FR" dirty="0" smtClean="0">
                <a:latin typeface="Times New Roman" pitchFamily="18" charset="0"/>
                <a:cs typeface="Times New Roman" pitchFamily="18" charset="0"/>
              </a:rPr>
              <a:t>Décoller la peau, la rabattre vers l'extérieur et la fixer avec des épingles.  </a:t>
            </a:r>
          </a:p>
          <a:p>
            <a:r>
              <a:rPr lang="fr-FR" dirty="0" smtClean="0">
                <a:latin typeface="Times New Roman" pitchFamily="18" charset="0"/>
                <a:cs typeface="Times New Roman" pitchFamily="18" charset="0"/>
              </a:rPr>
              <a:t>Faire une boutonnière dans la paroi musculaire de l'abdomen. </a:t>
            </a:r>
          </a:p>
          <a:p>
            <a:r>
              <a:rPr lang="fr-FR" dirty="0" smtClean="0">
                <a:latin typeface="Times New Roman" pitchFamily="18" charset="0"/>
                <a:cs typeface="Times New Roman" pitchFamily="18" charset="0"/>
              </a:rPr>
              <a:t>Introduire la sonde cannelée jusqu'à la pointe du sternum et découper les muscles.</a:t>
            </a:r>
          </a:p>
          <a:p>
            <a:r>
              <a:rPr lang="fr-FR" dirty="0" smtClean="0">
                <a:latin typeface="Times New Roman" pitchFamily="18" charset="0"/>
                <a:cs typeface="Times New Roman" pitchFamily="18" charset="0"/>
              </a:rPr>
              <a:t>Découper le plastron thoracique.</a:t>
            </a:r>
          </a:p>
          <a:p>
            <a:r>
              <a:rPr lang="fr-FR" dirty="0" smtClean="0">
                <a:latin typeface="Times New Roman" pitchFamily="18" charset="0"/>
                <a:cs typeface="Times New Roman" pitchFamily="18" charset="0"/>
              </a:rPr>
              <a:t>Enlever le plastron thoracique.</a:t>
            </a:r>
          </a:p>
          <a:p>
            <a:endParaRPr lang="fr-FR" dirty="0">
              <a:latin typeface="Times New Roman" pitchFamily="18" charset="0"/>
              <a:cs typeface="Times New Roman" pitchFamily="18" charset="0"/>
            </a:endParaRPr>
          </a:p>
        </p:txBody>
      </p:sp>
      <p:grpSp>
        <p:nvGrpSpPr>
          <p:cNvPr id="5" name="Groupe 4"/>
          <p:cNvGrpSpPr/>
          <p:nvPr/>
        </p:nvGrpSpPr>
        <p:grpSpPr>
          <a:xfrm>
            <a:off x="1714480" y="1142984"/>
            <a:ext cx="6215820" cy="661513"/>
            <a:chOff x="1856673" y="3013560"/>
            <a:chExt cx="6215820" cy="661513"/>
          </a:xfrm>
          <a:solidFill>
            <a:schemeClr val="accent4">
              <a:lumMod val="75000"/>
            </a:schemeClr>
          </a:solidFill>
        </p:grpSpPr>
        <p:sp>
          <p:nvSpPr>
            <p:cNvPr id="6" name="Rectangle à coins arrondis 5"/>
            <p:cNvSpPr/>
            <p:nvPr/>
          </p:nvSpPr>
          <p:spPr>
            <a:xfrm>
              <a:off x="1856673" y="3013560"/>
              <a:ext cx="6215820" cy="66151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angle 6"/>
            <p:cNvSpPr/>
            <p:nvPr/>
          </p:nvSpPr>
          <p:spPr>
            <a:xfrm>
              <a:off x="2213863" y="3033739"/>
              <a:ext cx="5282918" cy="6227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a:endParaRPr lang="fr-FR" sz="2000" b="1" dirty="0" smtClean="0"/>
            </a:p>
            <a:p>
              <a:pPr algn="ctr"/>
              <a:r>
                <a:rPr lang="fr-FR" sz="2000" b="1" dirty="0" smtClean="0"/>
                <a:t>Dissection</a:t>
              </a:r>
            </a:p>
            <a:p>
              <a:pPr lvl="0"/>
              <a:endParaRPr lang="fr-FR" sz="1500" b="1" kern="1200" dirty="0" smtClean="0"/>
            </a:p>
            <a:p>
              <a:pPr lvl="0" algn="l" defTabSz="666750">
                <a:lnSpc>
                  <a:spcPct val="90000"/>
                </a:lnSpc>
                <a:spcBef>
                  <a:spcPct val="0"/>
                </a:spcBef>
                <a:spcAft>
                  <a:spcPct val="35000"/>
                </a:spcAft>
              </a:pPr>
              <a:endParaRPr lang="fr-FR" sz="1500" kern="1200" dirty="0"/>
            </a:p>
          </p:txBody>
        </p:sp>
      </p:grpSp>
      <p:sp>
        <p:nvSpPr>
          <p:cNvPr id="8" name="Titre 1"/>
          <p:cNvSpPr txBox="1">
            <a:spLocks/>
          </p:cNvSpPr>
          <p:nvPr/>
        </p:nvSpPr>
        <p:spPr>
          <a:xfrm>
            <a:off x="3929058" y="647712"/>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Manipulation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9"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90322" y="0"/>
          <a:ext cx="8229600"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http://www.ac-rennes.fr/pedagogie/svt/applic/dissect/souris/l-souris/l-sour28.jpg"/>
          <p:cNvPicPr>
            <a:picLocks noChangeAspect="1" noChangeArrowheads="1"/>
          </p:cNvPicPr>
          <p:nvPr/>
        </p:nvPicPr>
        <p:blipFill>
          <a:blip r:embed="rId2"/>
          <a:srcRect/>
          <a:stretch>
            <a:fillRect/>
          </a:stretch>
        </p:blipFill>
        <p:spPr bwMode="auto">
          <a:xfrm>
            <a:off x="1142976" y="642918"/>
            <a:ext cx="7072362" cy="5691194"/>
          </a:xfrm>
          <a:prstGeom prst="rect">
            <a:avLst/>
          </a:prstGeom>
          <a:noFill/>
        </p:spPr>
      </p:pic>
      <p:sp>
        <p:nvSpPr>
          <p:cNvPr id="165892" name="AutoShape 4" descr="data:image/jpeg;base64,/9j/4AAQSkZJRgABAQAAAQABAAD/2wCEAAkGBhQSERUUEhQWFRUVFxwXFxgXGBoXGBgaFRUYFxcVFxcXHCYeFxwjHBgXHy8gIycpLCwsFx4xNTAqNSYrLCkBCQoKDgwOGg8PGiwkHCQtLCwpLCwsLCwpLCksLCwsLCwsKSwsKSwsLCwsLCwsLCkpLCksLCksKSwsLCwsLCwsLP/AABEIAMIBAwMBIgACEQEDEQH/xAAcAAACAgMBAQAAAAAAAAAAAAAFBgMEAAECBwj/xAA/EAABAwIDBQUFBwQBAwUAAAABAAIRAyEEBTESQVFhcQYigZGhE7HB0fAHFDJCUuHxFSNicoIzkqIWQ7LC0v/EABoBAAIDAQEAAAAAAAAAAAAAAAMEAQIFAAb/xAAoEQACAgICAgIDAAIDAQAAAAAAAQIRAyESMQRRIkETMmFxgULB8BT/2gAMAwEAAhEDEQA/AJabkL7Q5oGbDQe9Id0Df39y4zrtDTwzb955/Cwa9TwCQqmavfUNR5lzj4DgI4bleUvpGfNNx0enHH0/ZteXANcARfWdw4lRYK52jvKT8Fg9qpTfua3TcDujz9E8ZZRkQphGgnPnFBPDP2QXaAXPzQX7ImfeMxxOMeO7Sa4jkXmw/wC0R4qXtlixSwbyDc9wf87H0lW+wtD7pkNWto/EPMdB3W+4+amT7fr/ALCQQp9pcZ7arVfrtOJHnZDsHVkKfEoZhquy4hKvQ0ghUss2pUFTEjeQtNxbRvCiyxcprsPhUm5gz9QWjmbOPorb9EBAPUoqIU3MmcT5Lr+rM5+ShJ+jtBN1RYaqEHNhwK0c2H6T6KeL9HWgqa617dCDmXBp81cwuGr1RNOi9wO8AkecLuEvR1otDELftkIq4lzHEOaQRqDYhcuzM7m+a7hL0daDJqKN1RCnZqf0rj+pngu4y9HWgm56jc9UP6l/j6rh2YHgo4y9HWi8XKJ9RUn4wlcDE+K7jL0daCtF1lA+rLoUFPGiOBW8H3jKrT6Zw1dlMx9jXpv4GD0KFfbDknscb7QDu1mh44XF1vDWTZ29wn3zKaVYXfQOyT/ij4u3H2Cl7PHcDijTe1w1aZ6xqPEJ/wAc0VKbXs/C4SPFedaJ17JY3boPpG5p3H+rvkZ8wrxdMpkVqwRUo3KxF62E7xWlfiB5ClWrFxJcSXG5JMk9SspO46fVlGWrdKmXOA3kx5oCCUqHfs7TcacnefRPGTtgJdyrDBrWtG4AeSYMM+OqOtAUhW+0nGF9SjQbcm/i47LR7/NPfbtow2CwuFb+RgnnAiUidm8N99z2mPysqbXINoj/APQ9U0faHjfaYtw3MGz80OXX+djUVQmVigWYghwjemCqxS5Xk/tqwETA9/8AC6OPk0izlxVikGFSCmvQq3ZTZP4dN8LTezonQJxYAH5REoYJ7zDGOceDWknyAVivktZjdp9J7RMS4EX8U+U+z5FhodwNj4KbC9myQ4REGPr0Ufidk/kR5qMM7gV2MI79JXqVHsaHAkEGOsE8AVO3sewRJF+F1f8AFH2R+R+jygYF36SpG5a/9JXrVLsizerB7K04/Zd+OKO/Izzrsx2RfXrNBadgXfyG+/PResMwjWtDQ0ACwAGkaRwVnLMG2hTDWjmeZW6lKTKz8k03oYivYq9sOxvt2CqxoNQaxq4eVyF5xiOz72zafH9gV7iMTFihGY5MxzyRAm/iiYZKT4srO1s8adlFT9K4OVP/AEr1p2QsGvv9FWfkTSO78CnPxxAfkZ5b/Sn/AKVn9KfwXpZyJo1knw8+KjdlQBkN6gwZG/Ueq54onfkZ5scrfwXP9MfwT5iML+KGCAYtrpJ9THgsp5cCNFCxxZzyNCEcoedy7wFEix3GPJPj8CAdEvZhg/Z13N4gO8wh5sKStFseRt0yCmE+dhnCvRr4V/8A7jDszxiyS2tRjszjvY4im7nB8Ul+rv0Gezy7NsCaNZ9Nwu0kKfs/mPsazXH8P4Xf6usT4WPgnD7Y8j9li/at/DVAd4kX9V581Fmqeiq2j0mrhrlbQjLO0tIUmCoTtgQfCwPkAsXfkQHgxZwOU1KzoptLjy0HU6BOGA7Ktw7Q58OqGw/S3eY4ndPNN7KDWjZa0NA0AEDyCE5lV/uAfpHqb+6FNJFbb7JcG1XsbW9jh31Dq1pI8req4wIQnt/jtnDBkiXuHWBc9bwplpHRVsJ/YRl8VMVi3aU2bAPM953oAqGZ4g1Kr3n8zifVNPY/D/dOz+2bPxBLvBxgf+ICUHqrXyr0MIgcxNH2e4OalV5FmgAdUuEJ47AYeKD3Hefd/KZxLYPI9BDGxAOnzKp0aLSY479d+sq5mJ3ekIfQfHjxTSF2XKbQ0guiBpuF+XgrOGdd4H5iCLAG7Q3j/ihGb1ajWf2wDH5SwkOEcAUpu7cYqg4e1pEN3DS3iPilcsskZWlaGMcYSW3s9Lp0gIDTcG+zHkeV5nkp202m1uB+KA5D27o4ho0B0O4jqmbD4im6/wAVX/6V9ol4WQlsaKSnhyTJsPVTl7RoAt7TT1QMnkt6iXjirbKtYwqz8UVf2Z1AWjhmx+EJMMUo2l06kNJgqcYcBZ93G8nouTcXaOaT0D6tKPxDS58NOqi2DG4cP4jr5Ix7Bu9QVqNLWVow8lNfIWlif0BnMM964Oomwtu84sosSwBu1GgJi/op8wzujRBJiG8dAkjGdsquLqeywzJbN3GQ0X4Dd1XSzuSqCLRxJO5h+jQHs5IufxX/ADG58ST6rMBT2i4eOn1AuswWGq06QFUtc4akWmTr6qfLtnbvo61xyJJPkE1C1FX2Lypy0dVMmcYhK3bDAmnUpE727J8NPRek0MPaYg9Zkagg8LpY+0DAbVAO3sdPpPwXS+UWjo6diU1qlpWPu+ahp+9WWBZ0htDD28wf3vKm1tXUdekfOF4aV9CdjorUa2Gdo9pgeC8N7QYD2Nd7DuJ96lbgv5oqtMoh6xRysVSx9AfdgLlJ+3tvc/8AUSR529ITZ2jr+zw7zvd3B1dY+kpUwTdFaO2Ly0GMELBJ3bNxrYynRbr3W/8AKo75bKb6ZI109Uu9gcMcZnbHESGvdVPRlm//AFRO2iYez0nt7FHD4bDNsGMFuggJCemft9jvaYx/BvdHgldxVI72GI3vgFel9nMP7PCUxxEnxK81a2XNHEgeq9NZX2abW8GgeicxLTF8jK+Y1b9Poqo1kuA13+XvXdVxJ+vLXXVd4bXhv62EXTCAmVaRmeVha3I7p53Q/McAKrYIB67lerVCxtu86NqBHekGwnTSPoLeDp7QBDgTqCNL3gReNPJUtN0WrVnmeZZLUw79unI6ddD8kf7L9tXOe2m8EHrZNGOwjajIIjdfXy0StguxzvvVN1PTavMWG/qls2JNWMY8j6PTKN2ghdMJmOKmo0tkBrbrjF42jQIFV42zo0SXEjgBeOayvsaWzsPDQS4wBqTYdJ+tyg/q1KYNRo4TI9SIQrEl2IftGdlplrb+fD+VqphNprgRAjfv+avRdQ9hyseHG0aR1ChDzMGyWaWcvwbTLX1GagSDHLl9aq2e2FKpBaKgtMEA6i7THDTwQm/ZP4pfQZqvSf2t7R+wE/R6I1gs7bVOyWuaTpIsfrgkbtjldSviG0w2wvN9++dDvRcK5sHO4di77Svj6oaJ2SdBJA5nin/Ksmp4amAyZIBM22iOI18IssyLJxh291sEakwSSQJMxYaCJ0RSo3bFi651sdmwNrHh6rVhDihOc+TJKWL1BBNheLdNN1lToANftCNdq8i2o6Lk1iwkOaXAFsuaSCCRIDhy39RK6rVATtNMtdBG7379VeMr0UlGhhpVYcIMzcjlJvs6jhOiq9pcF7Sg8cWkx0XTKs0wZ/LYC+1IBmOIMqQHbb3gZ37t0bipRB5Lgj3QN4sfBXGKu+l7OvWpnc4x43+JVhiQmqbQ1HaDnZfHGliGO42Sz9tGS+zxZqNHdqd8eOvr70Tougg8D9fXNG/tJwIxOXUqoF2d0nqLeqrj7cfZEtbPCFi6cy6xcWPTsy7UuxbWNLAwNJJgkyYgai0X81LgBogOXtgBHsEY1V4qhWTtljPcYKeHqOtOyQOMusPUyrf2DYGDisU7RjQwHw2j8ErduMbFNjP1GfAD5kJ77E0fuuSbRs6tL/BxMekKJSq3/oNBaAWY4jbqvdxcVRlSvKjUwRdljK6O3WaE9VB6fwk7s6P7xPBNb63h7k9iXxFcj+RE7U3njxtb4SrFCnLtSJ5SJ324G/oqRN953W3Qr1AOABmBMnpAOp6ooMkZSBIMQRJgxvsYJ08I8VRLyyo5okAnabvgzL2xH/IA8TwRFjSSf7duMjZOl4OljwOnFawmH9o6oL902dvDjMOkawPeZ1QM2T8ceQTHHk6IqeGc78ItxOnS557juWGq6i07DQah3m8Bbw2HrWNV9+Ag+p3KapAEk2CzMvlTyR41SNLH4sYtO7A+I9q4bdWq6dwBIvugBDsVi6WFHtKrtp7rxq47wD8lU7Sdqm0+6wgvNpuY8BdIlbE7bi+s+06T3ncv8QlYR9GioKrYWz7tniqgljnUqc22ZE8trTwUOS9uMXT/ABPFRk3DoDv+Ltd29BsZmxezYDWtpgjugCTqdTebG4431U+X9qKlCm+mxlEseZcH0mv3EC7hIiTF7I6girl/NHo2HzhmKaHU3HaiHMdrou8JVY12y8RNxPuXk2AzV9J4cwkEc095f2gGLYD+GqyJHH6+CFKPEtSfXQ5UwDoYXb8VVAglrwOMyOk6eaqUGuI18VbpUI5oKT7RSUU+zKOZ0yblzToRYj4FdOxDWN7tTac6wF5JO795sJXbsoa/XVcUMgLKgqE7QAIA3gkGD6JiHkZ1q7QlkwYu0iSidluzB3y42lxkkm8ifkocZTEBwm3Oxty8lDhsSXRMSR0NuWp/ZbqP7pvzOg6QPetyJlsu4B0tnc0wLjQ3Lj8kUweJaQb6mwJ8o6xIQPAPAB1tu3eXor1LGBt2wLDTSDpddR1iP2yoezx21uqNnxH8qqxFO3cPbTqDVjoPQ2+KDtdKUzr5DON3Esg3ThlLfvGBrUDrskjkRvScxMfY/F7NbZOjrfP5JVPjJMu1o8dzDKnCq6BvWk/9psjczF1mtaSNqQY/UA74rE3+MDcgLhRoi1A70Jw5uiLakBDBC12mqGriW02/4sHV5/cL2HtiRRwuHw7bbDAPILynsTgzi82pDUe0NQ9GXHwXoXbvFbWJLdzbeSHLpIaihcco5XRKiqPgFFjohh3syyzncT9e5HXGN0jQ7oCD5E3ZojjrHG3qiNTEcPrxWjFUkhKTtsk2b/UT13LmtjWCBsh7t1wIlwAJdI/NaL75IuqVfMCHAQ4g6FskAzvDjbf5qWnhm+z/ALZaG63EOY8d5tzdwkDpoqZG0m7pIvCm0quy/gcY5ocDskEwA2zW20aIk34/yXyWns0STq4k3PCANeiAnNaGw07ZJO4xrvFpm8qJ+bEwG6DT9gsvyfKxuPGJp+P4eRy5S0MdfEtlLfaHNAxpJNuC6fi3EaoFnlTbETI3lZbm3o18eFRezzbHZt7So4kESTEHjpNtFzh2sP43Ef669L2HW6YsN2dwpkOLy69wYg7jEG3VLuMwBZULB3hMA6T5p6M4vSFZOTbsZX5jl2wNmlW2w0C5a4ayR+IACeDQsyzPcDTLi/DPdOmy5gi1/wATT6JUoUHvcGMBc4mABrKecB9ldapTBqVadKL2aXm40c6QN27irOSTBPilsTs4xzKlRxpNc1n5WvftuA5ugSfALnLcWabg5pgj15FH807A1qbnOc6m5tySy0X/AExAHSQl6vg4eGCbn4qOUXoLG3tHs2SYwVKTHcQI8plMFOItqkDs5mhY1rdwT7ga7XCQloyUguWHEs0G3+vFS1HwRzI961Y3G74rWIsJ4XVxSSFQuLKj2mBDj5EypWs1Pyn63eCzN2BtYnSb8uvLeoQ/ifKb+5buJ3BMxp6k0d4asWv4+kRJ1VtzyQJJJ1Mx8Du+CGN1Oom0/wA6mFabVubyBvHhr5hEKFDP8Nt0HjfFuu5LOWVtqmCnSs3aEcbJFwA2X1GfpcY6TZLeQtJh8L7QVYVey+vs1GkcUOYpmuSEkMHqtPDMqgPMd4D3QsS3l2bRSbfdxPFYrrPJIHxPMsMF3meI2KTzv2fU2CjoN0VHtLWimG/qPoL/ACV30AgrYy/YfhIq4jEnSnT2G9XXPuHmrGcYv2ld7+J+KIdhMIMPlG2daz3PP+ug9AEBe+SSd5lUe5V6GkZtLisJgcSAtFy3SvUaOF/JHgukUkxlww2WCOCkD/319xChDrfXRdNdoOFoMWO8TwWmZ5ziKlwIGnC37LllQB0kevzUdY36KljqpA7tj5+9RNJxaZMXUrRvF7NKs9obO0Q5n+rhMeCJYOmdXeSnyhjK9OnULZLRsu4gsN//AJA+Svvwwm310Xl8uJpnqsOW0CsViw2ATEm/IbzzS63NqzXbYAcydlzTBg828La7vJWO2FJ1Ms3AixGktuR/5DzVPLsa55Ps2MBABc9wsJEDdc8hrCA009h57V/Qax1NwcHsDRttBcTs90GdedjoOCoZzgG1KchwImDYATvRbBY3YBdVqMqHU93yB2tRy4LnD5o2pVOzGyJdMAC4gQ0WCJaf2BSpAHstljKT3VAAD+EEzAnWPd5pwGbVI2Q4EHgImeqVs/zNjHM9m4uiQZMjkAPyjVTZPmu06SRYaC38lTdPsXkuWxir5e99xwv/AAlqt2Sbt7WzvJEmRHvTS7tKzZ/6YBG+T4ygWM7SguOgF/erNxXTKwckSVssYGyw94a315aWU2W5sWEEGyEvz0HS5U33csa12u1fpJ09UKS+0PYZclxkP+X5k2o2JufVXK0EQV5/hMaWEJpwOY+0ZE97cdd3Deiwny7AZsPH/BSzszUYYkOYB/2khUnnw6E+XkpMyxDm7DaoEgmHA2NgTbX0AULXSPl9aLc8WacEvRg+RGps06PBSitbWR5z52UNT6soy6N5n60G5MgC82oISZmLQzGOI0eJ+HyTF7VL/aMQ6m/gY8/4Qs0bgwmJ/ItBy7BUDHKQOWaxxBCjjYACxU2v5raHxJAmGqIHnri+q1jdbAdXGB8EYpiAqnZPC/eM0pjUNdtHowW9YR2LY+z1DtI0UMHTpNtssay1hAAmfRJO0mTtvjJqBv6R70syqQ27D/RslS5eZqdB+6hKsZK27zzhOYlc0AyP4sNh/wBfwtzA5ATe/l5KIFSDRaAkVwVHXZa6khdCmD13/spZyCXY3DFjHF34XvnwADHHyP8A4q/VfA1/fmucUz2TMM1tobtO/wCck+9SYht53G/z9ZXm8kuUn/k9J4yqCsH5k5lWhUDwCWjabbSdSOGk+KXK9P2PdEAHZeALyHAGdPqEXxtUT3DyO8XsRzS1mtUgMY91gSGvGoBM7JncJnxQMickNVvRxicdDjsfiLhA1gm0jyRDE4fGMIcKguBLvw7NtY1PgErNriliAWuL2i8kAHTkSOKY6nbAOA/thzuZMcrcrWmEJJRO23oAZnQxDy4OdtAE3mRbfB08Qq4fUpGBLha+l+oTVl2DdUa47JJgnjrf0CXcdl9UWFxutPgjU2kCbVsgfnbwIMnxVf7+SRunxV7GZZ7CkGvb/cdc3vfdwQ51MNcDv3+Oqnil9ERbewvlFF7qzRJLZvAvHGBrCfMaWOptDNA6LmTMEHcElZHiCx/dFiJiYdbXZJtxt6JgpZm7Z2gwd6JBsCZsYmx571MY2MKLbv0c4mlsq3l2Jfqwaa7h5qy3OdlgBp05uSSO8J3NJ3fNVKualzg0aTf5IM4KLsJylJVQar0Nqi9zwHPdsvcY5kADgACLdTrKH0KeyDexO/dy56e9HKlXbZbVzHD0slWvSFTQHaFptA6zr4X6LX8Nri/Z5/yk+f8AAi5/KVA8qCiXgkOuNx5TbmbceG/Vd1FpJ2Z7Me5C88ZtUncr+SvFygrjaaRxHvXSVqjk6ZQwdWWA8lZDkKyl/dIOrTHkiAKyWjQTLAWKLaWKtFrAdetssJ4BGfsawG1XrVjoxuyOrrn3BLGa1opnnZei/ZvhvYZW6qbGoXOHT8I9wVpfYCHQL7QYnbrvPP3IcCt1XySeJXAKmCCM6c9EMnb/AG54kn1QmubeiO4Vuy0DgIT2BbbFcz0WAVI1ygBUgTYsWRSaabibObBB3mTGyd3Pqo8uobdRjf1OA8zdQVnd0i0Gx14gz6K3kdTYqBxI3gbRgyQRMgXjn5pec3BSDRipcRnxoa8vPCwvaAIIjwB8TwQbOcX7OkAdSY+fu9UWpYF0OB2YIO8HW2+xtuKVM+y+oxjWOdZp0mYP+LjeCPymYOhhYHJG9i9FCpiHbJcxpdsxtGdJPT4pcxNTae4ayDY8r6dAU2ZVhpBDGbRjhMTv5IZXbsVdoBp2mPp3AMbYgnkY37kSPexmH7d7I8n7NUqrHObFwb/6mDsjhf3K3lnY4xOzMa8bb+i32crtYGCN5bNyACbaay5PeEaC2ZAEXJt4eMEKHG2DzJ45NAHLMF7M7LnOYTJlpg6IbmxZRcdja2RvI37tNLe9MGNpNqgnZLhpI6kmTaOHgk6hiBTe9j2l9IPLdn8enekgncJty85+qBwxvI/6DsQ12JdJMMaYBPqrOE7ONLu8YHQ+BJNmjdJRbA1PaOa0tawaAQ1oHuAWZ1hzTcW3tcQQRDr7rEcl3D2EVXxugXmlCgyk1tHvPJu4zEA3A4XBaTwuruBIpw+r/cduaf20VLGYqmKI12xq6wHLqShWIruqWE34LpviH48lUboJZhnoe8kAATo3QJsy7s/NFj5HtC2SDu4A8LQkXAZNBBcdDMfEpvZj3lsEkNH5R8Slp5It12ClOlSLmKxDKbSC7aPKQ0cuLlQpuAFtN0fJAcwxpqv2W2a036j5aq9TrkNG9a3g43BNy+zG8vIpukEHyonHp8lDTqE6rraWmImndVzK5eb/AF71isVAdMbNeo3idrzv81elVMxbs12O/UI8j+6sByy8iqTHoO0iYLFF7RbQaCChm752QN50XruYs+75bRojXYaPIXK8tynDe3x1Fm7aBPRvePuXpHb3FDaawWA3dP4XS6KL6FVcys2lookTmbp3qNGt/ddHKaBYQ/3J4NPrb4owyonvHWmxTM9pE7T9fypWn63aKsHqUOTIE3WdoqGYYotFjuVms/6/hUcXQ2lWW40THs1kfa6qx4Y5xmYB3HkefNMGbZq2pSPdIeQZjSd1kiY3AkXC9AZgNqkxx/E5jXHqWgrz/k4nCVo2MOWxby7MzS7zHEOF5nRV8wzOo+o577kkE2Av4WUOb4P2VaRdp3cOIRXKPYX9qDsuECIJaT+aDrCiDbdGhNJx5xIeyjHuxBqAdxp7wIBabCRG/WY5J/o1mtLYcGgMbAdaQ3bbAPPujwGuiQHYllJ5AdtNNtobTQ6BYkGCDddDtA6u4A6kkDroT139SUa0kWUPz/6Qy1cbt7TqTmsE3BaXGTESAWwdEjZhXqN2ZjaDnTAAsTIPHjDje+qtYzNHU3OaHd7b1FjNw4E6nd0iymfkwqgH2jw86wwO3anvAg9EKm9B4xjhqUnr6B1bHnbABdeLnhxVvH1DOuljyIXeI7POpND3y6bCRGm+PjdCpNSoACb/AIviVWTaQuuMm5LoKYLI/bAOquIaPwgDWblx5zboAizcinut/Dz/AGV7A4PuNDbgCIlFMO4MtEJfhzfyATzy+gPTyMsMn+Eew2WNDCSNBPjE+i2MbP7/AFdWqFUaah2vKyKsSTFpTk0edU6Ny4fmJM9bq2xk8FLi8CaTywxY+Y3KNq9FGqVGS7vZ1PTyWnFaLlyennvVipt61tcFzUO4CI8VwCrEFHPWdxrv0uHrZaaQQOKs5kzapPHK3hf4Ifga0sHRIeQvlY3hfxLcrFyFpL0Fsi+y/B7eNfUOlNh83GPcCi3afF7ddxGgsFr7MaHs8LWrHV7jH/ER7yUNxtWXk81TtnfZws2lwHLJRUVbJ8E3vOM8BHmURYVQy8WJ4k/L4K61aOFVBCeV3Ina5YXKMFbcigzbXTb4Ssc7kPePXRYB9fV1tp3KGWstZZk4rv7w/ttgvPH/ABHM+glM+Nrt2bem6FDklANw4J/MZ6SfkPVV8W1xndHD61WL5E3KbXo0cEaiKmeU9omEFoY/ZkO8OSbMVSa3Ugnhr5pZzTLQ7vAhrt86FJJ7pmjjy8VRTxjtpwLN5TFl+EpscHbTRuk/XilYOhwDhEImMW0tuDPpCLzrTDPG5K4MOZ3h8O8FzHNdUbBEamNQYs4QJ4jogrczewztFoF7GD5jroqldwB2mzzVGtWtrr7uSs53+oNQcV8mH6+cSJLi4m9zK5yqiHTUgX08NfrkhuBy8vAL+6wbzYkcB80ep5hTYIEQIAA6wECactI6eWMY8UGMNjdngFcZmM2Iv7+iWznlKY1/iVmGzZr9DF9/XVDWOcdivJMZg5xtJjcF0zElhuqVHGiLgT+rX0V1uJYRe8i/vkI8XZFlrNMKKtKdXNEtO87yD8kqNd9fynHBvFtk2i/ilrOcEadQiLG7b7j7o08Fp+Hk1xYj5EP+SKe2tSuCfqVolaAqdE63+uijlYHKMOUlWSEoHl52S9n6XEeE2RoIJX7uId/kAfh8Er5K1Yxge6CIesULXrEkMjPldL2GWU273Mk9XXPvSw9100doqmzRY1KZKou2ytmErRqLkuUNd1utvMoxAYwX4G9AfO6sqFqs0aYiXGAOGp5N+fvNjp2oR2I05S0dNH1uut+S49uXgTZoMhg0aec3c7nv6QF00rotvbJkktI6XeHw7nPDWgku0W8Lg3VHbLASfQcydAE15e2jhWXc0v8AzO58ByCFmzLGv6Xx43N/w6xbhSptZNgAOZ4nxQTEZkB+IgckL7UdrmguFMhzzpvjmeHRJD673HacSTxP1ZZKhKe2aNqKoa8zzSmybyfM9Es4zNHP5KsWkrRpq0cKjshzshe8mOSnw2JdMTCjc1RzCtKKotCcl0xlbkhIkuLuWittoNpMJIAgSqdDOSByjeqGb5wandFhv8lnxxynLbHMylCPyI8Xm7n8v3VQPP1y0UbWK7h8NK08eP6RnSkRAGykJI+uSJ0cCFMcvBTSwaAPNQPwmdVGRBtO+6n/APUtUXt5dFqrlfBRDKigvx/4EWZDDkvaoF0O7h62PTnyTrTxVGvTAfB4cRzB1C8kxGVkBQ0sxq0j3Xnobj1QXhcHaCrJGa2ehZjkLmXp/wBxm4i5H+w+I9EIeN0SfNQ5Z240D+67ju8/mmP+p0arZqBrvCHeDgjx8px1NApeNe4sAsIBBLQb3HKbi2i6xGKpl4ApwN5DiSOBAJhG/uuHIPdDRE7Rc4wI1idULoZJtN2m1GlxuWmxHAb7x0vKus+PI9NoG8U4LpMqPc20Sb+QjWfggueCH03DiR8R8UWeCCQdQYPghmeNmmT+kg/D4o04/Bq7BQl81o7abLFUoVpaFizrGxv7Wm7UsBYsURKo05RVPxN/2HvCxYir6IDjVHRcdpwmw+axYtCX7R/99CkemWGau8PcrFFaWK66Ksc67A2k0NAaCBYW9yRO3dVwbYkaaGFixY3/ACNaP6ijgm3CK7IjRYsT2PoTydkbmqtVF1ixTLoiPZWcq9RYsSsuhiPZO46fW5Vm6nqsWIOPsZy/qizS1RXCD3LFifwiGToJ0Br0+IUp0WLE2Kvs43ldwsWLiCA3Pj8EGx7RKxYg5eguLsG1AjfZl5h4kxw3LFizsv6j8Ow3iRYcyPeESz7Dt9g47LZBsYEi25YsSPjv5hsvQv0zYKtmX/Tf/qfcsWL0cv1MWP7AnDnuhYsWLJNE/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65894" name="AutoShape 6" descr="data:image/jpeg;base64,/9j/4AAQSkZJRgABAQAAAQABAAD/2wCEAAkGBhQSERUUEhQWFRUVFxwXFxgXGBoXGBgaFRUYFxcVFxcXHCYeFxwjHBgXHy8gIycpLCwsFx4xNTAqNSYrLCkBCQoKDgwOGg8PGiwkHCQtLCwpLCwsLCwpLCksLCwsLCwsKSwsKSwsLCwsLCwsLCkpLCksLCksKSwsLCwsLCwsLP/AABEIAMIBAwMBIgACEQEDEQH/xAAcAAACAgMBAQAAAAAAAAAAAAAFBgMEAAECBwj/xAA/EAABAwIDBQUFBwQBAwUAAAABAAIRAyEEBTESQVFhcQYigZGhE7HB0fAHFDJCUuHxFSNicoIzkqIWQ7LC0v/EABoBAAIDAQEAAAAAAAAAAAAAAAMEAQIFAAb/xAAoEQACAgICAgIDAAIDAQAAAAAAAQIRAyESMQRRIkETMmFxgULB8BT/2gAMAwEAAhEDEQA/AJabkL7Q5oGbDQe9Id0Df39y4zrtDTwzb955/Cwa9TwCQqmavfUNR5lzj4DgI4bleUvpGfNNx0enHH0/ZteXANcARfWdw4lRYK52jvKT8Fg9qpTfua3TcDujz9E8ZZRkQphGgnPnFBPDP2QXaAXPzQX7ImfeMxxOMeO7Sa4jkXmw/wC0R4qXtlixSwbyDc9wf87H0lW+wtD7pkNWto/EPMdB3W+4+amT7fr/ALCQQp9pcZ7arVfrtOJHnZDsHVkKfEoZhquy4hKvQ0ghUss2pUFTEjeQtNxbRvCiyxcprsPhUm5gz9QWjmbOPorb9EBAPUoqIU3MmcT5Lr+rM5+ShJ+jtBN1RYaqEHNhwK0c2H6T6KeL9HWgqa617dCDmXBp81cwuGr1RNOi9wO8AkecLuEvR1otDELftkIq4lzHEOaQRqDYhcuzM7m+a7hL0daDJqKN1RCnZqf0rj+pngu4y9HWgm56jc9UP6l/j6rh2YHgo4y9HWi8XKJ9RUn4wlcDE+K7jL0daCtF1lA+rLoUFPGiOBW8H3jKrT6Zw1dlMx9jXpv4GD0KFfbDknscb7QDu1mh44XF1vDWTZ29wn3zKaVYXfQOyT/ij4u3H2Cl7PHcDijTe1w1aZ6xqPEJ/wAc0VKbXs/C4SPFedaJ17JY3boPpG5p3H+rvkZ8wrxdMpkVqwRUo3KxF62E7xWlfiB5ClWrFxJcSXG5JMk9SspO46fVlGWrdKmXOA3kx5oCCUqHfs7TcacnefRPGTtgJdyrDBrWtG4AeSYMM+OqOtAUhW+0nGF9SjQbcm/i47LR7/NPfbtow2CwuFb+RgnnAiUidm8N99z2mPysqbXINoj/APQ9U0faHjfaYtw3MGz80OXX+djUVQmVigWYghwjemCqxS5Xk/tqwETA9/8AC6OPk0izlxVikGFSCmvQq3ZTZP4dN8LTezonQJxYAH5REoYJ7zDGOceDWknyAVivktZjdp9J7RMS4EX8U+U+z5FhodwNj4KbC9myQ4REGPr0Ufidk/kR5qMM7gV2MI79JXqVHsaHAkEGOsE8AVO3sewRJF+F1f8AFH2R+R+jygYF36SpG5a/9JXrVLsizerB7K04/Zd+OKO/Izzrsx2RfXrNBadgXfyG+/PResMwjWtDQ0ACwAGkaRwVnLMG2hTDWjmeZW6lKTKz8k03oYivYq9sOxvt2CqxoNQaxq4eVyF5xiOz72zafH9gV7iMTFihGY5MxzyRAm/iiYZKT4srO1s8adlFT9K4OVP/AEr1p2QsGvv9FWfkTSO78CnPxxAfkZ5b/Sn/AKVn9KfwXpZyJo1knw8+KjdlQBkN6gwZG/Ueq54onfkZ5scrfwXP9MfwT5iML+KGCAYtrpJ9THgsp5cCNFCxxZzyNCEcoedy7wFEix3GPJPj8CAdEvZhg/Z13N4gO8wh5sKStFseRt0yCmE+dhnCvRr4V/8A7jDszxiyS2tRjszjvY4im7nB8Ul+rv0Gezy7NsCaNZ9Nwu0kKfs/mPsazXH8P4Xf6usT4WPgnD7Y8j9li/at/DVAd4kX9V581Fmqeiq2j0mrhrlbQjLO0tIUmCoTtgQfCwPkAsXfkQHgxZwOU1KzoptLjy0HU6BOGA7Ktw7Q58OqGw/S3eY4ndPNN7KDWjZa0NA0AEDyCE5lV/uAfpHqb+6FNJFbb7JcG1XsbW9jh31Dq1pI8req4wIQnt/jtnDBkiXuHWBc9bwplpHRVsJ/YRl8VMVi3aU2bAPM953oAqGZ4g1Kr3n8zifVNPY/D/dOz+2bPxBLvBxgf+ICUHqrXyr0MIgcxNH2e4OalV5FmgAdUuEJ47AYeKD3Hefd/KZxLYPI9BDGxAOnzKp0aLSY479d+sq5mJ3ekIfQfHjxTSF2XKbQ0guiBpuF+XgrOGdd4H5iCLAG7Q3j/ihGb1ajWf2wDH5SwkOEcAUpu7cYqg4e1pEN3DS3iPilcsskZWlaGMcYSW3s9Lp0gIDTcG+zHkeV5nkp202m1uB+KA5D27o4ho0B0O4jqmbD4im6/wAVX/6V9ol4WQlsaKSnhyTJsPVTl7RoAt7TT1QMnkt6iXjirbKtYwqz8UVf2Z1AWjhmx+EJMMUo2l06kNJgqcYcBZ93G8nouTcXaOaT0D6tKPxDS58NOqi2DG4cP4jr5Ix7Bu9QVqNLWVow8lNfIWlif0BnMM964Oomwtu84sosSwBu1GgJi/op8wzujRBJiG8dAkjGdsquLqeywzJbN3GQ0X4Dd1XSzuSqCLRxJO5h+jQHs5IufxX/ADG58ST6rMBT2i4eOn1AuswWGq06QFUtc4akWmTr6qfLtnbvo61xyJJPkE1C1FX2Lypy0dVMmcYhK3bDAmnUpE727J8NPRek0MPaYg9Zkagg8LpY+0DAbVAO3sdPpPwXS+UWjo6diU1qlpWPu+ahp+9WWBZ0htDD28wf3vKm1tXUdekfOF4aV9CdjorUa2Gdo9pgeC8N7QYD2Nd7DuJ96lbgv5oqtMoh6xRysVSx9AfdgLlJ+3tvc/8AUSR529ITZ2jr+zw7zvd3B1dY+kpUwTdFaO2Ly0GMELBJ3bNxrYynRbr3W/8AKo75bKb6ZI109Uu9gcMcZnbHESGvdVPRlm//AFRO2iYez0nt7FHD4bDNsGMFuggJCemft9jvaYx/BvdHgldxVI72GI3vgFel9nMP7PCUxxEnxK81a2XNHEgeq9NZX2abW8GgeicxLTF8jK+Y1b9Poqo1kuA13+XvXdVxJ+vLXXVd4bXhv62EXTCAmVaRmeVha3I7p53Q/McAKrYIB67lerVCxtu86NqBHekGwnTSPoLeDp7QBDgTqCNL3gReNPJUtN0WrVnmeZZLUw79unI6ddD8kf7L9tXOe2m8EHrZNGOwjajIIjdfXy0StguxzvvVN1PTavMWG/qls2JNWMY8j6PTKN2ghdMJmOKmo0tkBrbrjF42jQIFV42zo0SXEjgBeOayvsaWzsPDQS4wBqTYdJ+tyg/q1KYNRo4TI9SIQrEl2IftGdlplrb+fD+VqphNprgRAjfv+avRdQ9hyseHG0aR1ChDzMGyWaWcvwbTLX1GagSDHLl9aq2e2FKpBaKgtMEA6i7THDTwQm/ZP4pfQZqvSf2t7R+wE/R6I1gs7bVOyWuaTpIsfrgkbtjldSviG0w2wvN9++dDvRcK5sHO4di77Svj6oaJ2SdBJA5nin/Ksmp4amAyZIBM22iOI18IssyLJxh291sEakwSSQJMxYaCJ0RSo3bFi651sdmwNrHh6rVhDihOc+TJKWL1BBNheLdNN1lToANftCNdq8i2o6Lk1iwkOaXAFsuaSCCRIDhy39RK6rVATtNMtdBG7379VeMr0UlGhhpVYcIMzcjlJvs6jhOiq9pcF7Sg8cWkx0XTKs0wZ/LYC+1IBmOIMqQHbb3gZ37t0bipRB5Lgj3QN4sfBXGKu+l7OvWpnc4x43+JVhiQmqbQ1HaDnZfHGliGO42Sz9tGS+zxZqNHdqd8eOvr70Tougg8D9fXNG/tJwIxOXUqoF2d0nqLeqrj7cfZEtbPCFi6cy6xcWPTsy7UuxbWNLAwNJJgkyYgai0X81LgBogOXtgBHsEY1V4qhWTtljPcYKeHqOtOyQOMusPUyrf2DYGDisU7RjQwHw2j8ErduMbFNjP1GfAD5kJ77E0fuuSbRs6tL/BxMekKJSq3/oNBaAWY4jbqvdxcVRlSvKjUwRdljK6O3WaE9VB6fwk7s6P7xPBNb63h7k9iXxFcj+RE7U3njxtb4SrFCnLtSJ5SJ324G/oqRN953W3Qr1AOABmBMnpAOp6ooMkZSBIMQRJgxvsYJ08I8VRLyyo5okAnabvgzL2xH/IA8TwRFjSSf7duMjZOl4OljwOnFawmH9o6oL902dvDjMOkawPeZ1QM2T8ceQTHHk6IqeGc78ItxOnS557juWGq6i07DQah3m8Bbw2HrWNV9+Ag+p3KapAEk2CzMvlTyR41SNLH4sYtO7A+I9q4bdWq6dwBIvugBDsVi6WFHtKrtp7rxq47wD8lU7Sdqm0+6wgvNpuY8BdIlbE7bi+s+06T3ncv8QlYR9GioKrYWz7tniqgljnUqc22ZE8trTwUOS9uMXT/ABPFRk3DoDv+Ltd29BsZmxezYDWtpgjugCTqdTebG4431U+X9qKlCm+mxlEseZcH0mv3EC7hIiTF7I6girl/NHo2HzhmKaHU3HaiHMdrou8JVY12y8RNxPuXk2AzV9J4cwkEc095f2gGLYD+GqyJHH6+CFKPEtSfXQ5UwDoYXb8VVAglrwOMyOk6eaqUGuI18VbpUI5oKT7RSUU+zKOZ0yblzToRYj4FdOxDWN7tTac6wF5JO795sJXbsoa/XVcUMgLKgqE7QAIA3gkGD6JiHkZ1q7QlkwYu0iSidluzB3y42lxkkm8ifkocZTEBwm3Oxty8lDhsSXRMSR0NuWp/ZbqP7pvzOg6QPetyJlsu4B0tnc0wLjQ3Lj8kUweJaQb6mwJ8o6xIQPAPAB1tu3eXor1LGBt2wLDTSDpddR1iP2yoezx21uqNnxH8qqxFO3cPbTqDVjoPQ2+KDtdKUzr5DON3Esg3ThlLfvGBrUDrskjkRvScxMfY/F7NbZOjrfP5JVPjJMu1o8dzDKnCq6BvWk/9psjczF1mtaSNqQY/UA74rE3+MDcgLhRoi1A70Jw5uiLakBDBC12mqGriW02/4sHV5/cL2HtiRRwuHw7bbDAPILynsTgzi82pDUe0NQ9GXHwXoXbvFbWJLdzbeSHLpIaihcco5XRKiqPgFFjohh3syyzncT9e5HXGN0jQ7oCD5E3ZojjrHG3qiNTEcPrxWjFUkhKTtsk2b/UT13LmtjWCBsh7t1wIlwAJdI/NaL75IuqVfMCHAQ4g6FskAzvDjbf5qWnhm+z/ALZaG63EOY8d5tzdwkDpoqZG0m7pIvCm0quy/gcY5ocDskEwA2zW20aIk34/yXyWns0STq4k3PCANeiAnNaGw07ZJO4xrvFpm8qJ+bEwG6DT9gsvyfKxuPGJp+P4eRy5S0MdfEtlLfaHNAxpJNuC6fi3EaoFnlTbETI3lZbm3o18eFRezzbHZt7So4kESTEHjpNtFzh2sP43Ef669L2HW6YsN2dwpkOLy69wYg7jEG3VLuMwBZULB3hMA6T5p6M4vSFZOTbsZX5jl2wNmlW2w0C5a4ayR+IACeDQsyzPcDTLi/DPdOmy5gi1/wATT6JUoUHvcGMBc4mABrKecB9ldapTBqVadKL2aXm40c6QN27irOSTBPilsTs4xzKlRxpNc1n5WvftuA5ugSfALnLcWabg5pgj15FH807A1qbnOc6m5tySy0X/AExAHSQl6vg4eGCbn4qOUXoLG3tHs2SYwVKTHcQI8plMFOItqkDs5mhY1rdwT7ga7XCQloyUguWHEs0G3+vFS1HwRzI961Y3G74rWIsJ4XVxSSFQuLKj2mBDj5EypWs1Pyn63eCzN2BtYnSb8uvLeoQ/ifKb+5buJ3BMxp6k0d4asWv4+kRJ1VtzyQJJJ1Mx8Du+CGN1Oom0/wA6mFabVubyBvHhr5hEKFDP8Nt0HjfFuu5LOWVtqmCnSs3aEcbJFwA2X1GfpcY6TZLeQtJh8L7QVYVey+vs1GkcUOYpmuSEkMHqtPDMqgPMd4D3QsS3l2bRSbfdxPFYrrPJIHxPMsMF3meI2KTzv2fU2CjoN0VHtLWimG/qPoL/ACV30AgrYy/YfhIq4jEnSnT2G9XXPuHmrGcYv2ld7+J+KIdhMIMPlG2daz3PP+ug9AEBe+SSd5lUe5V6GkZtLisJgcSAtFy3SvUaOF/JHgukUkxlww2WCOCkD/319xChDrfXRdNdoOFoMWO8TwWmZ5ziKlwIGnC37LllQB0kevzUdY36KljqpA7tj5+9RNJxaZMXUrRvF7NKs9obO0Q5n+rhMeCJYOmdXeSnyhjK9OnULZLRsu4gsN//AJA+Svvwwm310Xl8uJpnqsOW0CsViw2ATEm/IbzzS63NqzXbYAcydlzTBg828La7vJWO2FJ1Ms3AixGktuR/5DzVPLsa55Ps2MBABc9wsJEDdc8hrCA009h57V/Qax1NwcHsDRttBcTs90GdedjoOCoZzgG1KchwImDYATvRbBY3YBdVqMqHU93yB2tRy4LnD5o2pVOzGyJdMAC4gQ0WCJaf2BSpAHstljKT3VAAD+EEzAnWPd5pwGbVI2Q4EHgImeqVs/zNjHM9m4uiQZMjkAPyjVTZPmu06SRYaC38lTdPsXkuWxir5e99xwv/AAlqt2Sbt7WzvJEmRHvTS7tKzZ/6YBG+T4ygWM7SguOgF/erNxXTKwckSVssYGyw94a315aWU2W5sWEEGyEvz0HS5U33csa12u1fpJ09UKS+0PYZclxkP+X5k2o2JufVXK0EQV5/hMaWEJpwOY+0ZE97cdd3Deiwny7AZsPH/BSzszUYYkOYB/2khUnnw6E+XkpMyxDm7DaoEgmHA2NgTbX0AULXSPl9aLc8WacEvRg+RGps06PBSitbWR5z52UNT6soy6N5n60G5MgC82oISZmLQzGOI0eJ+HyTF7VL/aMQ6m/gY8/4Qs0bgwmJ/ItBy7BUDHKQOWaxxBCjjYACxU2v5raHxJAmGqIHnri+q1jdbAdXGB8EYpiAqnZPC/eM0pjUNdtHowW9YR2LY+z1DtI0UMHTpNtssay1hAAmfRJO0mTtvjJqBv6R70syqQ27D/RslS5eZqdB+6hKsZK27zzhOYlc0AyP4sNh/wBfwtzA5ATe/l5KIFSDRaAkVwVHXZa6khdCmD13/spZyCXY3DFjHF34XvnwADHHyP8A4q/VfA1/fmucUz2TMM1tobtO/wCck+9SYht53G/z9ZXm8kuUn/k9J4yqCsH5k5lWhUDwCWjabbSdSOGk+KXK9P2PdEAHZeALyHAGdPqEXxtUT3DyO8XsRzS1mtUgMY91gSGvGoBM7JncJnxQMickNVvRxicdDjsfiLhA1gm0jyRDE4fGMIcKguBLvw7NtY1PgErNriliAWuL2i8kAHTkSOKY6nbAOA/thzuZMcrcrWmEJJRO23oAZnQxDy4OdtAE3mRbfB08Qq4fUpGBLha+l+oTVl2DdUa47JJgnjrf0CXcdl9UWFxutPgjU2kCbVsgfnbwIMnxVf7+SRunxV7GZZ7CkGvb/cdc3vfdwQ51MNcDv3+Oqnil9ERbewvlFF7qzRJLZvAvHGBrCfMaWOptDNA6LmTMEHcElZHiCx/dFiJiYdbXZJtxt6JgpZm7Z2gwd6JBsCZsYmx571MY2MKLbv0c4mlsq3l2Jfqwaa7h5qy3OdlgBp05uSSO8J3NJ3fNVKualzg0aTf5IM4KLsJylJVQar0Nqi9zwHPdsvcY5kADgACLdTrKH0KeyDexO/dy56e9HKlXbZbVzHD0slWvSFTQHaFptA6zr4X6LX8Nri/Z5/yk+f8AAi5/KVA8qCiXgkOuNx5TbmbceG/Vd1FpJ2Z7Me5C88ZtUncr+SvFygrjaaRxHvXSVqjk6ZQwdWWA8lZDkKyl/dIOrTHkiAKyWjQTLAWKLaWKtFrAdetssJ4BGfsawG1XrVjoxuyOrrn3BLGa1opnnZei/ZvhvYZW6qbGoXOHT8I9wVpfYCHQL7QYnbrvPP3IcCt1XySeJXAKmCCM6c9EMnb/AG54kn1QmubeiO4Vuy0DgIT2BbbFcz0WAVI1ygBUgTYsWRSaabibObBB3mTGyd3Pqo8uobdRjf1OA8zdQVnd0i0Gx14gz6K3kdTYqBxI3gbRgyQRMgXjn5pec3BSDRipcRnxoa8vPCwvaAIIjwB8TwQbOcX7OkAdSY+fu9UWpYF0OB2YIO8HW2+xtuKVM+y+oxjWOdZp0mYP+LjeCPymYOhhYHJG9i9FCpiHbJcxpdsxtGdJPT4pcxNTae4ayDY8r6dAU2ZVhpBDGbRjhMTv5IZXbsVdoBp2mPp3AMbYgnkY37kSPexmH7d7I8n7NUqrHObFwb/6mDsjhf3K3lnY4xOzMa8bb+i32crtYGCN5bNyACbaay5PeEaC2ZAEXJt4eMEKHG2DzJ45NAHLMF7M7LnOYTJlpg6IbmxZRcdja2RvI37tNLe9MGNpNqgnZLhpI6kmTaOHgk6hiBTe9j2l9IPLdn8enekgncJty85+qBwxvI/6DsQ12JdJMMaYBPqrOE7ONLu8YHQ+BJNmjdJRbA1PaOa0tawaAQ1oHuAWZ1hzTcW3tcQQRDr7rEcl3D2EVXxugXmlCgyk1tHvPJu4zEA3A4XBaTwuruBIpw+r/cduaf20VLGYqmKI12xq6wHLqShWIruqWE34LpviH48lUboJZhnoe8kAATo3QJsy7s/NFj5HtC2SDu4A8LQkXAZNBBcdDMfEpvZj3lsEkNH5R8Slp5It12ClOlSLmKxDKbSC7aPKQ0cuLlQpuAFtN0fJAcwxpqv2W2a036j5aq9TrkNG9a3g43BNy+zG8vIpukEHyonHp8lDTqE6rraWmImndVzK5eb/AF71isVAdMbNeo3idrzv81elVMxbs12O/UI8j+6sByy8iqTHoO0iYLFF7RbQaCChm752QN50XruYs+75bRojXYaPIXK8tynDe3x1Fm7aBPRvePuXpHb3FDaawWA3dP4XS6KL6FVcys2lookTmbp3qNGt/ddHKaBYQ/3J4NPrb4owyonvHWmxTM9pE7T9fypWn63aKsHqUOTIE3WdoqGYYotFjuVms/6/hUcXQ2lWW40THs1kfa6qx4Y5xmYB3HkefNMGbZq2pSPdIeQZjSd1kiY3AkXC9AZgNqkxx/E5jXHqWgrz/k4nCVo2MOWxby7MzS7zHEOF5nRV8wzOo+o577kkE2Av4WUOb4P2VaRdp3cOIRXKPYX9qDsuECIJaT+aDrCiDbdGhNJx5xIeyjHuxBqAdxp7wIBabCRG/WY5J/o1mtLYcGgMbAdaQ3bbAPPujwGuiQHYllJ5AdtNNtobTQ6BYkGCDddDtA6u4A6kkDroT139SUa0kWUPz/6Qy1cbt7TqTmsE3BaXGTESAWwdEjZhXqN2ZjaDnTAAsTIPHjDje+qtYzNHU3OaHd7b1FjNw4E6nd0iymfkwqgH2jw86wwO3anvAg9EKm9B4xjhqUnr6B1bHnbABdeLnhxVvH1DOuljyIXeI7POpND3y6bCRGm+PjdCpNSoACb/AIviVWTaQuuMm5LoKYLI/bAOquIaPwgDWblx5zboAizcinut/Dz/AGV7A4PuNDbgCIlFMO4MtEJfhzfyATzy+gPTyMsMn+Eew2WNDCSNBPjE+i2MbP7/AFdWqFUaah2vKyKsSTFpTk0edU6Ny4fmJM9bq2xk8FLi8CaTywxY+Y3KNq9FGqVGS7vZ1PTyWnFaLlyennvVipt61tcFzUO4CI8VwCrEFHPWdxrv0uHrZaaQQOKs5kzapPHK3hf4Ifga0sHRIeQvlY3hfxLcrFyFpL0Fsi+y/B7eNfUOlNh83GPcCi3afF7ddxGgsFr7MaHs8LWrHV7jH/ER7yUNxtWXk81TtnfZws2lwHLJRUVbJ8E3vOM8BHmURYVQy8WJ4k/L4K61aOFVBCeV3Ina5YXKMFbcigzbXTb4Ssc7kPePXRYB9fV1tp3KGWstZZk4rv7w/ttgvPH/ABHM+glM+Nrt2bem6FDklANw4J/MZ6SfkPVV8W1xndHD61WL5E3KbXo0cEaiKmeU9omEFoY/ZkO8OSbMVSa3Ugnhr5pZzTLQ7vAhrt86FJJ7pmjjy8VRTxjtpwLN5TFl+EpscHbTRuk/XilYOhwDhEImMW0tuDPpCLzrTDPG5K4MOZ3h8O8FzHNdUbBEamNQYs4QJ4jogrczewztFoF7GD5jroqldwB2mzzVGtWtrr7uSs53+oNQcV8mH6+cSJLi4m9zK5yqiHTUgX08NfrkhuBy8vAL+6wbzYkcB80ep5hTYIEQIAA6wECactI6eWMY8UGMNjdngFcZmM2Iv7+iWznlKY1/iVmGzZr9DF9/XVDWOcdivJMZg5xtJjcF0zElhuqVHGiLgT+rX0V1uJYRe8i/vkI8XZFlrNMKKtKdXNEtO87yD8kqNd9fynHBvFtk2i/ilrOcEadQiLG7b7j7o08Fp+Hk1xYj5EP+SKe2tSuCfqVolaAqdE63+uijlYHKMOUlWSEoHl52S9n6XEeE2RoIJX7uId/kAfh8Er5K1Yxge6CIesULXrEkMjPldL2GWU273Mk9XXPvSw9100doqmzRY1KZKou2ytmErRqLkuUNd1utvMoxAYwX4G9AfO6sqFqs0aYiXGAOGp5N+fvNjp2oR2I05S0dNH1uut+S49uXgTZoMhg0aec3c7nv6QF00rotvbJkktI6XeHw7nPDWgku0W8Lg3VHbLASfQcydAE15e2jhWXc0v8AzO58ByCFmzLGv6Xx43N/w6xbhSptZNgAOZ4nxQTEZkB+IgckL7UdrmguFMhzzpvjmeHRJD673HacSTxP1ZZKhKe2aNqKoa8zzSmybyfM9Es4zNHP5KsWkrRpq0cKjshzshe8mOSnw2JdMTCjc1RzCtKKotCcl0xlbkhIkuLuWittoNpMJIAgSqdDOSByjeqGb5wandFhv8lnxxynLbHMylCPyI8Xm7n8v3VQPP1y0UbWK7h8NK08eP6RnSkRAGykJI+uSJ0cCFMcvBTSwaAPNQPwmdVGRBtO+6n/APUtUXt5dFqrlfBRDKigvx/4EWZDDkvaoF0O7h62PTnyTrTxVGvTAfB4cRzB1C8kxGVkBQ0sxq0j3Xnobj1QXhcHaCrJGa2ehZjkLmXp/wBxm4i5H+w+I9EIeN0SfNQ5Z240D+67ju8/mmP+p0arZqBrvCHeDgjx8px1NApeNe4sAsIBBLQb3HKbi2i6xGKpl4ApwN5DiSOBAJhG/uuHIPdDRE7Rc4wI1idULoZJtN2m1GlxuWmxHAb7x0vKus+PI9NoG8U4LpMqPc20Sb+QjWfggueCH03DiR8R8UWeCCQdQYPghmeNmmT+kg/D4o04/Bq7BQl81o7abLFUoVpaFizrGxv7Wm7UsBYsURKo05RVPxN/2HvCxYir6IDjVHRcdpwmw+axYtCX7R/99CkemWGau8PcrFFaWK66Ksc67A2k0NAaCBYW9yRO3dVwbYkaaGFixY3/ACNaP6ijgm3CK7IjRYsT2PoTydkbmqtVF1ixTLoiPZWcq9RYsSsuhiPZO46fW5Vm6nqsWIOPsZy/qizS1RXCD3LFifwiGToJ0Br0+IUp0WLE2Kvs43ldwsWLiCA3Pj8EGx7RKxYg5eguLsG1AjfZl5h4kxw3LFizsv6j8Ow3iRYcyPeESz7Dt9g47LZBsYEi25YsSPjv5hsvQv0zYKtmX/Tf/qfcsWL0cv1MWP7AnDnuhYsWLJNE/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7" name="ZoneTexte 6"/>
          <p:cNvSpPr txBox="1"/>
          <p:nvPr/>
        </p:nvSpPr>
        <p:spPr>
          <a:xfrm>
            <a:off x="3357554" y="6357958"/>
            <a:ext cx="2430474" cy="338554"/>
          </a:xfrm>
          <a:prstGeom prst="rect">
            <a:avLst/>
          </a:prstGeom>
          <a:noFill/>
          <a:ln>
            <a:solidFill>
              <a:schemeClr val="tx1"/>
            </a:solidFill>
          </a:ln>
        </p:spPr>
        <p:txBody>
          <a:bodyPr wrap="none" rtlCol="0">
            <a:spAutoFit/>
          </a:bodyPr>
          <a:lstStyle/>
          <a:p>
            <a:r>
              <a:rPr lang="fr-FR" sz="1600" dirty="0" smtClean="0">
                <a:latin typeface="Times New Roman" pitchFamily="18" charset="0"/>
                <a:cs typeface="Times New Roman" pitchFamily="18" charset="0"/>
              </a:rPr>
              <a:t>Fig35: Dissection de souris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28696"/>
            <a:ext cx="8229600" cy="1614486"/>
          </a:xfrm>
        </p:spPr>
        <p:txBody>
          <a:bodyPr>
            <a:normAutofit fontScale="70000" lnSpcReduction="20000"/>
          </a:bodyPr>
          <a:lstStyle/>
          <a:p>
            <a:pPr>
              <a:buNone/>
            </a:pPr>
            <a:r>
              <a:rPr lang="fr-FR" b="1" u="sng" dirty="0" smtClean="0">
                <a:solidFill>
                  <a:schemeClr val="accent1">
                    <a:lumMod val="75000"/>
                  </a:schemeClr>
                </a:solidFill>
                <a:latin typeface="Times New Roman" pitchFamily="18" charset="0"/>
                <a:ea typeface="+mj-ea"/>
                <a:cs typeface="Times New Roman" pitchFamily="18" charset="0"/>
              </a:rPr>
              <a:t>Définition:</a:t>
            </a:r>
            <a:endParaRPr lang="fr-FR" u="sng" dirty="0" smtClean="0">
              <a:solidFill>
                <a:schemeClr val="accent1">
                  <a:lumMod val="75000"/>
                </a:schemeClr>
              </a:solidFill>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Transposition (extrapolation), C’est la prévoyance de l’apparition ou non avant l’administration d’un produit (médicaments) chez l’homme d’un phénomène: </a:t>
            </a:r>
            <a:r>
              <a:rPr lang="fr-FR" b="1" dirty="0" smtClean="0">
                <a:latin typeface="Times New Roman" pitchFamily="18" charset="0"/>
                <a:cs typeface="Times New Roman" pitchFamily="18" charset="0"/>
              </a:rPr>
              <a:t>physiologique, thérapeutique</a:t>
            </a:r>
          </a:p>
          <a:p>
            <a:pPr>
              <a:buNone/>
            </a:pPr>
            <a:r>
              <a:rPr lang="fr-FR" b="1" dirty="0" smtClean="0">
                <a:latin typeface="Times New Roman" pitchFamily="18" charset="0"/>
                <a:cs typeface="Times New Roman" pitchFamily="18" charset="0"/>
              </a:rPr>
              <a:t>ou morbide.</a:t>
            </a:r>
            <a:endParaRPr lang="fr-FR" dirty="0">
              <a:latin typeface="Times New Roman" pitchFamily="18" charset="0"/>
              <a:cs typeface="Times New Roman" pitchFamily="18" charset="0"/>
            </a:endParaRPr>
          </a:p>
        </p:txBody>
      </p:sp>
      <p:sp>
        <p:nvSpPr>
          <p:cNvPr id="5" name="Titre 1"/>
          <p:cNvSpPr txBox="1">
            <a:spLocks/>
          </p:cNvSpPr>
          <p:nvPr/>
        </p:nvSpPr>
        <p:spPr>
          <a:xfrm>
            <a:off x="4857752" y="647712"/>
            <a:ext cx="4643470" cy="495296"/>
          </a:xfrm>
          <a:prstGeom prst="rect">
            <a:avLst/>
          </a:prstGeom>
        </p:spPr>
        <p:txBody>
          <a:bodyPr vert="horz" lIns="91440" tIns="45720" rIns="91440" bIns="45720" rtlCol="0" anchor="ctr">
            <a:noAutofit/>
          </a:bodyPr>
          <a:lstStyle/>
          <a:p>
            <a:pPr lvl="0" algn="ctr">
              <a:spcBef>
                <a:spcPct val="0"/>
              </a:spcBef>
              <a:defRPr/>
            </a:pPr>
            <a:r>
              <a:rPr lang="fr-FR" sz="1400" b="1" u="sng"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Transposition des résultats de l’animal à l’homme</a:t>
            </a:r>
            <a:endParaRPr kumimoji="0" lang="fr-FR" sz="1400" b="1" i="0" u="sng"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6"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90322" y="0"/>
          <a:ext cx="8229600"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re 1"/>
          <p:cNvSpPr>
            <a:spLocks noGrp="1"/>
          </p:cNvSpPr>
          <p:nvPr>
            <p:ph type="title"/>
          </p:nvPr>
        </p:nvSpPr>
        <p:spPr>
          <a:xfrm>
            <a:off x="500034" y="2571744"/>
            <a:ext cx="6657964" cy="573768"/>
          </a:xfrm>
        </p:spPr>
        <p:txBody>
          <a:bodyPr>
            <a:normAutofit/>
          </a:bodyPr>
          <a:lstStyle/>
          <a:p>
            <a:pPr algn="l"/>
            <a:r>
              <a:rPr lang="fr-FR" sz="2200" b="1" u="sng" smtClean="0">
                <a:solidFill>
                  <a:schemeClr val="accent1">
                    <a:lumMod val="75000"/>
                  </a:schemeClr>
                </a:solidFill>
                <a:latin typeface="Times New Roman" pitchFamily="18" charset="0"/>
                <a:cs typeface="Times New Roman" pitchFamily="18" charset="0"/>
              </a:rPr>
              <a:t>Fondement:</a:t>
            </a:r>
            <a:endParaRPr lang="fr-FR" sz="2200" b="1" u="sng" dirty="0" smtClean="0">
              <a:solidFill>
                <a:schemeClr val="accent1">
                  <a:lumMod val="75000"/>
                </a:schemeClr>
              </a:solidFill>
              <a:latin typeface="Times New Roman" pitchFamily="18" charset="0"/>
              <a:cs typeface="Times New Roman" pitchFamily="18" charset="0"/>
            </a:endParaRPr>
          </a:p>
        </p:txBody>
      </p:sp>
      <p:sp>
        <p:nvSpPr>
          <p:cNvPr id="8" name="Espace réservé du contenu 2"/>
          <p:cNvSpPr txBox="1">
            <a:spLocks/>
          </p:cNvSpPr>
          <p:nvPr/>
        </p:nvSpPr>
        <p:spPr>
          <a:xfrm>
            <a:off x="428596" y="3071810"/>
            <a:ext cx="8429684" cy="264318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2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r>
              <a:rPr kumimoji="0" lang="fr-FR" sz="2200" b="0" i="0" u="sng"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Concept d’</a:t>
            </a:r>
            <a:r>
              <a:rPr kumimoji="0" lang="fr-FR" sz="2200" b="0" i="0" u="sng"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allométrie</a:t>
            </a:r>
            <a:r>
              <a:rPr kumimoji="0" lang="fr-FR" sz="2200" b="0" i="0" u="sng"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Existence d’une relation entre le poids ou la taille des animaux et les différents paramètres (</a:t>
            </a:r>
            <a:r>
              <a:rPr kumimoji="0" lang="fr-FR" sz="2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exp</a:t>
            </a:r>
            <a:r>
              <a:rPr kumimoji="0" lang="fr-FR"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débit sanguin…) </a:t>
            </a:r>
            <a:endParaRPr kumimoji="0" lang="fr-FR" sz="22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2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r>
              <a:rPr kumimoji="0" lang="fr-FR" sz="2200" b="0" i="0" u="sng"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Concept du temps physiologique</a:t>
            </a:r>
            <a:r>
              <a:rPr kumimoji="0" lang="fr-FR" sz="22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Le temps physiologique est l’unité de temps chronologique, dépendante de l’espèce, nécessaire à la réalisation d’un processus physiologique indépendant de l’espèce.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fr-FR" sz="2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exp</a:t>
            </a:r>
            <a:r>
              <a:rPr kumimoji="0" lang="fr-FR" sz="2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durée du cycle respiratoire).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2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14488"/>
            <a:ext cx="8229600" cy="4860048"/>
          </a:xfrm>
        </p:spPr>
        <p:txBody>
          <a:bodyPr>
            <a:normAutofit fontScale="70000" lnSpcReduction="20000"/>
          </a:bodyPr>
          <a:lstStyle/>
          <a:p>
            <a:pPr>
              <a:buNone/>
            </a:pPr>
            <a:r>
              <a:rPr lang="fr-FR" u="sng" dirty="0" smtClean="0">
                <a:solidFill>
                  <a:schemeClr val="accent1">
                    <a:lumMod val="75000"/>
                  </a:schemeClr>
                </a:solidFill>
                <a:latin typeface="Times New Roman" pitchFamily="18" charset="0"/>
                <a:cs typeface="Times New Roman" pitchFamily="18" charset="0"/>
              </a:rPr>
              <a:t>Intégration de ces concepts au comportement pharmacocinétique des médicaments:</a:t>
            </a:r>
          </a:p>
          <a:p>
            <a:pPr>
              <a:buNone/>
            </a:pPr>
            <a:endParaRPr lang="fr-FR" i="1" u="sng" dirty="0" smtClean="0">
              <a:solidFill>
                <a:srgbClr val="FF0000"/>
              </a:solidFill>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la clairance totale pour une même substance  augmente chez les espèce de petite taille que chez celle de grande taille (l’homme).</a:t>
            </a:r>
          </a:p>
          <a:p>
            <a:pPr>
              <a:buNone/>
            </a:pPr>
            <a:r>
              <a:rPr lang="fr-FR" dirty="0" smtClean="0">
                <a:latin typeface="Times New Roman" pitchFamily="18" charset="0"/>
                <a:cs typeface="Times New Roman" pitchFamily="18" charset="0"/>
              </a:rPr>
              <a:t>Le comportement pharmacocinétique est différent </a:t>
            </a:r>
          </a:p>
          <a:p>
            <a:pPr>
              <a:buNone/>
            </a:pPr>
            <a:r>
              <a:rPr lang="fr-FR" dirty="0" smtClean="0">
                <a:latin typeface="Times New Roman" pitchFamily="18" charset="0"/>
                <a:cs typeface="Times New Roman" pitchFamily="18" charset="0"/>
              </a:rPr>
              <a:t>car les petits animaux ont:</a:t>
            </a:r>
          </a:p>
          <a:p>
            <a:pPr>
              <a:buClrTx/>
              <a:buFont typeface="Wingdings" pitchFamily="2" charset="2"/>
              <a:buChar char="q"/>
            </a:pPr>
            <a:r>
              <a:rPr lang="fr-FR" dirty="0" smtClean="0">
                <a:latin typeface="Times New Roman" pitchFamily="18" charset="0"/>
                <a:cs typeface="Times New Roman" pitchFamily="18" charset="0"/>
              </a:rPr>
              <a:t>Débits plus rapides.</a:t>
            </a:r>
          </a:p>
          <a:p>
            <a:pPr>
              <a:buClrTx/>
              <a:buFont typeface="Wingdings" pitchFamily="2" charset="2"/>
              <a:buChar char="q"/>
            </a:pPr>
            <a:r>
              <a:rPr lang="fr-FR" dirty="0" smtClean="0">
                <a:latin typeface="Times New Roman" pitchFamily="18" charset="0"/>
                <a:cs typeface="Times New Roman" pitchFamily="18" charset="0"/>
              </a:rPr>
              <a:t>Organes larges / poids corporels.</a:t>
            </a:r>
          </a:p>
          <a:p>
            <a:pPr>
              <a:buClrTx/>
              <a:buNone/>
            </a:pPr>
            <a:endParaRPr lang="fr-FR" dirty="0" smtClean="0">
              <a:latin typeface="Times New Roman" pitchFamily="18" charset="0"/>
              <a:cs typeface="Times New Roman" pitchFamily="18" charset="0"/>
            </a:endParaRPr>
          </a:p>
          <a:p>
            <a:pPr>
              <a:buClrTx/>
              <a:buNone/>
            </a:pPr>
            <a:r>
              <a:rPr lang="fr-FR" dirty="0" smtClean="0">
                <a:latin typeface="Times New Roman" pitchFamily="18" charset="0"/>
                <a:cs typeface="Times New Roman" pitchFamily="18" charset="0"/>
              </a:rPr>
              <a:t>En temps chronologique, l’espèce de petite taille se débarrasse plus vite d’un médicament que l’ espèce de grande taille. </a:t>
            </a:r>
          </a:p>
          <a:p>
            <a:pPr>
              <a:buClrTx/>
              <a:buNone/>
            </a:pPr>
            <a:r>
              <a:rPr lang="fr-FR" dirty="0" smtClean="0">
                <a:latin typeface="Times New Roman" pitchFamily="18" charset="0"/>
                <a:cs typeface="Times New Roman" pitchFamily="18" charset="0"/>
              </a:rPr>
              <a:t>1mn(homme)≡0.13mn(souris)≡0.52mn(chien)</a:t>
            </a:r>
          </a:p>
          <a:p>
            <a:pPr>
              <a:buNone/>
            </a:pPr>
            <a:endParaRPr lang="fr-FR" dirty="0" smtClean="0">
              <a:latin typeface="Times New Roman" pitchFamily="18" charset="0"/>
              <a:cs typeface="Times New Roman" pitchFamily="18" charset="0"/>
            </a:endParaRPr>
          </a:p>
          <a:p>
            <a:pPr>
              <a:buNone/>
            </a:pPr>
            <a:endParaRPr lang="fr-FR" dirty="0">
              <a:latin typeface="Times New Roman" pitchFamily="18" charset="0"/>
              <a:cs typeface="Times New Roman" pitchFamily="18" charset="0"/>
            </a:endParaRPr>
          </a:p>
        </p:txBody>
      </p:sp>
      <p:sp>
        <p:nvSpPr>
          <p:cNvPr id="4" name="Titre 1"/>
          <p:cNvSpPr txBox="1">
            <a:spLocks/>
          </p:cNvSpPr>
          <p:nvPr/>
        </p:nvSpPr>
        <p:spPr>
          <a:xfrm>
            <a:off x="4857752" y="647712"/>
            <a:ext cx="4643470" cy="495296"/>
          </a:xfrm>
          <a:prstGeom prst="rect">
            <a:avLst/>
          </a:prstGeom>
        </p:spPr>
        <p:txBody>
          <a:bodyPr vert="horz" lIns="91440" tIns="45720" rIns="91440" bIns="45720" rtlCol="0" anchor="ctr">
            <a:noAutofit/>
          </a:bodyPr>
          <a:lstStyle/>
          <a:p>
            <a:pPr lvl="0" algn="ctr">
              <a:spcBef>
                <a:spcPct val="0"/>
              </a:spcBef>
              <a:defRPr/>
            </a:pPr>
            <a:r>
              <a:rPr lang="fr-FR" sz="1400" b="1" u="sng"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Transposition des résultats de l’animal à l’homme</a:t>
            </a:r>
            <a:endParaRPr kumimoji="0" lang="fr-FR" sz="1400" b="1" i="0" u="sng"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5"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90322" y="0"/>
          <a:ext cx="8229600"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1357298"/>
            <a:ext cx="8686800" cy="4502858"/>
          </a:xfrm>
        </p:spPr>
        <p:txBody>
          <a:bodyPr>
            <a:normAutofit fontScale="70000" lnSpcReduction="20000"/>
          </a:bodyPr>
          <a:lstStyle/>
          <a:p>
            <a:pPr lvl="0">
              <a:buNone/>
            </a:pPr>
            <a:r>
              <a:rPr lang="fr-FR" sz="3000" b="1" u="sng" dirty="0" smtClean="0">
                <a:solidFill>
                  <a:schemeClr val="tx2"/>
                </a:solidFill>
                <a:latin typeface="Times New Roman" pitchFamily="18" charset="0"/>
                <a:ea typeface="+mj-ea"/>
                <a:cs typeface="Times New Roman" pitchFamily="18" charset="0"/>
              </a:rPr>
              <a:t>Exemples d’extrapolation des résultats de l’animal à l’homme :</a:t>
            </a:r>
          </a:p>
          <a:p>
            <a:pPr lvl="0">
              <a:buNone/>
            </a:pPr>
            <a:endParaRPr lang="fr-FR" sz="3000" b="1" dirty="0" smtClean="0">
              <a:solidFill>
                <a:schemeClr val="tx2"/>
              </a:solidFill>
              <a:latin typeface="Times New Roman" pitchFamily="18" charset="0"/>
              <a:ea typeface="+mj-ea"/>
              <a:cs typeface="Times New Roman" pitchFamily="18" charset="0"/>
            </a:endParaRPr>
          </a:p>
          <a:p>
            <a:pPr lvl="0">
              <a:buNone/>
            </a:pPr>
            <a:r>
              <a:rPr lang="fr-FR" cap="small" dirty="0" smtClean="0">
                <a:solidFill>
                  <a:srgbClr val="FF0000"/>
                </a:solidFill>
                <a:latin typeface="Times New Roman" pitchFamily="18" charset="0"/>
                <a:cs typeface="Times New Roman" pitchFamily="18" charset="0"/>
              </a:rPr>
              <a:t>-Prévision des valeurs de la clairance et du volume de distribution de l’</a:t>
            </a:r>
            <a:r>
              <a:rPr lang="fr-FR" cap="small" dirty="0" err="1" smtClean="0">
                <a:solidFill>
                  <a:srgbClr val="FF0000"/>
                </a:solidFill>
                <a:latin typeface="Times New Roman" pitchFamily="18" charset="0"/>
                <a:cs typeface="Times New Roman" pitchFamily="18" charset="0"/>
              </a:rPr>
              <a:t>aztreonam</a:t>
            </a:r>
            <a:r>
              <a:rPr lang="fr-FR" cap="small" dirty="0" smtClean="0">
                <a:solidFill>
                  <a:srgbClr val="FF0000"/>
                </a:solidFill>
                <a:latin typeface="Times New Roman" pitchFamily="18" charset="0"/>
                <a:cs typeface="Times New Roman" pitchFamily="18" charset="0"/>
              </a:rPr>
              <a:t> chez l’homme:</a:t>
            </a:r>
          </a:p>
          <a:p>
            <a:pPr>
              <a:buNone/>
            </a:pPr>
            <a:r>
              <a:rPr lang="fr-FR" cap="small"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Etude chez 5 espèces animales.</a:t>
            </a:r>
          </a:p>
          <a:p>
            <a:pPr>
              <a:buNone/>
            </a:pPr>
            <a:r>
              <a:rPr lang="fr-FR" dirty="0" smtClean="0">
                <a:latin typeface="Times New Roman" pitchFamily="18" charset="0"/>
                <a:cs typeface="Times New Roman" pitchFamily="18" charset="0"/>
              </a:rPr>
              <a:t>- valeurs prévisibles pour un homme de  70 Kg:</a:t>
            </a:r>
          </a:p>
          <a:p>
            <a:pPr>
              <a:buClrTx/>
              <a:buFont typeface="Wingdings" pitchFamily="2" charset="2"/>
              <a:buChar char="q"/>
            </a:pPr>
            <a:r>
              <a:rPr lang="fr-FR" dirty="0" err="1" smtClean="0">
                <a:latin typeface="Times New Roman" pitchFamily="18" charset="0"/>
                <a:cs typeface="Times New Roman" pitchFamily="18" charset="0"/>
              </a:rPr>
              <a:t>cl</a:t>
            </a:r>
            <a:r>
              <a:rPr lang="fr-FR" sz="1800" dirty="0" err="1" smtClean="0">
                <a:latin typeface="Times New Roman" pitchFamily="18" charset="0"/>
                <a:cs typeface="Times New Roman" pitchFamily="18" charset="0"/>
              </a:rPr>
              <a:t>T</a:t>
            </a:r>
            <a:r>
              <a:rPr lang="fr-FR" sz="1800"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74ml/mn</a:t>
            </a:r>
          </a:p>
          <a:p>
            <a:pPr>
              <a:buClrTx/>
              <a:buFont typeface="Wingdings" pitchFamily="2" charset="2"/>
              <a:buChar char="q"/>
            </a:pPr>
            <a:r>
              <a:rPr lang="fr-FR" dirty="0" err="1" smtClean="0">
                <a:latin typeface="Times New Roman" pitchFamily="18" charset="0"/>
                <a:cs typeface="Times New Roman" pitchFamily="18" charset="0"/>
              </a:rPr>
              <a:t>Vd</a:t>
            </a:r>
            <a:r>
              <a:rPr lang="fr-FR" dirty="0" smtClean="0">
                <a:latin typeface="Times New Roman" pitchFamily="18" charset="0"/>
                <a:cs typeface="Times New Roman" pitchFamily="18" charset="0"/>
              </a:rPr>
              <a:t>=10.981 l</a:t>
            </a:r>
          </a:p>
          <a:p>
            <a:pPr>
              <a:buClrTx/>
              <a:buNone/>
            </a:pPr>
            <a:r>
              <a:rPr lang="fr-FR" dirty="0" smtClean="0">
                <a:latin typeface="Times New Roman" pitchFamily="18" charset="0"/>
                <a:cs typeface="Times New Roman" pitchFamily="18" charset="0"/>
              </a:rPr>
              <a:t>-Valeurs observées chez un volontaire sain:</a:t>
            </a:r>
          </a:p>
          <a:p>
            <a:pPr>
              <a:buClrTx/>
              <a:buFont typeface="Wingdings" pitchFamily="2" charset="2"/>
              <a:buChar char="q"/>
            </a:pPr>
            <a:r>
              <a:rPr lang="fr-FR" dirty="0" err="1" smtClean="0">
                <a:latin typeface="Times New Roman" pitchFamily="18" charset="0"/>
                <a:cs typeface="Times New Roman" pitchFamily="18" charset="0"/>
              </a:rPr>
              <a:t>cl</a:t>
            </a:r>
            <a:r>
              <a:rPr lang="fr-FR" sz="1800" dirty="0" err="1" smtClean="0">
                <a:latin typeface="Times New Roman" pitchFamily="18" charset="0"/>
                <a:cs typeface="Times New Roman" pitchFamily="18" charset="0"/>
              </a:rPr>
              <a:t>T</a:t>
            </a:r>
            <a:r>
              <a:rPr lang="fr-FR" sz="1800" dirty="0" smtClean="0">
                <a:latin typeface="Times New Roman" pitchFamily="18" charset="0"/>
                <a:cs typeface="Times New Roman" pitchFamily="18" charset="0"/>
              </a:rPr>
              <a:t>=</a:t>
            </a:r>
            <a:r>
              <a:rPr lang="fr-FR" dirty="0" smtClean="0">
                <a:latin typeface="Times New Roman" pitchFamily="18" charset="0"/>
                <a:cs typeface="Times New Roman" pitchFamily="18" charset="0"/>
              </a:rPr>
              <a:t>89ml/mn</a:t>
            </a:r>
          </a:p>
          <a:p>
            <a:pPr>
              <a:buClrTx/>
              <a:buFont typeface="Wingdings" pitchFamily="2" charset="2"/>
              <a:buChar char="q"/>
            </a:pPr>
            <a:r>
              <a:rPr lang="fr-FR" dirty="0" err="1" smtClean="0">
                <a:latin typeface="Times New Roman" pitchFamily="18" charset="0"/>
                <a:cs typeface="Times New Roman" pitchFamily="18" charset="0"/>
              </a:rPr>
              <a:t>Vd</a:t>
            </a:r>
            <a:r>
              <a:rPr lang="fr-FR" dirty="0" smtClean="0">
                <a:latin typeface="Times New Roman" pitchFamily="18" charset="0"/>
                <a:cs typeface="Times New Roman" pitchFamily="18" charset="0"/>
              </a:rPr>
              <a:t>=12.5l</a:t>
            </a:r>
          </a:p>
          <a:p>
            <a:pPr algn="ctr">
              <a:buClrTx/>
              <a:buNone/>
            </a:pPr>
            <a:r>
              <a:rPr lang="fr-FR" dirty="0" smtClean="0">
                <a:latin typeface="Times New Roman" pitchFamily="18" charset="0"/>
                <a:cs typeface="Times New Roman" pitchFamily="18" charset="0"/>
                <a:sym typeface="Wingdings" pitchFamily="2" charset="2"/>
              </a:rPr>
              <a:t>			</a:t>
            </a:r>
            <a:r>
              <a:rPr lang="fr-FR" dirty="0" smtClean="0">
                <a:latin typeface="Times New Roman" pitchFamily="18" charset="0"/>
                <a:cs typeface="Times New Roman" pitchFamily="18" charset="0"/>
              </a:rPr>
              <a:t>valeurs observées &gt; d’environ 20% des valeurs prédites:                     </a:t>
            </a:r>
            <a:r>
              <a:rPr lang="fr-FR" sz="5700" dirty="0" smtClean="0">
                <a:solidFill>
                  <a:srgbClr val="00B0F0"/>
                </a:solidFill>
                <a:latin typeface="Times New Roman" pitchFamily="18" charset="0"/>
                <a:cs typeface="Times New Roman" pitchFamily="18" charset="0"/>
              </a:rPr>
              <a:t>« </a:t>
            </a:r>
            <a:r>
              <a:rPr lang="fr-FR" sz="5700" i="1" dirty="0" smtClean="0">
                <a:solidFill>
                  <a:srgbClr val="00B0F0"/>
                </a:solidFill>
                <a:latin typeface="Times New Roman" pitchFamily="18" charset="0"/>
                <a:cs typeface="Times New Roman" pitchFamily="18" charset="0"/>
              </a:rPr>
              <a:t>bonne prévision »</a:t>
            </a:r>
            <a:endParaRPr lang="fr-FR" i="1" dirty="0" smtClean="0">
              <a:solidFill>
                <a:srgbClr val="00B0F0"/>
              </a:solidFill>
              <a:latin typeface="Times New Roman" pitchFamily="18" charset="0"/>
              <a:cs typeface="Times New Roman" pitchFamily="18" charset="0"/>
            </a:endParaRPr>
          </a:p>
          <a:p>
            <a:pPr lvl="0">
              <a:buNone/>
            </a:pPr>
            <a:endParaRPr lang="fr-FR" dirty="0" smtClean="0">
              <a:solidFill>
                <a:schemeClr val="accent1">
                  <a:lumMod val="75000"/>
                </a:schemeClr>
              </a:solidFill>
              <a:latin typeface="Times New Roman" pitchFamily="18" charset="0"/>
              <a:cs typeface="Times New Roman" pitchFamily="18" charset="0"/>
            </a:endParaRPr>
          </a:p>
          <a:p>
            <a:pPr>
              <a:buNone/>
            </a:pPr>
            <a:endParaRPr lang="fr-FR" dirty="0">
              <a:latin typeface="Times New Roman" pitchFamily="18" charset="0"/>
              <a:cs typeface="Times New Roman" pitchFamily="18" charset="0"/>
            </a:endParaRPr>
          </a:p>
        </p:txBody>
      </p:sp>
      <p:sp>
        <p:nvSpPr>
          <p:cNvPr id="4" name="Titre 1"/>
          <p:cNvSpPr txBox="1">
            <a:spLocks/>
          </p:cNvSpPr>
          <p:nvPr/>
        </p:nvSpPr>
        <p:spPr>
          <a:xfrm>
            <a:off x="4857752" y="647712"/>
            <a:ext cx="4643470" cy="495296"/>
          </a:xfrm>
          <a:prstGeom prst="rect">
            <a:avLst/>
          </a:prstGeom>
        </p:spPr>
        <p:txBody>
          <a:bodyPr vert="horz" lIns="91440" tIns="45720" rIns="91440" bIns="45720" rtlCol="0" anchor="ctr">
            <a:noAutofit/>
          </a:bodyPr>
          <a:lstStyle/>
          <a:p>
            <a:pPr lvl="0" algn="ctr">
              <a:spcBef>
                <a:spcPct val="0"/>
              </a:spcBef>
              <a:defRPr/>
            </a:pPr>
            <a:r>
              <a:rPr lang="fr-FR" sz="1400" b="1" u="sng"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Transposition des résultats de l’animal à l’homme</a:t>
            </a:r>
            <a:endParaRPr kumimoji="0" lang="fr-FR" sz="1400" b="1" i="0" u="sng"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5"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90322" y="0"/>
          <a:ext cx="8229600"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928670"/>
            <a:ext cx="7467600" cy="357190"/>
          </a:xfrm>
        </p:spPr>
        <p:txBody>
          <a:bodyPr>
            <a:noAutofit/>
          </a:bodyPr>
          <a:lstStyle/>
          <a:p>
            <a:pPr algn="l"/>
            <a:r>
              <a:rPr lang="fr-FR" sz="2200" b="1" u="sng" dirty="0" smtClean="0">
                <a:solidFill>
                  <a:schemeClr val="accent1">
                    <a:lumMod val="75000"/>
                  </a:schemeClr>
                </a:solidFill>
                <a:latin typeface="Times New Roman" pitchFamily="18" charset="0"/>
                <a:cs typeface="Times New Roman" pitchFamily="18" charset="0"/>
              </a:rPr>
              <a:t>Transposition et pratique:</a:t>
            </a:r>
            <a:endParaRPr lang="fr-FR" sz="2200" b="1" u="sng" dirty="0">
              <a:solidFill>
                <a:schemeClr val="accent1">
                  <a:lumMod val="75000"/>
                </a:schemeClr>
              </a:solidFill>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500034" y="1357298"/>
            <a:ext cx="8358246" cy="5000636"/>
          </a:xfrm>
        </p:spPr>
        <p:txBody>
          <a:bodyPr>
            <a:noAutofit/>
          </a:bodyPr>
          <a:lstStyle/>
          <a:p>
            <a:pPr>
              <a:buNone/>
            </a:pPr>
            <a:r>
              <a:rPr lang="fr-FR" sz="2600" cap="small" dirty="0" smtClean="0">
                <a:solidFill>
                  <a:srgbClr val="FF0000"/>
                </a:solidFill>
                <a:latin typeface="Times New Roman" pitchFamily="18" charset="0"/>
                <a:cs typeface="Times New Roman" pitchFamily="18" charset="0"/>
              </a:rPr>
              <a:t>-Essai de la phase I:</a:t>
            </a:r>
          </a:p>
          <a:p>
            <a:pPr>
              <a:buNone/>
            </a:pPr>
            <a:r>
              <a:rPr lang="fr-FR" sz="2000" dirty="0" smtClean="0">
                <a:latin typeface="Times New Roman" pitchFamily="18" charset="0"/>
                <a:cs typeface="Times New Roman" pitchFamily="18" charset="0"/>
              </a:rPr>
              <a:t>Recherche de la dose qui provoque les premiers effets secondaires.</a:t>
            </a:r>
            <a:endParaRPr lang="fr-FR" dirty="0" smtClean="0">
              <a:latin typeface="Times New Roman" pitchFamily="18" charset="0"/>
              <a:cs typeface="Times New Roman" pitchFamily="18" charset="0"/>
            </a:endParaRPr>
          </a:p>
          <a:p>
            <a:pPr>
              <a:buClrTx/>
              <a:buFont typeface="Wingdings" pitchFamily="2" charset="2"/>
              <a:buChar char="ü"/>
            </a:pPr>
            <a:r>
              <a:rPr lang="fr-FR" sz="1800" dirty="0" smtClean="0">
                <a:latin typeface="Times New Roman" pitchFamily="18" charset="0"/>
                <a:cs typeface="Times New Roman" pitchFamily="18" charset="0"/>
              </a:rPr>
              <a:t>Utilisation de 1/10 ou 1/100 de la dose minimale active (DMA) de l’animal le plus sensible, exprimée en mg/Kg </a:t>
            </a:r>
            <a:r>
              <a:rPr lang="fr-FR" sz="1800" i="1" dirty="0" smtClean="0">
                <a:latin typeface="Times New Roman" pitchFamily="18" charset="0"/>
                <a:cs typeface="Times New Roman" pitchFamily="18" charset="0"/>
              </a:rPr>
              <a:t>.</a:t>
            </a:r>
          </a:p>
          <a:p>
            <a:pPr>
              <a:buClrTx/>
              <a:buNone/>
            </a:pPr>
            <a:r>
              <a:rPr lang="fr-FR" sz="1800" i="1" dirty="0" smtClean="0">
                <a:latin typeface="Times New Roman" pitchFamily="18" charset="0"/>
                <a:cs typeface="Times New Roman" pitchFamily="18" charset="0"/>
              </a:rPr>
              <a:t>		Ex </a:t>
            </a:r>
            <a:r>
              <a:rPr lang="fr-FR" sz="1800" dirty="0" smtClean="0">
                <a:latin typeface="Times New Roman" pitchFamily="18" charset="0"/>
                <a:cs typeface="Times New Roman" pitchFamily="18" charset="0"/>
              </a:rPr>
              <a:t>:L’atropine </a:t>
            </a:r>
            <a:r>
              <a:rPr lang="fr-FR" sz="1800" dirty="0" smtClean="0">
                <a:latin typeface="Times New Roman" pitchFamily="18" charset="0"/>
                <a:cs typeface="Times New Roman" pitchFamily="18" charset="0"/>
                <a:sym typeface="Wingdings" pitchFamily="2" charset="2"/>
              </a:rPr>
              <a:t> </a:t>
            </a:r>
            <a:r>
              <a:rPr lang="fr-FR" sz="1800" dirty="0" smtClean="0">
                <a:latin typeface="Times New Roman" pitchFamily="18" charset="0"/>
                <a:cs typeface="Times New Roman" pitchFamily="18" charset="0"/>
              </a:rPr>
              <a:t>dose active chez le chien ou le lapin est 100× plus active à celle de l’homme.</a:t>
            </a:r>
          </a:p>
          <a:p>
            <a:pPr>
              <a:buClrTx/>
              <a:buFont typeface="Wingdings" pitchFamily="2" charset="2"/>
              <a:buChar char="ü"/>
            </a:pPr>
            <a:r>
              <a:rPr lang="fr-FR" sz="1800" dirty="0" smtClean="0">
                <a:latin typeface="Times New Roman" pitchFamily="18" charset="0"/>
                <a:cs typeface="Times New Roman" pitchFamily="18" charset="0"/>
              </a:rPr>
              <a:t>Doubler à chaque fois la dose +surveillance.</a:t>
            </a:r>
          </a:p>
          <a:p>
            <a:pPr>
              <a:buClrTx/>
              <a:buFont typeface="Wingdings" pitchFamily="2" charset="2"/>
              <a:buChar char="ü"/>
            </a:pPr>
            <a:r>
              <a:rPr lang="fr-FR" sz="1800" dirty="0" smtClean="0">
                <a:latin typeface="Times New Roman" pitchFamily="18" charset="0"/>
                <a:cs typeface="Times New Roman" pitchFamily="18" charset="0"/>
              </a:rPr>
              <a:t>L’apparition d’un effet toxique chez l’animal =possibilité de son apparition chez l’homme.</a:t>
            </a:r>
          </a:p>
          <a:p>
            <a:pPr>
              <a:buClrTx/>
              <a:buFont typeface="Wingdings" pitchFamily="2" charset="2"/>
              <a:buChar char="ü"/>
            </a:pPr>
            <a:r>
              <a:rPr lang="fr-FR" sz="1800" dirty="0" smtClean="0">
                <a:latin typeface="Times New Roman" pitchFamily="18" charset="0"/>
                <a:cs typeface="Times New Roman" pitchFamily="18" charset="0"/>
              </a:rPr>
              <a:t>L’absence d’un effet toxique chez l’animal≠l’absence de risque chez l’homme.</a:t>
            </a:r>
          </a:p>
          <a:p>
            <a:pPr>
              <a:buClrTx/>
              <a:buFont typeface="Wingdings" pitchFamily="2" charset="2"/>
              <a:buChar char="ü"/>
            </a:pPr>
            <a:r>
              <a:rPr lang="fr-FR" sz="1800" dirty="0" smtClean="0">
                <a:latin typeface="Times New Roman" pitchFamily="18" charset="0"/>
                <a:cs typeface="Times New Roman" pitchFamily="18" charset="0"/>
              </a:rPr>
              <a:t>Molécule très toxique chez l’animal </a:t>
            </a:r>
            <a:r>
              <a:rPr lang="fr-FR" sz="1800" dirty="0" smtClean="0">
                <a:latin typeface="Times New Roman" pitchFamily="18" charset="0"/>
                <a:cs typeface="Times New Roman" pitchFamily="18" charset="0"/>
                <a:sym typeface="Wingdings" pitchFamily="2" charset="2"/>
              </a:rPr>
              <a:t> </a:t>
            </a:r>
            <a:r>
              <a:rPr lang="fr-FR" sz="1800" dirty="0" smtClean="0">
                <a:latin typeface="Times New Roman" pitchFamily="18" charset="0"/>
                <a:cs typeface="Times New Roman" pitchFamily="18" charset="0"/>
              </a:rPr>
              <a:t>rejet.</a:t>
            </a:r>
          </a:p>
          <a:p>
            <a:pPr>
              <a:buClrTx/>
              <a:buFont typeface="Wingdings" pitchFamily="2" charset="2"/>
              <a:buChar char="ü"/>
            </a:pPr>
            <a:r>
              <a:rPr lang="fr-FR" sz="1800" dirty="0" smtClean="0">
                <a:latin typeface="Times New Roman" pitchFamily="18" charset="0"/>
                <a:cs typeface="Times New Roman" pitchFamily="18" charset="0"/>
              </a:rPr>
              <a:t>Dans le doute; médicament carcinogène chez l’animal </a:t>
            </a:r>
            <a:r>
              <a:rPr lang="fr-FR" sz="1800" dirty="0" smtClean="0">
                <a:latin typeface="Times New Roman" pitchFamily="18" charset="0"/>
                <a:cs typeface="Times New Roman" pitchFamily="18" charset="0"/>
                <a:sym typeface="Wingdings" pitchFamily="2" charset="2"/>
              </a:rPr>
              <a:t> </a:t>
            </a:r>
            <a:r>
              <a:rPr lang="fr-FR" sz="1800" dirty="0" smtClean="0">
                <a:latin typeface="Times New Roman" pitchFamily="18" charset="0"/>
                <a:cs typeface="Times New Roman" pitchFamily="18" charset="0"/>
              </a:rPr>
              <a:t>carcinogène chez l’homme.</a:t>
            </a:r>
          </a:p>
          <a:p>
            <a:pPr>
              <a:buClrTx/>
              <a:buNone/>
            </a:pPr>
            <a:r>
              <a:rPr lang="fr-FR" sz="2600" cap="small" dirty="0" smtClean="0">
                <a:solidFill>
                  <a:srgbClr val="FF0000"/>
                </a:solidFill>
                <a:latin typeface="Times New Roman" pitchFamily="18" charset="0"/>
                <a:cs typeface="Times New Roman" pitchFamily="18" charset="0"/>
              </a:rPr>
              <a:t>-Essai de la phase II:  </a:t>
            </a:r>
          </a:p>
          <a:p>
            <a:pPr>
              <a:buClrTx/>
              <a:buNone/>
            </a:pPr>
            <a:r>
              <a:rPr lang="fr-FR" sz="1800" dirty="0" smtClean="0">
                <a:latin typeface="Times New Roman" pitchFamily="18" charset="0"/>
                <a:cs typeface="Times New Roman" pitchFamily="18" charset="0"/>
              </a:rPr>
              <a:t>Passage aux volontaires sains, éventuellement aux malades.</a:t>
            </a:r>
          </a:p>
        </p:txBody>
      </p:sp>
      <p:sp>
        <p:nvSpPr>
          <p:cNvPr id="7" name="Titre 1"/>
          <p:cNvSpPr txBox="1">
            <a:spLocks/>
          </p:cNvSpPr>
          <p:nvPr/>
        </p:nvSpPr>
        <p:spPr>
          <a:xfrm>
            <a:off x="4857752" y="647712"/>
            <a:ext cx="4643470" cy="495296"/>
          </a:xfrm>
          <a:prstGeom prst="rect">
            <a:avLst/>
          </a:prstGeom>
        </p:spPr>
        <p:txBody>
          <a:bodyPr vert="horz" lIns="91440" tIns="45720" rIns="91440" bIns="45720" rtlCol="0" anchor="ctr">
            <a:noAutofit/>
          </a:bodyPr>
          <a:lstStyle/>
          <a:p>
            <a:pPr lvl="0" algn="ctr">
              <a:spcBef>
                <a:spcPct val="0"/>
              </a:spcBef>
              <a:defRPr/>
            </a:pPr>
            <a:r>
              <a:rPr lang="fr-FR" sz="1400" b="1" u="sng"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Transposition des résultats de l’animal à l’homme</a:t>
            </a:r>
            <a:endParaRPr kumimoji="0" lang="fr-FR" sz="1400" b="1" i="0" u="sng"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8"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90322" y="0"/>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28596" y="1285860"/>
            <a:ext cx="8429684" cy="3971916"/>
          </a:xfrm>
        </p:spPr>
        <p:txBody>
          <a:bodyPr>
            <a:normAutofit fontScale="70000" lnSpcReduction="20000"/>
          </a:bodyPr>
          <a:lstStyle/>
          <a:p>
            <a:pPr>
              <a:buNone/>
            </a:pPr>
            <a:r>
              <a:rPr lang="fr-FR" sz="2600" dirty="0" smtClean="0">
                <a:latin typeface="Times New Roman" pitchFamily="18" charset="0"/>
                <a:cs typeface="Times New Roman" pitchFamily="18" charset="0"/>
              </a:rPr>
              <a:t>La transposition est une étape importante ;elle permet:</a:t>
            </a:r>
          </a:p>
          <a:p>
            <a:pPr>
              <a:buNone/>
            </a:pPr>
            <a:endParaRPr lang="fr-FR" sz="2600" dirty="0" smtClean="0">
              <a:latin typeface="Times New Roman" pitchFamily="18" charset="0"/>
              <a:cs typeface="Times New Roman" pitchFamily="18" charset="0"/>
            </a:endParaRPr>
          </a:p>
          <a:p>
            <a:pPr>
              <a:buClrTx/>
              <a:buFont typeface="Wingdings" pitchFamily="2" charset="2"/>
              <a:buChar char="ü"/>
            </a:pPr>
            <a:r>
              <a:rPr lang="fr-FR" sz="2600" dirty="0" smtClean="0">
                <a:latin typeface="Times New Roman" pitchFamily="18" charset="0"/>
                <a:cs typeface="Times New Roman" pitchFamily="18" charset="0"/>
              </a:rPr>
              <a:t>Choisir une molécule ayant un profil pharmacocinétique idéal.</a:t>
            </a:r>
          </a:p>
          <a:p>
            <a:pPr>
              <a:buClrTx/>
              <a:buFont typeface="Wingdings" pitchFamily="2" charset="2"/>
              <a:buChar char="ü"/>
            </a:pPr>
            <a:r>
              <a:rPr lang="fr-FR" sz="2600" dirty="0" smtClean="0">
                <a:latin typeface="Times New Roman" pitchFamily="18" charset="0"/>
                <a:cs typeface="Times New Roman" pitchFamily="18" charset="0"/>
              </a:rPr>
              <a:t>Déterminer la </a:t>
            </a:r>
            <a:r>
              <a:rPr lang="fr-FR" dirty="0" smtClean="0">
                <a:latin typeface="Times New Roman" pitchFamily="18" charset="0"/>
                <a:cs typeface="Times New Roman" pitchFamily="18" charset="0"/>
              </a:rPr>
              <a:t>1</a:t>
            </a:r>
            <a:r>
              <a:rPr lang="fr-FR" baseline="30000" dirty="0" smtClean="0">
                <a:latin typeface="Times New Roman" pitchFamily="18" charset="0"/>
                <a:cs typeface="Times New Roman" pitchFamily="18" charset="0"/>
              </a:rPr>
              <a:t>ère</a:t>
            </a:r>
            <a:r>
              <a:rPr lang="fr-FR" sz="2600" dirty="0" smtClean="0">
                <a:latin typeface="Times New Roman" pitchFamily="18" charset="0"/>
                <a:cs typeface="Times New Roman" pitchFamily="18" charset="0"/>
              </a:rPr>
              <a:t> dose à utiliser chez l’homme.</a:t>
            </a:r>
          </a:p>
          <a:p>
            <a:pPr>
              <a:buClrTx/>
              <a:buNone/>
            </a:pPr>
            <a:endParaRPr lang="fr-FR" sz="2600" dirty="0" smtClean="0">
              <a:latin typeface="Times New Roman" pitchFamily="18" charset="0"/>
              <a:cs typeface="Times New Roman" pitchFamily="18" charset="0"/>
            </a:endParaRPr>
          </a:p>
          <a:p>
            <a:pPr>
              <a:buClrTx/>
              <a:buNone/>
            </a:pPr>
            <a:r>
              <a:rPr lang="fr-FR" sz="2600" dirty="0" smtClean="0">
                <a:latin typeface="Times New Roman" pitchFamily="18" charset="0"/>
                <a:cs typeface="Times New Roman" pitchFamily="18" charset="0"/>
              </a:rPr>
              <a:t>L’existence de variables contradictoires (stress, pathologie non souhaitée ou inconnue chez l’animal):</a:t>
            </a:r>
          </a:p>
          <a:p>
            <a:pPr>
              <a:buClrTx/>
              <a:buFont typeface="Wingdings" pitchFamily="2" charset="2"/>
              <a:buChar char="q"/>
            </a:pPr>
            <a:r>
              <a:rPr lang="fr-FR" sz="2600" dirty="0" smtClean="0">
                <a:latin typeface="Times New Roman" pitchFamily="18" charset="0"/>
                <a:cs typeface="Times New Roman" pitchFamily="18" charset="0"/>
              </a:rPr>
              <a:t> influencer l’ensemble du système.</a:t>
            </a:r>
          </a:p>
          <a:p>
            <a:pPr>
              <a:buClrTx/>
              <a:buFont typeface="Wingdings" pitchFamily="2" charset="2"/>
              <a:buChar char="q"/>
            </a:pPr>
            <a:r>
              <a:rPr lang="fr-FR" sz="2600" dirty="0" smtClean="0">
                <a:latin typeface="Times New Roman" pitchFamily="18" charset="0"/>
                <a:cs typeface="Times New Roman" pitchFamily="18" charset="0"/>
              </a:rPr>
              <a:t>falsifier les résultats.</a:t>
            </a:r>
          </a:p>
          <a:p>
            <a:pPr>
              <a:buClrTx/>
              <a:buFont typeface="Wingdings" pitchFamily="2" charset="2"/>
              <a:buChar char="q"/>
            </a:pPr>
            <a:r>
              <a:rPr lang="fr-FR" sz="2600" dirty="0" smtClean="0">
                <a:latin typeface="Times New Roman" pitchFamily="18" charset="0"/>
                <a:cs typeface="Times New Roman" pitchFamily="18" charset="0"/>
              </a:rPr>
              <a:t>miner la transmission des connaissances sur l’homme.</a:t>
            </a:r>
          </a:p>
          <a:p>
            <a:pPr>
              <a:buClrTx/>
              <a:buNone/>
            </a:pPr>
            <a:endParaRPr lang="fr-FR" sz="2600" dirty="0" smtClean="0">
              <a:latin typeface="Times New Roman" pitchFamily="18" charset="0"/>
              <a:cs typeface="Times New Roman" pitchFamily="18" charset="0"/>
            </a:endParaRPr>
          </a:p>
          <a:p>
            <a:pPr>
              <a:buClrTx/>
              <a:buNone/>
            </a:pPr>
            <a:endParaRPr lang="fr-FR" sz="2600" dirty="0" smtClean="0">
              <a:latin typeface="Times New Roman" pitchFamily="18" charset="0"/>
              <a:cs typeface="Times New Roman" pitchFamily="18" charset="0"/>
            </a:endParaRPr>
          </a:p>
          <a:p>
            <a:pPr>
              <a:buClrTx/>
              <a:buNone/>
            </a:pPr>
            <a:r>
              <a:rPr lang="fr-FR" sz="2600" dirty="0" smtClean="0">
                <a:latin typeface="Times New Roman" pitchFamily="18" charset="0"/>
                <a:cs typeface="Times New Roman" pitchFamily="18" charset="0"/>
              </a:rPr>
              <a:t> </a:t>
            </a:r>
          </a:p>
          <a:p>
            <a:pPr>
              <a:buClrTx/>
              <a:buNone/>
            </a:pPr>
            <a:endParaRPr lang="fr-FR" dirty="0" smtClean="0">
              <a:latin typeface="Times New Roman" pitchFamily="18" charset="0"/>
              <a:cs typeface="Times New Roman" pitchFamily="18" charset="0"/>
            </a:endParaRPr>
          </a:p>
          <a:p>
            <a:pPr>
              <a:buClrTx/>
              <a:buNone/>
            </a:pPr>
            <a:endParaRPr lang="fr-FR" dirty="0">
              <a:latin typeface="Times New Roman" pitchFamily="18" charset="0"/>
              <a:cs typeface="Times New Roman" pitchFamily="18" charset="0"/>
            </a:endParaRPr>
          </a:p>
        </p:txBody>
      </p:sp>
      <p:sp>
        <p:nvSpPr>
          <p:cNvPr id="4" name="Titre 1"/>
          <p:cNvSpPr txBox="1">
            <a:spLocks/>
          </p:cNvSpPr>
          <p:nvPr/>
        </p:nvSpPr>
        <p:spPr>
          <a:xfrm>
            <a:off x="4857752" y="647712"/>
            <a:ext cx="4643470" cy="495296"/>
          </a:xfrm>
          <a:prstGeom prst="rect">
            <a:avLst/>
          </a:prstGeom>
        </p:spPr>
        <p:txBody>
          <a:bodyPr vert="horz" lIns="91440" tIns="45720" rIns="91440" bIns="45720" rtlCol="0" anchor="ctr">
            <a:noAutofit/>
          </a:bodyPr>
          <a:lstStyle/>
          <a:p>
            <a:pPr lvl="0" algn="ctr">
              <a:spcBef>
                <a:spcPct val="0"/>
              </a:spcBef>
              <a:defRPr/>
            </a:pPr>
            <a:r>
              <a:rPr lang="fr-FR" sz="1400" b="1" u="sng"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Transposition des résultats de l’animal à l’homme</a:t>
            </a:r>
            <a:endParaRPr kumimoji="0" lang="fr-FR" sz="1400" b="1" i="0" u="sng"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5"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90322" y="0"/>
          <a:ext cx="8229600"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28596" y="1071546"/>
            <a:ext cx="8501090" cy="4090776"/>
          </a:xfrm>
        </p:spPr>
        <p:txBody>
          <a:bodyPr>
            <a:noAutofit/>
          </a:bodyPr>
          <a:lstStyle/>
          <a:p>
            <a:pPr algn="l"/>
            <a:r>
              <a:rPr lang="fr-FR" sz="2000" dirty="0" smtClean="0">
                <a:solidFill>
                  <a:schemeClr val="tx1"/>
                </a:solidFill>
                <a:latin typeface="Times New Roman" pitchFamily="18" charset="0"/>
                <a:cs typeface="Times New Roman" pitchFamily="18" charset="0"/>
              </a:rPr>
              <a:t>Tout chercheur responsable d’expérience sur les animaux  doit être muni d’une autorisation nominative afin d’effectuer ses recherches, il doit établir au préalable un protocole d’utilisation des animaux où il doit : </a:t>
            </a:r>
          </a:p>
          <a:p>
            <a:pPr marL="800100" lvl="1" indent="-342900" algn="l">
              <a:buFont typeface="Wingdings" pitchFamily="2" charset="2"/>
              <a:buChar char="v"/>
            </a:pPr>
            <a:r>
              <a:rPr lang="fr-FR" sz="1600" dirty="0" smtClean="0">
                <a:solidFill>
                  <a:schemeClr val="tx1"/>
                </a:solidFill>
                <a:latin typeface="Times New Roman" pitchFamily="18" charset="0"/>
                <a:cs typeface="Times New Roman" pitchFamily="18" charset="0"/>
              </a:rPr>
              <a:t>Démontrer l’importance scientifique de son projet.</a:t>
            </a:r>
          </a:p>
          <a:p>
            <a:pPr marL="800100" lvl="1" indent="-342900" algn="l">
              <a:buFont typeface="Wingdings" pitchFamily="2" charset="2"/>
              <a:buChar char="v"/>
            </a:pPr>
            <a:r>
              <a:rPr lang="fr-FR" sz="1600" dirty="0" smtClean="0">
                <a:solidFill>
                  <a:schemeClr val="tx1"/>
                </a:solidFill>
                <a:latin typeface="Times New Roman" pitchFamily="18" charset="0"/>
                <a:cs typeface="Times New Roman" pitchFamily="18" charset="0"/>
              </a:rPr>
              <a:t>Justifier le recours aux animaux.</a:t>
            </a:r>
          </a:p>
          <a:p>
            <a:pPr marL="800100" lvl="1" indent="-342900" algn="l">
              <a:buFont typeface="Wingdings" pitchFamily="2" charset="2"/>
              <a:buChar char="v"/>
            </a:pPr>
            <a:r>
              <a:rPr lang="fr-FR" sz="1600" dirty="0" smtClean="0">
                <a:solidFill>
                  <a:schemeClr val="tx1"/>
                </a:solidFill>
                <a:latin typeface="Times New Roman" pitchFamily="18" charset="0"/>
                <a:cs typeface="Times New Roman" pitchFamily="18" charset="0"/>
              </a:rPr>
              <a:t>Justifier le nombre d’animaux utilisés</a:t>
            </a:r>
          </a:p>
          <a:p>
            <a:pPr marL="800100" lvl="1" indent="-342900" algn="l">
              <a:buFont typeface="Wingdings" pitchFamily="2" charset="2"/>
              <a:buChar char="v"/>
            </a:pPr>
            <a:r>
              <a:rPr lang="fr-FR" sz="1600" dirty="0" smtClean="0">
                <a:solidFill>
                  <a:schemeClr val="tx1"/>
                </a:solidFill>
                <a:latin typeface="Times New Roman" pitchFamily="18" charset="0"/>
                <a:cs typeface="Times New Roman" pitchFamily="18" charset="0"/>
              </a:rPr>
              <a:t>Décrire en détail les manipulations  sur les animaux, et leurs effets attendus.</a:t>
            </a:r>
          </a:p>
          <a:p>
            <a:pPr marL="800100" lvl="1" indent="-342900" algn="l">
              <a:buFont typeface="Wingdings" pitchFamily="2" charset="2"/>
              <a:buChar char="v"/>
            </a:pPr>
            <a:r>
              <a:rPr lang="fr-FR" sz="1600" dirty="0" smtClean="0">
                <a:solidFill>
                  <a:schemeClr val="tx1"/>
                </a:solidFill>
                <a:latin typeface="Times New Roman" pitchFamily="18" charset="0"/>
                <a:cs typeface="Times New Roman" pitchFamily="18" charset="0"/>
              </a:rPr>
              <a:t>Décrire les mesures prises pour réduire l’inconfort des animaux. </a:t>
            </a:r>
            <a:r>
              <a:rPr lang="fr-FR" sz="2000" baseline="30000" dirty="0" smtClean="0">
                <a:solidFill>
                  <a:srgbClr val="C00000"/>
                </a:solidFill>
                <a:latin typeface="Times New Roman" pitchFamily="18" charset="0"/>
                <a:cs typeface="Times New Roman" pitchFamily="18" charset="0"/>
              </a:rPr>
              <a:t>(10)</a:t>
            </a:r>
            <a:endParaRPr lang="fr-FR" sz="2000" dirty="0" smtClean="0">
              <a:solidFill>
                <a:schemeClr val="tx1"/>
              </a:solidFill>
              <a:latin typeface="Times New Roman" pitchFamily="18" charset="0"/>
              <a:cs typeface="Times New Roman" pitchFamily="18" charset="0"/>
            </a:endParaRPr>
          </a:p>
          <a:p>
            <a:pPr algn="l"/>
            <a:r>
              <a:rPr lang="fr-FR" sz="2000" dirty="0" smtClean="0">
                <a:solidFill>
                  <a:schemeClr val="tx1"/>
                </a:solidFill>
                <a:latin typeface="Times New Roman" pitchFamily="18" charset="0"/>
                <a:cs typeface="Times New Roman" pitchFamily="18" charset="0"/>
              </a:rPr>
              <a:t>Les animaliers et les techniciens travaillant au niveau de l’animalerie doivent avoir une formation en entretien, soin et hébergement des animaux et doivent manier les gestes expérimentaux </a:t>
            </a:r>
          </a:p>
          <a:p>
            <a:pPr algn="l"/>
            <a:endParaRPr lang="fr-FR" sz="2000" dirty="0">
              <a:solidFill>
                <a:schemeClr val="tx1"/>
              </a:solidFill>
              <a:latin typeface="Times New Roman" pitchFamily="18" charset="0"/>
              <a:cs typeface="Times New Roman" pitchFamily="18" charset="0"/>
            </a:endParaRPr>
          </a:p>
        </p:txBody>
      </p:sp>
      <p:sp>
        <p:nvSpPr>
          <p:cNvPr id="4" name="Titre 1"/>
          <p:cNvSpPr txBox="1">
            <a:spLocks/>
          </p:cNvSpPr>
          <p:nvPr/>
        </p:nvSpPr>
        <p:spPr>
          <a:xfrm>
            <a:off x="1928794" y="719126"/>
            <a:ext cx="207170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CC99"/>
                </a:solidFill>
                <a:effectLst>
                  <a:outerShdw blurRad="38100" dist="38100" dir="2700000" algn="tl">
                    <a:srgbClr val="000000">
                      <a:alpha val="43137"/>
                    </a:srgbClr>
                  </a:outerShdw>
                </a:effectLst>
                <a:latin typeface="Times New Roman" pitchFamily="18" charset="0"/>
                <a:ea typeface="+mj-ea"/>
                <a:cs typeface="Times New Roman" pitchFamily="18" charset="0"/>
              </a:rPr>
              <a:t>Contexte Ethique</a:t>
            </a:r>
            <a:endParaRPr kumimoji="0" lang="fr-FR" sz="1600" b="1" i="0" u="sng" strike="noStrike" kern="1200" cap="none" spc="0" normalizeH="0" baseline="0" noProof="0" dirty="0">
              <a:ln>
                <a:noFill/>
              </a:ln>
              <a:solidFill>
                <a:srgbClr val="00CC99"/>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5" name="Espace réservé du contenu 8"/>
          <p:cNvGraphicFramePr>
            <a:graphicFrameLocks/>
          </p:cNvGraphicFramePr>
          <p:nvPr/>
        </p:nvGraphicFramePr>
        <p:xfrm>
          <a:off x="457200" y="76184"/>
          <a:ext cx="8229600"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5"/>
          <p:cNvSpPr txBox="1"/>
          <p:nvPr/>
        </p:nvSpPr>
        <p:spPr>
          <a:xfrm>
            <a:off x="257822" y="4704718"/>
            <a:ext cx="8743334" cy="1938992"/>
          </a:xfrm>
          <a:prstGeom prst="rect">
            <a:avLst/>
          </a:prstGeom>
          <a:noFill/>
        </p:spPr>
        <p:txBody>
          <a:bodyPr wrap="square" rtlCol="0">
            <a:spAutoFit/>
          </a:bodyPr>
          <a:lstStyle/>
          <a:p>
            <a:r>
              <a:rPr lang="fr-FR" sz="2000" b="1" dirty="0" smtClean="0">
                <a:latin typeface="Times New Roman" pitchFamily="18" charset="0"/>
                <a:cs typeface="Times New Roman" pitchFamily="18" charset="0"/>
              </a:rPr>
              <a:t>   </a:t>
            </a:r>
            <a:r>
              <a:rPr lang="fr-FR" sz="2000" b="1" u="sng" dirty="0" smtClean="0">
                <a:latin typeface="Times New Roman" pitchFamily="18" charset="0"/>
                <a:cs typeface="Times New Roman" pitchFamily="18" charset="0"/>
              </a:rPr>
              <a:t>Intérêt :</a:t>
            </a:r>
          </a:p>
          <a:p>
            <a:r>
              <a:rPr lang="fr-FR" sz="2000" dirty="0" smtClean="0">
                <a:latin typeface="Times New Roman" pitchFamily="18" charset="0"/>
                <a:cs typeface="Times New Roman" pitchFamily="18" charset="0"/>
              </a:rPr>
              <a:t>La règle des trois R a un double intérêt </a:t>
            </a:r>
            <a:r>
              <a:rPr lang="fr-FR" sz="2000" dirty="0" smtClean="0">
                <a:solidFill>
                  <a:srgbClr val="FF0000"/>
                </a:solidFill>
                <a:latin typeface="Times New Roman" pitchFamily="18" charset="0"/>
                <a:cs typeface="Times New Roman" pitchFamily="18" charset="0"/>
              </a:rPr>
              <a:t>éthique</a:t>
            </a:r>
            <a:r>
              <a:rPr lang="fr-FR" sz="2000" dirty="0" smtClean="0">
                <a:latin typeface="Times New Roman" pitchFamily="18" charset="0"/>
                <a:cs typeface="Times New Roman" pitchFamily="18" charset="0"/>
              </a:rPr>
              <a:t> et </a:t>
            </a:r>
            <a:r>
              <a:rPr lang="fr-FR" sz="2000" dirty="0" smtClean="0">
                <a:solidFill>
                  <a:srgbClr val="FF0000"/>
                </a:solidFill>
                <a:latin typeface="Times New Roman" pitchFamily="18" charset="0"/>
                <a:cs typeface="Times New Roman" pitchFamily="18" charset="0"/>
              </a:rPr>
              <a:t>scientifique</a:t>
            </a:r>
            <a:r>
              <a:rPr lang="fr-FR" sz="2000" dirty="0" smtClean="0">
                <a:latin typeface="Times New Roman" pitchFamily="18" charset="0"/>
                <a:cs typeface="Times New Roman" pitchFamily="18" charset="0"/>
              </a:rPr>
              <a:t>, la réduction ou l’élimination du stress des animaux </a:t>
            </a:r>
            <a:r>
              <a:rPr lang="fr-FR" sz="2000" b="1" dirty="0" smtClean="0">
                <a:solidFill>
                  <a:srgbClr val="7030A0"/>
                </a:solidFill>
                <a:latin typeface="Times New Roman" pitchFamily="18" charset="0"/>
                <a:cs typeface="Times New Roman" pitchFamily="18" charset="0"/>
              </a:rPr>
              <a:t>assure</a:t>
            </a:r>
            <a:r>
              <a:rPr lang="fr-FR" sz="2000" dirty="0" smtClean="0">
                <a:latin typeface="Times New Roman" pitchFamily="18" charset="0"/>
                <a:cs typeface="Times New Roman" pitchFamily="18" charset="0"/>
              </a:rPr>
              <a:t> le bien être des animaux et </a:t>
            </a:r>
            <a:r>
              <a:rPr lang="fr-FR" sz="2000" b="1" dirty="0" smtClean="0">
                <a:solidFill>
                  <a:srgbClr val="7030A0"/>
                </a:solidFill>
                <a:latin typeface="Times New Roman" pitchFamily="18" charset="0"/>
                <a:cs typeface="Times New Roman" pitchFamily="18" charset="0"/>
              </a:rPr>
              <a:t>améliore</a:t>
            </a:r>
            <a:r>
              <a:rPr lang="fr-FR" sz="2000" dirty="0" smtClean="0">
                <a:latin typeface="Times New Roman" pitchFamily="18" charset="0"/>
                <a:cs typeface="Times New Roman" pitchFamily="18" charset="0"/>
              </a:rPr>
              <a:t> les résultats expérimentaux .</a:t>
            </a:r>
            <a:br>
              <a:rPr lang="fr-FR" sz="2000" dirty="0" smtClean="0">
                <a:latin typeface="Times New Roman" pitchFamily="18" charset="0"/>
                <a:cs typeface="Times New Roman" pitchFamily="18" charset="0"/>
              </a:rPr>
            </a:br>
            <a:endParaRPr lang="fr-FR" sz="2000" dirty="0" smtClean="0">
              <a:latin typeface="Times New Roman" pitchFamily="18" charset="0"/>
              <a:cs typeface="Times New Roman" pitchFamily="18" charset="0"/>
            </a:endParaRPr>
          </a:p>
          <a:p>
            <a:r>
              <a:rPr lang="fr-FR" sz="2000" dirty="0" smtClean="0">
                <a:latin typeface="Times New Roman" pitchFamily="18" charset="0"/>
                <a:cs typeface="Times New Roman" pitchFamily="18" charset="0"/>
              </a:rPr>
              <a:t> </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ox(in)">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26472"/>
            <a:ext cx="8229600" cy="3574164"/>
          </a:xfrm>
        </p:spPr>
        <p:txBody>
          <a:bodyPr>
            <a:normAutofit fontScale="70000" lnSpcReduction="20000"/>
          </a:bodyPr>
          <a:lstStyle/>
          <a:p>
            <a:pPr>
              <a:buNone/>
            </a:pPr>
            <a:r>
              <a:rPr lang="fr-FR" b="1" u="sng" dirty="0" smtClean="0">
                <a:solidFill>
                  <a:schemeClr val="tx2"/>
                </a:solidFill>
                <a:latin typeface="Times New Roman" pitchFamily="18" charset="0"/>
                <a:ea typeface="+mj-ea"/>
                <a:cs typeface="Times New Roman" pitchFamily="18" charset="0"/>
              </a:rPr>
              <a:t>Contraintes de la transposition:</a:t>
            </a:r>
          </a:p>
          <a:p>
            <a:pPr>
              <a:buNone/>
            </a:pPr>
            <a:endParaRPr lang="fr-FR" u="sng" dirty="0" smtClean="0">
              <a:solidFill>
                <a:schemeClr val="accent1">
                  <a:lumMod val="75000"/>
                </a:schemeClr>
              </a:solidFill>
              <a:latin typeface="Times New Roman" pitchFamily="18" charset="0"/>
              <a:cs typeface="Times New Roman" pitchFamily="18" charset="0"/>
            </a:endParaRPr>
          </a:p>
          <a:p>
            <a:pPr>
              <a:buNone/>
            </a:pPr>
            <a:r>
              <a:rPr lang="fr-FR" sz="2800" dirty="0" smtClean="0">
                <a:solidFill>
                  <a:srgbClr val="FF0000"/>
                </a:solidFill>
                <a:latin typeface="Times New Roman" pitchFamily="18" charset="0"/>
                <a:cs typeface="Times New Roman" pitchFamily="18" charset="0"/>
              </a:rPr>
              <a:t>-Ethiques: </a:t>
            </a:r>
            <a:r>
              <a:rPr lang="fr-FR" sz="2800" dirty="0" smtClean="0">
                <a:latin typeface="Times New Roman" pitchFamily="18" charset="0"/>
                <a:cs typeface="Times New Roman" pitchFamily="18" charset="0"/>
              </a:rPr>
              <a:t>Dues aux souffrances infligées à l’animal.</a:t>
            </a:r>
          </a:p>
          <a:p>
            <a:pPr>
              <a:buNone/>
            </a:pPr>
            <a:r>
              <a:rPr lang="fr-FR" sz="2800" dirty="0" smtClean="0">
                <a:solidFill>
                  <a:srgbClr val="FF0000"/>
                </a:solidFill>
                <a:latin typeface="Times New Roman" pitchFamily="18" charset="0"/>
                <a:cs typeface="Times New Roman" pitchFamily="18" charset="0"/>
              </a:rPr>
              <a:t>-Législatives: </a:t>
            </a:r>
            <a:r>
              <a:rPr lang="fr-FR" sz="2800" dirty="0" smtClean="0">
                <a:latin typeface="Times New Roman" pitchFamily="18" charset="0"/>
                <a:cs typeface="Times New Roman" pitchFamily="18" charset="0"/>
              </a:rPr>
              <a:t>L’expérimentation animale est encadrée dans plusieurs pays par une réglementation.</a:t>
            </a:r>
          </a:p>
          <a:p>
            <a:pPr>
              <a:buNone/>
            </a:pPr>
            <a:r>
              <a:rPr lang="fr-FR" sz="2800" dirty="0" smtClean="0">
                <a:solidFill>
                  <a:srgbClr val="FF0000"/>
                </a:solidFill>
                <a:latin typeface="Times New Roman" pitchFamily="18" charset="0"/>
                <a:cs typeface="Times New Roman" pitchFamily="18" charset="0"/>
              </a:rPr>
              <a:t>-Variabilités anatomiques </a:t>
            </a:r>
            <a:endParaRPr lang="fr-FR" sz="2800" dirty="0" smtClean="0">
              <a:latin typeface="Times New Roman" pitchFamily="18" charset="0"/>
              <a:cs typeface="Times New Roman" pitchFamily="18" charset="0"/>
            </a:endParaRPr>
          </a:p>
          <a:p>
            <a:pPr>
              <a:buNone/>
            </a:pPr>
            <a:r>
              <a:rPr lang="fr-FR" sz="2800" dirty="0" smtClean="0">
                <a:solidFill>
                  <a:srgbClr val="FF0000"/>
                </a:solidFill>
                <a:latin typeface="Times New Roman" pitchFamily="18" charset="0"/>
                <a:cs typeface="Times New Roman" pitchFamily="18" charset="0"/>
              </a:rPr>
              <a:t>-Variabilités physiologiques: </a:t>
            </a:r>
            <a:r>
              <a:rPr lang="fr-FR" sz="2800" dirty="0" smtClean="0">
                <a:latin typeface="Times New Roman" pitchFamily="18" charset="0"/>
                <a:cs typeface="Times New Roman" pitchFamily="18" charset="0"/>
              </a:rPr>
              <a:t>variabilité de l’arsenal enzymatique d’une espèce à une autre</a:t>
            </a:r>
          </a:p>
          <a:p>
            <a:pPr>
              <a:buNone/>
            </a:pPr>
            <a:r>
              <a:rPr lang="fr-FR" sz="2800" dirty="0" smtClean="0">
                <a:solidFill>
                  <a:srgbClr val="FF0000"/>
                </a:solidFill>
                <a:latin typeface="Times New Roman" pitchFamily="18" charset="0"/>
                <a:cs typeface="Times New Roman" pitchFamily="18" charset="0"/>
              </a:rPr>
              <a:t>-Autres: </a:t>
            </a:r>
            <a:r>
              <a:rPr lang="fr-FR" sz="2800" dirty="0" smtClean="0">
                <a:latin typeface="Times New Roman" pitchFamily="18" charset="0"/>
                <a:cs typeface="Times New Roman" pitchFamily="18" charset="0"/>
              </a:rPr>
              <a:t>technique, finance,..</a:t>
            </a:r>
          </a:p>
          <a:p>
            <a:pPr>
              <a:buNone/>
            </a:pPr>
            <a:endParaRPr lang="fr-FR" dirty="0" smtClean="0">
              <a:latin typeface="Times New Roman" pitchFamily="18" charset="0"/>
              <a:cs typeface="Times New Roman" pitchFamily="18" charset="0"/>
            </a:endParaRPr>
          </a:p>
          <a:p>
            <a:pPr algn="ctr">
              <a:buNone/>
            </a:pPr>
            <a:r>
              <a:rPr lang="fr-FR" sz="2800" i="1" dirty="0" smtClean="0">
                <a:solidFill>
                  <a:srgbClr val="00B0F0"/>
                </a:solidFill>
                <a:latin typeface="Times New Roman" pitchFamily="18" charset="0"/>
                <a:cs typeface="Times New Roman" pitchFamily="18" charset="0"/>
              </a:rPr>
              <a:t>« Le meilleur modèle d’essai pour l’homme reste l’homme lui même »</a:t>
            </a:r>
          </a:p>
          <a:p>
            <a:pPr>
              <a:buNone/>
            </a:pPr>
            <a:endParaRPr lang="fr-FR" dirty="0" smtClean="0">
              <a:latin typeface="Times New Roman" pitchFamily="18" charset="0"/>
              <a:cs typeface="Times New Roman" pitchFamily="18" charset="0"/>
            </a:endParaRPr>
          </a:p>
          <a:p>
            <a:pPr>
              <a:buNone/>
            </a:pPr>
            <a:endParaRPr lang="fr-FR" dirty="0">
              <a:latin typeface="Times New Roman" pitchFamily="18" charset="0"/>
              <a:cs typeface="Times New Roman" pitchFamily="18" charset="0"/>
            </a:endParaRPr>
          </a:p>
        </p:txBody>
      </p:sp>
      <p:sp>
        <p:nvSpPr>
          <p:cNvPr id="5" name="Titre 1"/>
          <p:cNvSpPr txBox="1">
            <a:spLocks/>
          </p:cNvSpPr>
          <p:nvPr/>
        </p:nvSpPr>
        <p:spPr>
          <a:xfrm>
            <a:off x="4857752" y="642918"/>
            <a:ext cx="4643470" cy="495296"/>
          </a:xfrm>
          <a:prstGeom prst="rect">
            <a:avLst/>
          </a:prstGeom>
        </p:spPr>
        <p:txBody>
          <a:bodyPr vert="horz" lIns="91440" tIns="45720" rIns="91440" bIns="45720" rtlCol="0" anchor="ctr">
            <a:noAutofit/>
          </a:bodyPr>
          <a:lstStyle/>
          <a:p>
            <a:pPr lvl="0" algn="ctr">
              <a:spcBef>
                <a:spcPct val="0"/>
              </a:spcBef>
              <a:defRPr/>
            </a:pPr>
            <a:r>
              <a:rPr lang="fr-FR" sz="1400" b="1" u="sng"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Transposition des résultats de l’animal à l’homme</a:t>
            </a:r>
            <a:endParaRPr kumimoji="0" lang="fr-FR" sz="1400" b="1" i="0" u="sng"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6"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90322" y="0"/>
          <a:ext cx="8229600"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76" y="1143008"/>
            <a:ext cx="8929718" cy="4929198"/>
          </a:xfrm>
        </p:spPr>
        <p:txBody>
          <a:bodyPr>
            <a:normAutofit fontScale="62500" lnSpcReduction="20000"/>
          </a:bodyPr>
          <a:lstStyle/>
          <a:p>
            <a:pPr>
              <a:buNone/>
            </a:pPr>
            <a:r>
              <a:rPr lang="fr-FR" dirty="0" smtClean="0">
                <a:latin typeface="Times New Roman" pitchFamily="18" charset="0"/>
                <a:cs typeface="Times New Roman" pitchFamily="18" charset="0"/>
              </a:rPr>
              <a:t>Le recours à l’animal a permis de très nombreuses découvertes, tant pour une meilleure connaissance des maladies que pour en proposer des diagnostics plus précoces, des moyens de prévention ou de traitement efficace. Dans de nombreux domaines, l’étude sur l’animal a fait progresser la recherche biomédicale de manière décisive.</a:t>
            </a:r>
          </a:p>
          <a:p>
            <a:pPr>
              <a:buNone/>
            </a:pPr>
            <a:endParaRPr lang="fr-FR" dirty="0" smtClean="0">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 Ces dernières années , l’expérimentation animale tend à être remplacée par les méthodes alternatives  :</a:t>
            </a:r>
          </a:p>
          <a:p>
            <a:pPr>
              <a:buNone/>
            </a:pPr>
            <a:r>
              <a:rPr lang="fr-FR" dirty="0" smtClean="0">
                <a:latin typeface="Times New Roman" pitchFamily="18" charset="0"/>
                <a:cs typeface="Times New Roman" pitchFamily="18" charset="0"/>
              </a:rPr>
              <a:t>   -méthode ex vivo (tissus d’animaux vivant), </a:t>
            </a:r>
          </a:p>
          <a:p>
            <a:pPr>
              <a:buNone/>
            </a:pPr>
            <a:r>
              <a:rPr lang="fr-FR" dirty="0" smtClean="0">
                <a:latin typeface="Times New Roman" pitchFamily="18" charset="0"/>
                <a:cs typeface="Times New Roman" pitchFamily="18" charset="0"/>
              </a:rPr>
              <a:t>   -méthodes in vitro (les cultures cellulaires ) </a:t>
            </a:r>
          </a:p>
          <a:p>
            <a:pPr>
              <a:buNone/>
            </a:pPr>
            <a:r>
              <a:rPr lang="fr-FR" dirty="0" smtClean="0">
                <a:latin typeface="Times New Roman" pitchFamily="18" charset="0"/>
                <a:cs typeface="Times New Roman" pitchFamily="18" charset="0"/>
              </a:rPr>
              <a:t>   -méthode in </a:t>
            </a:r>
            <a:r>
              <a:rPr lang="fr-FR" dirty="0" err="1" smtClean="0">
                <a:latin typeface="Times New Roman" pitchFamily="18" charset="0"/>
                <a:cs typeface="Times New Roman" pitchFamily="18" charset="0"/>
              </a:rPr>
              <a:t>silico</a:t>
            </a:r>
            <a:r>
              <a:rPr lang="fr-FR" dirty="0" smtClean="0">
                <a:latin typeface="Times New Roman" pitchFamily="18" charset="0"/>
                <a:cs typeface="Times New Roman" pitchFamily="18" charset="0"/>
              </a:rPr>
              <a:t>  ( modélisation mathématique à l’aide de l’outil informatique).</a:t>
            </a:r>
          </a:p>
          <a:p>
            <a:pPr>
              <a:buNone/>
            </a:pPr>
            <a:endParaRPr lang="fr-FR" dirty="0" smtClean="0">
              <a:latin typeface="Times New Roman" pitchFamily="18" charset="0"/>
              <a:cs typeface="Times New Roman" pitchFamily="18" charset="0"/>
            </a:endParaRPr>
          </a:p>
          <a:p>
            <a:pPr>
              <a:buNone/>
            </a:pPr>
            <a:r>
              <a:rPr lang="fr-FR" dirty="0" smtClean="0">
                <a:latin typeface="Times New Roman" pitchFamily="18" charset="0"/>
                <a:cs typeface="Times New Roman" pitchFamily="18" charset="0"/>
              </a:rPr>
              <a:t>   Cependant, ces méthodes alternatives ne permettent pas toujours de simuler l’organisme dans toute sa complexité. Il demeure donc encore nécessaire de recourir à l’expérimentation éthique de animale même de manière limitée afin d’acquérir un maximum de garanties avant l’application à l’homme. </a:t>
            </a:r>
          </a:p>
          <a:p>
            <a:pPr>
              <a:buNone/>
            </a:pPr>
            <a:endParaRPr lang="fr-FR" dirty="0" smtClean="0">
              <a:latin typeface="Times New Roman" pitchFamily="18" charset="0"/>
              <a:cs typeface="Times New Roman" pitchFamily="18" charset="0"/>
            </a:endParaRPr>
          </a:p>
          <a:p>
            <a:pPr>
              <a:buNone/>
            </a:pPr>
            <a:endParaRPr lang="fr-FR" dirty="0">
              <a:latin typeface="Times New Roman" pitchFamily="18" charset="0"/>
              <a:cs typeface="Times New Roman" pitchFamily="18" charset="0"/>
            </a:endParaRPr>
          </a:p>
        </p:txBody>
      </p:sp>
      <p:graphicFrame>
        <p:nvGraphicFramePr>
          <p:cNvPr id="5"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90322" y="0"/>
          <a:ext cx="8229600"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re 1"/>
          <p:cNvSpPr txBox="1">
            <a:spLocks/>
          </p:cNvSpPr>
          <p:nvPr/>
        </p:nvSpPr>
        <p:spPr>
          <a:xfrm>
            <a:off x="4857752" y="647712"/>
            <a:ext cx="4643470" cy="495296"/>
          </a:xfrm>
          <a:prstGeom prst="rect">
            <a:avLst/>
          </a:prstGeom>
        </p:spPr>
        <p:txBody>
          <a:bodyPr vert="horz" lIns="91440" tIns="45720" rIns="91440" bIns="45720" rtlCol="0" anchor="ctr">
            <a:noAutofit/>
          </a:bodyPr>
          <a:lstStyle/>
          <a:p>
            <a:pPr lvl="0" algn="ctr">
              <a:spcBef>
                <a:spcPct val="0"/>
              </a:spcBef>
              <a:defRPr/>
            </a:pPr>
            <a:r>
              <a:rPr lang="fr-FR" sz="1400" b="1" u="sng" noProof="0"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Conclusion</a:t>
            </a:r>
            <a:endParaRPr kumimoji="0" lang="fr-FR" sz="1400" b="1" i="0" u="sng"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2876" y="290513"/>
            <a:ext cx="8786842" cy="62769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t="16602"/>
          <a:stretch>
            <a:fillRect/>
          </a:stretch>
        </p:blipFill>
        <p:spPr bwMode="auto">
          <a:xfrm>
            <a:off x="0" y="-24"/>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linds(horizontal)">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1472" y="857232"/>
            <a:ext cx="8229600" cy="6000768"/>
          </a:xfrm>
        </p:spPr>
        <p:txBody>
          <a:bodyPr>
            <a:noAutofit/>
          </a:bodyPr>
          <a:lstStyle/>
          <a:p>
            <a:pPr>
              <a:buFont typeface="+mj-lt"/>
              <a:buAutoNum type="arabicPeriod"/>
            </a:pPr>
            <a:r>
              <a:rPr lang="fr-FR" sz="1100" dirty="0" smtClean="0">
                <a:latin typeface="Times New Roman" pitchFamily="18" charset="0"/>
                <a:cs typeface="Times New Roman" pitchFamily="18" charset="0"/>
              </a:rPr>
              <a:t>Loi n° 88-08 du 26 janvier 1988 relative aux activités de médecine vétérinaire et à la protection de la santé animale, p. 90.( N° JORA : 004 du 27-01-1988 )</a:t>
            </a:r>
          </a:p>
          <a:p>
            <a:pPr>
              <a:buFont typeface="+mj-lt"/>
              <a:buAutoNum type="arabicPeriod"/>
            </a:pPr>
            <a:r>
              <a:rPr lang="fr-FR" sz="1100" dirty="0" smtClean="0">
                <a:latin typeface="Times New Roman" pitchFamily="18" charset="0"/>
                <a:cs typeface="Times New Roman" pitchFamily="18" charset="0"/>
              </a:rPr>
              <a:t>Recueil de textes réglementaire relatifs à la gestion des établissement de santé, réunis et classés par Med OULD </a:t>
            </a:r>
            <a:r>
              <a:rPr lang="fr-FR" sz="1100" dirty="0" err="1" smtClean="0">
                <a:latin typeface="Times New Roman" pitchFamily="18" charset="0"/>
                <a:cs typeface="Times New Roman" pitchFamily="18" charset="0"/>
              </a:rPr>
              <a:t>Kada</a:t>
            </a:r>
            <a:r>
              <a:rPr lang="fr-FR" sz="1100" dirty="0" smtClean="0">
                <a:latin typeface="Times New Roman" pitchFamily="18" charset="0"/>
                <a:cs typeface="Times New Roman" pitchFamily="18" charset="0"/>
              </a:rPr>
              <a:t> , </a:t>
            </a:r>
            <a:r>
              <a:rPr lang="fr-FR" sz="1100" dirty="0" err="1" smtClean="0">
                <a:latin typeface="Times New Roman" pitchFamily="18" charset="0"/>
                <a:cs typeface="Times New Roman" pitchFamily="18" charset="0"/>
              </a:rPr>
              <a:t>Decembre</a:t>
            </a:r>
            <a:r>
              <a:rPr lang="fr-FR" sz="1100" dirty="0" smtClean="0">
                <a:latin typeface="Times New Roman" pitchFamily="18" charset="0"/>
                <a:cs typeface="Times New Roman" pitchFamily="18" charset="0"/>
              </a:rPr>
              <a:t> 2009, [Consulté le 2/12/2014] disponible à partir de l’URL: </a:t>
            </a:r>
            <a:r>
              <a:rPr lang="fr-FR" sz="1100" dirty="0" smtClean="0">
                <a:latin typeface="Times New Roman" pitchFamily="18" charset="0"/>
                <a:cs typeface="Times New Roman" pitchFamily="18" charset="0"/>
                <a:hlinkClick r:id="rId2"/>
              </a:rPr>
              <a:t>http://fr.calameo.com/read/0002012984a20821d3bb7</a:t>
            </a:r>
            <a:endParaRPr lang="fr-FR" sz="1100" dirty="0" smtClean="0">
              <a:latin typeface="Times New Roman" pitchFamily="18" charset="0"/>
              <a:ea typeface="Times New Roman" pitchFamily="18" charset="0"/>
              <a:cs typeface="Times New Roman" pitchFamily="18" charset="0"/>
            </a:endParaRPr>
          </a:p>
          <a:p>
            <a:pPr lvl="0">
              <a:buFont typeface="+mj-lt"/>
              <a:buAutoNum type="arabicPeriod"/>
            </a:pPr>
            <a:r>
              <a:rPr lang="fr-FR" sz="1100" dirty="0" smtClean="0">
                <a:latin typeface="Times New Roman" pitchFamily="18" charset="0"/>
                <a:ea typeface="Times New Roman" pitchFamily="18" charset="0"/>
                <a:cs typeface="Times New Roman" pitchFamily="18" charset="0"/>
              </a:rPr>
              <a:t>Directives du </a:t>
            </a:r>
            <a:r>
              <a:rPr lang="fr-FR" sz="1100" dirty="0" smtClean="0">
                <a:latin typeface="Times New Roman" pitchFamily="18" charset="0"/>
                <a:cs typeface="Times New Roman" pitchFamily="18" charset="0"/>
              </a:rPr>
              <a:t>Communauté Economique Européenne</a:t>
            </a:r>
            <a:r>
              <a:rPr lang="fr-FR" sz="1100" dirty="0" smtClean="0">
                <a:latin typeface="Times New Roman" pitchFamily="18" charset="0"/>
                <a:ea typeface="Times New Roman" pitchFamily="18" charset="0"/>
                <a:cs typeface="Times New Roman" pitchFamily="18" charset="0"/>
              </a:rPr>
              <a:t>  (86/609/CEE) du 24 novembre 1986.</a:t>
            </a:r>
          </a:p>
          <a:p>
            <a:pPr>
              <a:buFont typeface="+mj-lt"/>
              <a:buAutoNum type="arabicPeriod"/>
            </a:pPr>
            <a:endParaRPr lang="fr-FR" sz="1100" dirty="0" smtClean="0">
              <a:latin typeface="Times New Roman" pitchFamily="18" charset="0"/>
              <a:cs typeface="Times New Roman" pitchFamily="18" charset="0"/>
            </a:endParaRPr>
          </a:p>
          <a:p>
            <a:pPr lvl="0">
              <a:buFont typeface="+mj-lt"/>
              <a:buAutoNum type="arabicPeriod"/>
            </a:pPr>
            <a:r>
              <a:rPr lang="fr-FR" sz="1100" dirty="0" smtClean="0">
                <a:solidFill>
                  <a:srgbClr val="000000"/>
                </a:solidFill>
                <a:latin typeface="Times New Roman" pitchFamily="18" charset="0"/>
                <a:ea typeface="Calibri" pitchFamily="34" charset="0"/>
                <a:cs typeface="Times New Roman" pitchFamily="18" charset="0"/>
              </a:rPr>
              <a:t>Lignes directrices du CCPA (centre canadien de protection des animaux) sur : révisions de protocoles d’utilisation d’animaux d’expérimentation , [consulté le 03/12/2014] disponible à partir de l’URL </a:t>
            </a:r>
            <a:r>
              <a:rPr lang="fr-FR" sz="1100" dirty="0" smtClean="0">
                <a:solidFill>
                  <a:srgbClr val="000000"/>
                </a:solidFill>
                <a:latin typeface="Times New Roman" pitchFamily="18" charset="0"/>
                <a:ea typeface="Calibri" pitchFamily="34" charset="0"/>
                <a:cs typeface="Times New Roman" pitchFamily="18" charset="0"/>
                <a:hlinkClick r:id="rId3"/>
              </a:rPr>
              <a:t>http://www.ccac.ca</a:t>
            </a:r>
            <a:r>
              <a:rPr lang="fr-FR" sz="1100" dirty="0" smtClean="0">
                <a:solidFill>
                  <a:srgbClr val="000000"/>
                </a:solidFill>
                <a:latin typeface="Times New Roman" pitchFamily="18" charset="0"/>
                <a:ea typeface="Calibri" pitchFamily="34" charset="0"/>
                <a:cs typeface="Times New Roman" pitchFamily="18" charset="0"/>
              </a:rPr>
              <a:t> </a:t>
            </a:r>
          </a:p>
          <a:p>
            <a:pPr>
              <a:buFont typeface="+mj-lt"/>
              <a:buAutoNum type="arabicPeriod"/>
            </a:pPr>
            <a:endParaRPr lang="fr-FR" sz="1100" dirty="0" smtClean="0">
              <a:latin typeface="Times New Roman" pitchFamily="18" charset="0"/>
              <a:cs typeface="Times New Roman" pitchFamily="18" charset="0"/>
            </a:endParaRPr>
          </a:p>
          <a:p>
            <a:pPr>
              <a:buFont typeface="+mj-lt"/>
              <a:buAutoNum type="arabicPeriod"/>
            </a:pPr>
            <a:r>
              <a:rPr lang="fr-FR" sz="1100" dirty="0" smtClean="0">
                <a:solidFill>
                  <a:srgbClr val="000000"/>
                </a:solidFill>
                <a:latin typeface="Times New Roman" pitchFamily="18" charset="0"/>
                <a:ea typeface="Calibri" pitchFamily="34" charset="0"/>
                <a:cs typeface="Times New Roman" pitchFamily="18" charset="0"/>
              </a:rPr>
              <a:t>Pharmacopée européenne édition 2012.</a:t>
            </a:r>
          </a:p>
          <a:p>
            <a:pPr>
              <a:buFont typeface="+mj-lt"/>
              <a:buAutoNum type="arabicPeriod"/>
            </a:pPr>
            <a:endParaRPr lang="fr-FR" sz="1100" dirty="0" smtClean="0">
              <a:latin typeface="Times New Roman" pitchFamily="18" charset="0"/>
              <a:cs typeface="Times New Roman" pitchFamily="18" charset="0"/>
            </a:endParaRPr>
          </a:p>
          <a:p>
            <a:pPr>
              <a:buFont typeface="+mj-lt"/>
              <a:buAutoNum type="arabicPeriod"/>
            </a:pPr>
            <a:r>
              <a:rPr lang="fr-FR" sz="1100" dirty="0" smtClean="0">
                <a:latin typeface="Times New Roman" pitchFamily="18" charset="0"/>
                <a:cs typeface="Times New Roman" pitchFamily="18" charset="0"/>
              </a:rPr>
              <a:t>3R </a:t>
            </a:r>
            <a:r>
              <a:rPr lang="fr-FR" sz="1100" dirty="0" err="1" smtClean="0">
                <a:latin typeface="Times New Roman" pitchFamily="18" charset="0"/>
                <a:cs typeface="Times New Roman" pitchFamily="18" charset="0"/>
              </a:rPr>
              <a:t>Research</a:t>
            </a:r>
            <a:r>
              <a:rPr lang="fr-FR" sz="1100" dirty="0" smtClean="0">
                <a:latin typeface="Times New Roman" pitchFamily="18" charset="0"/>
                <a:cs typeface="Times New Roman" pitchFamily="18" charset="0"/>
              </a:rPr>
              <a:t> </a:t>
            </a:r>
            <a:r>
              <a:rPr lang="fr-FR" sz="1100" dirty="0" err="1" smtClean="0">
                <a:latin typeface="Times New Roman" pitchFamily="18" charset="0"/>
                <a:cs typeface="Times New Roman" pitchFamily="18" charset="0"/>
              </a:rPr>
              <a:t>foundation</a:t>
            </a:r>
            <a:r>
              <a:rPr lang="fr-FR" sz="1100" dirty="0" smtClean="0">
                <a:latin typeface="Times New Roman" pitchFamily="18" charset="0"/>
                <a:cs typeface="Times New Roman" pitchFamily="18" charset="0"/>
              </a:rPr>
              <a:t> </a:t>
            </a:r>
            <a:r>
              <a:rPr lang="fr-FR" sz="1100" dirty="0" err="1" smtClean="0">
                <a:latin typeface="Times New Roman" pitchFamily="18" charset="0"/>
                <a:cs typeface="Times New Roman" pitchFamily="18" charset="0"/>
              </a:rPr>
              <a:t>Switzerland</a:t>
            </a:r>
            <a:r>
              <a:rPr lang="fr-FR" sz="1100" dirty="0" smtClean="0">
                <a:latin typeface="Times New Roman" pitchFamily="18" charset="0"/>
                <a:cs typeface="Times New Roman" pitchFamily="18" charset="0"/>
              </a:rPr>
              <a:t>, </a:t>
            </a:r>
            <a:r>
              <a:rPr lang="fr-FR" sz="1100" dirty="0" err="1" smtClean="0">
                <a:latin typeface="Times New Roman" pitchFamily="18" charset="0"/>
                <a:cs typeface="Times New Roman" pitchFamily="18" charset="0"/>
              </a:rPr>
              <a:t>Swiss</a:t>
            </a:r>
            <a:r>
              <a:rPr lang="fr-FR" sz="1100" dirty="0" smtClean="0">
                <a:latin typeface="Times New Roman" pitchFamily="18" charset="0"/>
                <a:cs typeface="Times New Roman" pitchFamily="18" charset="0"/>
              </a:rPr>
              <a:t> consensus </a:t>
            </a:r>
            <a:r>
              <a:rPr lang="fr-FR" sz="1100" dirty="0" err="1" smtClean="0">
                <a:latin typeface="Times New Roman" pitchFamily="18" charset="0"/>
                <a:cs typeface="Times New Roman" pitchFamily="18" charset="0"/>
              </a:rPr>
              <a:t>platform</a:t>
            </a:r>
            <a:r>
              <a:rPr lang="fr-FR" sz="1100" dirty="0" smtClean="0">
                <a:latin typeface="Times New Roman" pitchFamily="18" charset="0"/>
                <a:cs typeface="Times New Roman" pitchFamily="18" charset="0"/>
              </a:rPr>
              <a:t> for 3R alternatives, PO BOX 1372, CH-3110 Münsingen, </a:t>
            </a:r>
            <a:r>
              <a:rPr lang="fr-FR" sz="1100" dirty="0" err="1" smtClean="0">
                <a:latin typeface="Times New Roman" pitchFamily="18" charset="0"/>
                <a:cs typeface="Times New Roman" pitchFamily="18" charset="0"/>
              </a:rPr>
              <a:t>Switzerland</a:t>
            </a:r>
            <a:endParaRPr lang="fr-FR" sz="1100" dirty="0" smtClean="0">
              <a:latin typeface="Times New Roman" pitchFamily="18" charset="0"/>
              <a:cs typeface="Times New Roman" pitchFamily="18" charset="0"/>
            </a:endParaRPr>
          </a:p>
          <a:p>
            <a:pPr>
              <a:buFont typeface="+mj-lt"/>
              <a:buAutoNum type="arabicPeriod"/>
            </a:pPr>
            <a:endParaRPr lang="fr-FR" sz="1100" dirty="0" smtClean="0">
              <a:latin typeface="Times New Roman" pitchFamily="18" charset="0"/>
              <a:cs typeface="Times New Roman" pitchFamily="18" charset="0"/>
            </a:endParaRPr>
          </a:p>
          <a:p>
            <a:pPr>
              <a:buFont typeface="+mj-lt"/>
              <a:buAutoNum type="arabicPeriod"/>
            </a:pPr>
            <a:r>
              <a:rPr lang="fr-FR" sz="1100" dirty="0" smtClean="0">
                <a:latin typeface="Times New Roman" pitchFamily="18" charset="0"/>
                <a:cs typeface="Times New Roman" pitchFamily="18" charset="0"/>
              </a:rPr>
              <a:t>Association française des sciences et techniques de l’animal de laboratoire AFSTAL [consulté le 03/12/2014] disponible à partir de l’URL: </a:t>
            </a:r>
            <a:r>
              <a:rPr lang="fr-FR" sz="1100" dirty="0" smtClean="0">
                <a:latin typeface="Times New Roman" pitchFamily="18" charset="0"/>
                <a:cs typeface="Times New Roman" pitchFamily="18" charset="0"/>
                <a:hlinkClick r:id="rId4"/>
              </a:rPr>
              <a:t>http://www.afstal.com</a:t>
            </a:r>
            <a:endParaRPr lang="fr-FR" sz="1100" dirty="0" smtClean="0">
              <a:latin typeface="Times New Roman" pitchFamily="18" charset="0"/>
              <a:cs typeface="Times New Roman" pitchFamily="18" charset="0"/>
            </a:endParaRPr>
          </a:p>
          <a:p>
            <a:pPr>
              <a:buFont typeface="+mj-lt"/>
              <a:buAutoNum type="arabicPeriod"/>
            </a:pPr>
            <a:endParaRPr lang="fr-FR" sz="1100" dirty="0" smtClean="0">
              <a:latin typeface="Times New Roman" pitchFamily="18" charset="0"/>
              <a:cs typeface="Times New Roman" pitchFamily="18" charset="0"/>
            </a:endParaRPr>
          </a:p>
          <a:p>
            <a:pPr>
              <a:buFont typeface="+mj-lt"/>
              <a:buAutoNum type="arabicPeriod"/>
            </a:pPr>
            <a:r>
              <a:rPr lang="fr-FR" sz="1100" dirty="0" smtClean="0">
                <a:latin typeface="Times New Roman" pitchFamily="18" charset="0"/>
                <a:cs typeface="Times New Roman" pitchFamily="18" charset="0"/>
              </a:rPr>
              <a:t>Pr TOUMI . Conférence: « Les animaux de laboratoire ». Programme de post graduation, Laboratoire de pharmacovigilance : EHU Oran : Novembre 2013.</a:t>
            </a:r>
          </a:p>
          <a:p>
            <a:pPr>
              <a:buFont typeface="+mj-lt"/>
              <a:buAutoNum type="arabicPeriod"/>
            </a:pPr>
            <a:endParaRPr lang="fr-FR" sz="1100" dirty="0" smtClean="0">
              <a:latin typeface="Times New Roman" pitchFamily="18" charset="0"/>
              <a:cs typeface="Times New Roman" pitchFamily="18" charset="0"/>
            </a:endParaRPr>
          </a:p>
          <a:p>
            <a:pPr>
              <a:buFont typeface="+mj-lt"/>
              <a:buAutoNum type="arabicPeriod"/>
            </a:pPr>
            <a:r>
              <a:rPr lang="fr-FR" sz="1100" dirty="0" smtClean="0">
                <a:latin typeface="Times New Roman" pitchFamily="18" charset="0"/>
                <a:cs typeface="Times New Roman" pitchFamily="18" charset="0"/>
              </a:rPr>
              <a:t>Expérimentation animale et comité d’éthique, Institut national de la santé et de la recherche médicale INSERM, Faculté de Médecine Pitié-Salpêtrière : 91, boulevard de l'Hôpital, 75634 Paris Cedex 13, </a:t>
            </a:r>
            <a:r>
              <a:rPr lang="fr-FR" sz="1100" u="sng" dirty="0" smtClean="0">
                <a:latin typeface="Times New Roman" pitchFamily="18" charset="0"/>
                <a:cs typeface="Times New Roman" pitchFamily="18" charset="0"/>
                <a:hlinkClick r:id="rId5"/>
              </a:rPr>
              <a:t>bea@inserm.fr</a:t>
            </a:r>
            <a:r>
              <a:rPr lang="fr-FR" sz="1100" dirty="0" smtClean="0">
                <a:latin typeface="Times New Roman" pitchFamily="18" charset="0"/>
                <a:cs typeface="Times New Roman" pitchFamily="18" charset="0"/>
              </a:rPr>
              <a:t> disponible à partir de l’URL : </a:t>
            </a:r>
            <a:r>
              <a:rPr lang="fr-FR" sz="1100" u="sng" dirty="0" smtClean="0">
                <a:latin typeface="Times New Roman" pitchFamily="18" charset="0"/>
                <a:cs typeface="Times New Roman" pitchFamily="18" charset="0"/>
                <a:hlinkClick r:id="rId6"/>
              </a:rPr>
              <a:t>http://extranet.inserm.fr/recherche-pre-clinique/l-animal-de-laboratoire</a:t>
            </a:r>
            <a:endParaRPr lang="fr-FR" sz="1100" u="sng" dirty="0" smtClean="0">
              <a:latin typeface="Times New Roman" pitchFamily="18" charset="0"/>
              <a:cs typeface="Times New Roman" pitchFamily="18" charset="0"/>
            </a:endParaRPr>
          </a:p>
          <a:p>
            <a:pPr>
              <a:buFont typeface="+mj-lt"/>
              <a:buAutoNum type="arabicPeriod"/>
            </a:pPr>
            <a:endParaRPr lang="fr-FR" sz="1100" u="sng" dirty="0" smtClean="0">
              <a:latin typeface="Times New Roman" pitchFamily="18" charset="0"/>
              <a:cs typeface="Times New Roman" pitchFamily="18" charset="0"/>
            </a:endParaRPr>
          </a:p>
          <a:p>
            <a:pPr>
              <a:buFont typeface="+mj-lt"/>
              <a:buAutoNum type="arabicPeriod"/>
            </a:pPr>
            <a:r>
              <a:rPr lang="fr-FR" sz="1100" dirty="0" smtClean="0">
                <a:latin typeface="Times New Roman" pitchFamily="18" charset="0"/>
                <a:cs typeface="Times New Roman" pitchFamily="18" charset="0"/>
              </a:rPr>
              <a:t>Ethique et </a:t>
            </a:r>
            <a:r>
              <a:rPr lang="fr-FR" sz="1100" dirty="0" err="1" smtClean="0">
                <a:latin typeface="Times New Roman" pitchFamily="18" charset="0"/>
                <a:cs typeface="Times New Roman" pitchFamily="18" charset="0"/>
              </a:rPr>
              <a:t>experimentation</a:t>
            </a:r>
            <a:r>
              <a:rPr lang="fr-FR" sz="1100" dirty="0" smtClean="0">
                <a:latin typeface="Times New Roman" pitchFamily="18" charset="0"/>
                <a:cs typeface="Times New Roman" pitchFamily="18" charset="0"/>
              </a:rPr>
              <a:t> animale, </a:t>
            </a:r>
            <a:r>
              <a:rPr lang="fr-FR" sz="1100" dirty="0" err="1" smtClean="0">
                <a:latin typeface="Times New Roman" pitchFamily="18" charset="0"/>
                <a:cs typeface="Times New Roman" pitchFamily="18" charset="0"/>
              </a:rPr>
              <a:t>Ramousse</a:t>
            </a:r>
            <a:r>
              <a:rPr lang="fr-FR" sz="1100" dirty="0" smtClean="0">
                <a:latin typeface="Times New Roman" pitchFamily="18" charset="0"/>
                <a:cs typeface="Times New Roman" pitchFamily="18" charset="0"/>
              </a:rPr>
              <a:t> R. 1996. Ethique et expérimentation animale. [En ligne] Dernière mise à jour sept. 2002. disponible à partir de l’URL: http://www.cons-dev.org/elearning/ethic/index.html </a:t>
            </a:r>
          </a:p>
          <a:p>
            <a:pPr>
              <a:buFont typeface="+mj-lt"/>
              <a:buAutoNum type="arabicPeriod"/>
            </a:pPr>
            <a:endParaRPr lang="fr-FR" sz="1100" dirty="0" smtClean="0">
              <a:latin typeface="Times New Roman" pitchFamily="18" charset="0"/>
              <a:cs typeface="Times New Roman" pitchFamily="18" charset="0"/>
            </a:endParaRPr>
          </a:p>
          <a:p>
            <a:pPr>
              <a:buFont typeface="+mj-lt"/>
              <a:buAutoNum type="arabicPeriod"/>
            </a:pPr>
            <a:r>
              <a:rPr lang="fr-FR" sz="1100" dirty="0" smtClean="0">
                <a:latin typeface="Times New Roman" pitchFamily="18" charset="0"/>
                <a:cs typeface="Times New Roman" pitchFamily="18" charset="0"/>
              </a:rPr>
              <a:t>ZYSSET F, Lausanne. Allergie aux animaux de laboratoire .Vol (1) du R.11.2006</a:t>
            </a:r>
          </a:p>
          <a:p>
            <a:pPr>
              <a:buFont typeface="+mj-lt"/>
              <a:buAutoNum type="arabicPeriod"/>
            </a:pPr>
            <a:endParaRPr lang="fr-FR" sz="1100" dirty="0" smtClean="0">
              <a:latin typeface="Times New Roman" pitchFamily="18" charset="0"/>
              <a:cs typeface="Times New Roman" pitchFamily="18" charset="0"/>
            </a:endParaRPr>
          </a:p>
          <a:p>
            <a:pPr>
              <a:buFont typeface="+mj-lt"/>
              <a:buAutoNum type="arabicPeriod"/>
            </a:pPr>
            <a:r>
              <a:rPr lang="fr-FR" sz="1100" dirty="0" smtClean="0">
                <a:latin typeface="Times New Roman" pitchFamily="18" charset="0"/>
                <a:cs typeface="Times New Roman" pitchFamily="18" charset="0"/>
              </a:rPr>
              <a:t>BOUCHOUX, ELODIE. Conception et élaboration d’un modèle de formation destiné au personnel d’animalerie « Manipulation des animaux de laboratoire » Thèse d’exercice: </a:t>
            </a:r>
            <a:r>
              <a:rPr lang="fr-FR" sz="1100" dirty="0" err="1" smtClean="0">
                <a:latin typeface="Times New Roman" pitchFamily="18" charset="0"/>
                <a:cs typeface="Times New Roman" pitchFamily="18" charset="0"/>
              </a:rPr>
              <a:t>Medecine</a:t>
            </a:r>
            <a:r>
              <a:rPr lang="fr-FR" sz="1100" dirty="0" smtClean="0">
                <a:latin typeface="Times New Roman" pitchFamily="18" charset="0"/>
                <a:cs typeface="Times New Roman" pitchFamily="18" charset="0"/>
              </a:rPr>
              <a:t> vétérinaire: Lyon:2004; 22-25</a:t>
            </a:r>
          </a:p>
          <a:p>
            <a:pPr>
              <a:buFont typeface="+mj-lt"/>
              <a:buAutoNum type="arabicPeriod"/>
            </a:pPr>
            <a:endParaRPr lang="fr-FR" sz="1100" dirty="0" smtClean="0">
              <a:latin typeface="Times New Roman" pitchFamily="18" charset="0"/>
              <a:cs typeface="Times New Roman" pitchFamily="18" charset="0"/>
            </a:endParaRPr>
          </a:p>
          <a:p>
            <a:pPr>
              <a:buFont typeface="+mj-lt"/>
              <a:buAutoNum type="arabicPeriod"/>
            </a:pPr>
            <a:endParaRPr lang="fr-FR" sz="1100" dirty="0" smtClean="0">
              <a:latin typeface="Times New Roman" pitchFamily="18" charset="0"/>
              <a:cs typeface="Times New Roman" pitchFamily="18" charset="0"/>
            </a:endParaRPr>
          </a:p>
          <a:p>
            <a:pPr>
              <a:buFont typeface="+mj-lt"/>
              <a:buAutoNum type="arabicPeriod"/>
            </a:pPr>
            <a:endParaRPr lang="fr-FR" sz="1100" dirty="0" smtClean="0">
              <a:latin typeface="Times New Roman" pitchFamily="18" charset="0"/>
              <a:cs typeface="Times New Roman" pitchFamily="18" charset="0"/>
            </a:endParaRPr>
          </a:p>
          <a:p>
            <a:pPr>
              <a:buFont typeface="+mj-lt"/>
              <a:buAutoNum type="arabicPeriod"/>
            </a:pPr>
            <a:endParaRPr lang="fr-FR" sz="1100" dirty="0" smtClean="0">
              <a:latin typeface="Times New Roman" pitchFamily="18" charset="0"/>
              <a:cs typeface="Times New Roman" pitchFamily="18" charset="0"/>
            </a:endParaRPr>
          </a:p>
          <a:p>
            <a:pPr>
              <a:buFont typeface="+mj-lt"/>
              <a:buAutoNum type="arabicPeriod"/>
            </a:pPr>
            <a:endParaRPr lang="fr-FR" sz="1100" dirty="0" smtClean="0">
              <a:latin typeface="Times New Roman" pitchFamily="18" charset="0"/>
              <a:cs typeface="Times New Roman" pitchFamily="18" charset="0"/>
            </a:endParaRPr>
          </a:p>
          <a:p>
            <a:pPr>
              <a:buFont typeface="+mj-lt"/>
              <a:buAutoNum type="arabicPeriod"/>
            </a:pPr>
            <a:endParaRPr lang="fr-FR" sz="1100" dirty="0" smtClean="0">
              <a:latin typeface="Times New Roman" pitchFamily="18" charset="0"/>
              <a:cs typeface="Times New Roman" pitchFamily="18" charset="0"/>
            </a:endParaRPr>
          </a:p>
          <a:p>
            <a:pPr>
              <a:buFont typeface="+mj-lt"/>
              <a:buAutoNum type="arabicPeriod"/>
            </a:pPr>
            <a:endParaRPr lang="en-US" sz="1100" dirty="0" smtClean="0">
              <a:latin typeface="Times New Roman" pitchFamily="18" charset="0"/>
              <a:cs typeface="Times New Roman" pitchFamily="18" charset="0"/>
            </a:endParaRPr>
          </a:p>
          <a:p>
            <a:pPr>
              <a:buFont typeface="+mj-lt"/>
              <a:buAutoNum type="arabicPeriod"/>
            </a:pPr>
            <a:endParaRPr lang="fr-FR" sz="1100" dirty="0" smtClean="0">
              <a:latin typeface="Times New Roman" pitchFamily="18" charset="0"/>
              <a:cs typeface="Times New Roman" pitchFamily="18" charset="0"/>
            </a:endParaRPr>
          </a:p>
          <a:p>
            <a:pPr>
              <a:buFont typeface="+mj-lt"/>
              <a:buAutoNum type="arabicPeriod"/>
            </a:pPr>
            <a:endParaRPr lang="fr-FR" sz="1100" dirty="0" smtClean="0">
              <a:latin typeface="Times New Roman" pitchFamily="18" charset="0"/>
              <a:cs typeface="Times New Roman" pitchFamily="18" charset="0"/>
            </a:endParaRPr>
          </a:p>
          <a:p>
            <a:pPr>
              <a:buFont typeface="+mj-lt"/>
              <a:buAutoNum type="arabicPeriod"/>
            </a:pPr>
            <a:endParaRPr lang="fr-FR" sz="1100" dirty="0" smtClean="0">
              <a:latin typeface="Times New Roman" pitchFamily="18" charset="0"/>
              <a:cs typeface="Times New Roman" pitchFamily="18" charset="0"/>
            </a:endParaRPr>
          </a:p>
          <a:p>
            <a:pPr>
              <a:buFont typeface="+mj-lt"/>
              <a:buAutoNum type="arabicPeriod"/>
            </a:pPr>
            <a:endParaRPr lang="fr-FR" sz="1100" dirty="0" smtClean="0">
              <a:latin typeface="Times New Roman" pitchFamily="18" charset="0"/>
              <a:cs typeface="Times New Roman" pitchFamily="18" charset="0"/>
            </a:endParaRPr>
          </a:p>
          <a:p>
            <a:pPr>
              <a:buFont typeface="+mj-lt"/>
              <a:buAutoNum type="arabicPeriod"/>
            </a:pPr>
            <a:endParaRPr lang="fr-FR" sz="1100" dirty="0" smtClean="0">
              <a:latin typeface="Times New Roman" pitchFamily="18" charset="0"/>
              <a:cs typeface="Times New Roman" pitchFamily="18" charset="0"/>
            </a:endParaRPr>
          </a:p>
          <a:p>
            <a:pPr>
              <a:buFont typeface="+mj-lt"/>
              <a:buAutoNum type="arabicPeriod"/>
            </a:pPr>
            <a:endParaRPr lang="fr-FR" sz="1100" dirty="0" smtClean="0">
              <a:latin typeface="Times New Roman" pitchFamily="18" charset="0"/>
              <a:cs typeface="Times New Roman" pitchFamily="18" charset="0"/>
            </a:endParaRPr>
          </a:p>
          <a:p>
            <a:pPr>
              <a:buFont typeface="+mj-lt"/>
              <a:buAutoNum type="arabicPeriod"/>
            </a:pPr>
            <a:endParaRPr lang="fr-FR" sz="1100" dirty="0" smtClean="0">
              <a:latin typeface="Times New Roman" pitchFamily="18" charset="0"/>
              <a:cs typeface="Times New Roman" pitchFamily="18" charset="0"/>
            </a:endParaRPr>
          </a:p>
          <a:p>
            <a:pPr>
              <a:buFont typeface="+mj-lt"/>
              <a:buAutoNum type="arabicPeriod"/>
            </a:pPr>
            <a:endParaRPr lang="fr-FR" sz="1100" dirty="0">
              <a:latin typeface="Times New Roman" pitchFamily="18" charset="0"/>
              <a:cs typeface="Times New Roman" pitchFamily="18" charset="0"/>
            </a:endParaRPr>
          </a:p>
        </p:txBody>
      </p:sp>
      <p:graphicFrame>
        <p:nvGraphicFramePr>
          <p:cNvPr id="4"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90322" y="0"/>
          <a:ext cx="8229600" cy="7858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itre 1"/>
          <p:cNvSpPr txBox="1">
            <a:spLocks/>
          </p:cNvSpPr>
          <p:nvPr/>
        </p:nvSpPr>
        <p:spPr>
          <a:xfrm>
            <a:off x="6143636" y="576250"/>
            <a:ext cx="4643470" cy="495296"/>
          </a:xfrm>
          <a:prstGeom prst="rect">
            <a:avLst/>
          </a:prstGeom>
        </p:spPr>
        <p:txBody>
          <a:bodyPr vert="horz" lIns="91440" tIns="45720" rIns="91440" bIns="45720" rtlCol="0" anchor="ctr">
            <a:noAutofit/>
          </a:bodyPr>
          <a:lstStyle/>
          <a:p>
            <a:pPr lvl="0" algn="ctr">
              <a:spcBef>
                <a:spcPct val="0"/>
              </a:spcBef>
              <a:defRPr/>
            </a:pPr>
            <a:r>
              <a:rPr lang="fr-FR" sz="1400" b="1" u="sng"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Bibliographie</a:t>
            </a:r>
            <a:endParaRPr kumimoji="0" lang="fr-FR" sz="1400" b="1" i="0" u="sng"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60465"/>
            <a:ext cx="8229600" cy="5340369"/>
          </a:xfrm>
        </p:spPr>
        <p:txBody>
          <a:bodyPr>
            <a:normAutofit/>
          </a:bodyPr>
          <a:lstStyle/>
          <a:p>
            <a:pPr marL="514350" indent="-514350">
              <a:buAutoNum type="arabicPeriod" startAt="13"/>
            </a:pPr>
            <a:r>
              <a:rPr lang="fr-FR" sz="1100" dirty="0" smtClean="0">
                <a:latin typeface="Times New Roman" pitchFamily="18" charset="0"/>
                <a:cs typeface="Times New Roman" pitchFamily="18" charset="0"/>
              </a:rPr>
              <a:t>DAGNE Denise. Status génétiques des animaux d’expérimentation 2006; 1-10</a:t>
            </a:r>
          </a:p>
          <a:p>
            <a:pPr marL="514350" indent="-514350">
              <a:buAutoNum type="arabicPeriod" startAt="13"/>
            </a:pPr>
            <a:endParaRPr lang="fr-FR" sz="1100" dirty="0" smtClean="0">
              <a:latin typeface="Times New Roman" pitchFamily="18" charset="0"/>
              <a:cs typeface="Times New Roman" pitchFamily="18" charset="0"/>
            </a:endParaRPr>
          </a:p>
          <a:p>
            <a:pPr marL="514350" indent="-514350">
              <a:buAutoNum type="arabicPeriod" startAt="13"/>
            </a:pPr>
            <a:r>
              <a:rPr lang="fr-FR" sz="1100" dirty="0" smtClean="0">
                <a:latin typeface="Times New Roman" pitchFamily="18" charset="0"/>
                <a:cs typeface="Times New Roman" pitchFamily="18" charset="0"/>
              </a:rPr>
              <a:t>RIVER Charles Laboratoires. Bien plus qu’une souris. Canada 2014; Criver.com; </a:t>
            </a:r>
            <a:r>
              <a:rPr lang="fr-FR" sz="1100" dirty="0" smtClean="0">
                <a:latin typeface="Times New Roman" pitchFamily="18" charset="0"/>
                <a:cs typeface="Times New Roman" pitchFamily="18" charset="0"/>
                <a:hlinkClick r:id="rId2"/>
              </a:rPr>
              <a:t>Tel:1800.561.4975</a:t>
            </a:r>
            <a:r>
              <a:rPr lang="fr-FR" sz="1100" dirty="0" smtClean="0">
                <a:latin typeface="Times New Roman" pitchFamily="18" charset="0"/>
                <a:cs typeface="Times New Roman" pitchFamily="18" charset="0"/>
              </a:rPr>
              <a:t> ;10-70</a:t>
            </a:r>
          </a:p>
          <a:p>
            <a:pPr marL="514350" indent="-514350">
              <a:buAutoNum type="arabicPeriod" startAt="13"/>
            </a:pPr>
            <a:endParaRPr lang="fr-FR" sz="1100" dirty="0" smtClean="0">
              <a:latin typeface="Times New Roman" pitchFamily="18" charset="0"/>
              <a:cs typeface="Times New Roman" pitchFamily="18" charset="0"/>
            </a:endParaRPr>
          </a:p>
          <a:p>
            <a:pPr marL="514350" indent="-514350">
              <a:buAutoNum type="arabicPeriod" startAt="13"/>
            </a:pPr>
            <a:r>
              <a:rPr lang="fr-FR" sz="1100" dirty="0" err="1" smtClean="0">
                <a:latin typeface="Times New Roman" pitchFamily="18" charset="0"/>
                <a:cs typeface="Times New Roman" pitchFamily="18" charset="0"/>
              </a:rPr>
              <a:t>Montagutelli</a:t>
            </a:r>
            <a:r>
              <a:rPr lang="fr-FR" sz="1100" dirty="0" smtClean="0">
                <a:latin typeface="Times New Roman" pitchFamily="18" charset="0"/>
                <a:cs typeface="Times New Roman" pitchFamily="18" charset="0"/>
              </a:rPr>
              <a:t> X, </a:t>
            </a:r>
            <a:r>
              <a:rPr lang="fr-FR" sz="1100" dirty="0" err="1" smtClean="0">
                <a:latin typeface="Times New Roman" pitchFamily="18" charset="0"/>
                <a:cs typeface="Times New Roman" pitchFamily="18" charset="0"/>
              </a:rPr>
              <a:t>Abitbol</a:t>
            </a:r>
            <a:r>
              <a:rPr lang="fr-FR" sz="1100" dirty="0" smtClean="0">
                <a:latin typeface="Times New Roman" pitchFamily="18" charset="0"/>
                <a:cs typeface="Times New Roman" pitchFamily="18" charset="0"/>
              </a:rPr>
              <a:t> M. Utilisation des lignées </a:t>
            </a:r>
            <a:r>
              <a:rPr lang="fr-FR" sz="1100" dirty="0" err="1" smtClean="0">
                <a:latin typeface="Times New Roman" pitchFamily="18" charset="0"/>
                <a:cs typeface="Times New Roman" pitchFamily="18" charset="0"/>
              </a:rPr>
              <a:t>congéniques</a:t>
            </a:r>
            <a:r>
              <a:rPr lang="fr-FR" sz="1100" dirty="0" smtClean="0">
                <a:latin typeface="Times New Roman" pitchFamily="18" charset="0"/>
                <a:cs typeface="Times New Roman" pitchFamily="18" charset="0"/>
              </a:rPr>
              <a:t> chez la souris. </a:t>
            </a:r>
            <a:r>
              <a:rPr lang="fr-FR" sz="1100" dirty="0" err="1" smtClean="0">
                <a:latin typeface="Times New Roman" pitchFamily="18" charset="0"/>
                <a:cs typeface="Times New Roman" pitchFamily="18" charset="0"/>
              </a:rPr>
              <a:t>Medecine</a:t>
            </a:r>
            <a:r>
              <a:rPr lang="fr-FR" sz="1100" dirty="0" smtClean="0">
                <a:latin typeface="Times New Roman" pitchFamily="18" charset="0"/>
                <a:cs typeface="Times New Roman" pitchFamily="18" charset="0"/>
              </a:rPr>
              <a:t>/Science, Octobre 2004, Vol(20) N° 10.</a:t>
            </a:r>
          </a:p>
          <a:p>
            <a:pPr marL="514350" indent="-514350">
              <a:buAutoNum type="arabicPeriod" startAt="13"/>
            </a:pPr>
            <a:endParaRPr lang="fr-FR" sz="1100" dirty="0" smtClean="0">
              <a:latin typeface="Times New Roman" pitchFamily="18" charset="0"/>
              <a:cs typeface="Times New Roman" pitchFamily="18" charset="0"/>
            </a:endParaRPr>
          </a:p>
          <a:p>
            <a:pPr marL="514350" indent="-514350">
              <a:buAutoNum type="arabicPeriod" startAt="13"/>
            </a:pPr>
            <a:r>
              <a:rPr lang="fr-FR" sz="1100" dirty="0" smtClean="0">
                <a:latin typeface="Times New Roman" pitchFamily="18" charset="0"/>
                <a:cs typeface="Times New Roman" pitchFamily="18" charset="0"/>
              </a:rPr>
              <a:t>BATHE Sandrine, TOUTAIN Pierre Louis. Réhabilitation des animaux de laboratoire. </a:t>
            </a:r>
            <a:r>
              <a:rPr lang="fr-FR" sz="1100" dirty="0" err="1" smtClean="0">
                <a:latin typeface="Times New Roman" pitchFamily="18" charset="0"/>
                <a:cs typeface="Times New Roman" pitchFamily="18" charset="0"/>
              </a:rPr>
              <a:t>These</a:t>
            </a:r>
            <a:r>
              <a:rPr lang="fr-FR" sz="1100" dirty="0" smtClean="0">
                <a:latin typeface="Times New Roman" pitchFamily="18" charset="0"/>
                <a:cs typeface="Times New Roman" pitchFamily="18" charset="0"/>
              </a:rPr>
              <a:t> d’exercice </a:t>
            </a:r>
            <a:r>
              <a:rPr lang="fr-FR" sz="1100" dirty="0" err="1" smtClean="0">
                <a:latin typeface="Times New Roman" pitchFamily="18" charset="0"/>
                <a:cs typeface="Times New Roman" pitchFamily="18" charset="0"/>
              </a:rPr>
              <a:t>Medecine</a:t>
            </a:r>
            <a:r>
              <a:rPr lang="fr-FR" sz="1100" dirty="0" smtClean="0">
                <a:latin typeface="Times New Roman" pitchFamily="18" charset="0"/>
                <a:cs typeface="Times New Roman" pitchFamily="18" charset="0"/>
              </a:rPr>
              <a:t> vétérinaire: Toulouse:2010, N° TOU3-4083;19-42</a:t>
            </a:r>
          </a:p>
          <a:p>
            <a:pPr marL="514350" indent="-514350">
              <a:buAutoNum type="arabicPeriod" startAt="13"/>
            </a:pPr>
            <a:endParaRPr lang="fr-FR" sz="1100" dirty="0" smtClean="0">
              <a:latin typeface="Times New Roman" pitchFamily="18" charset="0"/>
              <a:cs typeface="Times New Roman" pitchFamily="18" charset="0"/>
            </a:endParaRPr>
          </a:p>
          <a:p>
            <a:pPr marL="514350" indent="-514350">
              <a:buAutoNum type="arabicPeriod" startAt="13"/>
            </a:pPr>
            <a:r>
              <a:rPr lang="fr-FR" sz="1100" dirty="0" smtClean="0">
                <a:latin typeface="Times New Roman" pitchFamily="18" charset="0"/>
                <a:cs typeface="Times New Roman" pitchFamily="18" charset="0"/>
              </a:rPr>
              <a:t>PUGET Alain. Animalerie de laboratoire: Guide pratique pour la </a:t>
            </a:r>
            <a:r>
              <a:rPr lang="fr-FR" sz="1100" dirty="0" err="1" smtClean="0">
                <a:latin typeface="Times New Roman" pitchFamily="18" charset="0"/>
                <a:cs typeface="Times New Roman" pitchFamily="18" charset="0"/>
              </a:rPr>
              <a:t>construcion</a:t>
            </a:r>
            <a:r>
              <a:rPr lang="fr-FR" sz="1100" dirty="0" smtClean="0">
                <a:latin typeface="Times New Roman" pitchFamily="18" charset="0"/>
                <a:cs typeface="Times New Roman" pitchFamily="18" charset="0"/>
              </a:rPr>
              <a:t> ou aménagement. CNRS: 3 rue Michel Ange 75016 Paris:2002; 1-31</a:t>
            </a:r>
          </a:p>
          <a:p>
            <a:pPr marL="514350" indent="-514350">
              <a:buAutoNum type="arabicPeriod" startAt="13"/>
            </a:pPr>
            <a:endParaRPr lang="fr-FR" sz="1100" dirty="0" smtClean="0">
              <a:latin typeface="Times New Roman" pitchFamily="18" charset="0"/>
              <a:cs typeface="Times New Roman" pitchFamily="18" charset="0"/>
            </a:endParaRPr>
          </a:p>
          <a:p>
            <a:pPr marL="514350" indent="-514350">
              <a:buAutoNum type="arabicPeriod" startAt="13"/>
            </a:pPr>
            <a:r>
              <a:rPr lang="fr-FR" sz="1100" dirty="0" smtClean="0">
                <a:latin typeface="Times New Roman" pitchFamily="18" charset="0"/>
                <a:cs typeface="Times New Roman" pitchFamily="18" charset="0"/>
              </a:rPr>
              <a:t>PUGET Alain. Avancées de la recherche médicale et expérimentale animale: CNRS et GIRCOR; gircor.com </a:t>
            </a:r>
          </a:p>
          <a:p>
            <a:pPr marL="514350" indent="-514350">
              <a:buAutoNum type="arabicPeriod" startAt="13"/>
            </a:pPr>
            <a:r>
              <a:rPr lang="fr-FR" sz="1100" dirty="0" smtClean="0">
                <a:latin typeface="Times New Roman" pitchFamily="18" charset="0"/>
                <a:cs typeface="Times New Roman" pitchFamily="18" charset="0"/>
              </a:rPr>
              <a:t>PUGET Thierry, LASSALLE </a:t>
            </a:r>
            <a:r>
              <a:rPr lang="fr-FR" sz="1100" dirty="0" err="1" smtClean="0">
                <a:latin typeface="Times New Roman" pitchFamily="18" charset="0"/>
                <a:cs typeface="Times New Roman" pitchFamily="18" charset="0"/>
              </a:rPr>
              <a:t>J.Michel</a:t>
            </a:r>
            <a:r>
              <a:rPr lang="fr-FR" sz="1100" dirty="0" smtClean="0">
                <a:latin typeface="Times New Roman" pitchFamily="18" charset="0"/>
                <a:cs typeface="Times New Roman" pitchFamily="18" charset="0"/>
              </a:rPr>
              <a:t>, CHAREMENT J. Mieux comprendre l’étude sur l’animal, CNRS et GIRCOR</a:t>
            </a:r>
          </a:p>
          <a:p>
            <a:pPr marL="514350" indent="-514350">
              <a:buAutoNum type="arabicPeriod" startAt="13"/>
            </a:pPr>
            <a:endParaRPr lang="fr-FR" sz="1100" dirty="0" smtClean="0">
              <a:latin typeface="Times New Roman" pitchFamily="18" charset="0"/>
              <a:cs typeface="Times New Roman" pitchFamily="18" charset="0"/>
            </a:endParaRPr>
          </a:p>
          <a:p>
            <a:pPr marL="514350" indent="-514350">
              <a:buAutoNum type="arabicPeriod" startAt="13"/>
            </a:pPr>
            <a:r>
              <a:rPr lang="fr-FR" sz="1100" dirty="0" smtClean="0">
                <a:latin typeface="Times New Roman" pitchFamily="18" charset="0"/>
                <a:cs typeface="Times New Roman" pitchFamily="18" charset="0"/>
              </a:rPr>
              <a:t>BANQUET.P. Substance agissant sur le SNC in vivo chez la souris. Equipe pédagogique de physiologie animale et neurosciences: Rennes 1:2014</a:t>
            </a:r>
          </a:p>
          <a:p>
            <a:pPr marL="514350" indent="-514350">
              <a:buAutoNum type="arabicPeriod" startAt="13"/>
            </a:pPr>
            <a:endParaRPr lang="fr-FR" sz="1100" dirty="0" smtClean="0">
              <a:latin typeface="Times New Roman" pitchFamily="18" charset="0"/>
              <a:cs typeface="Times New Roman" pitchFamily="18" charset="0"/>
            </a:endParaRPr>
          </a:p>
          <a:p>
            <a:pPr marL="514350" indent="-514350">
              <a:buAutoNum type="arabicPeriod" startAt="13"/>
            </a:pPr>
            <a:r>
              <a:rPr lang="fr-FR" sz="1100" dirty="0" smtClean="0">
                <a:latin typeface="Times New Roman" pitchFamily="18" charset="0"/>
                <a:cs typeface="Times New Roman" pitchFamily="18" charset="0"/>
              </a:rPr>
              <a:t>Les risques liés à l'expérimentation animale, [consulté le 02/12/2014] disponible à partir de l’URL: </a:t>
            </a:r>
            <a:r>
              <a:rPr lang="fr-FR" sz="1100" dirty="0" smtClean="0">
                <a:latin typeface="Times New Roman" pitchFamily="18" charset="0"/>
                <a:cs typeface="Times New Roman" pitchFamily="18" charset="0"/>
                <a:hlinkClick r:id="rId3"/>
              </a:rPr>
              <a:t>http://www.adhys.org/fiches/exp_anim.htm</a:t>
            </a:r>
            <a:r>
              <a:rPr lang="fr-FR" sz="1100" dirty="0" smtClean="0">
                <a:latin typeface="Times New Roman" pitchFamily="18" charset="0"/>
                <a:cs typeface="Times New Roman" pitchFamily="18" charset="0"/>
              </a:rPr>
              <a:t> </a:t>
            </a:r>
          </a:p>
          <a:p>
            <a:pPr marL="514350" indent="-514350">
              <a:buAutoNum type="arabicPeriod" startAt="13"/>
            </a:pPr>
            <a:endParaRPr lang="fr-FR" sz="1100" dirty="0" smtClean="0">
              <a:latin typeface="Times New Roman" pitchFamily="18" charset="0"/>
              <a:cs typeface="Times New Roman" pitchFamily="18" charset="0"/>
            </a:endParaRPr>
          </a:p>
          <a:p>
            <a:pPr marL="514350" indent="-514350">
              <a:buAutoNum type="arabicPeriod" startAt="13"/>
            </a:pPr>
            <a:r>
              <a:rPr lang="fr-FR" sz="1100" dirty="0" smtClean="0">
                <a:latin typeface="Times New Roman" pitchFamily="18" charset="0"/>
                <a:cs typeface="Times New Roman" pitchFamily="18" charset="0"/>
              </a:rPr>
              <a:t>Euthanasie des animaux de laboratoire, comité d’éthique  pour l’expérimentation animale auvergne, disponible à </a:t>
            </a:r>
            <a:r>
              <a:rPr lang="fr-FR" sz="1100" dirty="0" err="1" smtClean="0">
                <a:latin typeface="Times New Roman" pitchFamily="18" charset="0"/>
                <a:cs typeface="Times New Roman" pitchFamily="18" charset="0"/>
              </a:rPr>
              <a:t>parir</a:t>
            </a:r>
            <a:r>
              <a:rPr lang="fr-FR" sz="1100" dirty="0" smtClean="0">
                <a:latin typeface="Times New Roman" pitchFamily="18" charset="0"/>
                <a:cs typeface="Times New Roman" pitchFamily="18" charset="0"/>
              </a:rPr>
              <a:t> de l’URL : </a:t>
            </a:r>
            <a:r>
              <a:rPr lang="fr-FR" sz="1100" dirty="0" smtClean="0">
                <a:latin typeface="Times New Roman" pitchFamily="18" charset="0"/>
                <a:cs typeface="Times New Roman" pitchFamily="18" charset="0"/>
                <a:hlinkClick r:id="rId4"/>
              </a:rPr>
              <a:t>https://www1.clermont.inra.fr/cemeaa/index.php/veille/8-analgeiques-et-anesthesie/24-euthanasie-des-animaux-de-laboratoire.html</a:t>
            </a:r>
            <a:r>
              <a:rPr lang="fr-FR" sz="1100" dirty="0" smtClean="0">
                <a:latin typeface="Times New Roman" pitchFamily="18" charset="0"/>
                <a:cs typeface="Times New Roman" pitchFamily="18" charset="0"/>
              </a:rPr>
              <a:t> </a:t>
            </a:r>
          </a:p>
          <a:p>
            <a:pPr marL="514350" indent="-514350">
              <a:buAutoNum type="arabicPeriod" startAt="13"/>
            </a:pPr>
            <a:endParaRPr lang="fr-FR" sz="1100" dirty="0" smtClean="0">
              <a:latin typeface="Times New Roman" pitchFamily="18" charset="0"/>
              <a:cs typeface="Times New Roman" pitchFamily="18" charset="0"/>
            </a:endParaRPr>
          </a:p>
          <a:p>
            <a:pPr marL="514350" indent="-514350">
              <a:buFont typeface="Arial" pitchFamily="34" charset="0"/>
              <a:buAutoNum type="arabicPeriod" startAt="13"/>
            </a:pPr>
            <a:r>
              <a:rPr lang="en-US" sz="1100" dirty="0" smtClean="0">
                <a:latin typeface="Times New Roman" pitchFamily="18" charset="0"/>
                <a:cs typeface="Times New Roman" pitchFamily="18" charset="0"/>
              </a:rPr>
              <a:t>Mary Johnson Ph, D. </a:t>
            </a:r>
            <a:r>
              <a:rPr lang="en-US" sz="1100" dirty="0" err="1" smtClean="0">
                <a:latin typeface="Times New Roman" pitchFamily="18" charset="0"/>
                <a:cs typeface="Times New Roman" pitchFamily="18" charset="0"/>
              </a:rPr>
              <a:t>mary</a:t>
            </a:r>
            <a:r>
              <a:rPr lang="en-US" sz="1100" dirty="0" smtClean="0">
                <a:latin typeface="Times New Roman" pitchFamily="18" charset="0"/>
                <a:cs typeface="Times New Roman" pitchFamily="18" charset="0"/>
              </a:rPr>
              <a:t> , </a:t>
            </a:r>
            <a:r>
              <a:rPr lang="en-US" sz="1100" dirty="0" err="1" smtClean="0">
                <a:latin typeface="Times New Roman" pitchFamily="18" charset="0"/>
                <a:cs typeface="Times New Roman" pitchFamily="18" charset="0"/>
              </a:rPr>
              <a:t>labome</a:t>
            </a:r>
            <a:r>
              <a:rPr lang="en-US" sz="1100" dirty="0" smtClean="0">
                <a:latin typeface="Times New Roman" pitchFamily="18" charset="0"/>
                <a:cs typeface="Times New Roman" pitchFamily="18" charset="0"/>
              </a:rPr>
              <a:t> dot com, </a:t>
            </a:r>
            <a:r>
              <a:rPr lang="en-US" sz="1100" dirty="0" err="1" smtClean="0">
                <a:latin typeface="Times New Roman" pitchFamily="18" charset="0"/>
                <a:cs typeface="Times New Roman" pitchFamily="18" charset="0"/>
              </a:rPr>
              <a:t>Synatom</a:t>
            </a:r>
            <a:r>
              <a:rPr lang="en-US" sz="1100" dirty="0" smtClean="0">
                <a:latin typeface="Times New Roman" pitchFamily="18" charset="0"/>
                <a:cs typeface="Times New Roman" pitchFamily="18" charset="0"/>
              </a:rPr>
              <a:t> Research, Princeton, New Jersey, United States, </a:t>
            </a:r>
            <a:r>
              <a:rPr lang="fr-FR" sz="1100" dirty="0" smtClean="0">
                <a:latin typeface="Times New Roman" pitchFamily="18" charset="0"/>
                <a:cs typeface="Times New Roman" pitchFamily="18" charset="0"/>
              </a:rPr>
              <a:t>dernière modification : 21-10-2013, [consulté le 03/12/2014] disponible à partir de l’URL: </a:t>
            </a:r>
            <a:r>
              <a:rPr lang="fr-FR" sz="1100" dirty="0" smtClean="0">
                <a:latin typeface="Times New Roman" pitchFamily="18" charset="0"/>
                <a:cs typeface="Times New Roman" pitchFamily="18" charset="0"/>
                <a:hlinkClick r:id="rId5"/>
              </a:rPr>
              <a:t>http://www.labome.fr/method/Laboratory-Mice-and-Rats.html</a:t>
            </a:r>
            <a:r>
              <a:rPr lang="fr-FR" sz="1100" dirty="0" smtClean="0">
                <a:latin typeface="Times New Roman" pitchFamily="18" charset="0"/>
                <a:cs typeface="Times New Roman" pitchFamily="18" charset="0"/>
              </a:rPr>
              <a:t> </a:t>
            </a:r>
          </a:p>
          <a:p>
            <a:pPr marL="514350" indent="-514350">
              <a:buAutoNum type="arabicPeriod" startAt="13"/>
            </a:pPr>
            <a:endParaRPr lang="fr-FR" sz="1100" dirty="0" smtClean="0">
              <a:latin typeface="Times New Roman" pitchFamily="18" charset="0"/>
              <a:cs typeface="Times New Roman" pitchFamily="18" charset="0"/>
            </a:endParaRPr>
          </a:p>
          <a:p>
            <a:pPr marL="514350" indent="-514350">
              <a:buAutoNum type="arabicPeriod" startAt="13"/>
            </a:pPr>
            <a:endParaRPr lang="fr-FR" sz="1100" dirty="0" smtClean="0">
              <a:latin typeface="Times New Roman" pitchFamily="18" charset="0"/>
              <a:cs typeface="Times New Roman" pitchFamily="18" charset="0"/>
            </a:endParaRPr>
          </a:p>
          <a:p>
            <a:pPr marL="514350" indent="-514350">
              <a:buAutoNum type="arabicPeriod" startAt="13"/>
            </a:pPr>
            <a:endParaRPr lang="fr-FR" sz="1100" dirty="0" smtClean="0">
              <a:latin typeface="Times New Roman" pitchFamily="18" charset="0"/>
              <a:cs typeface="Times New Roman" pitchFamily="18" charset="0"/>
            </a:endParaRPr>
          </a:p>
          <a:p>
            <a:pPr marL="514350" indent="-514350">
              <a:buAutoNum type="arabicPeriod" startAt="13"/>
            </a:pPr>
            <a:endParaRPr lang="fr-FR" sz="1100" dirty="0">
              <a:latin typeface="Times New Roman" pitchFamily="18" charset="0"/>
              <a:cs typeface="Times New Roman" pitchFamily="18" charset="0"/>
            </a:endParaRPr>
          </a:p>
        </p:txBody>
      </p:sp>
      <p:graphicFrame>
        <p:nvGraphicFramePr>
          <p:cNvPr id="4" name="Espace réservé du contenu 8"/>
          <p:cNvGraphicFramePr>
            <a:graphicFrameLocks/>
          </p:cNvGraphicFramePr>
          <p:nvPr>
            <p:extLst>
              <p:ext uri="{D42A27DB-BD31-4B8C-83A1-F6EECF244321}">
                <p14:modId xmlns:p14="http://schemas.microsoft.com/office/powerpoint/2010/main" xmlns="" val="1668014768"/>
              </p:ext>
            </p:extLst>
          </p:nvPr>
        </p:nvGraphicFramePr>
        <p:xfrm>
          <a:off x="390322" y="0"/>
          <a:ext cx="8229600" cy="7858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Titre 1"/>
          <p:cNvSpPr txBox="1">
            <a:spLocks/>
          </p:cNvSpPr>
          <p:nvPr/>
        </p:nvSpPr>
        <p:spPr>
          <a:xfrm>
            <a:off x="5857884" y="647688"/>
            <a:ext cx="4643470" cy="495296"/>
          </a:xfrm>
          <a:prstGeom prst="rect">
            <a:avLst/>
          </a:prstGeom>
        </p:spPr>
        <p:txBody>
          <a:bodyPr vert="horz" lIns="91440" tIns="45720" rIns="91440" bIns="45720" rtlCol="0" anchor="ctr">
            <a:noAutofit/>
          </a:bodyPr>
          <a:lstStyle/>
          <a:p>
            <a:pPr lvl="0" algn="ctr">
              <a:spcBef>
                <a:spcPct val="0"/>
              </a:spcBef>
              <a:defRPr/>
            </a:pPr>
            <a:r>
              <a:rPr lang="fr-FR" sz="1400" b="1" u="sng" dirty="0" smtClean="0">
                <a:solidFill>
                  <a:schemeClr val="accent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Bibliographie</a:t>
            </a:r>
            <a:endParaRPr kumimoji="0" lang="fr-FR" sz="1400" b="1" i="0" u="sng"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42984"/>
            <a:ext cx="8229600" cy="5431552"/>
          </a:xfrm>
        </p:spPr>
        <p:txBody>
          <a:bodyPr/>
          <a:lstStyle/>
          <a:p>
            <a:pPr algn="ctr"/>
            <a:endParaRPr lang="fr-FR" dirty="0" smtClean="0"/>
          </a:p>
          <a:p>
            <a:pPr algn="ctr"/>
            <a:endParaRPr lang="fr-FR" dirty="0" smtClean="0"/>
          </a:p>
          <a:p>
            <a:pPr algn="ctr">
              <a:buNone/>
            </a:pPr>
            <a:endParaRPr lang="fr-FR" dirty="0" smtClean="0"/>
          </a:p>
        </p:txBody>
      </p:sp>
      <p:sp>
        <p:nvSpPr>
          <p:cNvPr id="4" name="Rectangle 3"/>
          <p:cNvSpPr/>
          <p:nvPr/>
        </p:nvSpPr>
        <p:spPr>
          <a:xfrm>
            <a:off x="714348" y="1928802"/>
            <a:ext cx="7572428" cy="1015663"/>
          </a:xfrm>
          <a:prstGeom prst="rect">
            <a:avLst/>
          </a:prstGeom>
          <a:noFill/>
        </p:spPr>
        <p:txBody>
          <a:bodyPr wrap="square" lIns="91440" tIns="45720" rIns="91440" bIns="45720">
            <a:spAutoFit/>
          </a:bodyPr>
          <a:lstStyle/>
          <a:p>
            <a:pPr algn="ctr"/>
            <a:r>
              <a:rPr lang="fr-FR" sz="6000" b="1" cap="none" spc="0" dirty="0" smtClean="0">
                <a:ln w="10541" cmpd="sng">
                  <a:solidFill>
                    <a:srgbClr val="7D7D7D">
                      <a:tint val="100000"/>
                      <a:shade val="100000"/>
                      <a:satMod val="110000"/>
                    </a:srgbClr>
                  </a:solidFill>
                  <a:prstDash val="solid"/>
                </a:ln>
                <a:solidFill>
                  <a:srgbClr val="002060"/>
                </a:solidFill>
                <a:effectLst/>
              </a:rPr>
              <a:t>MERCI</a:t>
            </a:r>
            <a:endParaRPr lang="fr-FR" sz="6000" b="1" cap="none" spc="0" dirty="0">
              <a:ln w="10541" cmpd="sng">
                <a:solidFill>
                  <a:srgbClr val="7D7D7D">
                    <a:tint val="100000"/>
                    <a:shade val="100000"/>
                    <a:satMod val="110000"/>
                  </a:srgbClr>
                </a:solidFill>
                <a:prstDash val="solid"/>
              </a:ln>
              <a:solidFill>
                <a:srgbClr val="002060"/>
              </a:solidFill>
              <a:effectLst/>
            </a:endParaRPr>
          </a:p>
        </p:txBody>
      </p:sp>
      <p:pic>
        <p:nvPicPr>
          <p:cNvPr id="1026" name="Picture 2" descr="C:\Users\PC\Desktop\les-defenseurs-des-animaux-ont-reussi-a-convaincre-les-compagnies-de-transport-de-ne-plus-importer-les-animaux-destines-a-la-recherche_44504_w300.jpg"/>
          <p:cNvPicPr>
            <a:picLocks noChangeAspect="1" noChangeArrowheads="1"/>
          </p:cNvPicPr>
          <p:nvPr/>
        </p:nvPicPr>
        <p:blipFill>
          <a:blip r:embed="rId2"/>
          <a:srcRect/>
          <a:stretch>
            <a:fillRect/>
          </a:stretch>
        </p:blipFill>
        <p:spPr bwMode="auto">
          <a:xfrm>
            <a:off x="2643174" y="3000372"/>
            <a:ext cx="3786214" cy="226201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1"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3" presetClass="entr" presetSubtype="1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3143240" y="719126"/>
            <a:ext cx="3857652" cy="4952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1600" b="1" u="sng" dirty="0" smtClean="0">
                <a:solidFill>
                  <a:srgbClr val="00B050"/>
                </a:solidFill>
                <a:effectLst>
                  <a:outerShdw blurRad="38100" dist="38100" dir="2700000" algn="tl">
                    <a:srgbClr val="000000">
                      <a:alpha val="43137"/>
                    </a:srgbClr>
                  </a:outerShdw>
                </a:effectLst>
                <a:latin typeface="Times New Roman" pitchFamily="18" charset="0"/>
                <a:ea typeface="+mj-ea"/>
                <a:cs typeface="Times New Roman" pitchFamily="18" charset="0"/>
              </a:rPr>
              <a:t>Elevage des animaux du laboratoire</a:t>
            </a:r>
            <a:endParaRPr kumimoji="0" lang="fr-FR" sz="16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graphicFrame>
        <p:nvGraphicFramePr>
          <p:cNvPr id="3" name="Espace réservé du contenu 8"/>
          <p:cNvGraphicFramePr>
            <a:graphicFrameLocks/>
          </p:cNvGraphicFramePr>
          <p:nvPr/>
        </p:nvGraphicFramePr>
        <p:xfrm>
          <a:off x="457200" y="71414"/>
          <a:ext cx="8229600" cy="785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1928794" y="1714488"/>
            <a:ext cx="7072362" cy="923330"/>
          </a:xfrm>
          <a:prstGeom prst="rect">
            <a:avLst/>
          </a:prstGeom>
          <a:noFill/>
        </p:spPr>
        <p:txBody>
          <a:bodyPr wrap="square" rtlCol="0">
            <a:spAutoFit/>
          </a:bodyPr>
          <a:lstStyle/>
          <a:p>
            <a:r>
              <a:rPr lang="fr-FR" dirty="0" smtClean="0">
                <a:latin typeface="Times New Roman" pitchFamily="18" charset="0"/>
                <a:cs typeface="Times New Roman" pitchFamily="18" charset="0"/>
              </a:rPr>
              <a:t>Le statut sanitaire définit l’état microbiologique d’une population animale en fonction du caractère pathogène ou non  des micro-organismes que cette population héberge.</a:t>
            </a:r>
          </a:p>
        </p:txBody>
      </p:sp>
      <p:grpSp>
        <p:nvGrpSpPr>
          <p:cNvPr id="6" name="Groupe 5"/>
          <p:cNvGrpSpPr/>
          <p:nvPr/>
        </p:nvGrpSpPr>
        <p:grpSpPr>
          <a:xfrm>
            <a:off x="3689456" y="1500174"/>
            <a:ext cx="1765101" cy="1765101"/>
            <a:chOff x="2112392" y="0"/>
            <a:chExt cx="1765101" cy="1765101"/>
          </a:xfrm>
        </p:grpSpPr>
        <p:sp>
          <p:nvSpPr>
            <p:cNvPr id="22" name="Ellipse 21"/>
            <p:cNvSpPr/>
            <p:nvPr/>
          </p:nvSpPr>
          <p:spPr>
            <a:xfrm>
              <a:off x="2112392" y="0"/>
              <a:ext cx="1765101" cy="1765101"/>
            </a:xfrm>
            <a:prstGeom prst="ellips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Ellipse 4"/>
            <p:cNvSpPr/>
            <p:nvPr/>
          </p:nvSpPr>
          <p:spPr>
            <a:xfrm>
              <a:off x="2370885" y="258493"/>
              <a:ext cx="1248115" cy="12481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latin typeface="Times New Roman" pitchFamily="18" charset="0"/>
                  <a:cs typeface="Times New Roman" pitchFamily="18" charset="0"/>
                </a:rPr>
                <a:t>Statut sanitaire</a:t>
              </a:r>
              <a:endParaRPr lang="fr-FR" sz="1700" kern="1200" dirty="0">
                <a:latin typeface="Times New Roman" pitchFamily="18" charset="0"/>
                <a:cs typeface="Times New Roman" pitchFamily="18" charset="0"/>
              </a:endParaRPr>
            </a:p>
          </p:txBody>
        </p:sp>
      </p:grpSp>
      <p:grpSp>
        <p:nvGrpSpPr>
          <p:cNvPr id="7" name="Groupe 6"/>
          <p:cNvGrpSpPr/>
          <p:nvPr/>
        </p:nvGrpSpPr>
        <p:grpSpPr>
          <a:xfrm>
            <a:off x="4930819" y="3281689"/>
            <a:ext cx="595721" cy="465306"/>
            <a:chOff x="3353755" y="1781515"/>
            <a:chExt cx="595721" cy="465306"/>
          </a:xfrm>
        </p:grpSpPr>
        <p:sp>
          <p:nvSpPr>
            <p:cNvPr id="20" name="Flèche droite 19"/>
            <p:cNvSpPr/>
            <p:nvPr/>
          </p:nvSpPr>
          <p:spPr>
            <a:xfrm rot="3592415">
              <a:off x="3418963" y="1716307"/>
              <a:ext cx="465306" cy="595721"/>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21" name="Flèche droite 6"/>
            <p:cNvSpPr/>
            <p:nvPr/>
          </p:nvSpPr>
          <p:spPr>
            <a:xfrm rot="3592415">
              <a:off x="3453728" y="1775083"/>
              <a:ext cx="325714" cy="3574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latin typeface="Times New Roman" pitchFamily="18" charset="0"/>
                <a:cs typeface="Times New Roman" pitchFamily="18" charset="0"/>
              </a:endParaRPr>
            </a:p>
          </p:txBody>
        </p:sp>
      </p:grpSp>
      <p:grpSp>
        <p:nvGrpSpPr>
          <p:cNvPr id="8" name="Groupe 7"/>
          <p:cNvGrpSpPr/>
          <p:nvPr/>
        </p:nvGrpSpPr>
        <p:grpSpPr>
          <a:xfrm>
            <a:off x="5016022" y="3786190"/>
            <a:ext cx="1765101" cy="1765101"/>
            <a:chOff x="3438958" y="2286016"/>
            <a:chExt cx="1765101" cy="1765101"/>
          </a:xfrm>
        </p:grpSpPr>
        <p:sp>
          <p:nvSpPr>
            <p:cNvPr id="18" name="Ellipse 17"/>
            <p:cNvSpPr/>
            <p:nvPr/>
          </p:nvSpPr>
          <p:spPr>
            <a:xfrm>
              <a:off x="3438958" y="2286016"/>
              <a:ext cx="1765101" cy="1765101"/>
            </a:xfrm>
            <a:prstGeom prst="ellips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Ellipse 8"/>
            <p:cNvSpPr/>
            <p:nvPr/>
          </p:nvSpPr>
          <p:spPr>
            <a:xfrm>
              <a:off x="3697451" y="2544509"/>
              <a:ext cx="1248115" cy="12481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latin typeface="Times New Roman" pitchFamily="18" charset="0"/>
                  <a:cs typeface="Times New Roman" pitchFamily="18" charset="0"/>
                </a:rPr>
                <a:t>Modes de reproduction </a:t>
              </a:r>
              <a:endParaRPr lang="fr-FR" sz="1700" kern="1200" dirty="0">
                <a:latin typeface="Times New Roman" pitchFamily="18" charset="0"/>
                <a:cs typeface="Times New Roman" pitchFamily="18" charset="0"/>
              </a:endParaRPr>
            </a:p>
          </p:txBody>
        </p:sp>
      </p:grpSp>
      <p:grpSp>
        <p:nvGrpSpPr>
          <p:cNvPr id="9" name="Groupe 8"/>
          <p:cNvGrpSpPr/>
          <p:nvPr/>
        </p:nvGrpSpPr>
        <p:grpSpPr>
          <a:xfrm>
            <a:off x="4349989" y="4370877"/>
            <a:ext cx="470663" cy="595721"/>
            <a:chOff x="2772925" y="2870703"/>
            <a:chExt cx="470663" cy="595721"/>
          </a:xfrm>
        </p:grpSpPr>
        <p:sp>
          <p:nvSpPr>
            <p:cNvPr id="16" name="Flèche droite 15"/>
            <p:cNvSpPr/>
            <p:nvPr/>
          </p:nvSpPr>
          <p:spPr>
            <a:xfrm rot="10800007">
              <a:off x="2772925" y="2870703"/>
              <a:ext cx="470663" cy="595721"/>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17" name="Flèche droite 10"/>
            <p:cNvSpPr/>
            <p:nvPr/>
          </p:nvSpPr>
          <p:spPr>
            <a:xfrm rot="21600007">
              <a:off x="2914124" y="2989847"/>
              <a:ext cx="329464" cy="3574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latin typeface="Times New Roman" pitchFamily="18" charset="0"/>
                <a:cs typeface="Times New Roman" pitchFamily="18" charset="0"/>
              </a:endParaRPr>
            </a:p>
          </p:txBody>
        </p:sp>
      </p:grpSp>
      <p:grpSp>
        <p:nvGrpSpPr>
          <p:cNvPr id="10" name="Groupe 9"/>
          <p:cNvGrpSpPr/>
          <p:nvPr/>
        </p:nvGrpSpPr>
        <p:grpSpPr>
          <a:xfrm>
            <a:off x="2362877" y="3786185"/>
            <a:ext cx="1765101" cy="1765101"/>
            <a:chOff x="785813" y="2286011"/>
            <a:chExt cx="1765101" cy="1765101"/>
          </a:xfrm>
        </p:grpSpPr>
        <p:sp>
          <p:nvSpPr>
            <p:cNvPr id="14" name="Ellipse 13"/>
            <p:cNvSpPr/>
            <p:nvPr/>
          </p:nvSpPr>
          <p:spPr>
            <a:xfrm>
              <a:off x="785813" y="2286011"/>
              <a:ext cx="1765101" cy="1765101"/>
            </a:xfrm>
            <a:prstGeom prst="ellipse">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Ellipse 12"/>
            <p:cNvSpPr/>
            <p:nvPr/>
          </p:nvSpPr>
          <p:spPr>
            <a:xfrm>
              <a:off x="1044306" y="2544504"/>
              <a:ext cx="1248115" cy="12481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latin typeface="Times New Roman" pitchFamily="18" charset="0"/>
                  <a:cs typeface="Times New Roman" pitchFamily="18" charset="0"/>
                </a:rPr>
                <a:t>Conditions d’élevage</a:t>
              </a:r>
              <a:endParaRPr lang="fr-FR" sz="1700" kern="1200" dirty="0">
                <a:latin typeface="Times New Roman" pitchFamily="18" charset="0"/>
                <a:cs typeface="Times New Roman" pitchFamily="18" charset="0"/>
              </a:endParaRPr>
            </a:p>
          </p:txBody>
        </p:sp>
      </p:grpSp>
      <p:grpSp>
        <p:nvGrpSpPr>
          <p:cNvPr id="11" name="Groupe 10"/>
          <p:cNvGrpSpPr/>
          <p:nvPr/>
        </p:nvGrpSpPr>
        <p:grpSpPr>
          <a:xfrm>
            <a:off x="3604247" y="3304466"/>
            <a:ext cx="595721" cy="465307"/>
            <a:chOff x="2027183" y="1804292"/>
            <a:chExt cx="595721" cy="465307"/>
          </a:xfrm>
        </p:grpSpPr>
        <p:sp>
          <p:nvSpPr>
            <p:cNvPr id="12" name="Flèche droite 11"/>
            <p:cNvSpPr/>
            <p:nvPr/>
          </p:nvSpPr>
          <p:spPr>
            <a:xfrm rot="18007603">
              <a:off x="2092390" y="1739085"/>
              <a:ext cx="465307" cy="595721"/>
            </a:xfrm>
            <a:prstGeom prst="rightArrow">
              <a:avLst>
                <a:gd name="adj1" fmla="val 60000"/>
                <a:gd name="adj2" fmla="val 50000"/>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13" name="Flèche droite 14"/>
            <p:cNvSpPr/>
            <p:nvPr/>
          </p:nvSpPr>
          <p:spPr>
            <a:xfrm rot="18007603">
              <a:off x="2127154" y="1918597"/>
              <a:ext cx="325715" cy="3574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fltVal val="0"/>
                                          </p:val>
                                        </p:tav>
                                      </p:tavLst>
                                    </p:anim>
                                    <p:animEffect transition="out" filter="fade">
                                      <p:cBhvr>
                                        <p:cTn id="8" dur="500"/>
                                        <p:tgtEl>
                                          <p:spTgt spid="11"/>
                                        </p:tgtEl>
                                      </p:cBhvr>
                                    </p:animEffect>
                                    <p:set>
                                      <p:cBhvr>
                                        <p:cTn id="9" dur="1" fill="hold">
                                          <p:stCondLst>
                                            <p:cond delay="499"/>
                                          </p:stCondLst>
                                        </p:cTn>
                                        <p:tgtEl>
                                          <p:spTgt spid="11"/>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7"/>
                                        </p:tgtEl>
                                        <p:attrNameLst>
                                          <p:attrName>ppt_w</p:attrName>
                                        </p:attrNameLst>
                                      </p:cBhvr>
                                      <p:tavLst>
                                        <p:tav tm="0">
                                          <p:val>
                                            <p:strVal val="ppt_w"/>
                                          </p:val>
                                        </p:tav>
                                        <p:tav tm="100000">
                                          <p:val>
                                            <p:fltVal val="0"/>
                                          </p:val>
                                        </p:tav>
                                      </p:tavLst>
                                    </p:anim>
                                    <p:anim calcmode="lin" valueType="num">
                                      <p:cBhvr>
                                        <p:cTn id="12" dur="500"/>
                                        <p:tgtEl>
                                          <p:spTgt spid="7"/>
                                        </p:tgtEl>
                                        <p:attrNameLst>
                                          <p:attrName>ppt_h</p:attrName>
                                        </p:attrNameLst>
                                      </p:cBhvr>
                                      <p:tavLst>
                                        <p:tav tm="0">
                                          <p:val>
                                            <p:strVal val="ppt_h"/>
                                          </p:val>
                                        </p:tav>
                                        <p:tav tm="100000">
                                          <p:val>
                                            <p:fltVal val="0"/>
                                          </p:val>
                                        </p:tav>
                                      </p:tavLst>
                                    </p:anim>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par>
                                <p:cTn id="15" presetID="53" presetClass="exit" presetSubtype="32" fill="hold" nodeType="withEffect">
                                  <p:stCondLst>
                                    <p:cond delay="0"/>
                                  </p:stCondLst>
                                  <p:childTnLst>
                                    <p:anim calcmode="lin" valueType="num">
                                      <p:cBhvr>
                                        <p:cTn id="16" dur="500"/>
                                        <p:tgtEl>
                                          <p:spTgt spid="9"/>
                                        </p:tgtEl>
                                        <p:attrNameLst>
                                          <p:attrName>ppt_w</p:attrName>
                                        </p:attrNameLst>
                                      </p:cBhvr>
                                      <p:tavLst>
                                        <p:tav tm="0">
                                          <p:val>
                                            <p:strVal val="ppt_w"/>
                                          </p:val>
                                        </p:tav>
                                        <p:tav tm="100000">
                                          <p:val>
                                            <p:fltVal val="0"/>
                                          </p:val>
                                        </p:tav>
                                      </p:tavLst>
                                    </p:anim>
                                    <p:anim calcmode="lin" valueType="num">
                                      <p:cBhvr>
                                        <p:cTn id="17" dur="500"/>
                                        <p:tgtEl>
                                          <p:spTgt spid="9"/>
                                        </p:tgtEl>
                                        <p:attrNameLst>
                                          <p:attrName>ppt_h</p:attrName>
                                        </p:attrNameLst>
                                      </p:cBhvr>
                                      <p:tavLst>
                                        <p:tav tm="0">
                                          <p:val>
                                            <p:strVal val="ppt_h"/>
                                          </p:val>
                                        </p:tav>
                                        <p:tav tm="100000">
                                          <p:val>
                                            <p:fltVal val="0"/>
                                          </p:val>
                                        </p:tav>
                                      </p:tavLst>
                                    </p:anim>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53" presetClass="exit" presetSubtype="32" fill="hold" nodeType="withEffect">
                                  <p:stCondLst>
                                    <p:cond delay="0"/>
                                  </p:stCondLst>
                                  <p:childTnLst>
                                    <p:anim calcmode="lin" valueType="num">
                                      <p:cBhvr>
                                        <p:cTn id="21" dur="500"/>
                                        <p:tgtEl>
                                          <p:spTgt spid="10"/>
                                        </p:tgtEl>
                                        <p:attrNameLst>
                                          <p:attrName>ppt_w</p:attrName>
                                        </p:attrNameLst>
                                      </p:cBhvr>
                                      <p:tavLst>
                                        <p:tav tm="0">
                                          <p:val>
                                            <p:strVal val="ppt_w"/>
                                          </p:val>
                                        </p:tav>
                                        <p:tav tm="100000">
                                          <p:val>
                                            <p:fltVal val="0"/>
                                          </p:val>
                                        </p:tav>
                                      </p:tavLst>
                                    </p:anim>
                                    <p:anim calcmode="lin" valueType="num">
                                      <p:cBhvr>
                                        <p:cTn id="22" dur="500"/>
                                        <p:tgtEl>
                                          <p:spTgt spid="10"/>
                                        </p:tgtEl>
                                        <p:attrNameLst>
                                          <p:attrName>ppt_h</p:attrName>
                                        </p:attrNameLst>
                                      </p:cBhvr>
                                      <p:tavLst>
                                        <p:tav tm="0">
                                          <p:val>
                                            <p:strVal val="ppt_h"/>
                                          </p:val>
                                        </p:tav>
                                        <p:tav tm="100000">
                                          <p:val>
                                            <p:fltVal val="0"/>
                                          </p:val>
                                        </p:tav>
                                      </p:tavLst>
                                    </p:anim>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53" presetClass="exit" presetSubtype="32" fill="hold" nodeType="withEffect">
                                  <p:stCondLst>
                                    <p:cond delay="0"/>
                                  </p:stCondLst>
                                  <p:childTnLst>
                                    <p:anim calcmode="lin" valueType="num">
                                      <p:cBhvr>
                                        <p:cTn id="26" dur="500"/>
                                        <p:tgtEl>
                                          <p:spTgt spid="8"/>
                                        </p:tgtEl>
                                        <p:attrNameLst>
                                          <p:attrName>ppt_w</p:attrName>
                                        </p:attrNameLst>
                                      </p:cBhvr>
                                      <p:tavLst>
                                        <p:tav tm="0">
                                          <p:val>
                                            <p:strVal val="ppt_w"/>
                                          </p:val>
                                        </p:tav>
                                        <p:tav tm="100000">
                                          <p:val>
                                            <p:fltVal val="0"/>
                                          </p:val>
                                        </p:tav>
                                      </p:tavLst>
                                    </p:anim>
                                    <p:anim calcmode="lin" valueType="num">
                                      <p:cBhvr>
                                        <p:cTn id="27" dur="500"/>
                                        <p:tgtEl>
                                          <p:spTgt spid="8"/>
                                        </p:tgtEl>
                                        <p:attrNameLst>
                                          <p:attrName>ppt_h</p:attrName>
                                        </p:attrNameLst>
                                      </p:cBhvr>
                                      <p:tavLst>
                                        <p:tav tm="0">
                                          <p:val>
                                            <p:strVal val="ppt_h"/>
                                          </p:val>
                                        </p:tav>
                                        <p:tav tm="100000">
                                          <p:val>
                                            <p:fltVal val="0"/>
                                          </p:val>
                                        </p:tav>
                                      </p:tavLst>
                                    </p:anim>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5" presetClass="path" presetSubtype="0" accel="50000" decel="50000" fill="hold" nodeType="clickEffect">
                                  <p:stCondLst>
                                    <p:cond delay="0"/>
                                  </p:stCondLst>
                                  <p:childTnLst>
                                    <p:animMotion origin="layout" path="M 0 -3.7037E-6 L -0.38594 0.00556 " pathEditMode="relative" rAng="0" ptsTypes="AA">
                                      <p:cBhvr>
                                        <p:cTn id="33" dur="2000" fill="hold"/>
                                        <p:tgtEl>
                                          <p:spTgt spid="6"/>
                                        </p:tgtEl>
                                        <p:attrNameLst>
                                          <p:attrName>ppt_x</p:attrName>
                                          <p:attrName>ppt_y</p:attrName>
                                        </p:attrNameLst>
                                      </p:cBhvr>
                                      <p:rCtr x="-19306" y="278"/>
                                    </p:animMotion>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2500333</TotalTime>
  <Words>6678</Words>
  <Application>Microsoft Office PowerPoint</Application>
  <PresentationFormat>Affichage à l'écran (4:3)</PresentationFormat>
  <Paragraphs>2176</Paragraphs>
  <Slides>85</Slides>
  <Notes>52</Notes>
  <HiddenSlides>0</HiddenSlides>
  <MMClips>0</MMClips>
  <ScaleCrop>false</ScaleCrop>
  <HeadingPairs>
    <vt:vector size="4" baseType="variant">
      <vt:variant>
        <vt:lpstr>Thème</vt:lpstr>
      </vt:variant>
      <vt:variant>
        <vt:i4>1</vt:i4>
      </vt:variant>
      <vt:variant>
        <vt:lpstr>Titres des diapositives</vt:lpstr>
      </vt:variant>
      <vt:variant>
        <vt:i4>85</vt:i4>
      </vt:variant>
    </vt:vector>
  </HeadingPairs>
  <TitlesOfParts>
    <vt:vector size="86" baseType="lpstr">
      <vt:lpstr>Thème Office</vt:lpstr>
      <vt:lpstr>Animaux de laboratoire</vt:lpstr>
      <vt:lpstr>Plan</vt:lpstr>
      <vt:lpstr>INTRODUCTION</vt:lpstr>
      <vt:lpstr>HISTORIQUE</vt:lpstr>
      <vt:lpstr>Diapositive 5</vt:lpstr>
      <vt:lpstr>Diapositive 6</vt:lpstr>
      <vt:lpstr>Diapositive 7</vt:lpstr>
      <vt:lpstr>Diapositive 8</vt:lpstr>
      <vt:lpstr>Diapositive 9</vt:lpstr>
      <vt:lpstr>Diapositive 10</vt:lpstr>
      <vt:lpstr>Diapositive 11</vt:lpstr>
      <vt:lpstr>Tableau II: Tableau récapitulatif des différents paramètres de la physiologie de la reproduction en fonction des espèces. </vt:lpstr>
      <vt:lpstr>Diapositive 13</vt:lpstr>
      <vt:lpstr>Diapositive 14</vt:lpstr>
      <vt:lpstr>Diapositive 15</vt:lpstr>
      <vt:lpstr>Diapositive 16</vt:lpstr>
      <vt:lpstr>Diapositive 17</vt:lpstr>
      <vt:lpstr> 2- Critères de choix :</vt:lpstr>
      <vt:lpstr>Diapositive 19</vt:lpstr>
      <vt:lpstr>Diapositive 20</vt:lpstr>
      <vt:lpstr>Diapositive 21</vt:lpstr>
      <vt:lpstr>Diapositive 22</vt:lpstr>
      <vt:lpstr>Diapositive 23</vt:lpstr>
      <vt:lpstr>Diapositive 24</vt:lpstr>
      <vt:lpstr>a) Chez la souris : </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 </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Fondement:</vt:lpstr>
      <vt:lpstr>Diapositive 76</vt:lpstr>
      <vt:lpstr>Diapositive 77</vt:lpstr>
      <vt:lpstr>Transposition et pratique:</vt:lpstr>
      <vt:lpstr>Diapositive 79</vt:lpstr>
      <vt:lpstr>Diapositive 80</vt:lpstr>
      <vt:lpstr>Diapositive 81</vt:lpstr>
      <vt:lpstr>Diapositive 82</vt:lpstr>
      <vt:lpstr>Diapositive 83</vt:lpstr>
      <vt:lpstr>Diapositive 84</vt:lpstr>
      <vt:lpstr>Diapositive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Animaux de laboratoire</dc:title>
  <dc:creator>PC</dc:creator>
  <cp:lastModifiedBy>PC</cp:lastModifiedBy>
  <cp:revision>321</cp:revision>
  <dcterms:created xsi:type="dcterms:W3CDTF">2014-11-25T17:41:15Z</dcterms:created>
  <dcterms:modified xsi:type="dcterms:W3CDTF">2014-12-06T19:41:52Z</dcterms:modified>
</cp:coreProperties>
</file>