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60" r:id="rId4"/>
    <p:sldId id="259" r:id="rId5"/>
    <p:sldId id="258" r:id="rId6"/>
    <p:sldId id="261" r:id="rId7"/>
    <p:sldId id="262" r:id="rId8"/>
    <p:sldId id="263" r:id="rId9"/>
    <p:sldId id="264" r:id="rId10"/>
    <p:sldId id="265" r:id="rId11"/>
    <p:sldId id="266" r:id="rId12"/>
    <p:sldId id="267" r:id="rId13"/>
    <p:sldId id="270" r:id="rId14"/>
    <p:sldId id="272" r:id="rId15"/>
    <p:sldId id="273" r:id="rId16"/>
    <p:sldId id="291" r:id="rId17"/>
    <p:sldId id="271" r:id="rId18"/>
    <p:sldId id="274" r:id="rId19"/>
    <p:sldId id="269"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68"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782" autoAdjust="0"/>
  </p:normalViewPr>
  <p:slideViewPr>
    <p:cSldViewPr>
      <p:cViewPr varScale="1">
        <p:scale>
          <a:sx n="68" d="100"/>
          <a:sy n="68" d="100"/>
        </p:scale>
        <p:origin x="-14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B64C0-EA35-42A3-BC4F-8CB1EF768B76}" type="doc">
      <dgm:prSet loTypeId="urn:microsoft.com/office/officeart/2005/8/layout/orgChart1" loCatId="hierarchy" qsTypeId="urn:microsoft.com/office/officeart/2005/8/quickstyle/simple3" qsCatId="simple" csTypeId="urn:microsoft.com/office/officeart/2005/8/colors/accent4_5" csCatId="accent4" phldr="1"/>
      <dgm:spPr/>
      <dgm:t>
        <a:bodyPr/>
        <a:lstStyle/>
        <a:p>
          <a:endParaRPr lang="fr-FR"/>
        </a:p>
      </dgm:t>
    </dgm:pt>
    <dgm:pt modelId="{034379AB-1877-49E2-AB6B-C1F98DC94842}">
      <dgm:prSet phldrT="[Texte]"/>
      <dgm:spPr/>
      <dgm:t>
        <a:bodyPr/>
        <a:lstStyle/>
        <a:p>
          <a:r>
            <a:rPr lang="fr-FR" b="1" dirty="0" smtClean="0">
              <a:solidFill>
                <a:srgbClr val="002060"/>
              </a:solidFill>
            </a:rPr>
            <a:t>PROJET DECO</a:t>
          </a:r>
          <a:endParaRPr lang="fr-FR" b="1" dirty="0">
            <a:solidFill>
              <a:srgbClr val="002060"/>
            </a:solidFill>
          </a:endParaRPr>
        </a:p>
      </dgm:t>
    </dgm:pt>
    <dgm:pt modelId="{BC576EB3-43ED-408E-AEE4-FF218926C04A}" type="parTrans" cxnId="{28A3E62E-BBA2-43D8-8175-CE0B17DEB13F}">
      <dgm:prSet/>
      <dgm:spPr/>
      <dgm:t>
        <a:bodyPr/>
        <a:lstStyle/>
        <a:p>
          <a:endParaRPr lang="fr-FR"/>
        </a:p>
      </dgm:t>
    </dgm:pt>
    <dgm:pt modelId="{C012A894-69D8-40E4-B06D-C46250BBB7AB}" type="sibTrans" cxnId="{28A3E62E-BBA2-43D8-8175-CE0B17DEB13F}">
      <dgm:prSet/>
      <dgm:spPr/>
      <dgm:t>
        <a:bodyPr/>
        <a:lstStyle/>
        <a:p>
          <a:endParaRPr lang="fr-FR"/>
        </a:p>
      </dgm:t>
    </dgm:pt>
    <dgm:pt modelId="{DDB70C53-8E7F-490D-9DC3-6DFB35CE14EC}">
      <dgm:prSet phldrT="[Texte]"/>
      <dgm:spPr/>
      <dgm:t>
        <a:bodyPr/>
        <a:lstStyle/>
        <a:p>
          <a:r>
            <a:rPr lang="fr-FR" b="1" dirty="0" smtClean="0">
              <a:solidFill>
                <a:srgbClr val="002060"/>
              </a:solidFill>
            </a:rPr>
            <a:t>1.</a:t>
          </a:r>
        </a:p>
        <a:p>
          <a:r>
            <a:rPr lang="fr-FR" b="1" dirty="0" smtClean="0">
              <a:solidFill>
                <a:srgbClr val="002060"/>
              </a:solidFill>
            </a:rPr>
            <a:t>CHOIX PREALABLES</a:t>
          </a:r>
          <a:endParaRPr lang="fr-FR" b="1" dirty="0">
            <a:solidFill>
              <a:srgbClr val="002060"/>
            </a:solidFill>
          </a:endParaRPr>
        </a:p>
      </dgm:t>
    </dgm:pt>
    <dgm:pt modelId="{BBE90DD7-779F-4A5C-84D5-22BD5D35A31B}" type="parTrans" cxnId="{BF280CC9-B033-4B51-8E4D-6C92CF964769}">
      <dgm:prSet/>
      <dgm:spPr/>
      <dgm:t>
        <a:bodyPr/>
        <a:lstStyle/>
        <a:p>
          <a:endParaRPr lang="fr-FR"/>
        </a:p>
      </dgm:t>
    </dgm:pt>
    <dgm:pt modelId="{1DFE4290-7A55-4BE7-8835-68F1E8834463}" type="sibTrans" cxnId="{BF280CC9-B033-4B51-8E4D-6C92CF964769}">
      <dgm:prSet/>
      <dgm:spPr/>
      <dgm:t>
        <a:bodyPr/>
        <a:lstStyle/>
        <a:p>
          <a:endParaRPr lang="fr-FR"/>
        </a:p>
      </dgm:t>
    </dgm:pt>
    <dgm:pt modelId="{6BE6F0AD-698D-469A-96E3-8A77CDCB49DA}">
      <dgm:prSet phldrT="[Texte]"/>
      <dgm:spPr/>
      <dgm:t>
        <a:bodyPr/>
        <a:lstStyle/>
        <a:p>
          <a:r>
            <a:rPr lang="fr-FR" b="1" dirty="0" smtClean="0">
              <a:solidFill>
                <a:srgbClr val="002060"/>
              </a:solidFill>
            </a:rPr>
            <a:t>2.</a:t>
          </a:r>
        </a:p>
        <a:p>
          <a:r>
            <a:rPr lang="fr-FR" b="1" dirty="0" smtClean="0">
              <a:solidFill>
                <a:srgbClr val="002060"/>
              </a:solidFill>
            </a:rPr>
            <a:t>APPROS</a:t>
          </a:r>
          <a:endParaRPr lang="fr-FR" b="1" dirty="0">
            <a:solidFill>
              <a:srgbClr val="002060"/>
            </a:solidFill>
          </a:endParaRPr>
        </a:p>
      </dgm:t>
    </dgm:pt>
    <dgm:pt modelId="{944146B4-D8BF-4617-897E-FE7181C3540F}" type="parTrans" cxnId="{1DEA0AEC-4576-4B56-9781-93DE7C11391F}">
      <dgm:prSet/>
      <dgm:spPr/>
      <dgm:t>
        <a:bodyPr/>
        <a:lstStyle/>
        <a:p>
          <a:endParaRPr lang="fr-FR"/>
        </a:p>
      </dgm:t>
    </dgm:pt>
    <dgm:pt modelId="{C2C373E5-F58A-4192-9450-F031D769A379}" type="sibTrans" cxnId="{1DEA0AEC-4576-4B56-9781-93DE7C11391F}">
      <dgm:prSet/>
      <dgm:spPr/>
      <dgm:t>
        <a:bodyPr/>
        <a:lstStyle/>
        <a:p>
          <a:endParaRPr lang="fr-FR"/>
        </a:p>
      </dgm:t>
    </dgm:pt>
    <dgm:pt modelId="{EFB7886F-522B-42A9-94AB-0F7F596A2E11}">
      <dgm:prSet phldrT="[Texte]"/>
      <dgm:spPr/>
      <dgm:t>
        <a:bodyPr/>
        <a:lstStyle/>
        <a:p>
          <a:r>
            <a:rPr lang="fr-FR" b="1" dirty="0" smtClean="0">
              <a:solidFill>
                <a:srgbClr val="002060"/>
              </a:solidFill>
            </a:rPr>
            <a:t>3.</a:t>
          </a:r>
        </a:p>
        <a:p>
          <a:r>
            <a:rPr lang="fr-FR" b="1" dirty="0" smtClean="0">
              <a:solidFill>
                <a:srgbClr val="002060"/>
              </a:solidFill>
            </a:rPr>
            <a:t>MOUVEMENTS</a:t>
          </a:r>
          <a:endParaRPr lang="fr-FR" b="1" dirty="0">
            <a:solidFill>
              <a:srgbClr val="002060"/>
            </a:solidFill>
          </a:endParaRPr>
        </a:p>
      </dgm:t>
    </dgm:pt>
    <dgm:pt modelId="{E39C9096-69C4-4664-85F4-1A3599A82266}" type="parTrans" cxnId="{9B9F72D6-9736-49E2-9046-BEDFD2D70584}">
      <dgm:prSet/>
      <dgm:spPr/>
      <dgm:t>
        <a:bodyPr/>
        <a:lstStyle/>
        <a:p>
          <a:endParaRPr lang="fr-FR"/>
        </a:p>
      </dgm:t>
    </dgm:pt>
    <dgm:pt modelId="{84130314-6EAE-421B-8D80-887A047B32FA}" type="sibTrans" cxnId="{9B9F72D6-9736-49E2-9046-BEDFD2D70584}">
      <dgm:prSet/>
      <dgm:spPr/>
      <dgm:t>
        <a:bodyPr/>
        <a:lstStyle/>
        <a:p>
          <a:endParaRPr lang="fr-FR"/>
        </a:p>
      </dgm:t>
    </dgm:pt>
    <dgm:pt modelId="{C8DDED79-DECE-40AD-BA20-7FFEC4B034BE}">
      <dgm:prSet phldrT="[Texte]"/>
      <dgm:spPr/>
      <dgm:t>
        <a:bodyPr/>
        <a:lstStyle/>
        <a:p>
          <a:r>
            <a:rPr lang="fr-FR" b="1" dirty="0" smtClean="0">
              <a:solidFill>
                <a:srgbClr val="002060"/>
              </a:solidFill>
            </a:rPr>
            <a:t>4.</a:t>
          </a:r>
        </a:p>
        <a:p>
          <a:r>
            <a:rPr lang="fr-FR" b="1" dirty="0" smtClean="0">
              <a:solidFill>
                <a:srgbClr val="002060"/>
              </a:solidFill>
            </a:rPr>
            <a:t>PREPARATION</a:t>
          </a:r>
          <a:endParaRPr lang="fr-FR" b="1" dirty="0">
            <a:solidFill>
              <a:srgbClr val="002060"/>
            </a:solidFill>
          </a:endParaRPr>
        </a:p>
      </dgm:t>
    </dgm:pt>
    <dgm:pt modelId="{9A7AC62C-B3B6-468F-ADD5-7A72D490E742}" type="parTrans" cxnId="{5C87C710-ED95-41A0-8A4D-0C2A5166AA9F}">
      <dgm:prSet/>
      <dgm:spPr/>
      <dgm:t>
        <a:bodyPr/>
        <a:lstStyle/>
        <a:p>
          <a:endParaRPr lang="fr-FR"/>
        </a:p>
      </dgm:t>
    </dgm:pt>
    <dgm:pt modelId="{93A5D1A5-0910-4C09-BE9B-918C529D1F65}" type="sibTrans" cxnId="{5C87C710-ED95-41A0-8A4D-0C2A5166AA9F}">
      <dgm:prSet/>
      <dgm:spPr/>
      <dgm:t>
        <a:bodyPr/>
        <a:lstStyle/>
        <a:p>
          <a:endParaRPr lang="fr-FR"/>
        </a:p>
      </dgm:t>
    </dgm:pt>
    <dgm:pt modelId="{C61B8A35-88AE-4AD1-9700-FAEB9F48BA9D}">
      <dgm:prSet phldrT="[Texte]"/>
      <dgm:spPr/>
      <dgm:t>
        <a:bodyPr/>
        <a:lstStyle/>
        <a:p>
          <a:r>
            <a:rPr lang="fr-FR" b="1" dirty="0" smtClean="0">
              <a:solidFill>
                <a:srgbClr val="002060"/>
              </a:solidFill>
            </a:rPr>
            <a:t>5.</a:t>
          </a:r>
        </a:p>
        <a:p>
          <a:r>
            <a:rPr lang="fr-FR" b="1" dirty="0" smtClean="0">
              <a:solidFill>
                <a:srgbClr val="002060"/>
              </a:solidFill>
            </a:rPr>
            <a:t>PEINTURE ET POSE</a:t>
          </a:r>
          <a:endParaRPr lang="fr-FR" b="1" dirty="0">
            <a:solidFill>
              <a:srgbClr val="002060"/>
            </a:solidFill>
          </a:endParaRPr>
        </a:p>
      </dgm:t>
    </dgm:pt>
    <dgm:pt modelId="{644EE677-9B73-474E-8557-280B4EB6457A}" type="parTrans" cxnId="{D0D9B157-5747-4FA1-8780-BD53EE3F2F2E}">
      <dgm:prSet/>
      <dgm:spPr/>
      <dgm:t>
        <a:bodyPr/>
        <a:lstStyle/>
        <a:p>
          <a:endParaRPr lang="fr-FR"/>
        </a:p>
      </dgm:t>
    </dgm:pt>
    <dgm:pt modelId="{F02032A7-FDDA-417F-993A-D861F9DEAE6C}" type="sibTrans" cxnId="{D0D9B157-5747-4FA1-8780-BD53EE3F2F2E}">
      <dgm:prSet/>
      <dgm:spPr/>
      <dgm:t>
        <a:bodyPr/>
        <a:lstStyle/>
        <a:p>
          <a:endParaRPr lang="fr-FR"/>
        </a:p>
      </dgm:t>
    </dgm:pt>
    <dgm:pt modelId="{581981BC-D463-49F0-9333-D98FC2AC311C}">
      <dgm:prSet/>
      <dgm:spPr/>
      <dgm:t>
        <a:bodyPr/>
        <a:lstStyle/>
        <a:p>
          <a:r>
            <a:rPr lang="fr-FR" dirty="0" smtClean="0">
              <a:solidFill>
                <a:srgbClr val="002060"/>
              </a:solidFill>
            </a:rPr>
            <a:t>1.1</a:t>
          </a:r>
        </a:p>
        <a:p>
          <a:r>
            <a:rPr lang="fr-FR" dirty="0" smtClean="0">
              <a:solidFill>
                <a:srgbClr val="002060"/>
              </a:solidFill>
            </a:rPr>
            <a:t>Choix papier</a:t>
          </a:r>
          <a:endParaRPr lang="fr-FR" dirty="0">
            <a:solidFill>
              <a:srgbClr val="002060"/>
            </a:solidFill>
          </a:endParaRPr>
        </a:p>
      </dgm:t>
    </dgm:pt>
    <dgm:pt modelId="{2C54474E-C072-417A-8EEB-ED899CBA7B81}" type="parTrans" cxnId="{3667C500-0ACA-4A2C-91C3-B5534AFB07C7}">
      <dgm:prSet/>
      <dgm:spPr/>
      <dgm:t>
        <a:bodyPr/>
        <a:lstStyle/>
        <a:p>
          <a:endParaRPr lang="fr-FR"/>
        </a:p>
      </dgm:t>
    </dgm:pt>
    <dgm:pt modelId="{5B1C00E1-C695-4FBB-B84D-0EB4A09503D1}" type="sibTrans" cxnId="{3667C500-0ACA-4A2C-91C3-B5534AFB07C7}">
      <dgm:prSet/>
      <dgm:spPr/>
      <dgm:t>
        <a:bodyPr/>
        <a:lstStyle/>
        <a:p>
          <a:endParaRPr lang="fr-FR"/>
        </a:p>
      </dgm:t>
    </dgm:pt>
    <dgm:pt modelId="{97C7D9C4-9BD1-441B-A242-ECA42B9CF63C}">
      <dgm:prSet/>
      <dgm:spPr/>
      <dgm:t>
        <a:bodyPr/>
        <a:lstStyle/>
        <a:p>
          <a:r>
            <a:rPr lang="fr-FR" dirty="0" smtClean="0">
              <a:solidFill>
                <a:srgbClr val="002060"/>
              </a:solidFill>
            </a:rPr>
            <a:t>1.2</a:t>
          </a:r>
        </a:p>
        <a:p>
          <a:r>
            <a:rPr lang="fr-FR" dirty="0" smtClean="0">
              <a:solidFill>
                <a:srgbClr val="002060"/>
              </a:solidFill>
            </a:rPr>
            <a:t>Choix peinture</a:t>
          </a:r>
          <a:endParaRPr lang="fr-FR" dirty="0">
            <a:solidFill>
              <a:srgbClr val="002060"/>
            </a:solidFill>
          </a:endParaRPr>
        </a:p>
      </dgm:t>
    </dgm:pt>
    <dgm:pt modelId="{DF85C8C7-6AE0-40DF-9718-DC9A09FBFC0D}" type="parTrans" cxnId="{6F4E438E-9957-4C1D-8795-06FA8B8FB6ED}">
      <dgm:prSet/>
      <dgm:spPr/>
      <dgm:t>
        <a:bodyPr/>
        <a:lstStyle/>
        <a:p>
          <a:endParaRPr lang="fr-FR"/>
        </a:p>
      </dgm:t>
    </dgm:pt>
    <dgm:pt modelId="{4A4E7B1E-39D3-4245-A62D-2E7C9F164DBD}" type="sibTrans" cxnId="{6F4E438E-9957-4C1D-8795-06FA8B8FB6ED}">
      <dgm:prSet/>
      <dgm:spPr/>
      <dgm:t>
        <a:bodyPr/>
        <a:lstStyle/>
        <a:p>
          <a:endParaRPr lang="fr-FR"/>
        </a:p>
      </dgm:t>
    </dgm:pt>
    <dgm:pt modelId="{5B45AFFB-A012-437A-AA9C-279A78C4932C}">
      <dgm:prSet/>
      <dgm:spPr/>
      <dgm:t>
        <a:bodyPr/>
        <a:lstStyle/>
        <a:p>
          <a:r>
            <a:rPr lang="fr-FR" b="0" dirty="0" smtClean="0">
              <a:solidFill>
                <a:srgbClr val="002060"/>
              </a:solidFill>
            </a:rPr>
            <a:t>2.1</a:t>
          </a:r>
        </a:p>
        <a:p>
          <a:r>
            <a:rPr lang="fr-FR" b="0" dirty="0" smtClean="0">
              <a:solidFill>
                <a:srgbClr val="002060"/>
              </a:solidFill>
            </a:rPr>
            <a:t>Achat papier</a:t>
          </a:r>
          <a:endParaRPr lang="fr-FR" b="0" dirty="0">
            <a:solidFill>
              <a:srgbClr val="002060"/>
            </a:solidFill>
          </a:endParaRPr>
        </a:p>
      </dgm:t>
    </dgm:pt>
    <dgm:pt modelId="{2E8FE48F-4B50-4D3C-9758-A2C2A44261E3}" type="parTrans" cxnId="{75DBEFE6-4CEB-4556-BC22-BF987E63496E}">
      <dgm:prSet/>
      <dgm:spPr/>
      <dgm:t>
        <a:bodyPr/>
        <a:lstStyle/>
        <a:p>
          <a:endParaRPr lang="fr-FR"/>
        </a:p>
      </dgm:t>
    </dgm:pt>
    <dgm:pt modelId="{D4746DCE-E9A2-4F73-8042-9D501DCD6EB3}" type="sibTrans" cxnId="{75DBEFE6-4CEB-4556-BC22-BF987E63496E}">
      <dgm:prSet/>
      <dgm:spPr/>
      <dgm:t>
        <a:bodyPr/>
        <a:lstStyle/>
        <a:p>
          <a:endParaRPr lang="fr-FR"/>
        </a:p>
      </dgm:t>
    </dgm:pt>
    <dgm:pt modelId="{1610A66E-4E00-4572-BA01-4A6EEA423614}">
      <dgm:prSet/>
      <dgm:spPr/>
      <dgm:t>
        <a:bodyPr/>
        <a:lstStyle/>
        <a:p>
          <a:r>
            <a:rPr lang="fr-FR" dirty="0" smtClean="0"/>
            <a:t>2.2 </a:t>
          </a:r>
        </a:p>
        <a:p>
          <a:r>
            <a:rPr lang="fr-FR" dirty="0" smtClean="0"/>
            <a:t>Achat peinture</a:t>
          </a:r>
          <a:endParaRPr lang="fr-FR" dirty="0"/>
        </a:p>
      </dgm:t>
    </dgm:pt>
    <dgm:pt modelId="{2F4C00F4-097B-4114-91DB-C107E24597DB}" type="parTrans" cxnId="{DD1C3AD8-5D10-4C0E-850A-D3362E085926}">
      <dgm:prSet/>
      <dgm:spPr/>
      <dgm:t>
        <a:bodyPr/>
        <a:lstStyle/>
        <a:p>
          <a:endParaRPr lang="fr-FR"/>
        </a:p>
      </dgm:t>
    </dgm:pt>
    <dgm:pt modelId="{BE75DD62-C26F-4994-BF87-BF1746CE3D31}" type="sibTrans" cxnId="{DD1C3AD8-5D10-4C0E-850A-D3362E085926}">
      <dgm:prSet/>
      <dgm:spPr/>
      <dgm:t>
        <a:bodyPr/>
        <a:lstStyle/>
        <a:p>
          <a:endParaRPr lang="fr-FR"/>
        </a:p>
      </dgm:t>
    </dgm:pt>
    <dgm:pt modelId="{3AFB5B81-11E1-4B4C-B330-DF8A77348246}">
      <dgm:prSet/>
      <dgm:spPr/>
      <dgm:t>
        <a:bodyPr/>
        <a:lstStyle/>
        <a:p>
          <a:r>
            <a:rPr lang="fr-FR" dirty="0" smtClean="0">
              <a:solidFill>
                <a:srgbClr val="002060"/>
              </a:solidFill>
            </a:rPr>
            <a:t>2.3</a:t>
          </a:r>
        </a:p>
        <a:p>
          <a:r>
            <a:rPr lang="fr-FR" dirty="0" smtClean="0">
              <a:solidFill>
                <a:srgbClr val="002060"/>
              </a:solidFill>
            </a:rPr>
            <a:t>Achat moquette</a:t>
          </a:r>
          <a:endParaRPr lang="fr-FR" dirty="0">
            <a:solidFill>
              <a:srgbClr val="002060"/>
            </a:solidFill>
          </a:endParaRPr>
        </a:p>
      </dgm:t>
    </dgm:pt>
    <dgm:pt modelId="{8387048E-D2C5-4E2E-8BAF-B3715CC6E319}" type="parTrans" cxnId="{3B2E622D-B497-46A3-8875-2911157B3C7D}">
      <dgm:prSet/>
      <dgm:spPr/>
      <dgm:t>
        <a:bodyPr/>
        <a:lstStyle/>
        <a:p>
          <a:endParaRPr lang="fr-FR"/>
        </a:p>
      </dgm:t>
    </dgm:pt>
    <dgm:pt modelId="{BA460CA7-79B3-49A8-94DB-A58353136E65}" type="sibTrans" cxnId="{3B2E622D-B497-46A3-8875-2911157B3C7D}">
      <dgm:prSet/>
      <dgm:spPr/>
      <dgm:t>
        <a:bodyPr/>
        <a:lstStyle/>
        <a:p>
          <a:endParaRPr lang="fr-FR"/>
        </a:p>
      </dgm:t>
    </dgm:pt>
    <dgm:pt modelId="{B658473B-720D-457B-86A3-CD68E8814BAA}">
      <dgm:prSet/>
      <dgm:spPr/>
      <dgm:t>
        <a:bodyPr/>
        <a:lstStyle/>
        <a:p>
          <a:r>
            <a:rPr lang="fr-FR" dirty="0" smtClean="0">
              <a:solidFill>
                <a:srgbClr val="002060"/>
              </a:solidFill>
            </a:rPr>
            <a:t>3.1</a:t>
          </a:r>
        </a:p>
        <a:p>
          <a:r>
            <a:rPr lang="fr-FR" dirty="0" smtClean="0">
              <a:solidFill>
                <a:srgbClr val="002060"/>
              </a:solidFill>
            </a:rPr>
            <a:t>Déménagement</a:t>
          </a:r>
          <a:endParaRPr lang="fr-FR" dirty="0">
            <a:solidFill>
              <a:srgbClr val="002060"/>
            </a:solidFill>
          </a:endParaRPr>
        </a:p>
      </dgm:t>
    </dgm:pt>
    <dgm:pt modelId="{C65C5055-BBF1-459A-A67A-F9A452184509}" type="parTrans" cxnId="{932FF356-F58C-4F03-A025-EB7E1ABE451F}">
      <dgm:prSet/>
      <dgm:spPr/>
      <dgm:t>
        <a:bodyPr/>
        <a:lstStyle/>
        <a:p>
          <a:endParaRPr lang="fr-FR"/>
        </a:p>
      </dgm:t>
    </dgm:pt>
    <dgm:pt modelId="{7C43DA5A-CF25-41AA-BD92-DE2950D088BE}" type="sibTrans" cxnId="{932FF356-F58C-4F03-A025-EB7E1ABE451F}">
      <dgm:prSet/>
      <dgm:spPr/>
      <dgm:t>
        <a:bodyPr/>
        <a:lstStyle/>
        <a:p>
          <a:endParaRPr lang="fr-FR"/>
        </a:p>
      </dgm:t>
    </dgm:pt>
    <dgm:pt modelId="{A0C726CA-9774-490E-97C9-CFFA2C656A9A}">
      <dgm:prSet/>
      <dgm:spPr/>
      <dgm:t>
        <a:bodyPr/>
        <a:lstStyle/>
        <a:p>
          <a:r>
            <a:rPr lang="fr-FR" dirty="0" smtClean="0">
              <a:solidFill>
                <a:srgbClr val="002060"/>
              </a:solidFill>
            </a:rPr>
            <a:t>3.2</a:t>
          </a:r>
        </a:p>
        <a:p>
          <a:r>
            <a:rPr lang="fr-FR" dirty="0" smtClean="0">
              <a:solidFill>
                <a:srgbClr val="002060"/>
              </a:solidFill>
            </a:rPr>
            <a:t>Réaménagement</a:t>
          </a:r>
          <a:endParaRPr lang="fr-FR" dirty="0">
            <a:solidFill>
              <a:srgbClr val="002060"/>
            </a:solidFill>
          </a:endParaRPr>
        </a:p>
      </dgm:t>
    </dgm:pt>
    <dgm:pt modelId="{A2EA1EFB-CD6B-4032-B432-188C1520D101}" type="parTrans" cxnId="{DFAC92A4-CBB4-4EF1-B179-1E5A4E02FFFC}">
      <dgm:prSet/>
      <dgm:spPr/>
      <dgm:t>
        <a:bodyPr/>
        <a:lstStyle/>
        <a:p>
          <a:endParaRPr lang="fr-FR"/>
        </a:p>
      </dgm:t>
    </dgm:pt>
    <dgm:pt modelId="{1A31C051-7023-4024-9D29-644C5902EC15}" type="sibTrans" cxnId="{DFAC92A4-CBB4-4EF1-B179-1E5A4E02FFFC}">
      <dgm:prSet/>
      <dgm:spPr/>
      <dgm:t>
        <a:bodyPr/>
        <a:lstStyle/>
        <a:p>
          <a:endParaRPr lang="fr-FR"/>
        </a:p>
      </dgm:t>
    </dgm:pt>
    <dgm:pt modelId="{6425850F-F9F8-45F2-A838-BB4F7FF3720C}">
      <dgm:prSet/>
      <dgm:spPr/>
      <dgm:t>
        <a:bodyPr/>
        <a:lstStyle/>
        <a:p>
          <a:r>
            <a:rPr lang="fr-FR" dirty="0" smtClean="0">
              <a:solidFill>
                <a:srgbClr val="002060"/>
              </a:solidFill>
            </a:rPr>
            <a:t>4.1</a:t>
          </a:r>
        </a:p>
        <a:p>
          <a:r>
            <a:rPr lang="fr-FR" dirty="0" smtClean="0">
              <a:solidFill>
                <a:srgbClr val="002060"/>
              </a:solidFill>
            </a:rPr>
            <a:t>Décollage papier</a:t>
          </a:r>
          <a:endParaRPr lang="fr-FR" dirty="0">
            <a:solidFill>
              <a:srgbClr val="002060"/>
            </a:solidFill>
          </a:endParaRPr>
        </a:p>
      </dgm:t>
    </dgm:pt>
    <dgm:pt modelId="{0ADAA5D8-D4DF-4D10-8B90-29CC4C6B5FCF}" type="parTrans" cxnId="{00ABF3F6-226A-454A-B255-102E5E47C9B0}">
      <dgm:prSet/>
      <dgm:spPr/>
      <dgm:t>
        <a:bodyPr/>
        <a:lstStyle/>
        <a:p>
          <a:endParaRPr lang="fr-FR"/>
        </a:p>
      </dgm:t>
    </dgm:pt>
    <dgm:pt modelId="{172FE163-0222-460D-80E7-9665857778BC}" type="sibTrans" cxnId="{00ABF3F6-226A-454A-B255-102E5E47C9B0}">
      <dgm:prSet/>
      <dgm:spPr/>
      <dgm:t>
        <a:bodyPr/>
        <a:lstStyle/>
        <a:p>
          <a:endParaRPr lang="fr-FR"/>
        </a:p>
      </dgm:t>
    </dgm:pt>
    <dgm:pt modelId="{29EDA56F-4025-40D3-91CF-203712ED63AB}">
      <dgm:prSet/>
      <dgm:spPr/>
      <dgm:t>
        <a:bodyPr/>
        <a:lstStyle/>
        <a:p>
          <a:r>
            <a:rPr lang="fr-FR" b="0" dirty="0" smtClean="0">
              <a:solidFill>
                <a:srgbClr val="002060"/>
              </a:solidFill>
            </a:rPr>
            <a:t>4.2</a:t>
          </a:r>
        </a:p>
        <a:p>
          <a:r>
            <a:rPr lang="fr-FR" b="0" dirty="0" smtClean="0">
              <a:solidFill>
                <a:srgbClr val="002060"/>
              </a:solidFill>
            </a:rPr>
            <a:t>Enlèvement de la moquette</a:t>
          </a:r>
          <a:endParaRPr lang="fr-FR" b="0" dirty="0">
            <a:solidFill>
              <a:srgbClr val="002060"/>
            </a:solidFill>
          </a:endParaRPr>
        </a:p>
      </dgm:t>
    </dgm:pt>
    <dgm:pt modelId="{D386F5A4-855F-4350-88C2-18E2B4F31568}" type="parTrans" cxnId="{8DE4D6F9-08AE-4751-AA9A-4F5BB4EBABD7}">
      <dgm:prSet/>
      <dgm:spPr/>
      <dgm:t>
        <a:bodyPr/>
        <a:lstStyle/>
        <a:p>
          <a:endParaRPr lang="fr-FR"/>
        </a:p>
      </dgm:t>
    </dgm:pt>
    <dgm:pt modelId="{9147DF86-D1FA-43AE-BA86-A4F861F0EA15}" type="sibTrans" cxnId="{8DE4D6F9-08AE-4751-AA9A-4F5BB4EBABD7}">
      <dgm:prSet/>
      <dgm:spPr/>
      <dgm:t>
        <a:bodyPr/>
        <a:lstStyle/>
        <a:p>
          <a:endParaRPr lang="fr-FR"/>
        </a:p>
      </dgm:t>
    </dgm:pt>
    <dgm:pt modelId="{7EF5AEF3-0076-4033-82EB-40D327392C95}">
      <dgm:prSet/>
      <dgm:spPr/>
      <dgm:t>
        <a:bodyPr/>
        <a:lstStyle/>
        <a:p>
          <a:r>
            <a:rPr lang="fr-FR" dirty="0" smtClean="0">
              <a:solidFill>
                <a:srgbClr val="002060"/>
              </a:solidFill>
            </a:rPr>
            <a:t>4.3</a:t>
          </a:r>
        </a:p>
        <a:p>
          <a:r>
            <a:rPr lang="fr-FR" dirty="0" smtClean="0">
              <a:solidFill>
                <a:srgbClr val="002060"/>
              </a:solidFill>
            </a:rPr>
            <a:t>Préparation murs et plafonds</a:t>
          </a:r>
          <a:endParaRPr lang="fr-FR" dirty="0">
            <a:solidFill>
              <a:srgbClr val="002060"/>
            </a:solidFill>
          </a:endParaRPr>
        </a:p>
      </dgm:t>
    </dgm:pt>
    <dgm:pt modelId="{C038CD5D-0FC6-40B0-88EC-B16C00E04B13}" type="parTrans" cxnId="{B5DDBA4B-CCE6-49E2-AD26-E2EC000B628A}">
      <dgm:prSet/>
      <dgm:spPr/>
      <dgm:t>
        <a:bodyPr/>
        <a:lstStyle/>
        <a:p>
          <a:endParaRPr lang="fr-FR"/>
        </a:p>
      </dgm:t>
    </dgm:pt>
    <dgm:pt modelId="{9B39049C-54BE-4259-88E7-1BFED52E3CD6}" type="sibTrans" cxnId="{B5DDBA4B-CCE6-49E2-AD26-E2EC000B628A}">
      <dgm:prSet/>
      <dgm:spPr/>
      <dgm:t>
        <a:bodyPr/>
        <a:lstStyle/>
        <a:p>
          <a:endParaRPr lang="fr-FR"/>
        </a:p>
      </dgm:t>
    </dgm:pt>
    <dgm:pt modelId="{6F4F2360-18D0-4816-83A0-F4F5A209480F}">
      <dgm:prSet/>
      <dgm:spPr/>
      <dgm:t>
        <a:bodyPr/>
        <a:lstStyle/>
        <a:p>
          <a:r>
            <a:rPr lang="fr-FR" dirty="0" smtClean="0">
              <a:solidFill>
                <a:srgbClr val="002060"/>
              </a:solidFill>
            </a:rPr>
            <a:t>5.1</a:t>
          </a:r>
        </a:p>
        <a:p>
          <a:r>
            <a:rPr lang="fr-FR" dirty="0" smtClean="0">
              <a:solidFill>
                <a:srgbClr val="002060"/>
              </a:solidFill>
            </a:rPr>
            <a:t>Peinture</a:t>
          </a:r>
          <a:endParaRPr lang="fr-FR" dirty="0">
            <a:solidFill>
              <a:srgbClr val="002060"/>
            </a:solidFill>
          </a:endParaRPr>
        </a:p>
      </dgm:t>
    </dgm:pt>
    <dgm:pt modelId="{19189CC3-A510-489B-9F1D-A2B3FB945D53}" type="parTrans" cxnId="{3E6F2A7C-FCBF-45BA-B575-AA4C17A9E0FC}">
      <dgm:prSet/>
      <dgm:spPr/>
      <dgm:t>
        <a:bodyPr/>
        <a:lstStyle/>
        <a:p>
          <a:endParaRPr lang="fr-FR"/>
        </a:p>
      </dgm:t>
    </dgm:pt>
    <dgm:pt modelId="{3C21A1FB-A099-4E3F-8BAA-B9AB18940BD1}" type="sibTrans" cxnId="{3E6F2A7C-FCBF-45BA-B575-AA4C17A9E0FC}">
      <dgm:prSet/>
      <dgm:spPr/>
      <dgm:t>
        <a:bodyPr/>
        <a:lstStyle/>
        <a:p>
          <a:endParaRPr lang="fr-FR"/>
        </a:p>
      </dgm:t>
    </dgm:pt>
    <dgm:pt modelId="{E71CB266-15B4-4579-B0A9-7A8DE3C67A66}">
      <dgm:prSet/>
      <dgm:spPr/>
      <dgm:t>
        <a:bodyPr/>
        <a:lstStyle/>
        <a:p>
          <a:r>
            <a:rPr lang="fr-FR" dirty="0" smtClean="0">
              <a:solidFill>
                <a:srgbClr val="002060"/>
              </a:solidFill>
            </a:rPr>
            <a:t>5.2</a:t>
          </a:r>
        </a:p>
        <a:p>
          <a:r>
            <a:rPr lang="fr-FR" dirty="0" smtClean="0">
              <a:solidFill>
                <a:srgbClr val="002060"/>
              </a:solidFill>
            </a:rPr>
            <a:t>Pose du papier</a:t>
          </a:r>
          <a:endParaRPr lang="fr-FR" dirty="0">
            <a:solidFill>
              <a:srgbClr val="002060"/>
            </a:solidFill>
          </a:endParaRPr>
        </a:p>
      </dgm:t>
    </dgm:pt>
    <dgm:pt modelId="{24A39745-9B19-4609-AA53-B06B2A1DDF76}" type="parTrans" cxnId="{4FF4A06E-BA23-492E-A3F3-2D1EEFF1FD7C}">
      <dgm:prSet/>
      <dgm:spPr/>
      <dgm:t>
        <a:bodyPr/>
        <a:lstStyle/>
        <a:p>
          <a:endParaRPr lang="fr-FR"/>
        </a:p>
      </dgm:t>
    </dgm:pt>
    <dgm:pt modelId="{62A12D75-0BB9-4B59-868F-1C91F13A2A26}" type="sibTrans" cxnId="{4FF4A06E-BA23-492E-A3F3-2D1EEFF1FD7C}">
      <dgm:prSet/>
      <dgm:spPr/>
      <dgm:t>
        <a:bodyPr/>
        <a:lstStyle/>
        <a:p>
          <a:endParaRPr lang="fr-FR"/>
        </a:p>
      </dgm:t>
    </dgm:pt>
    <dgm:pt modelId="{7D1772DF-7CA9-4DD7-A4BE-B1A584B797E8}">
      <dgm:prSet/>
      <dgm:spPr/>
      <dgm:t>
        <a:bodyPr/>
        <a:lstStyle/>
        <a:p>
          <a:r>
            <a:rPr lang="fr-FR" dirty="0" smtClean="0">
              <a:solidFill>
                <a:srgbClr val="002060"/>
              </a:solidFill>
            </a:rPr>
            <a:t>5.3</a:t>
          </a:r>
        </a:p>
        <a:p>
          <a:r>
            <a:rPr lang="fr-FR" dirty="0" smtClean="0">
              <a:solidFill>
                <a:srgbClr val="002060"/>
              </a:solidFill>
            </a:rPr>
            <a:t>Pose de la moquette</a:t>
          </a:r>
          <a:endParaRPr lang="fr-FR" dirty="0">
            <a:solidFill>
              <a:srgbClr val="002060"/>
            </a:solidFill>
          </a:endParaRPr>
        </a:p>
      </dgm:t>
    </dgm:pt>
    <dgm:pt modelId="{2E17FFC3-452E-43DD-886F-1A5657DB6470}" type="parTrans" cxnId="{52F9C719-0618-4F1C-934E-547693F9B005}">
      <dgm:prSet/>
      <dgm:spPr/>
      <dgm:t>
        <a:bodyPr/>
        <a:lstStyle/>
        <a:p>
          <a:endParaRPr lang="fr-FR"/>
        </a:p>
      </dgm:t>
    </dgm:pt>
    <dgm:pt modelId="{3C7E8CDE-580B-4B37-8977-3B4CEEAADCFA}" type="sibTrans" cxnId="{52F9C719-0618-4F1C-934E-547693F9B005}">
      <dgm:prSet/>
      <dgm:spPr/>
      <dgm:t>
        <a:bodyPr/>
        <a:lstStyle/>
        <a:p>
          <a:endParaRPr lang="fr-FR"/>
        </a:p>
      </dgm:t>
    </dgm:pt>
    <dgm:pt modelId="{F251E107-BDFB-45B6-AD41-512816164DC3}">
      <dgm:prSet/>
      <dgm:spPr/>
      <dgm:t>
        <a:bodyPr/>
        <a:lstStyle/>
        <a:p>
          <a:r>
            <a:rPr lang="fr-FR" dirty="0" smtClean="0">
              <a:solidFill>
                <a:srgbClr val="002060"/>
              </a:solidFill>
            </a:rPr>
            <a:t>1.3</a:t>
          </a:r>
        </a:p>
        <a:p>
          <a:r>
            <a:rPr lang="fr-FR" dirty="0" smtClean="0">
              <a:solidFill>
                <a:srgbClr val="002060"/>
              </a:solidFill>
            </a:rPr>
            <a:t>Choix moquette</a:t>
          </a:r>
          <a:endParaRPr lang="fr-FR" dirty="0">
            <a:solidFill>
              <a:srgbClr val="002060"/>
            </a:solidFill>
          </a:endParaRPr>
        </a:p>
      </dgm:t>
    </dgm:pt>
    <dgm:pt modelId="{36723585-96E9-4A49-B1F9-A73C7DEA6C11}" type="parTrans" cxnId="{21AA342E-F428-4D16-936B-4C7CF574ED48}">
      <dgm:prSet/>
      <dgm:spPr/>
      <dgm:t>
        <a:bodyPr/>
        <a:lstStyle/>
        <a:p>
          <a:endParaRPr lang="fr-FR"/>
        </a:p>
      </dgm:t>
    </dgm:pt>
    <dgm:pt modelId="{D3E54621-C076-4ED6-A1F7-49950ED2B22F}" type="sibTrans" cxnId="{21AA342E-F428-4D16-936B-4C7CF574ED48}">
      <dgm:prSet/>
      <dgm:spPr/>
      <dgm:t>
        <a:bodyPr/>
        <a:lstStyle/>
        <a:p>
          <a:endParaRPr lang="fr-FR"/>
        </a:p>
      </dgm:t>
    </dgm:pt>
    <dgm:pt modelId="{7528179A-1960-4C4F-8364-632B244C51E7}">
      <dgm:prSet/>
      <dgm:spPr/>
      <dgm:t>
        <a:bodyPr/>
        <a:lstStyle/>
        <a:p>
          <a:r>
            <a:rPr lang="fr-FR" dirty="0" smtClean="0">
              <a:solidFill>
                <a:srgbClr val="002060"/>
              </a:solidFill>
            </a:rPr>
            <a:t>2.4</a:t>
          </a:r>
        </a:p>
        <a:p>
          <a:r>
            <a:rPr lang="fr-FR" dirty="0" smtClean="0">
              <a:solidFill>
                <a:srgbClr val="002060"/>
              </a:solidFill>
            </a:rPr>
            <a:t>Achat outils</a:t>
          </a:r>
          <a:endParaRPr lang="fr-FR" dirty="0">
            <a:solidFill>
              <a:srgbClr val="002060"/>
            </a:solidFill>
          </a:endParaRPr>
        </a:p>
      </dgm:t>
    </dgm:pt>
    <dgm:pt modelId="{6CC5031D-C058-44EC-B67A-376C4B96A1AE}" type="parTrans" cxnId="{772DE028-6F45-4EC7-91AA-D45E2F277932}">
      <dgm:prSet/>
      <dgm:spPr/>
      <dgm:t>
        <a:bodyPr/>
        <a:lstStyle/>
        <a:p>
          <a:endParaRPr lang="fr-FR"/>
        </a:p>
      </dgm:t>
    </dgm:pt>
    <dgm:pt modelId="{9F8E6472-622D-4653-BFB8-52ECFF17710F}" type="sibTrans" cxnId="{772DE028-6F45-4EC7-91AA-D45E2F277932}">
      <dgm:prSet/>
      <dgm:spPr/>
      <dgm:t>
        <a:bodyPr/>
        <a:lstStyle/>
        <a:p>
          <a:endParaRPr lang="fr-FR"/>
        </a:p>
      </dgm:t>
    </dgm:pt>
    <dgm:pt modelId="{86A01344-23FF-450B-83AE-22670D8F90FD}" type="pres">
      <dgm:prSet presAssocID="{39CB64C0-EA35-42A3-BC4F-8CB1EF768B76}" presName="hierChild1" presStyleCnt="0">
        <dgm:presLayoutVars>
          <dgm:orgChart val="1"/>
          <dgm:chPref val="1"/>
          <dgm:dir/>
          <dgm:animOne val="branch"/>
          <dgm:animLvl val="lvl"/>
          <dgm:resizeHandles/>
        </dgm:presLayoutVars>
      </dgm:prSet>
      <dgm:spPr/>
      <dgm:t>
        <a:bodyPr/>
        <a:lstStyle/>
        <a:p>
          <a:endParaRPr lang="fr-FR"/>
        </a:p>
      </dgm:t>
    </dgm:pt>
    <dgm:pt modelId="{6C132CA6-CF3D-46B9-BE99-E06E362D154E}" type="pres">
      <dgm:prSet presAssocID="{034379AB-1877-49E2-AB6B-C1F98DC94842}" presName="hierRoot1" presStyleCnt="0">
        <dgm:presLayoutVars>
          <dgm:hierBranch val="init"/>
        </dgm:presLayoutVars>
      </dgm:prSet>
      <dgm:spPr/>
      <dgm:t>
        <a:bodyPr/>
        <a:lstStyle/>
        <a:p>
          <a:endParaRPr lang="fr-FR"/>
        </a:p>
      </dgm:t>
    </dgm:pt>
    <dgm:pt modelId="{EF10687C-E537-47F7-B32B-77E15076826A}" type="pres">
      <dgm:prSet presAssocID="{034379AB-1877-49E2-AB6B-C1F98DC94842}" presName="rootComposite1" presStyleCnt="0"/>
      <dgm:spPr/>
      <dgm:t>
        <a:bodyPr/>
        <a:lstStyle/>
        <a:p>
          <a:endParaRPr lang="fr-FR"/>
        </a:p>
      </dgm:t>
    </dgm:pt>
    <dgm:pt modelId="{CDAF808F-57C4-4FFB-B422-B80C1E07EACC}" type="pres">
      <dgm:prSet presAssocID="{034379AB-1877-49E2-AB6B-C1F98DC94842}" presName="rootText1" presStyleLbl="node0" presStyleIdx="0" presStyleCnt="1" custScaleX="116301">
        <dgm:presLayoutVars>
          <dgm:chPref val="3"/>
        </dgm:presLayoutVars>
      </dgm:prSet>
      <dgm:spPr/>
      <dgm:t>
        <a:bodyPr/>
        <a:lstStyle/>
        <a:p>
          <a:endParaRPr lang="fr-FR"/>
        </a:p>
      </dgm:t>
    </dgm:pt>
    <dgm:pt modelId="{B2A101CB-D475-42B2-A4FC-8483B5EC6EB3}" type="pres">
      <dgm:prSet presAssocID="{034379AB-1877-49E2-AB6B-C1F98DC94842}" presName="rootConnector1" presStyleLbl="node1" presStyleIdx="0" presStyleCnt="0"/>
      <dgm:spPr/>
      <dgm:t>
        <a:bodyPr/>
        <a:lstStyle/>
        <a:p>
          <a:endParaRPr lang="fr-FR"/>
        </a:p>
      </dgm:t>
    </dgm:pt>
    <dgm:pt modelId="{E45EF804-40BE-4779-88FD-DBFC9A67E850}" type="pres">
      <dgm:prSet presAssocID="{034379AB-1877-49E2-AB6B-C1F98DC94842}" presName="hierChild2" presStyleCnt="0"/>
      <dgm:spPr/>
      <dgm:t>
        <a:bodyPr/>
        <a:lstStyle/>
        <a:p>
          <a:endParaRPr lang="fr-FR"/>
        </a:p>
      </dgm:t>
    </dgm:pt>
    <dgm:pt modelId="{9DAE3EA7-9B0F-4BE9-9452-443A5D246DD6}" type="pres">
      <dgm:prSet presAssocID="{BBE90DD7-779F-4A5C-84D5-22BD5D35A31B}" presName="Name37" presStyleLbl="parChTrans1D2" presStyleIdx="0" presStyleCnt="5"/>
      <dgm:spPr/>
      <dgm:t>
        <a:bodyPr/>
        <a:lstStyle/>
        <a:p>
          <a:endParaRPr lang="fr-FR"/>
        </a:p>
      </dgm:t>
    </dgm:pt>
    <dgm:pt modelId="{FDBABFD8-05AF-49E8-942F-EC53DF55E021}" type="pres">
      <dgm:prSet presAssocID="{DDB70C53-8E7F-490D-9DC3-6DFB35CE14EC}" presName="hierRoot2" presStyleCnt="0">
        <dgm:presLayoutVars>
          <dgm:hierBranch val="init"/>
        </dgm:presLayoutVars>
      </dgm:prSet>
      <dgm:spPr/>
      <dgm:t>
        <a:bodyPr/>
        <a:lstStyle/>
        <a:p>
          <a:endParaRPr lang="fr-FR"/>
        </a:p>
      </dgm:t>
    </dgm:pt>
    <dgm:pt modelId="{4A9B1EBA-91A6-4D91-A708-2F69D2E5CD3A}" type="pres">
      <dgm:prSet presAssocID="{DDB70C53-8E7F-490D-9DC3-6DFB35CE14EC}" presName="rootComposite" presStyleCnt="0"/>
      <dgm:spPr/>
      <dgm:t>
        <a:bodyPr/>
        <a:lstStyle/>
        <a:p>
          <a:endParaRPr lang="fr-FR"/>
        </a:p>
      </dgm:t>
    </dgm:pt>
    <dgm:pt modelId="{7E29D050-4102-4627-9DB0-602229C68A75}" type="pres">
      <dgm:prSet presAssocID="{DDB70C53-8E7F-490D-9DC3-6DFB35CE14EC}" presName="rootText" presStyleLbl="node2" presStyleIdx="0" presStyleCnt="5">
        <dgm:presLayoutVars>
          <dgm:chPref val="3"/>
        </dgm:presLayoutVars>
      </dgm:prSet>
      <dgm:spPr/>
      <dgm:t>
        <a:bodyPr/>
        <a:lstStyle/>
        <a:p>
          <a:endParaRPr lang="fr-FR"/>
        </a:p>
      </dgm:t>
    </dgm:pt>
    <dgm:pt modelId="{2EC8C2CF-D3E3-464B-A227-C39A848508FE}" type="pres">
      <dgm:prSet presAssocID="{DDB70C53-8E7F-490D-9DC3-6DFB35CE14EC}" presName="rootConnector" presStyleLbl="node2" presStyleIdx="0" presStyleCnt="5"/>
      <dgm:spPr/>
      <dgm:t>
        <a:bodyPr/>
        <a:lstStyle/>
        <a:p>
          <a:endParaRPr lang="fr-FR"/>
        </a:p>
      </dgm:t>
    </dgm:pt>
    <dgm:pt modelId="{CCF80FC1-23D3-450C-8F82-22B14F2A349A}" type="pres">
      <dgm:prSet presAssocID="{DDB70C53-8E7F-490D-9DC3-6DFB35CE14EC}" presName="hierChild4" presStyleCnt="0"/>
      <dgm:spPr/>
      <dgm:t>
        <a:bodyPr/>
        <a:lstStyle/>
        <a:p>
          <a:endParaRPr lang="fr-FR"/>
        </a:p>
      </dgm:t>
    </dgm:pt>
    <dgm:pt modelId="{0D216832-44CA-4600-9118-3A293B3F70FE}" type="pres">
      <dgm:prSet presAssocID="{2C54474E-C072-417A-8EEB-ED899CBA7B81}" presName="Name37" presStyleLbl="parChTrans1D3" presStyleIdx="0" presStyleCnt="15"/>
      <dgm:spPr/>
      <dgm:t>
        <a:bodyPr/>
        <a:lstStyle/>
        <a:p>
          <a:endParaRPr lang="fr-FR"/>
        </a:p>
      </dgm:t>
    </dgm:pt>
    <dgm:pt modelId="{2C7F0F0E-F452-4FF5-9D0A-635AAC479992}" type="pres">
      <dgm:prSet presAssocID="{581981BC-D463-49F0-9333-D98FC2AC311C}" presName="hierRoot2" presStyleCnt="0">
        <dgm:presLayoutVars>
          <dgm:hierBranch val="init"/>
        </dgm:presLayoutVars>
      </dgm:prSet>
      <dgm:spPr/>
      <dgm:t>
        <a:bodyPr/>
        <a:lstStyle/>
        <a:p>
          <a:endParaRPr lang="fr-FR"/>
        </a:p>
      </dgm:t>
    </dgm:pt>
    <dgm:pt modelId="{5F753F6F-BAE4-4ADF-83FF-16735941FF5D}" type="pres">
      <dgm:prSet presAssocID="{581981BC-D463-49F0-9333-D98FC2AC311C}" presName="rootComposite" presStyleCnt="0"/>
      <dgm:spPr/>
      <dgm:t>
        <a:bodyPr/>
        <a:lstStyle/>
        <a:p>
          <a:endParaRPr lang="fr-FR"/>
        </a:p>
      </dgm:t>
    </dgm:pt>
    <dgm:pt modelId="{CE2BF1C6-E6BE-4A3B-957E-284D883E2605}" type="pres">
      <dgm:prSet presAssocID="{581981BC-D463-49F0-9333-D98FC2AC311C}" presName="rootText" presStyleLbl="node3" presStyleIdx="0" presStyleCnt="15">
        <dgm:presLayoutVars>
          <dgm:chPref val="3"/>
        </dgm:presLayoutVars>
      </dgm:prSet>
      <dgm:spPr/>
      <dgm:t>
        <a:bodyPr/>
        <a:lstStyle/>
        <a:p>
          <a:endParaRPr lang="fr-FR"/>
        </a:p>
      </dgm:t>
    </dgm:pt>
    <dgm:pt modelId="{7B249A9E-E42E-4AB7-9E56-9D052178102A}" type="pres">
      <dgm:prSet presAssocID="{581981BC-D463-49F0-9333-D98FC2AC311C}" presName="rootConnector" presStyleLbl="node3" presStyleIdx="0" presStyleCnt="15"/>
      <dgm:spPr/>
      <dgm:t>
        <a:bodyPr/>
        <a:lstStyle/>
        <a:p>
          <a:endParaRPr lang="fr-FR"/>
        </a:p>
      </dgm:t>
    </dgm:pt>
    <dgm:pt modelId="{EE1694E5-D728-48BF-9E98-99BF54119B36}" type="pres">
      <dgm:prSet presAssocID="{581981BC-D463-49F0-9333-D98FC2AC311C}" presName="hierChild4" presStyleCnt="0"/>
      <dgm:spPr/>
      <dgm:t>
        <a:bodyPr/>
        <a:lstStyle/>
        <a:p>
          <a:endParaRPr lang="fr-FR"/>
        </a:p>
      </dgm:t>
    </dgm:pt>
    <dgm:pt modelId="{69F656C8-2FAA-410A-A420-447A13C84E08}" type="pres">
      <dgm:prSet presAssocID="{581981BC-D463-49F0-9333-D98FC2AC311C}" presName="hierChild5" presStyleCnt="0"/>
      <dgm:spPr/>
      <dgm:t>
        <a:bodyPr/>
        <a:lstStyle/>
        <a:p>
          <a:endParaRPr lang="fr-FR"/>
        </a:p>
      </dgm:t>
    </dgm:pt>
    <dgm:pt modelId="{0DBE8A1B-B436-4BC4-9FF5-F5C594425491}" type="pres">
      <dgm:prSet presAssocID="{DF85C8C7-6AE0-40DF-9718-DC9A09FBFC0D}" presName="Name37" presStyleLbl="parChTrans1D3" presStyleIdx="1" presStyleCnt="15"/>
      <dgm:spPr/>
      <dgm:t>
        <a:bodyPr/>
        <a:lstStyle/>
        <a:p>
          <a:endParaRPr lang="fr-FR"/>
        </a:p>
      </dgm:t>
    </dgm:pt>
    <dgm:pt modelId="{2070ECF0-3051-4AA9-B921-A13B0CA888E3}" type="pres">
      <dgm:prSet presAssocID="{97C7D9C4-9BD1-441B-A242-ECA42B9CF63C}" presName="hierRoot2" presStyleCnt="0">
        <dgm:presLayoutVars>
          <dgm:hierBranch val="init"/>
        </dgm:presLayoutVars>
      </dgm:prSet>
      <dgm:spPr/>
      <dgm:t>
        <a:bodyPr/>
        <a:lstStyle/>
        <a:p>
          <a:endParaRPr lang="fr-FR"/>
        </a:p>
      </dgm:t>
    </dgm:pt>
    <dgm:pt modelId="{26ADD489-67F4-4E99-B479-412B0F2FDBD4}" type="pres">
      <dgm:prSet presAssocID="{97C7D9C4-9BD1-441B-A242-ECA42B9CF63C}" presName="rootComposite" presStyleCnt="0"/>
      <dgm:spPr/>
      <dgm:t>
        <a:bodyPr/>
        <a:lstStyle/>
        <a:p>
          <a:endParaRPr lang="fr-FR"/>
        </a:p>
      </dgm:t>
    </dgm:pt>
    <dgm:pt modelId="{C1FB1D5D-2C75-4D08-B0FF-DDE851E8DBD1}" type="pres">
      <dgm:prSet presAssocID="{97C7D9C4-9BD1-441B-A242-ECA42B9CF63C}" presName="rootText" presStyleLbl="node3" presStyleIdx="1" presStyleCnt="15">
        <dgm:presLayoutVars>
          <dgm:chPref val="3"/>
        </dgm:presLayoutVars>
      </dgm:prSet>
      <dgm:spPr/>
      <dgm:t>
        <a:bodyPr/>
        <a:lstStyle/>
        <a:p>
          <a:endParaRPr lang="fr-FR"/>
        </a:p>
      </dgm:t>
    </dgm:pt>
    <dgm:pt modelId="{288B43C0-84C1-4660-AF69-85E714130B82}" type="pres">
      <dgm:prSet presAssocID="{97C7D9C4-9BD1-441B-A242-ECA42B9CF63C}" presName="rootConnector" presStyleLbl="node3" presStyleIdx="1" presStyleCnt="15"/>
      <dgm:spPr/>
      <dgm:t>
        <a:bodyPr/>
        <a:lstStyle/>
        <a:p>
          <a:endParaRPr lang="fr-FR"/>
        </a:p>
      </dgm:t>
    </dgm:pt>
    <dgm:pt modelId="{15E9E7ED-8F1D-4966-B457-1FD700AE9CF4}" type="pres">
      <dgm:prSet presAssocID="{97C7D9C4-9BD1-441B-A242-ECA42B9CF63C}" presName="hierChild4" presStyleCnt="0"/>
      <dgm:spPr/>
      <dgm:t>
        <a:bodyPr/>
        <a:lstStyle/>
        <a:p>
          <a:endParaRPr lang="fr-FR"/>
        </a:p>
      </dgm:t>
    </dgm:pt>
    <dgm:pt modelId="{FC46E445-E984-48EE-8C48-808F220E1283}" type="pres">
      <dgm:prSet presAssocID="{97C7D9C4-9BD1-441B-A242-ECA42B9CF63C}" presName="hierChild5" presStyleCnt="0"/>
      <dgm:spPr/>
      <dgm:t>
        <a:bodyPr/>
        <a:lstStyle/>
        <a:p>
          <a:endParaRPr lang="fr-FR"/>
        </a:p>
      </dgm:t>
    </dgm:pt>
    <dgm:pt modelId="{2DC6A2B4-C970-4689-8081-FD9A8CA21D02}" type="pres">
      <dgm:prSet presAssocID="{36723585-96E9-4A49-B1F9-A73C7DEA6C11}" presName="Name37" presStyleLbl="parChTrans1D3" presStyleIdx="2" presStyleCnt="15"/>
      <dgm:spPr/>
      <dgm:t>
        <a:bodyPr/>
        <a:lstStyle/>
        <a:p>
          <a:endParaRPr lang="fr-FR"/>
        </a:p>
      </dgm:t>
    </dgm:pt>
    <dgm:pt modelId="{E92E93D3-3309-4B01-859B-601F9B791792}" type="pres">
      <dgm:prSet presAssocID="{F251E107-BDFB-45B6-AD41-512816164DC3}" presName="hierRoot2" presStyleCnt="0">
        <dgm:presLayoutVars>
          <dgm:hierBranch val="init"/>
        </dgm:presLayoutVars>
      </dgm:prSet>
      <dgm:spPr/>
      <dgm:t>
        <a:bodyPr/>
        <a:lstStyle/>
        <a:p>
          <a:endParaRPr lang="fr-FR"/>
        </a:p>
      </dgm:t>
    </dgm:pt>
    <dgm:pt modelId="{5A683DB5-255D-4CAA-A6A8-F22B2624A4BC}" type="pres">
      <dgm:prSet presAssocID="{F251E107-BDFB-45B6-AD41-512816164DC3}" presName="rootComposite" presStyleCnt="0"/>
      <dgm:spPr/>
      <dgm:t>
        <a:bodyPr/>
        <a:lstStyle/>
        <a:p>
          <a:endParaRPr lang="fr-FR"/>
        </a:p>
      </dgm:t>
    </dgm:pt>
    <dgm:pt modelId="{500749DF-C13A-4158-AA62-7ABA74854891}" type="pres">
      <dgm:prSet presAssocID="{F251E107-BDFB-45B6-AD41-512816164DC3}" presName="rootText" presStyleLbl="node3" presStyleIdx="2" presStyleCnt="15">
        <dgm:presLayoutVars>
          <dgm:chPref val="3"/>
        </dgm:presLayoutVars>
      </dgm:prSet>
      <dgm:spPr/>
      <dgm:t>
        <a:bodyPr/>
        <a:lstStyle/>
        <a:p>
          <a:endParaRPr lang="fr-FR"/>
        </a:p>
      </dgm:t>
    </dgm:pt>
    <dgm:pt modelId="{153559B2-BF5D-42E4-A7AB-44883ABD2BC2}" type="pres">
      <dgm:prSet presAssocID="{F251E107-BDFB-45B6-AD41-512816164DC3}" presName="rootConnector" presStyleLbl="node3" presStyleIdx="2" presStyleCnt="15"/>
      <dgm:spPr/>
      <dgm:t>
        <a:bodyPr/>
        <a:lstStyle/>
        <a:p>
          <a:endParaRPr lang="fr-FR"/>
        </a:p>
      </dgm:t>
    </dgm:pt>
    <dgm:pt modelId="{348055F5-A345-45C9-B95B-8ADD461A9EFC}" type="pres">
      <dgm:prSet presAssocID="{F251E107-BDFB-45B6-AD41-512816164DC3}" presName="hierChild4" presStyleCnt="0"/>
      <dgm:spPr/>
      <dgm:t>
        <a:bodyPr/>
        <a:lstStyle/>
        <a:p>
          <a:endParaRPr lang="fr-FR"/>
        </a:p>
      </dgm:t>
    </dgm:pt>
    <dgm:pt modelId="{E6610A4F-033E-4DA2-81E5-7F42270EDF05}" type="pres">
      <dgm:prSet presAssocID="{F251E107-BDFB-45B6-AD41-512816164DC3}" presName="hierChild5" presStyleCnt="0"/>
      <dgm:spPr/>
      <dgm:t>
        <a:bodyPr/>
        <a:lstStyle/>
        <a:p>
          <a:endParaRPr lang="fr-FR"/>
        </a:p>
      </dgm:t>
    </dgm:pt>
    <dgm:pt modelId="{36FAF5E3-5227-493D-8AFB-510A67BD4DD8}" type="pres">
      <dgm:prSet presAssocID="{DDB70C53-8E7F-490D-9DC3-6DFB35CE14EC}" presName="hierChild5" presStyleCnt="0"/>
      <dgm:spPr/>
      <dgm:t>
        <a:bodyPr/>
        <a:lstStyle/>
        <a:p>
          <a:endParaRPr lang="fr-FR"/>
        </a:p>
      </dgm:t>
    </dgm:pt>
    <dgm:pt modelId="{07CFB93C-03FD-4A38-B7E4-E64C52EF81D7}" type="pres">
      <dgm:prSet presAssocID="{944146B4-D8BF-4617-897E-FE7181C3540F}" presName="Name37" presStyleLbl="parChTrans1D2" presStyleIdx="1" presStyleCnt="5"/>
      <dgm:spPr/>
      <dgm:t>
        <a:bodyPr/>
        <a:lstStyle/>
        <a:p>
          <a:endParaRPr lang="fr-FR"/>
        </a:p>
      </dgm:t>
    </dgm:pt>
    <dgm:pt modelId="{6BB9B613-F61C-415E-B040-FEB30C409148}" type="pres">
      <dgm:prSet presAssocID="{6BE6F0AD-698D-469A-96E3-8A77CDCB49DA}" presName="hierRoot2" presStyleCnt="0">
        <dgm:presLayoutVars>
          <dgm:hierBranch val="init"/>
        </dgm:presLayoutVars>
      </dgm:prSet>
      <dgm:spPr/>
      <dgm:t>
        <a:bodyPr/>
        <a:lstStyle/>
        <a:p>
          <a:endParaRPr lang="fr-FR"/>
        </a:p>
      </dgm:t>
    </dgm:pt>
    <dgm:pt modelId="{3792B98B-9C1C-45FB-AA54-0806EB7DFFE5}" type="pres">
      <dgm:prSet presAssocID="{6BE6F0AD-698D-469A-96E3-8A77CDCB49DA}" presName="rootComposite" presStyleCnt="0"/>
      <dgm:spPr/>
      <dgm:t>
        <a:bodyPr/>
        <a:lstStyle/>
        <a:p>
          <a:endParaRPr lang="fr-FR"/>
        </a:p>
      </dgm:t>
    </dgm:pt>
    <dgm:pt modelId="{0EB875A2-9FB3-485F-990F-AD6411A43FB7}" type="pres">
      <dgm:prSet presAssocID="{6BE6F0AD-698D-469A-96E3-8A77CDCB49DA}" presName="rootText" presStyleLbl="node2" presStyleIdx="1" presStyleCnt="5">
        <dgm:presLayoutVars>
          <dgm:chPref val="3"/>
        </dgm:presLayoutVars>
      </dgm:prSet>
      <dgm:spPr/>
      <dgm:t>
        <a:bodyPr/>
        <a:lstStyle/>
        <a:p>
          <a:endParaRPr lang="fr-FR"/>
        </a:p>
      </dgm:t>
    </dgm:pt>
    <dgm:pt modelId="{ACC46604-7926-4032-B543-15A3BE63D699}" type="pres">
      <dgm:prSet presAssocID="{6BE6F0AD-698D-469A-96E3-8A77CDCB49DA}" presName="rootConnector" presStyleLbl="node2" presStyleIdx="1" presStyleCnt="5"/>
      <dgm:spPr/>
      <dgm:t>
        <a:bodyPr/>
        <a:lstStyle/>
        <a:p>
          <a:endParaRPr lang="fr-FR"/>
        </a:p>
      </dgm:t>
    </dgm:pt>
    <dgm:pt modelId="{4B510AB2-AC9C-484A-B546-E811C2E6314C}" type="pres">
      <dgm:prSet presAssocID="{6BE6F0AD-698D-469A-96E3-8A77CDCB49DA}" presName="hierChild4" presStyleCnt="0"/>
      <dgm:spPr/>
      <dgm:t>
        <a:bodyPr/>
        <a:lstStyle/>
        <a:p>
          <a:endParaRPr lang="fr-FR"/>
        </a:p>
      </dgm:t>
    </dgm:pt>
    <dgm:pt modelId="{03160A6A-DEC3-4CD2-A284-387BA2D321FC}" type="pres">
      <dgm:prSet presAssocID="{2E8FE48F-4B50-4D3C-9758-A2C2A44261E3}" presName="Name37" presStyleLbl="parChTrans1D3" presStyleIdx="3" presStyleCnt="15"/>
      <dgm:spPr/>
      <dgm:t>
        <a:bodyPr/>
        <a:lstStyle/>
        <a:p>
          <a:endParaRPr lang="fr-FR"/>
        </a:p>
      </dgm:t>
    </dgm:pt>
    <dgm:pt modelId="{405CD508-663D-4DA8-A054-1076BCB31D21}" type="pres">
      <dgm:prSet presAssocID="{5B45AFFB-A012-437A-AA9C-279A78C4932C}" presName="hierRoot2" presStyleCnt="0">
        <dgm:presLayoutVars>
          <dgm:hierBranch val="init"/>
        </dgm:presLayoutVars>
      </dgm:prSet>
      <dgm:spPr/>
      <dgm:t>
        <a:bodyPr/>
        <a:lstStyle/>
        <a:p>
          <a:endParaRPr lang="fr-FR"/>
        </a:p>
      </dgm:t>
    </dgm:pt>
    <dgm:pt modelId="{9CBE7044-D8A4-4208-8FBB-3F2EA845960B}" type="pres">
      <dgm:prSet presAssocID="{5B45AFFB-A012-437A-AA9C-279A78C4932C}" presName="rootComposite" presStyleCnt="0"/>
      <dgm:spPr/>
      <dgm:t>
        <a:bodyPr/>
        <a:lstStyle/>
        <a:p>
          <a:endParaRPr lang="fr-FR"/>
        </a:p>
      </dgm:t>
    </dgm:pt>
    <dgm:pt modelId="{BCC35887-B684-4D62-BD92-80929AFFF26F}" type="pres">
      <dgm:prSet presAssocID="{5B45AFFB-A012-437A-AA9C-279A78C4932C}" presName="rootText" presStyleLbl="node3" presStyleIdx="3" presStyleCnt="15">
        <dgm:presLayoutVars>
          <dgm:chPref val="3"/>
        </dgm:presLayoutVars>
      </dgm:prSet>
      <dgm:spPr/>
      <dgm:t>
        <a:bodyPr/>
        <a:lstStyle/>
        <a:p>
          <a:endParaRPr lang="fr-FR"/>
        </a:p>
      </dgm:t>
    </dgm:pt>
    <dgm:pt modelId="{E5A6D266-97DB-4C5B-A3B9-3F56A958B523}" type="pres">
      <dgm:prSet presAssocID="{5B45AFFB-A012-437A-AA9C-279A78C4932C}" presName="rootConnector" presStyleLbl="node3" presStyleIdx="3" presStyleCnt="15"/>
      <dgm:spPr/>
      <dgm:t>
        <a:bodyPr/>
        <a:lstStyle/>
        <a:p>
          <a:endParaRPr lang="fr-FR"/>
        </a:p>
      </dgm:t>
    </dgm:pt>
    <dgm:pt modelId="{E3E882FA-ACD7-4D06-AB53-6797E87AD3F8}" type="pres">
      <dgm:prSet presAssocID="{5B45AFFB-A012-437A-AA9C-279A78C4932C}" presName="hierChild4" presStyleCnt="0"/>
      <dgm:spPr/>
      <dgm:t>
        <a:bodyPr/>
        <a:lstStyle/>
        <a:p>
          <a:endParaRPr lang="fr-FR"/>
        </a:p>
      </dgm:t>
    </dgm:pt>
    <dgm:pt modelId="{8C15A9A9-E98B-4F68-8E97-3FA2E55A972B}" type="pres">
      <dgm:prSet presAssocID="{5B45AFFB-A012-437A-AA9C-279A78C4932C}" presName="hierChild5" presStyleCnt="0"/>
      <dgm:spPr/>
      <dgm:t>
        <a:bodyPr/>
        <a:lstStyle/>
        <a:p>
          <a:endParaRPr lang="fr-FR"/>
        </a:p>
      </dgm:t>
    </dgm:pt>
    <dgm:pt modelId="{85616BFB-3D61-4CA0-B4C7-E7B913B41C19}" type="pres">
      <dgm:prSet presAssocID="{2F4C00F4-097B-4114-91DB-C107E24597DB}" presName="Name37" presStyleLbl="parChTrans1D3" presStyleIdx="4" presStyleCnt="15"/>
      <dgm:spPr/>
      <dgm:t>
        <a:bodyPr/>
        <a:lstStyle/>
        <a:p>
          <a:endParaRPr lang="fr-FR"/>
        </a:p>
      </dgm:t>
    </dgm:pt>
    <dgm:pt modelId="{4F5A25FA-FCF4-4F97-AF20-F670614E1DAD}" type="pres">
      <dgm:prSet presAssocID="{1610A66E-4E00-4572-BA01-4A6EEA423614}" presName="hierRoot2" presStyleCnt="0">
        <dgm:presLayoutVars>
          <dgm:hierBranch val="init"/>
        </dgm:presLayoutVars>
      </dgm:prSet>
      <dgm:spPr/>
      <dgm:t>
        <a:bodyPr/>
        <a:lstStyle/>
        <a:p>
          <a:endParaRPr lang="fr-FR"/>
        </a:p>
      </dgm:t>
    </dgm:pt>
    <dgm:pt modelId="{005D216F-F074-47EB-8E6C-51B426139DEB}" type="pres">
      <dgm:prSet presAssocID="{1610A66E-4E00-4572-BA01-4A6EEA423614}" presName="rootComposite" presStyleCnt="0"/>
      <dgm:spPr/>
      <dgm:t>
        <a:bodyPr/>
        <a:lstStyle/>
        <a:p>
          <a:endParaRPr lang="fr-FR"/>
        </a:p>
      </dgm:t>
    </dgm:pt>
    <dgm:pt modelId="{96D087E0-34F6-47FB-9757-C9328354DAD5}" type="pres">
      <dgm:prSet presAssocID="{1610A66E-4E00-4572-BA01-4A6EEA423614}" presName="rootText" presStyleLbl="node3" presStyleIdx="4" presStyleCnt="15">
        <dgm:presLayoutVars>
          <dgm:chPref val="3"/>
        </dgm:presLayoutVars>
      </dgm:prSet>
      <dgm:spPr/>
      <dgm:t>
        <a:bodyPr/>
        <a:lstStyle/>
        <a:p>
          <a:endParaRPr lang="fr-FR"/>
        </a:p>
      </dgm:t>
    </dgm:pt>
    <dgm:pt modelId="{7F85FD15-D979-4EEF-B396-86B59C84FFC5}" type="pres">
      <dgm:prSet presAssocID="{1610A66E-4E00-4572-BA01-4A6EEA423614}" presName="rootConnector" presStyleLbl="node3" presStyleIdx="4" presStyleCnt="15"/>
      <dgm:spPr/>
      <dgm:t>
        <a:bodyPr/>
        <a:lstStyle/>
        <a:p>
          <a:endParaRPr lang="fr-FR"/>
        </a:p>
      </dgm:t>
    </dgm:pt>
    <dgm:pt modelId="{AEF5D3DE-1723-41AB-BEDD-1330D758DB4E}" type="pres">
      <dgm:prSet presAssocID="{1610A66E-4E00-4572-BA01-4A6EEA423614}" presName="hierChild4" presStyleCnt="0"/>
      <dgm:spPr/>
      <dgm:t>
        <a:bodyPr/>
        <a:lstStyle/>
        <a:p>
          <a:endParaRPr lang="fr-FR"/>
        </a:p>
      </dgm:t>
    </dgm:pt>
    <dgm:pt modelId="{BDEA387E-5E41-457A-9B06-0F8DDE67A1C4}" type="pres">
      <dgm:prSet presAssocID="{1610A66E-4E00-4572-BA01-4A6EEA423614}" presName="hierChild5" presStyleCnt="0"/>
      <dgm:spPr/>
      <dgm:t>
        <a:bodyPr/>
        <a:lstStyle/>
        <a:p>
          <a:endParaRPr lang="fr-FR"/>
        </a:p>
      </dgm:t>
    </dgm:pt>
    <dgm:pt modelId="{F068719D-BAA1-402D-84BC-BBB2F9A79142}" type="pres">
      <dgm:prSet presAssocID="{8387048E-D2C5-4E2E-8BAF-B3715CC6E319}" presName="Name37" presStyleLbl="parChTrans1D3" presStyleIdx="5" presStyleCnt="15"/>
      <dgm:spPr/>
      <dgm:t>
        <a:bodyPr/>
        <a:lstStyle/>
        <a:p>
          <a:endParaRPr lang="fr-FR"/>
        </a:p>
      </dgm:t>
    </dgm:pt>
    <dgm:pt modelId="{34C570AF-DE0B-4C65-B05A-2811CE6A7748}" type="pres">
      <dgm:prSet presAssocID="{3AFB5B81-11E1-4B4C-B330-DF8A77348246}" presName="hierRoot2" presStyleCnt="0">
        <dgm:presLayoutVars>
          <dgm:hierBranch val="init"/>
        </dgm:presLayoutVars>
      </dgm:prSet>
      <dgm:spPr/>
      <dgm:t>
        <a:bodyPr/>
        <a:lstStyle/>
        <a:p>
          <a:endParaRPr lang="fr-FR"/>
        </a:p>
      </dgm:t>
    </dgm:pt>
    <dgm:pt modelId="{5080E707-152E-4C65-8BB7-54E115161D61}" type="pres">
      <dgm:prSet presAssocID="{3AFB5B81-11E1-4B4C-B330-DF8A77348246}" presName="rootComposite" presStyleCnt="0"/>
      <dgm:spPr/>
      <dgm:t>
        <a:bodyPr/>
        <a:lstStyle/>
        <a:p>
          <a:endParaRPr lang="fr-FR"/>
        </a:p>
      </dgm:t>
    </dgm:pt>
    <dgm:pt modelId="{9011E3F2-BD95-44D9-A985-9AC85DC05D88}" type="pres">
      <dgm:prSet presAssocID="{3AFB5B81-11E1-4B4C-B330-DF8A77348246}" presName="rootText" presStyleLbl="node3" presStyleIdx="5" presStyleCnt="15">
        <dgm:presLayoutVars>
          <dgm:chPref val="3"/>
        </dgm:presLayoutVars>
      </dgm:prSet>
      <dgm:spPr/>
      <dgm:t>
        <a:bodyPr/>
        <a:lstStyle/>
        <a:p>
          <a:endParaRPr lang="fr-FR"/>
        </a:p>
      </dgm:t>
    </dgm:pt>
    <dgm:pt modelId="{CA355FFC-26C3-48EE-8735-F7993485560C}" type="pres">
      <dgm:prSet presAssocID="{3AFB5B81-11E1-4B4C-B330-DF8A77348246}" presName="rootConnector" presStyleLbl="node3" presStyleIdx="5" presStyleCnt="15"/>
      <dgm:spPr/>
      <dgm:t>
        <a:bodyPr/>
        <a:lstStyle/>
        <a:p>
          <a:endParaRPr lang="fr-FR"/>
        </a:p>
      </dgm:t>
    </dgm:pt>
    <dgm:pt modelId="{89656D28-E7B2-43E9-93D3-77F6561770B7}" type="pres">
      <dgm:prSet presAssocID="{3AFB5B81-11E1-4B4C-B330-DF8A77348246}" presName="hierChild4" presStyleCnt="0"/>
      <dgm:spPr/>
      <dgm:t>
        <a:bodyPr/>
        <a:lstStyle/>
        <a:p>
          <a:endParaRPr lang="fr-FR"/>
        </a:p>
      </dgm:t>
    </dgm:pt>
    <dgm:pt modelId="{C8007BC4-BA1D-4BED-8FDE-4D42821301C5}" type="pres">
      <dgm:prSet presAssocID="{3AFB5B81-11E1-4B4C-B330-DF8A77348246}" presName="hierChild5" presStyleCnt="0"/>
      <dgm:spPr/>
      <dgm:t>
        <a:bodyPr/>
        <a:lstStyle/>
        <a:p>
          <a:endParaRPr lang="fr-FR"/>
        </a:p>
      </dgm:t>
    </dgm:pt>
    <dgm:pt modelId="{855F41AC-80E2-4228-95B0-1A1457A166A3}" type="pres">
      <dgm:prSet presAssocID="{6CC5031D-C058-44EC-B67A-376C4B96A1AE}" presName="Name37" presStyleLbl="parChTrans1D3" presStyleIdx="6" presStyleCnt="15"/>
      <dgm:spPr/>
      <dgm:t>
        <a:bodyPr/>
        <a:lstStyle/>
        <a:p>
          <a:endParaRPr lang="fr-FR"/>
        </a:p>
      </dgm:t>
    </dgm:pt>
    <dgm:pt modelId="{DDE043EB-F8DB-4ACE-861F-4ACBA9B8E4EA}" type="pres">
      <dgm:prSet presAssocID="{7528179A-1960-4C4F-8364-632B244C51E7}" presName="hierRoot2" presStyleCnt="0">
        <dgm:presLayoutVars>
          <dgm:hierBranch val="init"/>
        </dgm:presLayoutVars>
      </dgm:prSet>
      <dgm:spPr/>
      <dgm:t>
        <a:bodyPr/>
        <a:lstStyle/>
        <a:p>
          <a:endParaRPr lang="fr-FR"/>
        </a:p>
      </dgm:t>
    </dgm:pt>
    <dgm:pt modelId="{50BEF841-88BB-44F6-B6CF-A48183368C56}" type="pres">
      <dgm:prSet presAssocID="{7528179A-1960-4C4F-8364-632B244C51E7}" presName="rootComposite" presStyleCnt="0"/>
      <dgm:spPr/>
      <dgm:t>
        <a:bodyPr/>
        <a:lstStyle/>
        <a:p>
          <a:endParaRPr lang="fr-FR"/>
        </a:p>
      </dgm:t>
    </dgm:pt>
    <dgm:pt modelId="{5AE773DC-825E-4A53-9DC2-FABF580AA4F0}" type="pres">
      <dgm:prSet presAssocID="{7528179A-1960-4C4F-8364-632B244C51E7}" presName="rootText" presStyleLbl="node3" presStyleIdx="6" presStyleCnt="15">
        <dgm:presLayoutVars>
          <dgm:chPref val="3"/>
        </dgm:presLayoutVars>
      </dgm:prSet>
      <dgm:spPr/>
      <dgm:t>
        <a:bodyPr/>
        <a:lstStyle/>
        <a:p>
          <a:endParaRPr lang="fr-FR"/>
        </a:p>
      </dgm:t>
    </dgm:pt>
    <dgm:pt modelId="{5FFF1906-2015-4424-B9FF-38B3B73FE6AF}" type="pres">
      <dgm:prSet presAssocID="{7528179A-1960-4C4F-8364-632B244C51E7}" presName="rootConnector" presStyleLbl="node3" presStyleIdx="6" presStyleCnt="15"/>
      <dgm:spPr/>
      <dgm:t>
        <a:bodyPr/>
        <a:lstStyle/>
        <a:p>
          <a:endParaRPr lang="fr-FR"/>
        </a:p>
      </dgm:t>
    </dgm:pt>
    <dgm:pt modelId="{9F7A1129-F217-489B-A9EF-AE4BEA4C46A8}" type="pres">
      <dgm:prSet presAssocID="{7528179A-1960-4C4F-8364-632B244C51E7}" presName="hierChild4" presStyleCnt="0"/>
      <dgm:spPr/>
      <dgm:t>
        <a:bodyPr/>
        <a:lstStyle/>
        <a:p>
          <a:endParaRPr lang="fr-FR"/>
        </a:p>
      </dgm:t>
    </dgm:pt>
    <dgm:pt modelId="{54A41C07-0C1B-44F6-9CB7-3FAAFB55F97D}" type="pres">
      <dgm:prSet presAssocID="{7528179A-1960-4C4F-8364-632B244C51E7}" presName="hierChild5" presStyleCnt="0"/>
      <dgm:spPr/>
      <dgm:t>
        <a:bodyPr/>
        <a:lstStyle/>
        <a:p>
          <a:endParaRPr lang="fr-FR"/>
        </a:p>
      </dgm:t>
    </dgm:pt>
    <dgm:pt modelId="{9C24A280-6012-4701-B980-DC9052308E20}" type="pres">
      <dgm:prSet presAssocID="{6BE6F0AD-698D-469A-96E3-8A77CDCB49DA}" presName="hierChild5" presStyleCnt="0"/>
      <dgm:spPr/>
      <dgm:t>
        <a:bodyPr/>
        <a:lstStyle/>
        <a:p>
          <a:endParaRPr lang="fr-FR"/>
        </a:p>
      </dgm:t>
    </dgm:pt>
    <dgm:pt modelId="{AC60F557-8E69-4B69-A861-F2489D721137}" type="pres">
      <dgm:prSet presAssocID="{E39C9096-69C4-4664-85F4-1A3599A82266}" presName="Name37" presStyleLbl="parChTrans1D2" presStyleIdx="2" presStyleCnt="5"/>
      <dgm:spPr/>
      <dgm:t>
        <a:bodyPr/>
        <a:lstStyle/>
        <a:p>
          <a:endParaRPr lang="fr-FR"/>
        </a:p>
      </dgm:t>
    </dgm:pt>
    <dgm:pt modelId="{75196341-E5D3-41EA-8F02-502D76A25212}" type="pres">
      <dgm:prSet presAssocID="{EFB7886F-522B-42A9-94AB-0F7F596A2E11}" presName="hierRoot2" presStyleCnt="0">
        <dgm:presLayoutVars>
          <dgm:hierBranch val="init"/>
        </dgm:presLayoutVars>
      </dgm:prSet>
      <dgm:spPr/>
      <dgm:t>
        <a:bodyPr/>
        <a:lstStyle/>
        <a:p>
          <a:endParaRPr lang="fr-FR"/>
        </a:p>
      </dgm:t>
    </dgm:pt>
    <dgm:pt modelId="{C5CB0002-CB58-417F-B478-730CCB98A922}" type="pres">
      <dgm:prSet presAssocID="{EFB7886F-522B-42A9-94AB-0F7F596A2E11}" presName="rootComposite" presStyleCnt="0"/>
      <dgm:spPr/>
      <dgm:t>
        <a:bodyPr/>
        <a:lstStyle/>
        <a:p>
          <a:endParaRPr lang="fr-FR"/>
        </a:p>
      </dgm:t>
    </dgm:pt>
    <dgm:pt modelId="{DB9C2FD1-AE7E-4A66-B58E-77D814E21801}" type="pres">
      <dgm:prSet presAssocID="{EFB7886F-522B-42A9-94AB-0F7F596A2E11}" presName="rootText" presStyleLbl="node2" presStyleIdx="2" presStyleCnt="5">
        <dgm:presLayoutVars>
          <dgm:chPref val="3"/>
        </dgm:presLayoutVars>
      </dgm:prSet>
      <dgm:spPr/>
      <dgm:t>
        <a:bodyPr/>
        <a:lstStyle/>
        <a:p>
          <a:endParaRPr lang="fr-FR"/>
        </a:p>
      </dgm:t>
    </dgm:pt>
    <dgm:pt modelId="{1179A93B-6CCA-4648-AF22-D07593F7B983}" type="pres">
      <dgm:prSet presAssocID="{EFB7886F-522B-42A9-94AB-0F7F596A2E11}" presName="rootConnector" presStyleLbl="node2" presStyleIdx="2" presStyleCnt="5"/>
      <dgm:spPr/>
      <dgm:t>
        <a:bodyPr/>
        <a:lstStyle/>
        <a:p>
          <a:endParaRPr lang="fr-FR"/>
        </a:p>
      </dgm:t>
    </dgm:pt>
    <dgm:pt modelId="{11510A12-7F42-4B50-8D77-A0D2AAD300A4}" type="pres">
      <dgm:prSet presAssocID="{EFB7886F-522B-42A9-94AB-0F7F596A2E11}" presName="hierChild4" presStyleCnt="0"/>
      <dgm:spPr/>
      <dgm:t>
        <a:bodyPr/>
        <a:lstStyle/>
        <a:p>
          <a:endParaRPr lang="fr-FR"/>
        </a:p>
      </dgm:t>
    </dgm:pt>
    <dgm:pt modelId="{8C289643-C3C0-4AF4-AE1D-76030253ED80}" type="pres">
      <dgm:prSet presAssocID="{C65C5055-BBF1-459A-A67A-F9A452184509}" presName="Name37" presStyleLbl="parChTrans1D3" presStyleIdx="7" presStyleCnt="15"/>
      <dgm:spPr/>
      <dgm:t>
        <a:bodyPr/>
        <a:lstStyle/>
        <a:p>
          <a:endParaRPr lang="fr-FR"/>
        </a:p>
      </dgm:t>
    </dgm:pt>
    <dgm:pt modelId="{B3602936-9E8F-46D7-8351-F4E0B0598D83}" type="pres">
      <dgm:prSet presAssocID="{B658473B-720D-457B-86A3-CD68E8814BAA}" presName="hierRoot2" presStyleCnt="0">
        <dgm:presLayoutVars>
          <dgm:hierBranch val="init"/>
        </dgm:presLayoutVars>
      </dgm:prSet>
      <dgm:spPr/>
      <dgm:t>
        <a:bodyPr/>
        <a:lstStyle/>
        <a:p>
          <a:endParaRPr lang="fr-FR"/>
        </a:p>
      </dgm:t>
    </dgm:pt>
    <dgm:pt modelId="{0E6DB6A8-B0BA-4BA0-9E5E-6308CAEFFB8A}" type="pres">
      <dgm:prSet presAssocID="{B658473B-720D-457B-86A3-CD68E8814BAA}" presName="rootComposite" presStyleCnt="0"/>
      <dgm:spPr/>
      <dgm:t>
        <a:bodyPr/>
        <a:lstStyle/>
        <a:p>
          <a:endParaRPr lang="fr-FR"/>
        </a:p>
      </dgm:t>
    </dgm:pt>
    <dgm:pt modelId="{194D6B40-BD8D-4D40-9188-2763839B690E}" type="pres">
      <dgm:prSet presAssocID="{B658473B-720D-457B-86A3-CD68E8814BAA}" presName="rootText" presStyleLbl="node3" presStyleIdx="7" presStyleCnt="15">
        <dgm:presLayoutVars>
          <dgm:chPref val="3"/>
        </dgm:presLayoutVars>
      </dgm:prSet>
      <dgm:spPr/>
      <dgm:t>
        <a:bodyPr/>
        <a:lstStyle/>
        <a:p>
          <a:endParaRPr lang="fr-FR"/>
        </a:p>
      </dgm:t>
    </dgm:pt>
    <dgm:pt modelId="{AF3D705F-57EB-4F58-901C-76A57CA96B78}" type="pres">
      <dgm:prSet presAssocID="{B658473B-720D-457B-86A3-CD68E8814BAA}" presName="rootConnector" presStyleLbl="node3" presStyleIdx="7" presStyleCnt="15"/>
      <dgm:spPr/>
      <dgm:t>
        <a:bodyPr/>
        <a:lstStyle/>
        <a:p>
          <a:endParaRPr lang="fr-FR"/>
        </a:p>
      </dgm:t>
    </dgm:pt>
    <dgm:pt modelId="{3FD84509-04FB-4D4F-BF0A-BEAD3385AA90}" type="pres">
      <dgm:prSet presAssocID="{B658473B-720D-457B-86A3-CD68E8814BAA}" presName="hierChild4" presStyleCnt="0"/>
      <dgm:spPr/>
      <dgm:t>
        <a:bodyPr/>
        <a:lstStyle/>
        <a:p>
          <a:endParaRPr lang="fr-FR"/>
        </a:p>
      </dgm:t>
    </dgm:pt>
    <dgm:pt modelId="{49E208AB-24B1-41C6-A377-165324240805}" type="pres">
      <dgm:prSet presAssocID="{B658473B-720D-457B-86A3-CD68E8814BAA}" presName="hierChild5" presStyleCnt="0"/>
      <dgm:spPr/>
      <dgm:t>
        <a:bodyPr/>
        <a:lstStyle/>
        <a:p>
          <a:endParaRPr lang="fr-FR"/>
        </a:p>
      </dgm:t>
    </dgm:pt>
    <dgm:pt modelId="{75C96CF5-85A6-4CD2-A075-DA5CD3D755D2}" type="pres">
      <dgm:prSet presAssocID="{A2EA1EFB-CD6B-4032-B432-188C1520D101}" presName="Name37" presStyleLbl="parChTrans1D3" presStyleIdx="8" presStyleCnt="15"/>
      <dgm:spPr/>
      <dgm:t>
        <a:bodyPr/>
        <a:lstStyle/>
        <a:p>
          <a:endParaRPr lang="fr-FR"/>
        </a:p>
      </dgm:t>
    </dgm:pt>
    <dgm:pt modelId="{F9264AE9-9313-4722-8684-0968C85946CB}" type="pres">
      <dgm:prSet presAssocID="{A0C726CA-9774-490E-97C9-CFFA2C656A9A}" presName="hierRoot2" presStyleCnt="0">
        <dgm:presLayoutVars>
          <dgm:hierBranch val="init"/>
        </dgm:presLayoutVars>
      </dgm:prSet>
      <dgm:spPr/>
      <dgm:t>
        <a:bodyPr/>
        <a:lstStyle/>
        <a:p>
          <a:endParaRPr lang="fr-FR"/>
        </a:p>
      </dgm:t>
    </dgm:pt>
    <dgm:pt modelId="{C6C7214D-2627-4E4B-8E24-A71B0DABE3A0}" type="pres">
      <dgm:prSet presAssocID="{A0C726CA-9774-490E-97C9-CFFA2C656A9A}" presName="rootComposite" presStyleCnt="0"/>
      <dgm:spPr/>
      <dgm:t>
        <a:bodyPr/>
        <a:lstStyle/>
        <a:p>
          <a:endParaRPr lang="fr-FR"/>
        </a:p>
      </dgm:t>
    </dgm:pt>
    <dgm:pt modelId="{3CB28743-C802-4C1B-84E9-7B4D8FAA0289}" type="pres">
      <dgm:prSet presAssocID="{A0C726CA-9774-490E-97C9-CFFA2C656A9A}" presName="rootText" presStyleLbl="node3" presStyleIdx="8" presStyleCnt="15">
        <dgm:presLayoutVars>
          <dgm:chPref val="3"/>
        </dgm:presLayoutVars>
      </dgm:prSet>
      <dgm:spPr/>
      <dgm:t>
        <a:bodyPr/>
        <a:lstStyle/>
        <a:p>
          <a:endParaRPr lang="fr-FR"/>
        </a:p>
      </dgm:t>
    </dgm:pt>
    <dgm:pt modelId="{DD1A0574-6921-4938-99C7-32934E4BCE2D}" type="pres">
      <dgm:prSet presAssocID="{A0C726CA-9774-490E-97C9-CFFA2C656A9A}" presName="rootConnector" presStyleLbl="node3" presStyleIdx="8" presStyleCnt="15"/>
      <dgm:spPr/>
      <dgm:t>
        <a:bodyPr/>
        <a:lstStyle/>
        <a:p>
          <a:endParaRPr lang="fr-FR"/>
        </a:p>
      </dgm:t>
    </dgm:pt>
    <dgm:pt modelId="{432DCABE-8D32-4050-950A-81DFDE74F275}" type="pres">
      <dgm:prSet presAssocID="{A0C726CA-9774-490E-97C9-CFFA2C656A9A}" presName="hierChild4" presStyleCnt="0"/>
      <dgm:spPr/>
      <dgm:t>
        <a:bodyPr/>
        <a:lstStyle/>
        <a:p>
          <a:endParaRPr lang="fr-FR"/>
        </a:p>
      </dgm:t>
    </dgm:pt>
    <dgm:pt modelId="{9C89D305-640E-4D37-9863-F1567CCD3544}" type="pres">
      <dgm:prSet presAssocID="{A0C726CA-9774-490E-97C9-CFFA2C656A9A}" presName="hierChild5" presStyleCnt="0"/>
      <dgm:spPr/>
      <dgm:t>
        <a:bodyPr/>
        <a:lstStyle/>
        <a:p>
          <a:endParaRPr lang="fr-FR"/>
        </a:p>
      </dgm:t>
    </dgm:pt>
    <dgm:pt modelId="{45D6C4DD-943E-4169-AA65-6382DD824290}" type="pres">
      <dgm:prSet presAssocID="{EFB7886F-522B-42A9-94AB-0F7F596A2E11}" presName="hierChild5" presStyleCnt="0"/>
      <dgm:spPr/>
      <dgm:t>
        <a:bodyPr/>
        <a:lstStyle/>
        <a:p>
          <a:endParaRPr lang="fr-FR"/>
        </a:p>
      </dgm:t>
    </dgm:pt>
    <dgm:pt modelId="{A1EAC162-A7B4-440C-BC74-B7AE139999DC}" type="pres">
      <dgm:prSet presAssocID="{9A7AC62C-B3B6-468F-ADD5-7A72D490E742}" presName="Name37" presStyleLbl="parChTrans1D2" presStyleIdx="3" presStyleCnt="5"/>
      <dgm:spPr/>
      <dgm:t>
        <a:bodyPr/>
        <a:lstStyle/>
        <a:p>
          <a:endParaRPr lang="fr-FR"/>
        </a:p>
      </dgm:t>
    </dgm:pt>
    <dgm:pt modelId="{1C06CABB-71A8-4FB5-B739-2AE669CAEC68}" type="pres">
      <dgm:prSet presAssocID="{C8DDED79-DECE-40AD-BA20-7FFEC4B034BE}" presName="hierRoot2" presStyleCnt="0">
        <dgm:presLayoutVars>
          <dgm:hierBranch val="init"/>
        </dgm:presLayoutVars>
      </dgm:prSet>
      <dgm:spPr/>
      <dgm:t>
        <a:bodyPr/>
        <a:lstStyle/>
        <a:p>
          <a:endParaRPr lang="fr-FR"/>
        </a:p>
      </dgm:t>
    </dgm:pt>
    <dgm:pt modelId="{B3FD847C-B511-49F6-8F71-9D52CC462642}" type="pres">
      <dgm:prSet presAssocID="{C8DDED79-DECE-40AD-BA20-7FFEC4B034BE}" presName="rootComposite" presStyleCnt="0"/>
      <dgm:spPr/>
      <dgm:t>
        <a:bodyPr/>
        <a:lstStyle/>
        <a:p>
          <a:endParaRPr lang="fr-FR"/>
        </a:p>
      </dgm:t>
    </dgm:pt>
    <dgm:pt modelId="{5E694678-C579-4A46-9E05-25FBF80F9D5E}" type="pres">
      <dgm:prSet presAssocID="{C8DDED79-DECE-40AD-BA20-7FFEC4B034BE}" presName="rootText" presStyleLbl="node2" presStyleIdx="3" presStyleCnt="5">
        <dgm:presLayoutVars>
          <dgm:chPref val="3"/>
        </dgm:presLayoutVars>
      </dgm:prSet>
      <dgm:spPr/>
      <dgm:t>
        <a:bodyPr/>
        <a:lstStyle/>
        <a:p>
          <a:endParaRPr lang="fr-FR"/>
        </a:p>
      </dgm:t>
    </dgm:pt>
    <dgm:pt modelId="{18373EFD-CC5C-4DFD-B49E-D9C7A24E4B24}" type="pres">
      <dgm:prSet presAssocID="{C8DDED79-DECE-40AD-BA20-7FFEC4B034BE}" presName="rootConnector" presStyleLbl="node2" presStyleIdx="3" presStyleCnt="5"/>
      <dgm:spPr/>
      <dgm:t>
        <a:bodyPr/>
        <a:lstStyle/>
        <a:p>
          <a:endParaRPr lang="fr-FR"/>
        </a:p>
      </dgm:t>
    </dgm:pt>
    <dgm:pt modelId="{92EB8716-A07A-4DE6-8B77-8EF9A949E9D6}" type="pres">
      <dgm:prSet presAssocID="{C8DDED79-DECE-40AD-BA20-7FFEC4B034BE}" presName="hierChild4" presStyleCnt="0"/>
      <dgm:spPr/>
      <dgm:t>
        <a:bodyPr/>
        <a:lstStyle/>
        <a:p>
          <a:endParaRPr lang="fr-FR"/>
        </a:p>
      </dgm:t>
    </dgm:pt>
    <dgm:pt modelId="{34A15827-D6EF-41E8-B386-42788D37C155}" type="pres">
      <dgm:prSet presAssocID="{0ADAA5D8-D4DF-4D10-8B90-29CC4C6B5FCF}" presName="Name37" presStyleLbl="parChTrans1D3" presStyleIdx="9" presStyleCnt="15"/>
      <dgm:spPr/>
      <dgm:t>
        <a:bodyPr/>
        <a:lstStyle/>
        <a:p>
          <a:endParaRPr lang="fr-FR"/>
        </a:p>
      </dgm:t>
    </dgm:pt>
    <dgm:pt modelId="{94B59040-3B10-4971-8679-65DEAA718785}" type="pres">
      <dgm:prSet presAssocID="{6425850F-F9F8-45F2-A838-BB4F7FF3720C}" presName="hierRoot2" presStyleCnt="0">
        <dgm:presLayoutVars>
          <dgm:hierBranch val="init"/>
        </dgm:presLayoutVars>
      </dgm:prSet>
      <dgm:spPr/>
      <dgm:t>
        <a:bodyPr/>
        <a:lstStyle/>
        <a:p>
          <a:endParaRPr lang="fr-FR"/>
        </a:p>
      </dgm:t>
    </dgm:pt>
    <dgm:pt modelId="{C95F1ADC-519F-4D35-A4DA-B58D56A3400E}" type="pres">
      <dgm:prSet presAssocID="{6425850F-F9F8-45F2-A838-BB4F7FF3720C}" presName="rootComposite" presStyleCnt="0"/>
      <dgm:spPr/>
      <dgm:t>
        <a:bodyPr/>
        <a:lstStyle/>
        <a:p>
          <a:endParaRPr lang="fr-FR"/>
        </a:p>
      </dgm:t>
    </dgm:pt>
    <dgm:pt modelId="{F6B2783C-1FE0-4953-BD8D-0328455E5B0B}" type="pres">
      <dgm:prSet presAssocID="{6425850F-F9F8-45F2-A838-BB4F7FF3720C}" presName="rootText" presStyleLbl="node3" presStyleIdx="9" presStyleCnt="15">
        <dgm:presLayoutVars>
          <dgm:chPref val="3"/>
        </dgm:presLayoutVars>
      </dgm:prSet>
      <dgm:spPr/>
      <dgm:t>
        <a:bodyPr/>
        <a:lstStyle/>
        <a:p>
          <a:endParaRPr lang="fr-FR"/>
        </a:p>
      </dgm:t>
    </dgm:pt>
    <dgm:pt modelId="{042FB13A-DB4C-4CDD-B0B3-C41C942BF6BD}" type="pres">
      <dgm:prSet presAssocID="{6425850F-F9F8-45F2-A838-BB4F7FF3720C}" presName="rootConnector" presStyleLbl="node3" presStyleIdx="9" presStyleCnt="15"/>
      <dgm:spPr/>
      <dgm:t>
        <a:bodyPr/>
        <a:lstStyle/>
        <a:p>
          <a:endParaRPr lang="fr-FR"/>
        </a:p>
      </dgm:t>
    </dgm:pt>
    <dgm:pt modelId="{FB56491B-1921-4906-875F-72E5077D5B83}" type="pres">
      <dgm:prSet presAssocID="{6425850F-F9F8-45F2-A838-BB4F7FF3720C}" presName="hierChild4" presStyleCnt="0"/>
      <dgm:spPr/>
      <dgm:t>
        <a:bodyPr/>
        <a:lstStyle/>
        <a:p>
          <a:endParaRPr lang="fr-FR"/>
        </a:p>
      </dgm:t>
    </dgm:pt>
    <dgm:pt modelId="{3A78B478-7916-4CB6-9D13-DB44B36A5CB9}" type="pres">
      <dgm:prSet presAssocID="{6425850F-F9F8-45F2-A838-BB4F7FF3720C}" presName="hierChild5" presStyleCnt="0"/>
      <dgm:spPr/>
      <dgm:t>
        <a:bodyPr/>
        <a:lstStyle/>
        <a:p>
          <a:endParaRPr lang="fr-FR"/>
        </a:p>
      </dgm:t>
    </dgm:pt>
    <dgm:pt modelId="{95EECDDF-ACAD-4563-8B43-EE519B990AA6}" type="pres">
      <dgm:prSet presAssocID="{D386F5A4-855F-4350-88C2-18E2B4F31568}" presName="Name37" presStyleLbl="parChTrans1D3" presStyleIdx="10" presStyleCnt="15"/>
      <dgm:spPr/>
      <dgm:t>
        <a:bodyPr/>
        <a:lstStyle/>
        <a:p>
          <a:endParaRPr lang="fr-FR"/>
        </a:p>
      </dgm:t>
    </dgm:pt>
    <dgm:pt modelId="{C96D3A49-8EEE-43ED-A8A3-5A098F048DC3}" type="pres">
      <dgm:prSet presAssocID="{29EDA56F-4025-40D3-91CF-203712ED63AB}" presName="hierRoot2" presStyleCnt="0">
        <dgm:presLayoutVars>
          <dgm:hierBranch val="init"/>
        </dgm:presLayoutVars>
      </dgm:prSet>
      <dgm:spPr/>
      <dgm:t>
        <a:bodyPr/>
        <a:lstStyle/>
        <a:p>
          <a:endParaRPr lang="fr-FR"/>
        </a:p>
      </dgm:t>
    </dgm:pt>
    <dgm:pt modelId="{D586D784-7B74-48F6-B744-E771724BE34B}" type="pres">
      <dgm:prSet presAssocID="{29EDA56F-4025-40D3-91CF-203712ED63AB}" presName="rootComposite" presStyleCnt="0"/>
      <dgm:spPr/>
      <dgm:t>
        <a:bodyPr/>
        <a:lstStyle/>
        <a:p>
          <a:endParaRPr lang="fr-FR"/>
        </a:p>
      </dgm:t>
    </dgm:pt>
    <dgm:pt modelId="{AA2E47ED-B98A-42C3-B883-10626FE22396}" type="pres">
      <dgm:prSet presAssocID="{29EDA56F-4025-40D3-91CF-203712ED63AB}" presName="rootText" presStyleLbl="node3" presStyleIdx="10" presStyleCnt="15">
        <dgm:presLayoutVars>
          <dgm:chPref val="3"/>
        </dgm:presLayoutVars>
      </dgm:prSet>
      <dgm:spPr/>
      <dgm:t>
        <a:bodyPr/>
        <a:lstStyle/>
        <a:p>
          <a:endParaRPr lang="fr-FR"/>
        </a:p>
      </dgm:t>
    </dgm:pt>
    <dgm:pt modelId="{ACA1A759-9D2F-4DB8-8EEF-BDAF7980B50A}" type="pres">
      <dgm:prSet presAssocID="{29EDA56F-4025-40D3-91CF-203712ED63AB}" presName="rootConnector" presStyleLbl="node3" presStyleIdx="10" presStyleCnt="15"/>
      <dgm:spPr/>
      <dgm:t>
        <a:bodyPr/>
        <a:lstStyle/>
        <a:p>
          <a:endParaRPr lang="fr-FR"/>
        </a:p>
      </dgm:t>
    </dgm:pt>
    <dgm:pt modelId="{3D60499F-125D-4EF5-9A87-549344869FD8}" type="pres">
      <dgm:prSet presAssocID="{29EDA56F-4025-40D3-91CF-203712ED63AB}" presName="hierChild4" presStyleCnt="0"/>
      <dgm:spPr/>
      <dgm:t>
        <a:bodyPr/>
        <a:lstStyle/>
        <a:p>
          <a:endParaRPr lang="fr-FR"/>
        </a:p>
      </dgm:t>
    </dgm:pt>
    <dgm:pt modelId="{A2883F02-898F-4193-B6C2-489223D579E6}" type="pres">
      <dgm:prSet presAssocID="{29EDA56F-4025-40D3-91CF-203712ED63AB}" presName="hierChild5" presStyleCnt="0"/>
      <dgm:spPr/>
      <dgm:t>
        <a:bodyPr/>
        <a:lstStyle/>
        <a:p>
          <a:endParaRPr lang="fr-FR"/>
        </a:p>
      </dgm:t>
    </dgm:pt>
    <dgm:pt modelId="{86E4BE6D-9843-424D-90ED-D4C2470D5B31}" type="pres">
      <dgm:prSet presAssocID="{C038CD5D-0FC6-40B0-88EC-B16C00E04B13}" presName="Name37" presStyleLbl="parChTrans1D3" presStyleIdx="11" presStyleCnt="15"/>
      <dgm:spPr/>
      <dgm:t>
        <a:bodyPr/>
        <a:lstStyle/>
        <a:p>
          <a:endParaRPr lang="fr-FR"/>
        </a:p>
      </dgm:t>
    </dgm:pt>
    <dgm:pt modelId="{6414511B-D088-447C-A27E-14F2F9D89292}" type="pres">
      <dgm:prSet presAssocID="{7EF5AEF3-0076-4033-82EB-40D327392C95}" presName="hierRoot2" presStyleCnt="0">
        <dgm:presLayoutVars>
          <dgm:hierBranch val="init"/>
        </dgm:presLayoutVars>
      </dgm:prSet>
      <dgm:spPr/>
      <dgm:t>
        <a:bodyPr/>
        <a:lstStyle/>
        <a:p>
          <a:endParaRPr lang="fr-FR"/>
        </a:p>
      </dgm:t>
    </dgm:pt>
    <dgm:pt modelId="{A1B79B4E-ADAB-46A2-8CF9-81F552298BC6}" type="pres">
      <dgm:prSet presAssocID="{7EF5AEF3-0076-4033-82EB-40D327392C95}" presName="rootComposite" presStyleCnt="0"/>
      <dgm:spPr/>
      <dgm:t>
        <a:bodyPr/>
        <a:lstStyle/>
        <a:p>
          <a:endParaRPr lang="fr-FR"/>
        </a:p>
      </dgm:t>
    </dgm:pt>
    <dgm:pt modelId="{AD4E3835-47A8-42B4-9DAC-B297D044537A}" type="pres">
      <dgm:prSet presAssocID="{7EF5AEF3-0076-4033-82EB-40D327392C95}" presName="rootText" presStyleLbl="node3" presStyleIdx="11" presStyleCnt="15">
        <dgm:presLayoutVars>
          <dgm:chPref val="3"/>
        </dgm:presLayoutVars>
      </dgm:prSet>
      <dgm:spPr/>
      <dgm:t>
        <a:bodyPr/>
        <a:lstStyle/>
        <a:p>
          <a:endParaRPr lang="fr-FR"/>
        </a:p>
      </dgm:t>
    </dgm:pt>
    <dgm:pt modelId="{B869CA92-8F47-494A-8A65-80C561AC20F9}" type="pres">
      <dgm:prSet presAssocID="{7EF5AEF3-0076-4033-82EB-40D327392C95}" presName="rootConnector" presStyleLbl="node3" presStyleIdx="11" presStyleCnt="15"/>
      <dgm:spPr/>
      <dgm:t>
        <a:bodyPr/>
        <a:lstStyle/>
        <a:p>
          <a:endParaRPr lang="fr-FR"/>
        </a:p>
      </dgm:t>
    </dgm:pt>
    <dgm:pt modelId="{5052C896-5484-4B77-8F91-75BCF293F9E7}" type="pres">
      <dgm:prSet presAssocID="{7EF5AEF3-0076-4033-82EB-40D327392C95}" presName="hierChild4" presStyleCnt="0"/>
      <dgm:spPr/>
      <dgm:t>
        <a:bodyPr/>
        <a:lstStyle/>
        <a:p>
          <a:endParaRPr lang="fr-FR"/>
        </a:p>
      </dgm:t>
    </dgm:pt>
    <dgm:pt modelId="{5ECBC44B-2D7C-47EE-BCC0-7B6D16312344}" type="pres">
      <dgm:prSet presAssocID="{7EF5AEF3-0076-4033-82EB-40D327392C95}" presName="hierChild5" presStyleCnt="0"/>
      <dgm:spPr/>
      <dgm:t>
        <a:bodyPr/>
        <a:lstStyle/>
        <a:p>
          <a:endParaRPr lang="fr-FR"/>
        </a:p>
      </dgm:t>
    </dgm:pt>
    <dgm:pt modelId="{55F8A1B9-509C-443F-906E-0957EE962AE2}" type="pres">
      <dgm:prSet presAssocID="{C8DDED79-DECE-40AD-BA20-7FFEC4B034BE}" presName="hierChild5" presStyleCnt="0"/>
      <dgm:spPr/>
      <dgm:t>
        <a:bodyPr/>
        <a:lstStyle/>
        <a:p>
          <a:endParaRPr lang="fr-FR"/>
        </a:p>
      </dgm:t>
    </dgm:pt>
    <dgm:pt modelId="{26647A78-A596-44A3-96CF-BC36434E21A3}" type="pres">
      <dgm:prSet presAssocID="{644EE677-9B73-474E-8557-280B4EB6457A}" presName="Name37" presStyleLbl="parChTrans1D2" presStyleIdx="4" presStyleCnt="5"/>
      <dgm:spPr/>
      <dgm:t>
        <a:bodyPr/>
        <a:lstStyle/>
        <a:p>
          <a:endParaRPr lang="fr-FR"/>
        </a:p>
      </dgm:t>
    </dgm:pt>
    <dgm:pt modelId="{305789C5-5A1E-4837-AE1D-2E8B1C66949D}" type="pres">
      <dgm:prSet presAssocID="{C61B8A35-88AE-4AD1-9700-FAEB9F48BA9D}" presName="hierRoot2" presStyleCnt="0">
        <dgm:presLayoutVars>
          <dgm:hierBranch val="init"/>
        </dgm:presLayoutVars>
      </dgm:prSet>
      <dgm:spPr/>
      <dgm:t>
        <a:bodyPr/>
        <a:lstStyle/>
        <a:p>
          <a:endParaRPr lang="fr-FR"/>
        </a:p>
      </dgm:t>
    </dgm:pt>
    <dgm:pt modelId="{FDCE760E-6867-46C6-99E7-4F9076DC6401}" type="pres">
      <dgm:prSet presAssocID="{C61B8A35-88AE-4AD1-9700-FAEB9F48BA9D}" presName="rootComposite" presStyleCnt="0"/>
      <dgm:spPr/>
      <dgm:t>
        <a:bodyPr/>
        <a:lstStyle/>
        <a:p>
          <a:endParaRPr lang="fr-FR"/>
        </a:p>
      </dgm:t>
    </dgm:pt>
    <dgm:pt modelId="{2F936689-7AFF-4CCD-A68F-4E88B90C2619}" type="pres">
      <dgm:prSet presAssocID="{C61B8A35-88AE-4AD1-9700-FAEB9F48BA9D}" presName="rootText" presStyleLbl="node2" presStyleIdx="4" presStyleCnt="5">
        <dgm:presLayoutVars>
          <dgm:chPref val="3"/>
        </dgm:presLayoutVars>
      </dgm:prSet>
      <dgm:spPr/>
      <dgm:t>
        <a:bodyPr/>
        <a:lstStyle/>
        <a:p>
          <a:endParaRPr lang="fr-FR"/>
        </a:p>
      </dgm:t>
    </dgm:pt>
    <dgm:pt modelId="{57A706FF-66B1-42C8-9DEB-2C902460176F}" type="pres">
      <dgm:prSet presAssocID="{C61B8A35-88AE-4AD1-9700-FAEB9F48BA9D}" presName="rootConnector" presStyleLbl="node2" presStyleIdx="4" presStyleCnt="5"/>
      <dgm:spPr/>
      <dgm:t>
        <a:bodyPr/>
        <a:lstStyle/>
        <a:p>
          <a:endParaRPr lang="fr-FR"/>
        </a:p>
      </dgm:t>
    </dgm:pt>
    <dgm:pt modelId="{35C046A8-D9A1-454F-8E93-C20A2F6B8B82}" type="pres">
      <dgm:prSet presAssocID="{C61B8A35-88AE-4AD1-9700-FAEB9F48BA9D}" presName="hierChild4" presStyleCnt="0"/>
      <dgm:spPr/>
      <dgm:t>
        <a:bodyPr/>
        <a:lstStyle/>
        <a:p>
          <a:endParaRPr lang="fr-FR"/>
        </a:p>
      </dgm:t>
    </dgm:pt>
    <dgm:pt modelId="{FB34DA14-D358-4DEC-B630-C322BCD9D90E}" type="pres">
      <dgm:prSet presAssocID="{19189CC3-A510-489B-9F1D-A2B3FB945D53}" presName="Name37" presStyleLbl="parChTrans1D3" presStyleIdx="12" presStyleCnt="15"/>
      <dgm:spPr/>
      <dgm:t>
        <a:bodyPr/>
        <a:lstStyle/>
        <a:p>
          <a:endParaRPr lang="fr-FR"/>
        </a:p>
      </dgm:t>
    </dgm:pt>
    <dgm:pt modelId="{BC8A884D-63D7-4088-A82D-ED1A815F7295}" type="pres">
      <dgm:prSet presAssocID="{6F4F2360-18D0-4816-83A0-F4F5A209480F}" presName="hierRoot2" presStyleCnt="0">
        <dgm:presLayoutVars>
          <dgm:hierBranch val="init"/>
        </dgm:presLayoutVars>
      </dgm:prSet>
      <dgm:spPr/>
      <dgm:t>
        <a:bodyPr/>
        <a:lstStyle/>
        <a:p>
          <a:endParaRPr lang="fr-FR"/>
        </a:p>
      </dgm:t>
    </dgm:pt>
    <dgm:pt modelId="{49357040-C937-4BD2-8048-75EB885D7B1E}" type="pres">
      <dgm:prSet presAssocID="{6F4F2360-18D0-4816-83A0-F4F5A209480F}" presName="rootComposite" presStyleCnt="0"/>
      <dgm:spPr/>
      <dgm:t>
        <a:bodyPr/>
        <a:lstStyle/>
        <a:p>
          <a:endParaRPr lang="fr-FR"/>
        </a:p>
      </dgm:t>
    </dgm:pt>
    <dgm:pt modelId="{8C00D6B0-736A-4800-978D-B6C047E8D60E}" type="pres">
      <dgm:prSet presAssocID="{6F4F2360-18D0-4816-83A0-F4F5A209480F}" presName="rootText" presStyleLbl="node3" presStyleIdx="12" presStyleCnt="15">
        <dgm:presLayoutVars>
          <dgm:chPref val="3"/>
        </dgm:presLayoutVars>
      </dgm:prSet>
      <dgm:spPr/>
      <dgm:t>
        <a:bodyPr/>
        <a:lstStyle/>
        <a:p>
          <a:endParaRPr lang="fr-FR"/>
        </a:p>
      </dgm:t>
    </dgm:pt>
    <dgm:pt modelId="{D6BBF9AF-561F-4C7A-B011-815DE9731CC0}" type="pres">
      <dgm:prSet presAssocID="{6F4F2360-18D0-4816-83A0-F4F5A209480F}" presName="rootConnector" presStyleLbl="node3" presStyleIdx="12" presStyleCnt="15"/>
      <dgm:spPr/>
      <dgm:t>
        <a:bodyPr/>
        <a:lstStyle/>
        <a:p>
          <a:endParaRPr lang="fr-FR"/>
        </a:p>
      </dgm:t>
    </dgm:pt>
    <dgm:pt modelId="{5790C1CB-44AF-4DFA-B0CF-29B7BD4DEF4C}" type="pres">
      <dgm:prSet presAssocID="{6F4F2360-18D0-4816-83A0-F4F5A209480F}" presName="hierChild4" presStyleCnt="0"/>
      <dgm:spPr/>
      <dgm:t>
        <a:bodyPr/>
        <a:lstStyle/>
        <a:p>
          <a:endParaRPr lang="fr-FR"/>
        </a:p>
      </dgm:t>
    </dgm:pt>
    <dgm:pt modelId="{D3AD1B46-F3FA-4B19-99D3-7A5AE8A30163}" type="pres">
      <dgm:prSet presAssocID="{6F4F2360-18D0-4816-83A0-F4F5A209480F}" presName="hierChild5" presStyleCnt="0"/>
      <dgm:spPr/>
      <dgm:t>
        <a:bodyPr/>
        <a:lstStyle/>
        <a:p>
          <a:endParaRPr lang="fr-FR"/>
        </a:p>
      </dgm:t>
    </dgm:pt>
    <dgm:pt modelId="{890017F4-2ED6-4D23-BA9D-19043BBE121A}" type="pres">
      <dgm:prSet presAssocID="{24A39745-9B19-4609-AA53-B06B2A1DDF76}" presName="Name37" presStyleLbl="parChTrans1D3" presStyleIdx="13" presStyleCnt="15"/>
      <dgm:spPr/>
      <dgm:t>
        <a:bodyPr/>
        <a:lstStyle/>
        <a:p>
          <a:endParaRPr lang="fr-FR"/>
        </a:p>
      </dgm:t>
    </dgm:pt>
    <dgm:pt modelId="{BBA788AF-8DDF-4673-B32A-685461B2AC02}" type="pres">
      <dgm:prSet presAssocID="{E71CB266-15B4-4579-B0A9-7A8DE3C67A66}" presName="hierRoot2" presStyleCnt="0">
        <dgm:presLayoutVars>
          <dgm:hierBranch val="init"/>
        </dgm:presLayoutVars>
      </dgm:prSet>
      <dgm:spPr/>
      <dgm:t>
        <a:bodyPr/>
        <a:lstStyle/>
        <a:p>
          <a:endParaRPr lang="fr-FR"/>
        </a:p>
      </dgm:t>
    </dgm:pt>
    <dgm:pt modelId="{F0A41308-418A-43FD-A1C9-3D35CAE77EDB}" type="pres">
      <dgm:prSet presAssocID="{E71CB266-15B4-4579-B0A9-7A8DE3C67A66}" presName="rootComposite" presStyleCnt="0"/>
      <dgm:spPr/>
      <dgm:t>
        <a:bodyPr/>
        <a:lstStyle/>
        <a:p>
          <a:endParaRPr lang="fr-FR"/>
        </a:p>
      </dgm:t>
    </dgm:pt>
    <dgm:pt modelId="{21650271-A911-46E0-BEF7-83B596A785DB}" type="pres">
      <dgm:prSet presAssocID="{E71CB266-15B4-4579-B0A9-7A8DE3C67A66}" presName="rootText" presStyleLbl="node3" presStyleIdx="13" presStyleCnt="15">
        <dgm:presLayoutVars>
          <dgm:chPref val="3"/>
        </dgm:presLayoutVars>
      </dgm:prSet>
      <dgm:spPr/>
      <dgm:t>
        <a:bodyPr/>
        <a:lstStyle/>
        <a:p>
          <a:endParaRPr lang="fr-FR"/>
        </a:p>
      </dgm:t>
    </dgm:pt>
    <dgm:pt modelId="{EE5D220D-F01E-4C96-AE56-E525CAF146F1}" type="pres">
      <dgm:prSet presAssocID="{E71CB266-15B4-4579-B0A9-7A8DE3C67A66}" presName="rootConnector" presStyleLbl="node3" presStyleIdx="13" presStyleCnt="15"/>
      <dgm:spPr/>
      <dgm:t>
        <a:bodyPr/>
        <a:lstStyle/>
        <a:p>
          <a:endParaRPr lang="fr-FR"/>
        </a:p>
      </dgm:t>
    </dgm:pt>
    <dgm:pt modelId="{80CC68D9-4F7B-437B-9B68-58904541F123}" type="pres">
      <dgm:prSet presAssocID="{E71CB266-15B4-4579-B0A9-7A8DE3C67A66}" presName="hierChild4" presStyleCnt="0"/>
      <dgm:spPr/>
      <dgm:t>
        <a:bodyPr/>
        <a:lstStyle/>
        <a:p>
          <a:endParaRPr lang="fr-FR"/>
        </a:p>
      </dgm:t>
    </dgm:pt>
    <dgm:pt modelId="{098FE15B-E10E-4012-A56E-6C8D5CA9928C}" type="pres">
      <dgm:prSet presAssocID="{E71CB266-15B4-4579-B0A9-7A8DE3C67A66}" presName="hierChild5" presStyleCnt="0"/>
      <dgm:spPr/>
      <dgm:t>
        <a:bodyPr/>
        <a:lstStyle/>
        <a:p>
          <a:endParaRPr lang="fr-FR"/>
        </a:p>
      </dgm:t>
    </dgm:pt>
    <dgm:pt modelId="{7465958A-A133-4CDF-A9D6-4505F1651595}" type="pres">
      <dgm:prSet presAssocID="{2E17FFC3-452E-43DD-886F-1A5657DB6470}" presName="Name37" presStyleLbl="parChTrans1D3" presStyleIdx="14" presStyleCnt="15"/>
      <dgm:spPr/>
      <dgm:t>
        <a:bodyPr/>
        <a:lstStyle/>
        <a:p>
          <a:endParaRPr lang="fr-FR"/>
        </a:p>
      </dgm:t>
    </dgm:pt>
    <dgm:pt modelId="{10483F9C-D48A-4810-A066-7241A26B4DE0}" type="pres">
      <dgm:prSet presAssocID="{7D1772DF-7CA9-4DD7-A4BE-B1A584B797E8}" presName="hierRoot2" presStyleCnt="0">
        <dgm:presLayoutVars>
          <dgm:hierBranch val="init"/>
        </dgm:presLayoutVars>
      </dgm:prSet>
      <dgm:spPr/>
      <dgm:t>
        <a:bodyPr/>
        <a:lstStyle/>
        <a:p>
          <a:endParaRPr lang="fr-FR"/>
        </a:p>
      </dgm:t>
    </dgm:pt>
    <dgm:pt modelId="{62775FF3-889F-490B-BF0A-335200415B2A}" type="pres">
      <dgm:prSet presAssocID="{7D1772DF-7CA9-4DD7-A4BE-B1A584B797E8}" presName="rootComposite" presStyleCnt="0"/>
      <dgm:spPr/>
      <dgm:t>
        <a:bodyPr/>
        <a:lstStyle/>
        <a:p>
          <a:endParaRPr lang="fr-FR"/>
        </a:p>
      </dgm:t>
    </dgm:pt>
    <dgm:pt modelId="{8C80BB2E-63E6-420D-8522-AAFEEDF0B079}" type="pres">
      <dgm:prSet presAssocID="{7D1772DF-7CA9-4DD7-A4BE-B1A584B797E8}" presName="rootText" presStyleLbl="node3" presStyleIdx="14" presStyleCnt="15">
        <dgm:presLayoutVars>
          <dgm:chPref val="3"/>
        </dgm:presLayoutVars>
      </dgm:prSet>
      <dgm:spPr/>
      <dgm:t>
        <a:bodyPr/>
        <a:lstStyle/>
        <a:p>
          <a:endParaRPr lang="fr-FR"/>
        </a:p>
      </dgm:t>
    </dgm:pt>
    <dgm:pt modelId="{4AA47D41-4604-4AEA-9554-A692A8FD9596}" type="pres">
      <dgm:prSet presAssocID="{7D1772DF-7CA9-4DD7-A4BE-B1A584B797E8}" presName="rootConnector" presStyleLbl="node3" presStyleIdx="14" presStyleCnt="15"/>
      <dgm:spPr/>
      <dgm:t>
        <a:bodyPr/>
        <a:lstStyle/>
        <a:p>
          <a:endParaRPr lang="fr-FR"/>
        </a:p>
      </dgm:t>
    </dgm:pt>
    <dgm:pt modelId="{8572FE2A-A542-4527-86FE-C43FB36970A3}" type="pres">
      <dgm:prSet presAssocID="{7D1772DF-7CA9-4DD7-A4BE-B1A584B797E8}" presName="hierChild4" presStyleCnt="0"/>
      <dgm:spPr/>
      <dgm:t>
        <a:bodyPr/>
        <a:lstStyle/>
        <a:p>
          <a:endParaRPr lang="fr-FR"/>
        </a:p>
      </dgm:t>
    </dgm:pt>
    <dgm:pt modelId="{6C63EBA3-E1E4-4E15-B00A-DEC1FE4E7E7E}" type="pres">
      <dgm:prSet presAssocID="{7D1772DF-7CA9-4DD7-A4BE-B1A584B797E8}" presName="hierChild5" presStyleCnt="0"/>
      <dgm:spPr/>
      <dgm:t>
        <a:bodyPr/>
        <a:lstStyle/>
        <a:p>
          <a:endParaRPr lang="fr-FR"/>
        </a:p>
      </dgm:t>
    </dgm:pt>
    <dgm:pt modelId="{371C8A29-A3E2-4E30-A15A-75A54E6DC182}" type="pres">
      <dgm:prSet presAssocID="{C61B8A35-88AE-4AD1-9700-FAEB9F48BA9D}" presName="hierChild5" presStyleCnt="0"/>
      <dgm:spPr/>
      <dgm:t>
        <a:bodyPr/>
        <a:lstStyle/>
        <a:p>
          <a:endParaRPr lang="fr-FR"/>
        </a:p>
      </dgm:t>
    </dgm:pt>
    <dgm:pt modelId="{541A8D94-1650-4060-AF34-6D53E26EDB9D}" type="pres">
      <dgm:prSet presAssocID="{034379AB-1877-49E2-AB6B-C1F98DC94842}" presName="hierChild3" presStyleCnt="0"/>
      <dgm:spPr/>
      <dgm:t>
        <a:bodyPr/>
        <a:lstStyle/>
        <a:p>
          <a:endParaRPr lang="fr-FR"/>
        </a:p>
      </dgm:t>
    </dgm:pt>
  </dgm:ptLst>
  <dgm:cxnLst>
    <dgm:cxn modelId="{932FF356-F58C-4F03-A025-EB7E1ABE451F}" srcId="{EFB7886F-522B-42A9-94AB-0F7F596A2E11}" destId="{B658473B-720D-457B-86A3-CD68E8814BAA}" srcOrd="0" destOrd="0" parTransId="{C65C5055-BBF1-459A-A67A-F9A452184509}" sibTransId="{7C43DA5A-CF25-41AA-BD92-DE2950D088BE}"/>
    <dgm:cxn modelId="{5981A180-1047-40F8-8AAA-ECB70A6AB5EC}" type="presOf" srcId="{E39C9096-69C4-4664-85F4-1A3599A82266}" destId="{AC60F557-8E69-4B69-A861-F2489D721137}" srcOrd="0" destOrd="0" presId="urn:microsoft.com/office/officeart/2005/8/layout/orgChart1"/>
    <dgm:cxn modelId="{674E0425-EEE5-4247-8AEB-ADC15468CD01}" type="presOf" srcId="{6425850F-F9F8-45F2-A838-BB4F7FF3720C}" destId="{042FB13A-DB4C-4CDD-B0B3-C41C942BF6BD}" srcOrd="1" destOrd="0" presId="urn:microsoft.com/office/officeart/2005/8/layout/orgChart1"/>
    <dgm:cxn modelId="{187630E3-5666-48F2-8911-F4292F1729E4}" type="presOf" srcId="{97C7D9C4-9BD1-441B-A242-ECA42B9CF63C}" destId="{C1FB1D5D-2C75-4D08-B0FF-DDE851E8DBD1}" srcOrd="0" destOrd="0" presId="urn:microsoft.com/office/officeart/2005/8/layout/orgChart1"/>
    <dgm:cxn modelId="{8840BF1B-EC36-4D53-BF4B-9E92A5EFC70E}" type="presOf" srcId="{97C7D9C4-9BD1-441B-A242-ECA42B9CF63C}" destId="{288B43C0-84C1-4660-AF69-85E714130B82}" srcOrd="1" destOrd="0" presId="urn:microsoft.com/office/officeart/2005/8/layout/orgChart1"/>
    <dgm:cxn modelId="{BA4561EC-B6E8-4D2B-9BE9-354C108F9592}" type="presOf" srcId="{36723585-96E9-4A49-B1F9-A73C7DEA6C11}" destId="{2DC6A2B4-C970-4689-8081-FD9A8CA21D02}" srcOrd="0" destOrd="0" presId="urn:microsoft.com/office/officeart/2005/8/layout/orgChart1"/>
    <dgm:cxn modelId="{0AABAE24-E3CB-4BEC-8742-4C8C851981DE}" type="presOf" srcId="{944146B4-D8BF-4617-897E-FE7181C3540F}" destId="{07CFB93C-03FD-4A38-B7E4-E64C52EF81D7}" srcOrd="0" destOrd="0" presId="urn:microsoft.com/office/officeart/2005/8/layout/orgChart1"/>
    <dgm:cxn modelId="{5898D8B7-7EAD-4EDB-9A26-F7315ABBD277}" type="presOf" srcId="{C61B8A35-88AE-4AD1-9700-FAEB9F48BA9D}" destId="{57A706FF-66B1-42C8-9DEB-2C902460176F}" srcOrd="1" destOrd="0" presId="urn:microsoft.com/office/officeart/2005/8/layout/orgChart1"/>
    <dgm:cxn modelId="{18CB40B1-D8AB-45FA-BD2E-AC3255AB8177}" type="presOf" srcId="{6BE6F0AD-698D-469A-96E3-8A77CDCB49DA}" destId="{ACC46604-7926-4032-B543-15A3BE63D699}" srcOrd="1" destOrd="0" presId="urn:microsoft.com/office/officeart/2005/8/layout/orgChart1"/>
    <dgm:cxn modelId="{2472370E-F26A-4A7F-A5FC-7718A965FCCC}" type="presOf" srcId="{C65C5055-BBF1-459A-A67A-F9A452184509}" destId="{8C289643-C3C0-4AF4-AE1D-76030253ED80}" srcOrd="0" destOrd="0" presId="urn:microsoft.com/office/officeart/2005/8/layout/orgChart1"/>
    <dgm:cxn modelId="{BF280CC9-B033-4B51-8E4D-6C92CF964769}" srcId="{034379AB-1877-49E2-AB6B-C1F98DC94842}" destId="{DDB70C53-8E7F-490D-9DC3-6DFB35CE14EC}" srcOrd="0" destOrd="0" parTransId="{BBE90DD7-779F-4A5C-84D5-22BD5D35A31B}" sibTransId="{1DFE4290-7A55-4BE7-8835-68F1E8834463}"/>
    <dgm:cxn modelId="{6F4E438E-9957-4C1D-8795-06FA8B8FB6ED}" srcId="{DDB70C53-8E7F-490D-9DC3-6DFB35CE14EC}" destId="{97C7D9C4-9BD1-441B-A242-ECA42B9CF63C}" srcOrd="1" destOrd="0" parTransId="{DF85C8C7-6AE0-40DF-9718-DC9A09FBFC0D}" sibTransId="{4A4E7B1E-39D3-4245-A62D-2E7C9F164DBD}"/>
    <dgm:cxn modelId="{925BA90B-B47C-4DE6-8E3A-44F990FB3BFE}" type="presOf" srcId="{3AFB5B81-11E1-4B4C-B330-DF8A77348246}" destId="{CA355FFC-26C3-48EE-8735-F7993485560C}" srcOrd="1" destOrd="0" presId="urn:microsoft.com/office/officeart/2005/8/layout/orgChart1"/>
    <dgm:cxn modelId="{B57FD23C-7ABD-4BB7-9441-D1C6D1631151}" type="presOf" srcId="{C8DDED79-DECE-40AD-BA20-7FFEC4B034BE}" destId="{5E694678-C579-4A46-9E05-25FBF80F9D5E}" srcOrd="0" destOrd="0" presId="urn:microsoft.com/office/officeart/2005/8/layout/orgChart1"/>
    <dgm:cxn modelId="{045C7D66-3012-4BB1-B672-427512938C5D}" type="presOf" srcId="{581981BC-D463-49F0-9333-D98FC2AC311C}" destId="{7B249A9E-E42E-4AB7-9E56-9D052178102A}" srcOrd="1" destOrd="0" presId="urn:microsoft.com/office/officeart/2005/8/layout/orgChart1"/>
    <dgm:cxn modelId="{A309FDD8-ED53-4FDE-9B89-F60F06BF58C9}" type="presOf" srcId="{B658473B-720D-457B-86A3-CD68E8814BAA}" destId="{AF3D705F-57EB-4F58-901C-76A57CA96B78}" srcOrd="1" destOrd="0" presId="urn:microsoft.com/office/officeart/2005/8/layout/orgChart1"/>
    <dgm:cxn modelId="{FA553A22-7A0C-42B4-BD2D-4C8D10CA4EF9}" type="presOf" srcId="{5B45AFFB-A012-437A-AA9C-279A78C4932C}" destId="{E5A6D266-97DB-4C5B-A3B9-3F56A958B523}" srcOrd="1" destOrd="0" presId="urn:microsoft.com/office/officeart/2005/8/layout/orgChart1"/>
    <dgm:cxn modelId="{79FC24E9-D684-4D48-9714-9004676EFC55}" type="presOf" srcId="{19189CC3-A510-489B-9F1D-A2B3FB945D53}" destId="{FB34DA14-D358-4DEC-B630-C322BCD9D90E}" srcOrd="0" destOrd="0" presId="urn:microsoft.com/office/officeart/2005/8/layout/orgChart1"/>
    <dgm:cxn modelId="{D38C5CEB-BA86-439B-BDC0-65FED5080B92}" type="presOf" srcId="{C61B8A35-88AE-4AD1-9700-FAEB9F48BA9D}" destId="{2F936689-7AFF-4CCD-A68F-4E88B90C2619}" srcOrd="0" destOrd="0" presId="urn:microsoft.com/office/officeart/2005/8/layout/orgChart1"/>
    <dgm:cxn modelId="{EC6101D6-96DD-4213-90E2-A422D1A17258}" type="presOf" srcId="{A0C726CA-9774-490E-97C9-CFFA2C656A9A}" destId="{DD1A0574-6921-4938-99C7-32934E4BCE2D}" srcOrd="1" destOrd="0" presId="urn:microsoft.com/office/officeart/2005/8/layout/orgChart1"/>
    <dgm:cxn modelId="{B78A027B-16A3-4353-8AF9-591ECE8067CF}" type="presOf" srcId="{6CC5031D-C058-44EC-B67A-376C4B96A1AE}" destId="{855F41AC-80E2-4228-95B0-1A1457A166A3}" srcOrd="0" destOrd="0" presId="urn:microsoft.com/office/officeart/2005/8/layout/orgChart1"/>
    <dgm:cxn modelId="{86C4CBDA-8E4B-4C0E-827F-0E3429E9B48F}" type="presOf" srcId="{0ADAA5D8-D4DF-4D10-8B90-29CC4C6B5FCF}" destId="{34A15827-D6EF-41E8-B386-42788D37C155}" srcOrd="0" destOrd="0" presId="urn:microsoft.com/office/officeart/2005/8/layout/orgChart1"/>
    <dgm:cxn modelId="{27E18519-CC08-47C4-B9F9-32F39DCD77F6}" type="presOf" srcId="{034379AB-1877-49E2-AB6B-C1F98DC94842}" destId="{CDAF808F-57C4-4FFB-B422-B80C1E07EACC}" srcOrd="0" destOrd="0" presId="urn:microsoft.com/office/officeart/2005/8/layout/orgChart1"/>
    <dgm:cxn modelId="{913728D9-1454-4EE4-AC6D-46B13C44FBD4}" type="presOf" srcId="{F251E107-BDFB-45B6-AD41-512816164DC3}" destId="{153559B2-BF5D-42E4-A7AB-44883ABD2BC2}" srcOrd="1" destOrd="0" presId="urn:microsoft.com/office/officeart/2005/8/layout/orgChart1"/>
    <dgm:cxn modelId="{34E3AA54-CBE8-400F-A1DC-5B2E287E1D6C}" type="presOf" srcId="{2F4C00F4-097B-4114-91DB-C107E24597DB}" destId="{85616BFB-3D61-4CA0-B4C7-E7B913B41C19}" srcOrd="0" destOrd="0" presId="urn:microsoft.com/office/officeart/2005/8/layout/orgChart1"/>
    <dgm:cxn modelId="{44C78059-58B9-4A62-BC0E-1B45EAE44B5C}" type="presOf" srcId="{7D1772DF-7CA9-4DD7-A4BE-B1A584B797E8}" destId="{4AA47D41-4604-4AEA-9554-A692A8FD9596}" srcOrd="1" destOrd="0" presId="urn:microsoft.com/office/officeart/2005/8/layout/orgChart1"/>
    <dgm:cxn modelId="{75DBEFE6-4CEB-4556-BC22-BF987E63496E}" srcId="{6BE6F0AD-698D-469A-96E3-8A77CDCB49DA}" destId="{5B45AFFB-A012-437A-AA9C-279A78C4932C}" srcOrd="0" destOrd="0" parTransId="{2E8FE48F-4B50-4D3C-9758-A2C2A44261E3}" sibTransId="{D4746DCE-E9A2-4F73-8042-9D501DCD6EB3}"/>
    <dgm:cxn modelId="{DCA827BA-8866-4414-BD34-1C190F887D72}" type="presOf" srcId="{6F4F2360-18D0-4816-83A0-F4F5A209480F}" destId="{8C00D6B0-736A-4800-978D-B6C047E8D60E}" srcOrd="0" destOrd="0" presId="urn:microsoft.com/office/officeart/2005/8/layout/orgChart1"/>
    <dgm:cxn modelId="{21D85B04-E5AF-4D19-AE0F-54BB10E686B8}" type="presOf" srcId="{DDB70C53-8E7F-490D-9DC3-6DFB35CE14EC}" destId="{7E29D050-4102-4627-9DB0-602229C68A75}" srcOrd="0" destOrd="0" presId="urn:microsoft.com/office/officeart/2005/8/layout/orgChart1"/>
    <dgm:cxn modelId="{63D28279-1DCC-48B6-84F1-80960AACF02A}" type="presOf" srcId="{C038CD5D-0FC6-40B0-88EC-B16C00E04B13}" destId="{86E4BE6D-9843-424D-90ED-D4C2470D5B31}" srcOrd="0" destOrd="0" presId="urn:microsoft.com/office/officeart/2005/8/layout/orgChart1"/>
    <dgm:cxn modelId="{9B9F72D6-9736-49E2-9046-BEDFD2D70584}" srcId="{034379AB-1877-49E2-AB6B-C1F98DC94842}" destId="{EFB7886F-522B-42A9-94AB-0F7F596A2E11}" srcOrd="2" destOrd="0" parTransId="{E39C9096-69C4-4664-85F4-1A3599A82266}" sibTransId="{84130314-6EAE-421B-8D80-887A047B32FA}"/>
    <dgm:cxn modelId="{BDE29EE4-3201-466E-AB0A-FDC5464B8E49}" type="presOf" srcId="{5B45AFFB-A012-437A-AA9C-279A78C4932C}" destId="{BCC35887-B684-4D62-BD92-80929AFFF26F}" srcOrd="0" destOrd="0" presId="urn:microsoft.com/office/officeart/2005/8/layout/orgChart1"/>
    <dgm:cxn modelId="{3667C500-0ACA-4A2C-91C3-B5534AFB07C7}" srcId="{DDB70C53-8E7F-490D-9DC3-6DFB35CE14EC}" destId="{581981BC-D463-49F0-9333-D98FC2AC311C}" srcOrd="0" destOrd="0" parTransId="{2C54474E-C072-417A-8EEB-ED899CBA7B81}" sibTransId="{5B1C00E1-C695-4FBB-B84D-0EB4A09503D1}"/>
    <dgm:cxn modelId="{4FF4A06E-BA23-492E-A3F3-2D1EEFF1FD7C}" srcId="{C61B8A35-88AE-4AD1-9700-FAEB9F48BA9D}" destId="{E71CB266-15B4-4579-B0A9-7A8DE3C67A66}" srcOrd="1" destOrd="0" parTransId="{24A39745-9B19-4609-AA53-B06B2A1DDF76}" sibTransId="{62A12D75-0BB9-4B59-868F-1C91F13A2A26}"/>
    <dgm:cxn modelId="{5C87C710-ED95-41A0-8A4D-0C2A5166AA9F}" srcId="{034379AB-1877-49E2-AB6B-C1F98DC94842}" destId="{C8DDED79-DECE-40AD-BA20-7FFEC4B034BE}" srcOrd="3" destOrd="0" parTransId="{9A7AC62C-B3B6-468F-ADD5-7A72D490E742}" sibTransId="{93A5D1A5-0910-4C09-BE9B-918C529D1F65}"/>
    <dgm:cxn modelId="{8DE4D6F9-08AE-4751-AA9A-4F5BB4EBABD7}" srcId="{C8DDED79-DECE-40AD-BA20-7FFEC4B034BE}" destId="{29EDA56F-4025-40D3-91CF-203712ED63AB}" srcOrd="1" destOrd="0" parTransId="{D386F5A4-855F-4350-88C2-18E2B4F31568}" sibTransId="{9147DF86-D1FA-43AE-BA86-A4F861F0EA15}"/>
    <dgm:cxn modelId="{CE1FA8D1-2CF4-456D-8CD5-A4FC204AFCB7}" type="presOf" srcId="{034379AB-1877-49E2-AB6B-C1F98DC94842}" destId="{B2A101CB-D475-42B2-A4FC-8483B5EC6EB3}" srcOrd="1" destOrd="0" presId="urn:microsoft.com/office/officeart/2005/8/layout/orgChart1"/>
    <dgm:cxn modelId="{21AA342E-F428-4D16-936B-4C7CF574ED48}" srcId="{DDB70C53-8E7F-490D-9DC3-6DFB35CE14EC}" destId="{F251E107-BDFB-45B6-AD41-512816164DC3}" srcOrd="2" destOrd="0" parTransId="{36723585-96E9-4A49-B1F9-A73C7DEA6C11}" sibTransId="{D3E54621-C076-4ED6-A1F7-49950ED2B22F}"/>
    <dgm:cxn modelId="{3E6F2A7C-FCBF-45BA-B575-AA4C17A9E0FC}" srcId="{C61B8A35-88AE-4AD1-9700-FAEB9F48BA9D}" destId="{6F4F2360-18D0-4816-83A0-F4F5A209480F}" srcOrd="0" destOrd="0" parTransId="{19189CC3-A510-489B-9F1D-A2B3FB945D53}" sibTransId="{3C21A1FB-A099-4E3F-8BAA-B9AB18940BD1}"/>
    <dgm:cxn modelId="{97423A12-50C8-459D-9C19-BBFABA46A722}" type="presOf" srcId="{2C54474E-C072-417A-8EEB-ED899CBA7B81}" destId="{0D216832-44CA-4600-9118-3A293B3F70FE}" srcOrd="0" destOrd="0" presId="urn:microsoft.com/office/officeart/2005/8/layout/orgChart1"/>
    <dgm:cxn modelId="{8A7BDA75-22FC-4729-8F50-C6204F4C65A8}" type="presOf" srcId="{7D1772DF-7CA9-4DD7-A4BE-B1A584B797E8}" destId="{8C80BB2E-63E6-420D-8522-AAFEEDF0B079}" srcOrd="0" destOrd="0" presId="urn:microsoft.com/office/officeart/2005/8/layout/orgChart1"/>
    <dgm:cxn modelId="{1C41EE60-4693-4C23-9A35-EFCEC398B87F}" type="presOf" srcId="{A0C726CA-9774-490E-97C9-CFFA2C656A9A}" destId="{3CB28743-C802-4C1B-84E9-7B4D8FAA0289}" srcOrd="0" destOrd="0" presId="urn:microsoft.com/office/officeart/2005/8/layout/orgChart1"/>
    <dgm:cxn modelId="{5DCF7EAB-306D-49CC-8387-5B4427838262}" type="presOf" srcId="{7EF5AEF3-0076-4033-82EB-40D327392C95}" destId="{B869CA92-8F47-494A-8A65-80C561AC20F9}" srcOrd="1" destOrd="0" presId="urn:microsoft.com/office/officeart/2005/8/layout/orgChart1"/>
    <dgm:cxn modelId="{4C5437D1-7611-4ED4-87D3-8A992A1F451D}" type="presOf" srcId="{7528179A-1960-4C4F-8364-632B244C51E7}" destId="{5AE773DC-825E-4A53-9DC2-FABF580AA4F0}" srcOrd="0" destOrd="0" presId="urn:microsoft.com/office/officeart/2005/8/layout/orgChart1"/>
    <dgm:cxn modelId="{00ABF3F6-226A-454A-B255-102E5E47C9B0}" srcId="{C8DDED79-DECE-40AD-BA20-7FFEC4B034BE}" destId="{6425850F-F9F8-45F2-A838-BB4F7FF3720C}" srcOrd="0" destOrd="0" parTransId="{0ADAA5D8-D4DF-4D10-8B90-29CC4C6B5FCF}" sibTransId="{172FE163-0222-460D-80E7-9665857778BC}"/>
    <dgm:cxn modelId="{1DEA0AEC-4576-4B56-9781-93DE7C11391F}" srcId="{034379AB-1877-49E2-AB6B-C1F98DC94842}" destId="{6BE6F0AD-698D-469A-96E3-8A77CDCB49DA}" srcOrd="1" destOrd="0" parTransId="{944146B4-D8BF-4617-897E-FE7181C3540F}" sibTransId="{C2C373E5-F58A-4192-9450-F031D769A379}"/>
    <dgm:cxn modelId="{1A9E93BD-CBCC-47BA-807E-82BCDA9D1E60}" type="presOf" srcId="{F251E107-BDFB-45B6-AD41-512816164DC3}" destId="{500749DF-C13A-4158-AA62-7ABA74854891}" srcOrd="0" destOrd="0" presId="urn:microsoft.com/office/officeart/2005/8/layout/orgChart1"/>
    <dgm:cxn modelId="{D0D9B157-5747-4FA1-8780-BD53EE3F2F2E}" srcId="{034379AB-1877-49E2-AB6B-C1F98DC94842}" destId="{C61B8A35-88AE-4AD1-9700-FAEB9F48BA9D}" srcOrd="4" destOrd="0" parTransId="{644EE677-9B73-474E-8557-280B4EB6457A}" sibTransId="{F02032A7-FDDA-417F-993A-D861F9DEAE6C}"/>
    <dgm:cxn modelId="{F8386FE1-3F75-4D19-AEFF-73A476CEABB5}" type="presOf" srcId="{E71CB266-15B4-4579-B0A9-7A8DE3C67A66}" destId="{21650271-A911-46E0-BEF7-83B596A785DB}" srcOrd="0" destOrd="0" presId="urn:microsoft.com/office/officeart/2005/8/layout/orgChart1"/>
    <dgm:cxn modelId="{185FD541-59D6-4A8C-A277-BD57BEE35005}" type="presOf" srcId="{24A39745-9B19-4609-AA53-B06B2A1DDF76}" destId="{890017F4-2ED6-4D23-BA9D-19043BBE121A}" srcOrd="0" destOrd="0" presId="urn:microsoft.com/office/officeart/2005/8/layout/orgChart1"/>
    <dgm:cxn modelId="{35F36B65-9054-4A63-8657-8E7FBCD2F1B6}" type="presOf" srcId="{C8DDED79-DECE-40AD-BA20-7FFEC4B034BE}" destId="{18373EFD-CC5C-4DFD-B49E-D9C7A24E4B24}" srcOrd="1" destOrd="0" presId="urn:microsoft.com/office/officeart/2005/8/layout/orgChart1"/>
    <dgm:cxn modelId="{367650C9-43B3-490F-80B7-60B289D6D69B}" type="presOf" srcId="{29EDA56F-4025-40D3-91CF-203712ED63AB}" destId="{AA2E47ED-B98A-42C3-B883-10626FE22396}" srcOrd="0" destOrd="0" presId="urn:microsoft.com/office/officeart/2005/8/layout/orgChart1"/>
    <dgm:cxn modelId="{B5DDBA4B-CCE6-49E2-AD26-E2EC000B628A}" srcId="{C8DDED79-DECE-40AD-BA20-7FFEC4B034BE}" destId="{7EF5AEF3-0076-4033-82EB-40D327392C95}" srcOrd="2" destOrd="0" parTransId="{C038CD5D-0FC6-40B0-88EC-B16C00E04B13}" sibTransId="{9B39049C-54BE-4259-88E7-1BFED52E3CD6}"/>
    <dgm:cxn modelId="{C0C038F6-28D9-4777-A91D-8F82010ACCB1}" type="presOf" srcId="{6BE6F0AD-698D-469A-96E3-8A77CDCB49DA}" destId="{0EB875A2-9FB3-485F-990F-AD6411A43FB7}" srcOrd="0" destOrd="0" presId="urn:microsoft.com/office/officeart/2005/8/layout/orgChart1"/>
    <dgm:cxn modelId="{3B2E622D-B497-46A3-8875-2911157B3C7D}" srcId="{6BE6F0AD-698D-469A-96E3-8A77CDCB49DA}" destId="{3AFB5B81-11E1-4B4C-B330-DF8A77348246}" srcOrd="2" destOrd="0" parTransId="{8387048E-D2C5-4E2E-8BAF-B3715CC6E319}" sibTransId="{BA460CA7-79B3-49A8-94DB-A58353136E65}"/>
    <dgm:cxn modelId="{11D27B7B-8FD7-4727-8071-1C6717A08AFB}" type="presOf" srcId="{DF85C8C7-6AE0-40DF-9718-DC9A09FBFC0D}" destId="{0DBE8A1B-B436-4BC4-9FF5-F5C594425491}" srcOrd="0" destOrd="0" presId="urn:microsoft.com/office/officeart/2005/8/layout/orgChart1"/>
    <dgm:cxn modelId="{8FF5D22D-B6FE-4184-A09C-F4235EB9237A}" type="presOf" srcId="{2E17FFC3-452E-43DD-886F-1A5657DB6470}" destId="{7465958A-A133-4CDF-A9D6-4505F1651595}" srcOrd="0" destOrd="0" presId="urn:microsoft.com/office/officeart/2005/8/layout/orgChart1"/>
    <dgm:cxn modelId="{28A3E62E-BBA2-43D8-8175-CE0B17DEB13F}" srcId="{39CB64C0-EA35-42A3-BC4F-8CB1EF768B76}" destId="{034379AB-1877-49E2-AB6B-C1F98DC94842}" srcOrd="0" destOrd="0" parTransId="{BC576EB3-43ED-408E-AEE4-FF218926C04A}" sibTransId="{C012A894-69D8-40E4-B06D-C46250BBB7AB}"/>
    <dgm:cxn modelId="{7F726C3E-9C77-438B-B28B-7DA7951D1C6D}" type="presOf" srcId="{7528179A-1960-4C4F-8364-632B244C51E7}" destId="{5FFF1906-2015-4424-B9FF-38B3B73FE6AF}" srcOrd="1" destOrd="0" presId="urn:microsoft.com/office/officeart/2005/8/layout/orgChart1"/>
    <dgm:cxn modelId="{0F55DB5D-98FB-490A-B176-CA8A1D261F91}" type="presOf" srcId="{BBE90DD7-779F-4A5C-84D5-22BD5D35A31B}" destId="{9DAE3EA7-9B0F-4BE9-9452-443A5D246DD6}" srcOrd="0" destOrd="0" presId="urn:microsoft.com/office/officeart/2005/8/layout/orgChart1"/>
    <dgm:cxn modelId="{9D386C9F-1986-4CA1-895F-38CADBE2DD81}" type="presOf" srcId="{6425850F-F9F8-45F2-A838-BB4F7FF3720C}" destId="{F6B2783C-1FE0-4953-BD8D-0328455E5B0B}" srcOrd="0" destOrd="0" presId="urn:microsoft.com/office/officeart/2005/8/layout/orgChart1"/>
    <dgm:cxn modelId="{F701B176-EE4E-42A7-B2D0-57884531EB6A}" type="presOf" srcId="{B658473B-720D-457B-86A3-CD68E8814BAA}" destId="{194D6B40-BD8D-4D40-9188-2763839B690E}" srcOrd="0" destOrd="0" presId="urn:microsoft.com/office/officeart/2005/8/layout/orgChart1"/>
    <dgm:cxn modelId="{C7C8754B-CA36-441A-B73A-F734AA257CBC}" type="presOf" srcId="{39CB64C0-EA35-42A3-BC4F-8CB1EF768B76}" destId="{86A01344-23FF-450B-83AE-22670D8F90FD}" srcOrd="0" destOrd="0" presId="urn:microsoft.com/office/officeart/2005/8/layout/orgChart1"/>
    <dgm:cxn modelId="{8DEC9813-4569-43E5-9033-0527B74A3A71}" type="presOf" srcId="{8387048E-D2C5-4E2E-8BAF-B3715CC6E319}" destId="{F068719D-BAA1-402D-84BC-BBB2F9A79142}" srcOrd="0" destOrd="0" presId="urn:microsoft.com/office/officeart/2005/8/layout/orgChart1"/>
    <dgm:cxn modelId="{90D79529-3DEF-4326-B548-3CB5575F9F6E}" type="presOf" srcId="{6F4F2360-18D0-4816-83A0-F4F5A209480F}" destId="{D6BBF9AF-561F-4C7A-B011-815DE9731CC0}" srcOrd="1" destOrd="0" presId="urn:microsoft.com/office/officeart/2005/8/layout/orgChart1"/>
    <dgm:cxn modelId="{0E154A1F-E292-4D01-B776-06D480807D5D}" type="presOf" srcId="{1610A66E-4E00-4572-BA01-4A6EEA423614}" destId="{7F85FD15-D979-4EEF-B396-86B59C84FFC5}" srcOrd="1" destOrd="0" presId="urn:microsoft.com/office/officeart/2005/8/layout/orgChart1"/>
    <dgm:cxn modelId="{DD1C3AD8-5D10-4C0E-850A-D3362E085926}" srcId="{6BE6F0AD-698D-469A-96E3-8A77CDCB49DA}" destId="{1610A66E-4E00-4572-BA01-4A6EEA423614}" srcOrd="1" destOrd="0" parTransId="{2F4C00F4-097B-4114-91DB-C107E24597DB}" sibTransId="{BE75DD62-C26F-4994-BF87-BF1746CE3D31}"/>
    <dgm:cxn modelId="{DFAC92A4-CBB4-4EF1-B179-1E5A4E02FFFC}" srcId="{EFB7886F-522B-42A9-94AB-0F7F596A2E11}" destId="{A0C726CA-9774-490E-97C9-CFFA2C656A9A}" srcOrd="1" destOrd="0" parTransId="{A2EA1EFB-CD6B-4032-B432-188C1520D101}" sibTransId="{1A31C051-7023-4024-9D29-644C5902EC15}"/>
    <dgm:cxn modelId="{77F34CB2-6821-4712-99EB-59190BD24C8C}" type="presOf" srcId="{A2EA1EFB-CD6B-4032-B432-188C1520D101}" destId="{75C96CF5-85A6-4CD2-A075-DA5CD3D755D2}" srcOrd="0" destOrd="0" presId="urn:microsoft.com/office/officeart/2005/8/layout/orgChart1"/>
    <dgm:cxn modelId="{CC13E882-B727-42F2-A75B-E3069691A12F}" type="presOf" srcId="{EFB7886F-522B-42A9-94AB-0F7F596A2E11}" destId="{DB9C2FD1-AE7E-4A66-B58E-77D814E21801}" srcOrd="0" destOrd="0" presId="urn:microsoft.com/office/officeart/2005/8/layout/orgChart1"/>
    <dgm:cxn modelId="{0906240A-5329-44DC-8DEB-FE61A0EB8248}" type="presOf" srcId="{E71CB266-15B4-4579-B0A9-7A8DE3C67A66}" destId="{EE5D220D-F01E-4C96-AE56-E525CAF146F1}" srcOrd="1" destOrd="0" presId="urn:microsoft.com/office/officeart/2005/8/layout/orgChart1"/>
    <dgm:cxn modelId="{E19EAAD2-5DF9-4E39-9EE4-155A78D43C56}" type="presOf" srcId="{1610A66E-4E00-4572-BA01-4A6EEA423614}" destId="{96D087E0-34F6-47FB-9757-C9328354DAD5}" srcOrd="0" destOrd="0" presId="urn:microsoft.com/office/officeart/2005/8/layout/orgChart1"/>
    <dgm:cxn modelId="{3BF37FAE-0F29-4C40-AA1B-1A1CFF641A6A}" type="presOf" srcId="{581981BC-D463-49F0-9333-D98FC2AC311C}" destId="{CE2BF1C6-E6BE-4A3B-957E-284D883E2605}" srcOrd="0" destOrd="0" presId="urn:microsoft.com/office/officeart/2005/8/layout/orgChart1"/>
    <dgm:cxn modelId="{8DBC2BE3-2D91-41E7-9237-87BCDAB03137}" type="presOf" srcId="{644EE677-9B73-474E-8557-280B4EB6457A}" destId="{26647A78-A596-44A3-96CF-BC36434E21A3}" srcOrd="0" destOrd="0" presId="urn:microsoft.com/office/officeart/2005/8/layout/orgChart1"/>
    <dgm:cxn modelId="{EDAFF61A-BCB2-4BE5-B9CF-B8CA5F3498D3}" type="presOf" srcId="{9A7AC62C-B3B6-468F-ADD5-7A72D490E742}" destId="{A1EAC162-A7B4-440C-BC74-B7AE139999DC}" srcOrd="0" destOrd="0" presId="urn:microsoft.com/office/officeart/2005/8/layout/orgChart1"/>
    <dgm:cxn modelId="{C849C62F-C6B8-44AE-9D99-DA7E5EA2FE11}" type="presOf" srcId="{2E8FE48F-4B50-4D3C-9758-A2C2A44261E3}" destId="{03160A6A-DEC3-4CD2-A284-387BA2D321FC}" srcOrd="0" destOrd="0" presId="urn:microsoft.com/office/officeart/2005/8/layout/orgChart1"/>
    <dgm:cxn modelId="{58AB23BC-1C5E-426B-94F3-DAB63D537A8D}" type="presOf" srcId="{EFB7886F-522B-42A9-94AB-0F7F596A2E11}" destId="{1179A93B-6CCA-4648-AF22-D07593F7B983}" srcOrd="1" destOrd="0" presId="urn:microsoft.com/office/officeart/2005/8/layout/orgChart1"/>
    <dgm:cxn modelId="{AFEA9D56-B46A-4D45-A103-2C8EF6E854C1}" type="presOf" srcId="{DDB70C53-8E7F-490D-9DC3-6DFB35CE14EC}" destId="{2EC8C2CF-D3E3-464B-A227-C39A848508FE}" srcOrd="1" destOrd="0" presId="urn:microsoft.com/office/officeart/2005/8/layout/orgChart1"/>
    <dgm:cxn modelId="{311B6370-A832-4017-86ED-3877EACD8781}" type="presOf" srcId="{3AFB5B81-11E1-4B4C-B330-DF8A77348246}" destId="{9011E3F2-BD95-44D9-A985-9AC85DC05D88}" srcOrd="0" destOrd="0" presId="urn:microsoft.com/office/officeart/2005/8/layout/orgChart1"/>
    <dgm:cxn modelId="{52F9C719-0618-4F1C-934E-547693F9B005}" srcId="{C61B8A35-88AE-4AD1-9700-FAEB9F48BA9D}" destId="{7D1772DF-7CA9-4DD7-A4BE-B1A584B797E8}" srcOrd="2" destOrd="0" parTransId="{2E17FFC3-452E-43DD-886F-1A5657DB6470}" sibTransId="{3C7E8CDE-580B-4B37-8977-3B4CEEAADCFA}"/>
    <dgm:cxn modelId="{F235A65C-401A-47E1-9695-526967664123}" type="presOf" srcId="{29EDA56F-4025-40D3-91CF-203712ED63AB}" destId="{ACA1A759-9D2F-4DB8-8EEF-BDAF7980B50A}" srcOrd="1" destOrd="0" presId="urn:microsoft.com/office/officeart/2005/8/layout/orgChart1"/>
    <dgm:cxn modelId="{B501C071-41DF-40D1-A1EA-66AB74A92AE4}" type="presOf" srcId="{D386F5A4-855F-4350-88C2-18E2B4F31568}" destId="{95EECDDF-ACAD-4563-8B43-EE519B990AA6}" srcOrd="0" destOrd="0" presId="urn:microsoft.com/office/officeart/2005/8/layout/orgChart1"/>
    <dgm:cxn modelId="{92F7C25B-BF8F-4515-AF86-133BBC521DDF}" type="presOf" srcId="{7EF5AEF3-0076-4033-82EB-40D327392C95}" destId="{AD4E3835-47A8-42B4-9DAC-B297D044537A}" srcOrd="0" destOrd="0" presId="urn:microsoft.com/office/officeart/2005/8/layout/orgChart1"/>
    <dgm:cxn modelId="{772DE028-6F45-4EC7-91AA-D45E2F277932}" srcId="{6BE6F0AD-698D-469A-96E3-8A77CDCB49DA}" destId="{7528179A-1960-4C4F-8364-632B244C51E7}" srcOrd="3" destOrd="0" parTransId="{6CC5031D-C058-44EC-B67A-376C4B96A1AE}" sibTransId="{9F8E6472-622D-4653-BFB8-52ECFF17710F}"/>
    <dgm:cxn modelId="{A3A2065E-D10D-43A0-AE3E-940E9235A019}" type="presParOf" srcId="{86A01344-23FF-450B-83AE-22670D8F90FD}" destId="{6C132CA6-CF3D-46B9-BE99-E06E362D154E}" srcOrd="0" destOrd="0" presId="urn:microsoft.com/office/officeart/2005/8/layout/orgChart1"/>
    <dgm:cxn modelId="{2586185B-948D-4178-8258-504367C3F5D4}" type="presParOf" srcId="{6C132CA6-CF3D-46B9-BE99-E06E362D154E}" destId="{EF10687C-E537-47F7-B32B-77E15076826A}" srcOrd="0" destOrd="0" presId="urn:microsoft.com/office/officeart/2005/8/layout/orgChart1"/>
    <dgm:cxn modelId="{118BC4B3-207A-42D7-BCE6-7EE6253C39C2}" type="presParOf" srcId="{EF10687C-E537-47F7-B32B-77E15076826A}" destId="{CDAF808F-57C4-4FFB-B422-B80C1E07EACC}" srcOrd="0" destOrd="0" presId="urn:microsoft.com/office/officeart/2005/8/layout/orgChart1"/>
    <dgm:cxn modelId="{48B75C5D-77A2-4CED-9647-686D8F35EFEC}" type="presParOf" srcId="{EF10687C-E537-47F7-B32B-77E15076826A}" destId="{B2A101CB-D475-42B2-A4FC-8483B5EC6EB3}" srcOrd="1" destOrd="0" presId="urn:microsoft.com/office/officeart/2005/8/layout/orgChart1"/>
    <dgm:cxn modelId="{5CB61FB3-F0E5-4FCE-B07E-B20DE8461AC6}" type="presParOf" srcId="{6C132CA6-CF3D-46B9-BE99-E06E362D154E}" destId="{E45EF804-40BE-4779-88FD-DBFC9A67E850}" srcOrd="1" destOrd="0" presId="urn:microsoft.com/office/officeart/2005/8/layout/orgChart1"/>
    <dgm:cxn modelId="{CB96F0E1-893D-4070-A3CF-52767988DA3C}" type="presParOf" srcId="{E45EF804-40BE-4779-88FD-DBFC9A67E850}" destId="{9DAE3EA7-9B0F-4BE9-9452-443A5D246DD6}" srcOrd="0" destOrd="0" presId="urn:microsoft.com/office/officeart/2005/8/layout/orgChart1"/>
    <dgm:cxn modelId="{662958B1-F8D1-496D-B1C3-2080C33E3AFC}" type="presParOf" srcId="{E45EF804-40BE-4779-88FD-DBFC9A67E850}" destId="{FDBABFD8-05AF-49E8-942F-EC53DF55E021}" srcOrd="1" destOrd="0" presId="urn:microsoft.com/office/officeart/2005/8/layout/orgChart1"/>
    <dgm:cxn modelId="{0B525A38-0611-49A4-A95B-73BE8EF8AD3B}" type="presParOf" srcId="{FDBABFD8-05AF-49E8-942F-EC53DF55E021}" destId="{4A9B1EBA-91A6-4D91-A708-2F69D2E5CD3A}" srcOrd="0" destOrd="0" presId="urn:microsoft.com/office/officeart/2005/8/layout/orgChart1"/>
    <dgm:cxn modelId="{F365C48F-54D2-4F5F-A40E-537EF4646561}" type="presParOf" srcId="{4A9B1EBA-91A6-4D91-A708-2F69D2E5CD3A}" destId="{7E29D050-4102-4627-9DB0-602229C68A75}" srcOrd="0" destOrd="0" presId="urn:microsoft.com/office/officeart/2005/8/layout/orgChart1"/>
    <dgm:cxn modelId="{B3883693-6A43-454C-BAFB-F7FD780B247B}" type="presParOf" srcId="{4A9B1EBA-91A6-4D91-A708-2F69D2E5CD3A}" destId="{2EC8C2CF-D3E3-464B-A227-C39A848508FE}" srcOrd="1" destOrd="0" presId="urn:microsoft.com/office/officeart/2005/8/layout/orgChart1"/>
    <dgm:cxn modelId="{A8DD3D98-9103-452C-A7D8-8A5181BC4BBA}" type="presParOf" srcId="{FDBABFD8-05AF-49E8-942F-EC53DF55E021}" destId="{CCF80FC1-23D3-450C-8F82-22B14F2A349A}" srcOrd="1" destOrd="0" presId="urn:microsoft.com/office/officeart/2005/8/layout/orgChart1"/>
    <dgm:cxn modelId="{620EB392-5E1B-4CCA-A023-D252367ECF6F}" type="presParOf" srcId="{CCF80FC1-23D3-450C-8F82-22B14F2A349A}" destId="{0D216832-44CA-4600-9118-3A293B3F70FE}" srcOrd="0" destOrd="0" presId="urn:microsoft.com/office/officeart/2005/8/layout/orgChart1"/>
    <dgm:cxn modelId="{5D277373-1BC2-4777-A80E-9147DF5E2485}" type="presParOf" srcId="{CCF80FC1-23D3-450C-8F82-22B14F2A349A}" destId="{2C7F0F0E-F452-4FF5-9D0A-635AAC479992}" srcOrd="1" destOrd="0" presId="urn:microsoft.com/office/officeart/2005/8/layout/orgChart1"/>
    <dgm:cxn modelId="{F1D61C66-786E-4742-89F6-7BBE04A5138E}" type="presParOf" srcId="{2C7F0F0E-F452-4FF5-9D0A-635AAC479992}" destId="{5F753F6F-BAE4-4ADF-83FF-16735941FF5D}" srcOrd="0" destOrd="0" presId="urn:microsoft.com/office/officeart/2005/8/layout/orgChart1"/>
    <dgm:cxn modelId="{268016CD-131B-489F-8E9C-6C8749EE4E58}" type="presParOf" srcId="{5F753F6F-BAE4-4ADF-83FF-16735941FF5D}" destId="{CE2BF1C6-E6BE-4A3B-957E-284D883E2605}" srcOrd="0" destOrd="0" presId="urn:microsoft.com/office/officeart/2005/8/layout/orgChart1"/>
    <dgm:cxn modelId="{8F7E0EE0-1378-4766-A90A-07C2BCBC620E}" type="presParOf" srcId="{5F753F6F-BAE4-4ADF-83FF-16735941FF5D}" destId="{7B249A9E-E42E-4AB7-9E56-9D052178102A}" srcOrd="1" destOrd="0" presId="urn:microsoft.com/office/officeart/2005/8/layout/orgChart1"/>
    <dgm:cxn modelId="{A3D01A86-81E3-49C1-9B3D-FDE3D7AB960E}" type="presParOf" srcId="{2C7F0F0E-F452-4FF5-9D0A-635AAC479992}" destId="{EE1694E5-D728-48BF-9E98-99BF54119B36}" srcOrd="1" destOrd="0" presId="urn:microsoft.com/office/officeart/2005/8/layout/orgChart1"/>
    <dgm:cxn modelId="{B8BB89AE-3EE6-4EB0-8B6B-4B9ACF7D46ED}" type="presParOf" srcId="{2C7F0F0E-F452-4FF5-9D0A-635AAC479992}" destId="{69F656C8-2FAA-410A-A420-447A13C84E08}" srcOrd="2" destOrd="0" presId="urn:microsoft.com/office/officeart/2005/8/layout/orgChart1"/>
    <dgm:cxn modelId="{4471BB3F-73F8-407B-8ECF-BE200942DBD8}" type="presParOf" srcId="{CCF80FC1-23D3-450C-8F82-22B14F2A349A}" destId="{0DBE8A1B-B436-4BC4-9FF5-F5C594425491}" srcOrd="2" destOrd="0" presId="urn:microsoft.com/office/officeart/2005/8/layout/orgChart1"/>
    <dgm:cxn modelId="{D638EE46-611A-476F-812B-9C71E1B23438}" type="presParOf" srcId="{CCF80FC1-23D3-450C-8F82-22B14F2A349A}" destId="{2070ECF0-3051-4AA9-B921-A13B0CA888E3}" srcOrd="3" destOrd="0" presId="urn:microsoft.com/office/officeart/2005/8/layout/orgChart1"/>
    <dgm:cxn modelId="{89EF83F4-BC05-4CE0-A028-6273629A54E6}" type="presParOf" srcId="{2070ECF0-3051-4AA9-B921-A13B0CA888E3}" destId="{26ADD489-67F4-4E99-B479-412B0F2FDBD4}" srcOrd="0" destOrd="0" presId="urn:microsoft.com/office/officeart/2005/8/layout/orgChart1"/>
    <dgm:cxn modelId="{458D87F6-E986-475A-B6F3-A0FE2E6EF0DE}" type="presParOf" srcId="{26ADD489-67F4-4E99-B479-412B0F2FDBD4}" destId="{C1FB1D5D-2C75-4D08-B0FF-DDE851E8DBD1}" srcOrd="0" destOrd="0" presId="urn:microsoft.com/office/officeart/2005/8/layout/orgChart1"/>
    <dgm:cxn modelId="{0CF2CBFE-9832-40A3-A5F7-9977C8B9CFB1}" type="presParOf" srcId="{26ADD489-67F4-4E99-B479-412B0F2FDBD4}" destId="{288B43C0-84C1-4660-AF69-85E714130B82}" srcOrd="1" destOrd="0" presId="urn:microsoft.com/office/officeart/2005/8/layout/orgChart1"/>
    <dgm:cxn modelId="{3CF20DE0-8BEE-4AD2-BBE7-BDDE290AD437}" type="presParOf" srcId="{2070ECF0-3051-4AA9-B921-A13B0CA888E3}" destId="{15E9E7ED-8F1D-4966-B457-1FD700AE9CF4}" srcOrd="1" destOrd="0" presId="urn:microsoft.com/office/officeart/2005/8/layout/orgChart1"/>
    <dgm:cxn modelId="{564ACA23-D41C-4DF3-9EB9-0B5FDFC12220}" type="presParOf" srcId="{2070ECF0-3051-4AA9-B921-A13B0CA888E3}" destId="{FC46E445-E984-48EE-8C48-808F220E1283}" srcOrd="2" destOrd="0" presId="urn:microsoft.com/office/officeart/2005/8/layout/orgChart1"/>
    <dgm:cxn modelId="{B5E2DC3A-C6AD-4DA8-AD20-C173BBE747D0}" type="presParOf" srcId="{CCF80FC1-23D3-450C-8F82-22B14F2A349A}" destId="{2DC6A2B4-C970-4689-8081-FD9A8CA21D02}" srcOrd="4" destOrd="0" presId="urn:microsoft.com/office/officeart/2005/8/layout/orgChart1"/>
    <dgm:cxn modelId="{FF6E69E4-FFAB-447D-9B85-110E4DA380B2}" type="presParOf" srcId="{CCF80FC1-23D3-450C-8F82-22B14F2A349A}" destId="{E92E93D3-3309-4B01-859B-601F9B791792}" srcOrd="5" destOrd="0" presId="urn:microsoft.com/office/officeart/2005/8/layout/orgChart1"/>
    <dgm:cxn modelId="{5EA406BF-A6D2-42BE-B543-4D6C7E0496E3}" type="presParOf" srcId="{E92E93D3-3309-4B01-859B-601F9B791792}" destId="{5A683DB5-255D-4CAA-A6A8-F22B2624A4BC}" srcOrd="0" destOrd="0" presId="urn:microsoft.com/office/officeart/2005/8/layout/orgChart1"/>
    <dgm:cxn modelId="{55F0821D-F7A2-4C7B-A85F-40D9D6FD8C1A}" type="presParOf" srcId="{5A683DB5-255D-4CAA-A6A8-F22B2624A4BC}" destId="{500749DF-C13A-4158-AA62-7ABA74854891}" srcOrd="0" destOrd="0" presId="urn:microsoft.com/office/officeart/2005/8/layout/orgChart1"/>
    <dgm:cxn modelId="{C99869C1-95A5-46E5-861A-35D4987857F2}" type="presParOf" srcId="{5A683DB5-255D-4CAA-A6A8-F22B2624A4BC}" destId="{153559B2-BF5D-42E4-A7AB-44883ABD2BC2}" srcOrd="1" destOrd="0" presId="urn:microsoft.com/office/officeart/2005/8/layout/orgChart1"/>
    <dgm:cxn modelId="{CA340569-7AD7-474C-A410-0C58155687E1}" type="presParOf" srcId="{E92E93D3-3309-4B01-859B-601F9B791792}" destId="{348055F5-A345-45C9-B95B-8ADD461A9EFC}" srcOrd="1" destOrd="0" presId="urn:microsoft.com/office/officeart/2005/8/layout/orgChart1"/>
    <dgm:cxn modelId="{412AEEDC-78D8-4764-85AE-42F61133B0A0}" type="presParOf" srcId="{E92E93D3-3309-4B01-859B-601F9B791792}" destId="{E6610A4F-033E-4DA2-81E5-7F42270EDF05}" srcOrd="2" destOrd="0" presId="urn:microsoft.com/office/officeart/2005/8/layout/orgChart1"/>
    <dgm:cxn modelId="{A7243AE1-6638-49F4-ACAC-F78E00E022E5}" type="presParOf" srcId="{FDBABFD8-05AF-49E8-942F-EC53DF55E021}" destId="{36FAF5E3-5227-493D-8AFB-510A67BD4DD8}" srcOrd="2" destOrd="0" presId="urn:microsoft.com/office/officeart/2005/8/layout/orgChart1"/>
    <dgm:cxn modelId="{3792DCC2-80F2-4E03-BD95-7D1A5AB55E57}" type="presParOf" srcId="{E45EF804-40BE-4779-88FD-DBFC9A67E850}" destId="{07CFB93C-03FD-4A38-B7E4-E64C52EF81D7}" srcOrd="2" destOrd="0" presId="urn:microsoft.com/office/officeart/2005/8/layout/orgChart1"/>
    <dgm:cxn modelId="{E6C8F0A0-914B-483B-B5B5-6B0C88C4135E}" type="presParOf" srcId="{E45EF804-40BE-4779-88FD-DBFC9A67E850}" destId="{6BB9B613-F61C-415E-B040-FEB30C409148}" srcOrd="3" destOrd="0" presId="urn:microsoft.com/office/officeart/2005/8/layout/orgChart1"/>
    <dgm:cxn modelId="{70F2556F-6BF1-48E6-9165-7B046B5C9D48}" type="presParOf" srcId="{6BB9B613-F61C-415E-B040-FEB30C409148}" destId="{3792B98B-9C1C-45FB-AA54-0806EB7DFFE5}" srcOrd="0" destOrd="0" presId="urn:microsoft.com/office/officeart/2005/8/layout/orgChart1"/>
    <dgm:cxn modelId="{16EA2814-8BD7-4D82-BC93-B26A41AEE81D}" type="presParOf" srcId="{3792B98B-9C1C-45FB-AA54-0806EB7DFFE5}" destId="{0EB875A2-9FB3-485F-990F-AD6411A43FB7}" srcOrd="0" destOrd="0" presId="urn:microsoft.com/office/officeart/2005/8/layout/orgChart1"/>
    <dgm:cxn modelId="{0CDD2481-8869-4302-81EF-D7910E26248B}" type="presParOf" srcId="{3792B98B-9C1C-45FB-AA54-0806EB7DFFE5}" destId="{ACC46604-7926-4032-B543-15A3BE63D699}" srcOrd="1" destOrd="0" presId="urn:microsoft.com/office/officeart/2005/8/layout/orgChart1"/>
    <dgm:cxn modelId="{F6E4BEA3-9994-4978-92D2-4AE8051EE3EB}" type="presParOf" srcId="{6BB9B613-F61C-415E-B040-FEB30C409148}" destId="{4B510AB2-AC9C-484A-B546-E811C2E6314C}" srcOrd="1" destOrd="0" presId="urn:microsoft.com/office/officeart/2005/8/layout/orgChart1"/>
    <dgm:cxn modelId="{E0746AD1-46AF-48C9-BD3E-0B1AB942C7CF}" type="presParOf" srcId="{4B510AB2-AC9C-484A-B546-E811C2E6314C}" destId="{03160A6A-DEC3-4CD2-A284-387BA2D321FC}" srcOrd="0" destOrd="0" presId="urn:microsoft.com/office/officeart/2005/8/layout/orgChart1"/>
    <dgm:cxn modelId="{19B4B2EA-3EB7-4254-BBB6-9E8B11353F9F}" type="presParOf" srcId="{4B510AB2-AC9C-484A-B546-E811C2E6314C}" destId="{405CD508-663D-4DA8-A054-1076BCB31D21}" srcOrd="1" destOrd="0" presId="urn:microsoft.com/office/officeart/2005/8/layout/orgChart1"/>
    <dgm:cxn modelId="{F781B850-AED2-41BF-8F00-E6F1DB3141BB}" type="presParOf" srcId="{405CD508-663D-4DA8-A054-1076BCB31D21}" destId="{9CBE7044-D8A4-4208-8FBB-3F2EA845960B}" srcOrd="0" destOrd="0" presId="urn:microsoft.com/office/officeart/2005/8/layout/orgChart1"/>
    <dgm:cxn modelId="{FA9ED021-176C-4910-8314-141872DBCB03}" type="presParOf" srcId="{9CBE7044-D8A4-4208-8FBB-3F2EA845960B}" destId="{BCC35887-B684-4D62-BD92-80929AFFF26F}" srcOrd="0" destOrd="0" presId="urn:microsoft.com/office/officeart/2005/8/layout/orgChart1"/>
    <dgm:cxn modelId="{14A0F376-10DC-48BE-818A-7DD369AA5578}" type="presParOf" srcId="{9CBE7044-D8A4-4208-8FBB-3F2EA845960B}" destId="{E5A6D266-97DB-4C5B-A3B9-3F56A958B523}" srcOrd="1" destOrd="0" presId="urn:microsoft.com/office/officeart/2005/8/layout/orgChart1"/>
    <dgm:cxn modelId="{69F7D414-4815-476B-9591-F73B32655150}" type="presParOf" srcId="{405CD508-663D-4DA8-A054-1076BCB31D21}" destId="{E3E882FA-ACD7-4D06-AB53-6797E87AD3F8}" srcOrd="1" destOrd="0" presId="urn:microsoft.com/office/officeart/2005/8/layout/orgChart1"/>
    <dgm:cxn modelId="{FC06505D-4BF3-480D-A67E-05407762EFE7}" type="presParOf" srcId="{405CD508-663D-4DA8-A054-1076BCB31D21}" destId="{8C15A9A9-E98B-4F68-8E97-3FA2E55A972B}" srcOrd="2" destOrd="0" presId="urn:microsoft.com/office/officeart/2005/8/layout/orgChart1"/>
    <dgm:cxn modelId="{3DAB24B2-BC39-4DA1-996C-7FB4F1062E04}" type="presParOf" srcId="{4B510AB2-AC9C-484A-B546-E811C2E6314C}" destId="{85616BFB-3D61-4CA0-B4C7-E7B913B41C19}" srcOrd="2" destOrd="0" presId="urn:microsoft.com/office/officeart/2005/8/layout/orgChart1"/>
    <dgm:cxn modelId="{4CF8F779-16A1-4EA5-8103-8FADF46DAFAE}" type="presParOf" srcId="{4B510AB2-AC9C-484A-B546-E811C2E6314C}" destId="{4F5A25FA-FCF4-4F97-AF20-F670614E1DAD}" srcOrd="3" destOrd="0" presId="urn:microsoft.com/office/officeart/2005/8/layout/orgChart1"/>
    <dgm:cxn modelId="{6F86F013-EEAB-4FC0-93D4-43F898A2D8B3}" type="presParOf" srcId="{4F5A25FA-FCF4-4F97-AF20-F670614E1DAD}" destId="{005D216F-F074-47EB-8E6C-51B426139DEB}" srcOrd="0" destOrd="0" presId="urn:microsoft.com/office/officeart/2005/8/layout/orgChart1"/>
    <dgm:cxn modelId="{EB7DE47C-3908-4366-8A36-F66E6D5C6FD6}" type="presParOf" srcId="{005D216F-F074-47EB-8E6C-51B426139DEB}" destId="{96D087E0-34F6-47FB-9757-C9328354DAD5}" srcOrd="0" destOrd="0" presId="urn:microsoft.com/office/officeart/2005/8/layout/orgChart1"/>
    <dgm:cxn modelId="{A5041B7D-C09B-44DE-8572-29B0A1557D8E}" type="presParOf" srcId="{005D216F-F074-47EB-8E6C-51B426139DEB}" destId="{7F85FD15-D979-4EEF-B396-86B59C84FFC5}" srcOrd="1" destOrd="0" presId="urn:microsoft.com/office/officeart/2005/8/layout/orgChart1"/>
    <dgm:cxn modelId="{F8BF4C78-1575-437B-9902-4AA70A61531F}" type="presParOf" srcId="{4F5A25FA-FCF4-4F97-AF20-F670614E1DAD}" destId="{AEF5D3DE-1723-41AB-BEDD-1330D758DB4E}" srcOrd="1" destOrd="0" presId="urn:microsoft.com/office/officeart/2005/8/layout/orgChart1"/>
    <dgm:cxn modelId="{2B1FC87B-D003-423C-B775-D410481B5657}" type="presParOf" srcId="{4F5A25FA-FCF4-4F97-AF20-F670614E1DAD}" destId="{BDEA387E-5E41-457A-9B06-0F8DDE67A1C4}" srcOrd="2" destOrd="0" presId="urn:microsoft.com/office/officeart/2005/8/layout/orgChart1"/>
    <dgm:cxn modelId="{1A75C5A3-6455-445C-8CD7-E8A5F6164E23}" type="presParOf" srcId="{4B510AB2-AC9C-484A-B546-E811C2E6314C}" destId="{F068719D-BAA1-402D-84BC-BBB2F9A79142}" srcOrd="4" destOrd="0" presId="urn:microsoft.com/office/officeart/2005/8/layout/orgChart1"/>
    <dgm:cxn modelId="{F290B40E-8BDD-49C2-9516-814F6F227C5C}" type="presParOf" srcId="{4B510AB2-AC9C-484A-B546-E811C2E6314C}" destId="{34C570AF-DE0B-4C65-B05A-2811CE6A7748}" srcOrd="5" destOrd="0" presId="urn:microsoft.com/office/officeart/2005/8/layout/orgChart1"/>
    <dgm:cxn modelId="{796F67FA-5681-408E-84BD-BFF851FBAFED}" type="presParOf" srcId="{34C570AF-DE0B-4C65-B05A-2811CE6A7748}" destId="{5080E707-152E-4C65-8BB7-54E115161D61}" srcOrd="0" destOrd="0" presId="urn:microsoft.com/office/officeart/2005/8/layout/orgChart1"/>
    <dgm:cxn modelId="{F8DD4E04-7285-4377-82D7-AE696CD85046}" type="presParOf" srcId="{5080E707-152E-4C65-8BB7-54E115161D61}" destId="{9011E3F2-BD95-44D9-A985-9AC85DC05D88}" srcOrd="0" destOrd="0" presId="urn:microsoft.com/office/officeart/2005/8/layout/orgChart1"/>
    <dgm:cxn modelId="{6F453D09-E2B0-4BAC-A7A2-8C48E262DA76}" type="presParOf" srcId="{5080E707-152E-4C65-8BB7-54E115161D61}" destId="{CA355FFC-26C3-48EE-8735-F7993485560C}" srcOrd="1" destOrd="0" presId="urn:microsoft.com/office/officeart/2005/8/layout/orgChart1"/>
    <dgm:cxn modelId="{A85260F1-3A23-454F-B305-4F3B471EE1E1}" type="presParOf" srcId="{34C570AF-DE0B-4C65-B05A-2811CE6A7748}" destId="{89656D28-E7B2-43E9-93D3-77F6561770B7}" srcOrd="1" destOrd="0" presId="urn:microsoft.com/office/officeart/2005/8/layout/orgChart1"/>
    <dgm:cxn modelId="{CED34597-EDAF-46D1-B406-22B22F9612D6}" type="presParOf" srcId="{34C570AF-DE0B-4C65-B05A-2811CE6A7748}" destId="{C8007BC4-BA1D-4BED-8FDE-4D42821301C5}" srcOrd="2" destOrd="0" presId="urn:microsoft.com/office/officeart/2005/8/layout/orgChart1"/>
    <dgm:cxn modelId="{C26F6911-C56A-4890-978D-4A3394D766BC}" type="presParOf" srcId="{4B510AB2-AC9C-484A-B546-E811C2E6314C}" destId="{855F41AC-80E2-4228-95B0-1A1457A166A3}" srcOrd="6" destOrd="0" presId="urn:microsoft.com/office/officeart/2005/8/layout/orgChart1"/>
    <dgm:cxn modelId="{037004B2-F79F-4D66-9A9F-EF3F2060BAE5}" type="presParOf" srcId="{4B510AB2-AC9C-484A-B546-E811C2E6314C}" destId="{DDE043EB-F8DB-4ACE-861F-4ACBA9B8E4EA}" srcOrd="7" destOrd="0" presId="urn:microsoft.com/office/officeart/2005/8/layout/orgChart1"/>
    <dgm:cxn modelId="{F830305B-D5B0-4D70-B545-F2C06BBCDD13}" type="presParOf" srcId="{DDE043EB-F8DB-4ACE-861F-4ACBA9B8E4EA}" destId="{50BEF841-88BB-44F6-B6CF-A48183368C56}" srcOrd="0" destOrd="0" presId="urn:microsoft.com/office/officeart/2005/8/layout/orgChart1"/>
    <dgm:cxn modelId="{5C7EFD1F-1B4E-4B3F-869E-BF7FABA56603}" type="presParOf" srcId="{50BEF841-88BB-44F6-B6CF-A48183368C56}" destId="{5AE773DC-825E-4A53-9DC2-FABF580AA4F0}" srcOrd="0" destOrd="0" presId="urn:microsoft.com/office/officeart/2005/8/layout/orgChart1"/>
    <dgm:cxn modelId="{708A2BE4-F7A2-4B84-9036-390A6514C56E}" type="presParOf" srcId="{50BEF841-88BB-44F6-B6CF-A48183368C56}" destId="{5FFF1906-2015-4424-B9FF-38B3B73FE6AF}" srcOrd="1" destOrd="0" presId="urn:microsoft.com/office/officeart/2005/8/layout/orgChart1"/>
    <dgm:cxn modelId="{5B4103F7-3D84-40BC-8531-9E222A382C60}" type="presParOf" srcId="{DDE043EB-F8DB-4ACE-861F-4ACBA9B8E4EA}" destId="{9F7A1129-F217-489B-A9EF-AE4BEA4C46A8}" srcOrd="1" destOrd="0" presId="urn:microsoft.com/office/officeart/2005/8/layout/orgChart1"/>
    <dgm:cxn modelId="{CADFD5AD-509B-4B9B-AB7F-7004821A87AE}" type="presParOf" srcId="{DDE043EB-F8DB-4ACE-861F-4ACBA9B8E4EA}" destId="{54A41C07-0C1B-44F6-9CB7-3FAAFB55F97D}" srcOrd="2" destOrd="0" presId="urn:microsoft.com/office/officeart/2005/8/layout/orgChart1"/>
    <dgm:cxn modelId="{8A112742-6854-4966-A095-F86172DA9CDD}" type="presParOf" srcId="{6BB9B613-F61C-415E-B040-FEB30C409148}" destId="{9C24A280-6012-4701-B980-DC9052308E20}" srcOrd="2" destOrd="0" presId="urn:microsoft.com/office/officeart/2005/8/layout/orgChart1"/>
    <dgm:cxn modelId="{2D2A107E-2A44-4076-8B0A-F8F269A01128}" type="presParOf" srcId="{E45EF804-40BE-4779-88FD-DBFC9A67E850}" destId="{AC60F557-8E69-4B69-A861-F2489D721137}" srcOrd="4" destOrd="0" presId="urn:microsoft.com/office/officeart/2005/8/layout/orgChart1"/>
    <dgm:cxn modelId="{D35B4C29-8A25-4BC5-A75A-B55C24F39288}" type="presParOf" srcId="{E45EF804-40BE-4779-88FD-DBFC9A67E850}" destId="{75196341-E5D3-41EA-8F02-502D76A25212}" srcOrd="5" destOrd="0" presId="urn:microsoft.com/office/officeart/2005/8/layout/orgChart1"/>
    <dgm:cxn modelId="{1FB594D6-DB02-4F92-BEFF-DCA69FD525D3}" type="presParOf" srcId="{75196341-E5D3-41EA-8F02-502D76A25212}" destId="{C5CB0002-CB58-417F-B478-730CCB98A922}" srcOrd="0" destOrd="0" presId="urn:microsoft.com/office/officeart/2005/8/layout/orgChart1"/>
    <dgm:cxn modelId="{0D8564D5-89FE-49F1-A4AB-B305DD6040CA}" type="presParOf" srcId="{C5CB0002-CB58-417F-B478-730CCB98A922}" destId="{DB9C2FD1-AE7E-4A66-B58E-77D814E21801}" srcOrd="0" destOrd="0" presId="urn:microsoft.com/office/officeart/2005/8/layout/orgChart1"/>
    <dgm:cxn modelId="{6DA300EF-17B8-4F01-AC4E-A242C68DE9AB}" type="presParOf" srcId="{C5CB0002-CB58-417F-B478-730CCB98A922}" destId="{1179A93B-6CCA-4648-AF22-D07593F7B983}" srcOrd="1" destOrd="0" presId="urn:microsoft.com/office/officeart/2005/8/layout/orgChart1"/>
    <dgm:cxn modelId="{66EB6D6D-256F-4CFE-9553-757D2B816CF7}" type="presParOf" srcId="{75196341-E5D3-41EA-8F02-502D76A25212}" destId="{11510A12-7F42-4B50-8D77-A0D2AAD300A4}" srcOrd="1" destOrd="0" presId="urn:microsoft.com/office/officeart/2005/8/layout/orgChart1"/>
    <dgm:cxn modelId="{65EB38D2-6E35-4F1D-8B72-47F5560BB42D}" type="presParOf" srcId="{11510A12-7F42-4B50-8D77-A0D2AAD300A4}" destId="{8C289643-C3C0-4AF4-AE1D-76030253ED80}" srcOrd="0" destOrd="0" presId="urn:microsoft.com/office/officeart/2005/8/layout/orgChart1"/>
    <dgm:cxn modelId="{CB239566-AAB5-4258-9E6F-E777A098619F}" type="presParOf" srcId="{11510A12-7F42-4B50-8D77-A0D2AAD300A4}" destId="{B3602936-9E8F-46D7-8351-F4E0B0598D83}" srcOrd="1" destOrd="0" presId="urn:microsoft.com/office/officeart/2005/8/layout/orgChart1"/>
    <dgm:cxn modelId="{9B2A8FFD-66D0-4EC6-A9F5-31CB6493425E}" type="presParOf" srcId="{B3602936-9E8F-46D7-8351-F4E0B0598D83}" destId="{0E6DB6A8-B0BA-4BA0-9E5E-6308CAEFFB8A}" srcOrd="0" destOrd="0" presId="urn:microsoft.com/office/officeart/2005/8/layout/orgChart1"/>
    <dgm:cxn modelId="{E34C5146-9A9E-443D-9A59-8C5C02B42825}" type="presParOf" srcId="{0E6DB6A8-B0BA-4BA0-9E5E-6308CAEFFB8A}" destId="{194D6B40-BD8D-4D40-9188-2763839B690E}" srcOrd="0" destOrd="0" presId="urn:microsoft.com/office/officeart/2005/8/layout/orgChart1"/>
    <dgm:cxn modelId="{0B45E8DB-3E6B-4B56-87E6-17344AD90F83}" type="presParOf" srcId="{0E6DB6A8-B0BA-4BA0-9E5E-6308CAEFFB8A}" destId="{AF3D705F-57EB-4F58-901C-76A57CA96B78}" srcOrd="1" destOrd="0" presId="urn:microsoft.com/office/officeart/2005/8/layout/orgChart1"/>
    <dgm:cxn modelId="{C57AA2F3-762A-43FA-BEAE-A69BA1862B37}" type="presParOf" srcId="{B3602936-9E8F-46D7-8351-F4E0B0598D83}" destId="{3FD84509-04FB-4D4F-BF0A-BEAD3385AA90}" srcOrd="1" destOrd="0" presId="urn:microsoft.com/office/officeart/2005/8/layout/orgChart1"/>
    <dgm:cxn modelId="{13BE6357-0BA0-46CF-A212-D6C9A55D6772}" type="presParOf" srcId="{B3602936-9E8F-46D7-8351-F4E0B0598D83}" destId="{49E208AB-24B1-41C6-A377-165324240805}" srcOrd="2" destOrd="0" presId="urn:microsoft.com/office/officeart/2005/8/layout/orgChart1"/>
    <dgm:cxn modelId="{54169D1F-9723-4626-9DF1-F19DA6444ECC}" type="presParOf" srcId="{11510A12-7F42-4B50-8D77-A0D2AAD300A4}" destId="{75C96CF5-85A6-4CD2-A075-DA5CD3D755D2}" srcOrd="2" destOrd="0" presId="urn:microsoft.com/office/officeart/2005/8/layout/orgChart1"/>
    <dgm:cxn modelId="{6A7395DC-4F4C-48C8-884F-710FD4B0778F}" type="presParOf" srcId="{11510A12-7F42-4B50-8D77-A0D2AAD300A4}" destId="{F9264AE9-9313-4722-8684-0968C85946CB}" srcOrd="3" destOrd="0" presId="urn:microsoft.com/office/officeart/2005/8/layout/orgChart1"/>
    <dgm:cxn modelId="{0975DDBA-372C-4F80-855C-5662DCD5A51A}" type="presParOf" srcId="{F9264AE9-9313-4722-8684-0968C85946CB}" destId="{C6C7214D-2627-4E4B-8E24-A71B0DABE3A0}" srcOrd="0" destOrd="0" presId="urn:microsoft.com/office/officeart/2005/8/layout/orgChart1"/>
    <dgm:cxn modelId="{9257259E-522B-4BAC-A77C-BAF559884561}" type="presParOf" srcId="{C6C7214D-2627-4E4B-8E24-A71B0DABE3A0}" destId="{3CB28743-C802-4C1B-84E9-7B4D8FAA0289}" srcOrd="0" destOrd="0" presId="urn:microsoft.com/office/officeart/2005/8/layout/orgChart1"/>
    <dgm:cxn modelId="{043CFB54-0FF4-4374-8073-DEF582E36516}" type="presParOf" srcId="{C6C7214D-2627-4E4B-8E24-A71B0DABE3A0}" destId="{DD1A0574-6921-4938-99C7-32934E4BCE2D}" srcOrd="1" destOrd="0" presId="urn:microsoft.com/office/officeart/2005/8/layout/orgChart1"/>
    <dgm:cxn modelId="{11F6F06A-AA31-427B-AD14-FF505D0FB0DD}" type="presParOf" srcId="{F9264AE9-9313-4722-8684-0968C85946CB}" destId="{432DCABE-8D32-4050-950A-81DFDE74F275}" srcOrd="1" destOrd="0" presId="urn:microsoft.com/office/officeart/2005/8/layout/orgChart1"/>
    <dgm:cxn modelId="{5E3B48FE-7CF7-4BFE-966C-63EC32BE93F3}" type="presParOf" srcId="{F9264AE9-9313-4722-8684-0968C85946CB}" destId="{9C89D305-640E-4D37-9863-F1567CCD3544}" srcOrd="2" destOrd="0" presId="urn:microsoft.com/office/officeart/2005/8/layout/orgChart1"/>
    <dgm:cxn modelId="{E9FA2561-C7D2-40E9-B324-B508FAFCCFCF}" type="presParOf" srcId="{75196341-E5D3-41EA-8F02-502D76A25212}" destId="{45D6C4DD-943E-4169-AA65-6382DD824290}" srcOrd="2" destOrd="0" presId="urn:microsoft.com/office/officeart/2005/8/layout/orgChart1"/>
    <dgm:cxn modelId="{E6B9231A-10D7-482F-854C-678D50AC59BF}" type="presParOf" srcId="{E45EF804-40BE-4779-88FD-DBFC9A67E850}" destId="{A1EAC162-A7B4-440C-BC74-B7AE139999DC}" srcOrd="6" destOrd="0" presId="urn:microsoft.com/office/officeart/2005/8/layout/orgChart1"/>
    <dgm:cxn modelId="{66C71CBC-3894-4BAC-9CA8-8E249743C9C5}" type="presParOf" srcId="{E45EF804-40BE-4779-88FD-DBFC9A67E850}" destId="{1C06CABB-71A8-4FB5-B739-2AE669CAEC68}" srcOrd="7" destOrd="0" presId="urn:microsoft.com/office/officeart/2005/8/layout/orgChart1"/>
    <dgm:cxn modelId="{9F663E2A-58F8-41D5-B0EF-D9F631691086}" type="presParOf" srcId="{1C06CABB-71A8-4FB5-B739-2AE669CAEC68}" destId="{B3FD847C-B511-49F6-8F71-9D52CC462642}" srcOrd="0" destOrd="0" presId="urn:microsoft.com/office/officeart/2005/8/layout/orgChart1"/>
    <dgm:cxn modelId="{2BD28669-DD40-4B48-9043-D5B5CFFCE9B7}" type="presParOf" srcId="{B3FD847C-B511-49F6-8F71-9D52CC462642}" destId="{5E694678-C579-4A46-9E05-25FBF80F9D5E}" srcOrd="0" destOrd="0" presId="urn:microsoft.com/office/officeart/2005/8/layout/orgChart1"/>
    <dgm:cxn modelId="{618E7939-D4B8-43DE-9834-A5D82F7C5FE3}" type="presParOf" srcId="{B3FD847C-B511-49F6-8F71-9D52CC462642}" destId="{18373EFD-CC5C-4DFD-B49E-D9C7A24E4B24}" srcOrd="1" destOrd="0" presId="urn:microsoft.com/office/officeart/2005/8/layout/orgChart1"/>
    <dgm:cxn modelId="{A351D60F-162B-48B4-A643-D3622AC86507}" type="presParOf" srcId="{1C06CABB-71A8-4FB5-B739-2AE669CAEC68}" destId="{92EB8716-A07A-4DE6-8B77-8EF9A949E9D6}" srcOrd="1" destOrd="0" presId="urn:microsoft.com/office/officeart/2005/8/layout/orgChart1"/>
    <dgm:cxn modelId="{BE301AE5-1397-4085-A899-649748A80257}" type="presParOf" srcId="{92EB8716-A07A-4DE6-8B77-8EF9A949E9D6}" destId="{34A15827-D6EF-41E8-B386-42788D37C155}" srcOrd="0" destOrd="0" presId="urn:microsoft.com/office/officeart/2005/8/layout/orgChart1"/>
    <dgm:cxn modelId="{91355E48-1CD1-4F5C-8B94-CD7E822C3F77}" type="presParOf" srcId="{92EB8716-A07A-4DE6-8B77-8EF9A949E9D6}" destId="{94B59040-3B10-4971-8679-65DEAA718785}" srcOrd="1" destOrd="0" presId="urn:microsoft.com/office/officeart/2005/8/layout/orgChart1"/>
    <dgm:cxn modelId="{BA88FB89-2C21-4DE9-B072-795306DBDA68}" type="presParOf" srcId="{94B59040-3B10-4971-8679-65DEAA718785}" destId="{C95F1ADC-519F-4D35-A4DA-B58D56A3400E}" srcOrd="0" destOrd="0" presId="urn:microsoft.com/office/officeart/2005/8/layout/orgChart1"/>
    <dgm:cxn modelId="{B2B009D1-162B-4983-A199-E87727338B95}" type="presParOf" srcId="{C95F1ADC-519F-4D35-A4DA-B58D56A3400E}" destId="{F6B2783C-1FE0-4953-BD8D-0328455E5B0B}" srcOrd="0" destOrd="0" presId="urn:microsoft.com/office/officeart/2005/8/layout/orgChart1"/>
    <dgm:cxn modelId="{E0A487FE-086D-4A7A-90B7-31E53287BF95}" type="presParOf" srcId="{C95F1ADC-519F-4D35-A4DA-B58D56A3400E}" destId="{042FB13A-DB4C-4CDD-B0B3-C41C942BF6BD}" srcOrd="1" destOrd="0" presId="urn:microsoft.com/office/officeart/2005/8/layout/orgChart1"/>
    <dgm:cxn modelId="{BE33CEF1-3908-424E-8DF2-74AD30857534}" type="presParOf" srcId="{94B59040-3B10-4971-8679-65DEAA718785}" destId="{FB56491B-1921-4906-875F-72E5077D5B83}" srcOrd="1" destOrd="0" presId="urn:microsoft.com/office/officeart/2005/8/layout/orgChart1"/>
    <dgm:cxn modelId="{D0E988C4-5FD4-4F50-9E57-E7934932415F}" type="presParOf" srcId="{94B59040-3B10-4971-8679-65DEAA718785}" destId="{3A78B478-7916-4CB6-9D13-DB44B36A5CB9}" srcOrd="2" destOrd="0" presId="urn:microsoft.com/office/officeart/2005/8/layout/orgChart1"/>
    <dgm:cxn modelId="{D7C1393A-104B-48F7-B95A-2C381D93FA47}" type="presParOf" srcId="{92EB8716-A07A-4DE6-8B77-8EF9A949E9D6}" destId="{95EECDDF-ACAD-4563-8B43-EE519B990AA6}" srcOrd="2" destOrd="0" presId="urn:microsoft.com/office/officeart/2005/8/layout/orgChart1"/>
    <dgm:cxn modelId="{C9F46302-922A-4319-B061-C095A56FE193}" type="presParOf" srcId="{92EB8716-A07A-4DE6-8B77-8EF9A949E9D6}" destId="{C96D3A49-8EEE-43ED-A8A3-5A098F048DC3}" srcOrd="3" destOrd="0" presId="urn:microsoft.com/office/officeart/2005/8/layout/orgChart1"/>
    <dgm:cxn modelId="{416E1274-FB7C-449E-938B-74708F0A853B}" type="presParOf" srcId="{C96D3A49-8EEE-43ED-A8A3-5A098F048DC3}" destId="{D586D784-7B74-48F6-B744-E771724BE34B}" srcOrd="0" destOrd="0" presId="urn:microsoft.com/office/officeart/2005/8/layout/orgChart1"/>
    <dgm:cxn modelId="{F8C61AAF-941D-48FE-B242-DCC5E773FA1B}" type="presParOf" srcId="{D586D784-7B74-48F6-B744-E771724BE34B}" destId="{AA2E47ED-B98A-42C3-B883-10626FE22396}" srcOrd="0" destOrd="0" presId="urn:microsoft.com/office/officeart/2005/8/layout/orgChart1"/>
    <dgm:cxn modelId="{421F089A-5CCC-4586-B034-E8820F3161D7}" type="presParOf" srcId="{D586D784-7B74-48F6-B744-E771724BE34B}" destId="{ACA1A759-9D2F-4DB8-8EEF-BDAF7980B50A}" srcOrd="1" destOrd="0" presId="urn:microsoft.com/office/officeart/2005/8/layout/orgChart1"/>
    <dgm:cxn modelId="{E4A813EC-CC12-42DA-9422-DACC772CA19A}" type="presParOf" srcId="{C96D3A49-8EEE-43ED-A8A3-5A098F048DC3}" destId="{3D60499F-125D-4EF5-9A87-549344869FD8}" srcOrd="1" destOrd="0" presId="urn:microsoft.com/office/officeart/2005/8/layout/orgChart1"/>
    <dgm:cxn modelId="{6A0F2CEC-D3A1-46E8-9CFE-F8E874E52F23}" type="presParOf" srcId="{C96D3A49-8EEE-43ED-A8A3-5A098F048DC3}" destId="{A2883F02-898F-4193-B6C2-489223D579E6}" srcOrd="2" destOrd="0" presId="urn:microsoft.com/office/officeart/2005/8/layout/orgChart1"/>
    <dgm:cxn modelId="{1B4A023C-D2AB-4307-8C7B-ABF080EC35D7}" type="presParOf" srcId="{92EB8716-A07A-4DE6-8B77-8EF9A949E9D6}" destId="{86E4BE6D-9843-424D-90ED-D4C2470D5B31}" srcOrd="4" destOrd="0" presId="urn:microsoft.com/office/officeart/2005/8/layout/orgChart1"/>
    <dgm:cxn modelId="{86716678-2213-4342-8A95-2D8B2C78C62B}" type="presParOf" srcId="{92EB8716-A07A-4DE6-8B77-8EF9A949E9D6}" destId="{6414511B-D088-447C-A27E-14F2F9D89292}" srcOrd="5" destOrd="0" presId="urn:microsoft.com/office/officeart/2005/8/layout/orgChart1"/>
    <dgm:cxn modelId="{050BB05E-9DA3-46EB-B554-7B2FA070E3EC}" type="presParOf" srcId="{6414511B-D088-447C-A27E-14F2F9D89292}" destId="{A1B79B4E-ADAB-46A2-8CF9-81F552298BC6}" srcOrd="0" destOrd="0" presId="urn:microsoft.com/office/officeart/2005/8/layout/orgChart1"/>
    <dgm:cxn modelId="{442EC9DA-035E-4ACC-98F3-97E6486F92B3}" type="presParOf" srcId="{A1B79B4E-ADAB-46A2-8CF9-81F552298BC6}" destId="{AD4E3835-47A8-42B4-9DAC-B297D044537A}" srcOrd="0" destOrd="0" presId="urn:microsoft.com/office/officeart/2005/8/layout/orgChart1"/>
    <dgm:cxn modelId="{5AEB221B-ECBE-4549-9BC3-3481ADD8839E}" type="presParOf" srcId="{A1B79B4E-ADAB-46A2-8CF9-81F552298BC6}" destId="{B869CA92-8F47-494A-8A65-80C561AC20F9}" srcOrd="1" destOrd="0" presId="urn:microsoft.com/office/officeart/2005/8/layout/orgChart1"/>
    <dgm:cxn modelId="{298AC8B7-7FEA-4C56-B6B6-DBC9A181FF40}" type="presParOf" srcId="{6414511B-D088-447C-A27E-14F2F9D89292}" destId="{5052C896-5484-4B77-8F91-75BCF293F9E7}" srcOrd="1" destOrd="0" presId="urn:microsoft.com/office/officeart/2005/8/layout/orgChart1"/>
    <dgm:cxn modelId="{1E256321-4311-46A8-BAE7-074C5DF3AB3F}" type="presParOf" srcId="{6414511B-D088-447C-A27E-14F2F9D89292}" destId="{5ECBC44B-2D7C-47EE-BCC0-7B6D16312344}" srcOrd="2" destOrd="0" presId="urn:microsoft.com/office/officeart/2005/8/layout/orgChart1"/>
    <dgm:cxn modelId="{0A16F4E6-CBDE-4B6D-8F57-C38F5E2B33DE}" type="presParOf" srcId="{1C06CABB-71A8-4FB5-B739-2AE669CAEC68}" destId="{55F8A1B9-509C-443F-906E-0957EE962AE2}" srcOrd="2" destOrd="0" presId="urn:microsoft.com/office/officeart/2005/8/layout/orgChart1"/>
    <dgm:cxn modelId="{0F898E51-7BCE-4676-8F71-338F9D10E07F}" type="presParOf" srcId="{E45EF804-40BE-4779-88FD-DBFC9A67E850}" destId="{26647A78-A596-44A3-96CF-BC36434E21A3}" srcOrd="8" destOrd="0" presId="urn:microsoft.com/office/officeart/2005/8/layout/orgChart1"/>
    <dgm:cxn modelId="{96C6364A-823C-414D-8E2E-56AFA0FA06AD}" type="presParOf" srcId="{E45EF804-40BE-4779-88FD-DBFC9A67E850}" destId="{305789C5-5A1E-4837-AE1D-2E8B1C66949D}" srcOrd="9" destOrd="0" presId="urn:microsoft.com/office/officeart/2005/8/layout/orgChart1"/>
    <dgm:cxn modelId="{CFE2603C-7397-4B51-AC4A-984C20C0EB31}" type="presParOf" srcId="{305789C5-5A1E-4837-AE1D-2E8B1C66949D}" destId="{FDCE760E-6867-46C6-99E7-4F9076DC6401}" srcOrd="0" destOrd="0" presId="urn:microsoft.com/office/officeart/2005/8/layout/orgChart1"/>
    <dgm:cxn modelId="{24FB3ECD-74C2-4503-B4A9-317AF14C4A2B}" type="presParOf" srcId="{FDCE760E-6867-46C6-99E7-4F9076DC6401}" destId="{2F936689-7AFF-4CCD-A68F-4E88B90C2619}" srcOrd="0" destOrd="0" presId="urn:microsoft.com/office/officeart/2005/8/layout/orgChart1"/>
    <dgm:cxn modelId="{D99DF221-BF07-400C-A9EB-2F399665853C}" type="presParOf" srcId="{FDCE760E-6867-46C6-99E7-4F9076DC6401}" destId="{57A706FF-66B1-42C8-9DEB-2C902460176F}" srcOrd="1" destOrd="0" presId="urn:microsoft.com/office/officeart/2005/8/layout/orgChart1"/>
    <dgm:cxn modelId="{3596AE99-023D-4D3E-8C2F-2E6F768440B2}" type="presParOf" srcId="{305789C5-5A1E-4837-AE1D-2E8B1C66949D}" destId="{35C046A8-D9A1-454F-8E93-C20A2F6B8B82}" srcOrd="1" destOrd="0" presId="urn:microsoft.com/office/officeart/2005/8/layout/orgChart1"/>
    <dgm:cxn modelId="{6E81DFAC-6D96-4F69-8EE5-BF7EB243F940}" type="presParOf" srcId="{35C046A8-D9A1-454F-8E93-C20A2F6B8B82}" destId="{FB34DA14-D358-4DEC-B630-C322BCD9D90E}" srcOrd="0" destOrd="0" presId="urn:microsoft.com/office/officeart/2005/8/layout/orgChart1"/>
    <dgm:cxn modelId="{9DD01D11-4668-404E-838E-0839A067497E}" type="presParOf" srcId="{35C046A8-D9A1-454F-8E93-C20A2F6B8B82}" destId="{BC8A884D-63D7-4088-A82D-ED1A815F7295}" srcOrd="1" destOrd="0" presId="urn:microsoft.com/office/officeart/2005/8/layout/orgChart1"/>
    <dgm:cxn modelId="{0A2A7D94-9B46-47AA-9AFC-164961CA4A76}" type="presParOf" srcId="{BC8A884D-63D7-4088-A82D-ED1A815F7295}" destId="{49357040-C937-4BD2-8048-75EB885D7B1E}" srcOrd="0" destOrd="0" presId="urn:microsoft.com/office/officeart/2005/8/layout/orgChart1"/>
    <dgm:cxn modelId="{8B3EF5CD-AA09-48E4-BAB0-72C86118AB58}" type="presParOf" srcId="{49357040-C937-4BD2-8048-75EB885D7B1E}" destId="{8C00D6B0-736A-4800-978D-B6C047E8D60E}" srcOrd="0" destOrd="0" presId="urn:microsoft.com/office/officeart/2005/8/layout/orgChart1"/>
    <dgm:cxn modelId="{7EE12858-EF58-4C1E-95D4-BEBDBD399AC5}" type="presParOf" srcId="{49357040-C937-4BD2-8048-75EB885D7B1E}" destId="{D6BBF9AF-561F-4C7A-B011-815DE9731CC0}" srcOrd="1" destOrd="0" presId="urn:microsoft.com/office/officeart/2005/8/layout/orgChart1"/>
    <dgm:cxn modelId="{DE4C6091-7876-41F0-B484-DA054B34AA15}" type="presParOf" srcId="{BC8A884D-63D7-4088-A82D-ED1A815F7295}" destId="{5790C1CB-44AF-4DFA-B0CF-29B7BD4DEF4C}" srcOrd="1" destOrd="0" presId="urn:microsoft.com/office/officeart/2005/8/layout/orgChart1"/>
    <dgm:cxn modelId="{5AB98A01-3336-4077-BA8F-488228C262F4}" type="presParOf" srcId="{BC8A884D-63D7-4088-A82D-ED1A815F7295}" destId="{D3AD1B46-F3FA-4B19-99D3-7A5AE8A30163}" srcOrd="2" destOrd="0" presId="urn:microsoft.com/office/officeart/2005/8/layout/orgChart1"/>
    <dgm:cxn modelId="{E57D9479-46AE-4CC5-82F6-3C4467123582}" type="presParOf" srcId="{35C046A8-D9A1-454F-8E93-C20A2F6B8B82}" destId="{890017F4-2ED6-4D23-BA9D-19043BBE121A}" srcOrd="2" destOrd="0" presId="urn:microsoft.com/office/officeart/2005/8/layout/orgChart1"/>
    <dgm:cxn modelId="{047FF2EF-B93F-42B5-A6AF-7580F83AD72E}" type="presParOf" srcId="{35C046A8-D9A1-454F-8E93-C20A2F6B8B82}" destId="{BBA788AF-8DDF-4673-B32A-685461B2AC02}" srcOrd="3" destOrd="0" presId="urn:microsoft.com/office/officeart/2005/8/layout/orgChart1"/>
    <dgm:cxn modelId="{4A79610A-2DEC-4518-98E6-7B83B45EC1CF}" type="presParOf" srcId="{BBA788AF-8DDF-4673-B32A-685461B2AC02}" destId="{F0A41308-418A-43FD-A1C9-3D35CAE77EDB}" srcOrd="0" destOrd="0" presId="urn:microsoft.com/office/officeart/2005/8/layout/orgChart1"/>
    <dgm:cxn modelId="{A38726A4-F6FB-4DE3-A217-C01A2A61CA2C}" type="presParOf" srcId="{F0A41308-418A-43FD-A1C9-3D35CAE77EDB}" destId="{21650271-A911-46E0-BEF7-83B596A785DB}" srcOrd="0" destOrd="0" presId="urn:microsoft.com/office/officeart/2005/8/layout/orgChart1"/>
    <dgm:cxn modelId="{53E7B0FE-CB71-4A87-9AC3-95D24DC09875}" type="presParOf" srcId="{F0A41308-418A-43FD-A1C9-3D35CAE77EDB}" destId="{EE5D220D-F01E-4C96-AE56-E525CAF146F1}" srcOrd="1" destOrd="0" presId="urn:microsoft.com/office/officeart/2005/8/layout/orgChart1"/>
    <dgm:cxn modelId="{25105382-91B3-4F99-A63D-C4AEC08FFDB0}" type="presParOf" srcId="{BBA788AF-8DDF-4673-B32A-685461B2AC02}" destId="{80CC68D9-4F7B-437B-9B68-58904541F123}" srcOrd="1" destOrd="0" presId="urn:microsoft.com/office/officeart/2005/8/layout/orgChart1"/>
    <dgm:cxn modelId="{2CBAE6E1-7D0C-4E69-8998-78291D5A8EEA}" type="presParOf" srcId="{BBA788AF-8DDF-4673-B32A-685461B2AC02}" destId="{098FE15B-E10E-4012-A56E-6C8D5CA9928C}" srcOrd="2" destOrd="0" presId="urn:microsoft.com/office/officeart/2005/8/layout/orgChart1"/>
    <dgm:cxn modelId="{FF3BAED9-9FA7-4A23-830B-426824C8A08E}" type="presParOf" srcId="{35C046A8-D9A1-454F-8E93-C20A2F6B8B82}" destId="{7465958A-A133-4CDF-A9D6-4505F1651595}" srcOrd="4" destOrd="0" presId="urn:microsoft.com/office/officeart/2005/8/layout/orgChart1"/>
    <dgm:cxn modelId="{7A9D01E2-A966-4E51-8DB0-FE7FC61676C2}" type="presParOf" srcId="{35C046A8-D9A1-454F-8E93-C20A2F6B8B82}" destId="{10483F9C-D48A-4810-A066-7241A26B4DE0}" srcOrd="5" destOrd="0" presId="urn:microsoft.com/office/officeart/2005/8/layout/orgChart1"/>
    <dgm:cxn modelId="{47FD3BD6-9052-4A5B-9C95-14159E0C499C}" type="presParOf" srcId="{10483F9C-D48A-4810-A066-7241A26B4DE0}" destId="{62775FF3-889F-490B-BF0A-335200415B2A}" srcOrd="0" destOrd="0" presId="urn:microsoft.com/office/officeart/2005/8/layout/orgChart1"/>
    <dgm:cxn modelId="{CCBE10DF-FAEF-4DDA-9C82-0ED49F506B00}" type="presParOf" srcId="{62775FF3-889F-490B-BF0A-335200415B2A}" destId="{8C80BB2E-63E6-420D-8522-AAFEEDF0B079}" srcOrd="0" destOrd="0" presId="urn:microsoft.com/office/officeart/2005/8/layout/orgChart1"/>
    <dgm:cxn modelId="{06C09E24-DB0A-4294-B168-775B21030ED9}" type="presParOf" srcId="{62775FF3-889F-490B-BF0A-335200415B2A}" destId="{4AA47D41-4604-4AEA-9554-A692A8FD9596}" srcOrd="1" destOrd="0" presId="urn:microsoft.com/office/officeart/2005/8/layout/orgChart1"/>
    <dgm:cxn modelId="{8EA7D517-2DD9-4B3B-AD34-F85C3426C44C}" type="presParOf" srcId="{10483F9C-D48A-4810-A066-7241A26B4DE0}" destId="{8572FE2A-A542-4527-86FE-C43FB36970A3}" srcOrd="1" destOrd="0" presId="urn:microsoft.com/office/officeart/2005/8/layout/orgChart1"/>
    <dgm:cxn modelId="{6E6940A6-56D8-4E91-8B98-F677489ADE8B}" type="presParOf" srcId="{10483F9C-D48A-4810-A066-7241A26B4DE0}" destId="{6C63EBA3-E1E4-4E15-B00A-DEC1FE4E7E7E}" srcOrd="2" destOrd="0" presId="urn:microsoft.com/office/officeart/2005/8/layout/orgChart1"/>
    <dgm:cxn modelId="{D9B1C21A-BDFB-4560-917E-99FE62EE0ABB}" type="presParOf" srcId="{305789C5-5A1E-4837-AE1D-2E8B1C66949D}" destId="{371C8A29-A3E2-4E30-A15A-75A54E6DC182}" srcOrd="2" destOrd="0" presId="urn:microsoft.com/office/officeart/2005/8/layout/orgChart1"/>
    <dgm:cxn modelId="{C3B574F1-710C-4147-9A9D-329AA5D872B3}" type="presParOf" srcId="{6C132CA6-CF3D-46B9-BE99-E06E362D154E}" destId="{541A8D94-1650-4060-AF34-6D53E26EDB9D}"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AE418B-A312-4F88-A5F2-1B8BEF023067}" type="datetimeFigureOut">
              <a:rPr lang="fr-FR" smtClean="0"/>
              <a:pPr/>
              <a:t>19/03/2022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51794-86A4-4F19-ADC6-B488178F699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B851794-86A4-4F19-ADC6-B488178F6998}" type="slidenum">
              <a:rPr lang="fr-FR" smtClean="0"/>
              <a:pPr/>
              <a:t>24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B8C86F61-6492-4926-8CF3-6D1F11151C8E}" type="datetimeFigureOut">
              <a:rPr lang="fr-FR" smtClean="0"/>
              <a:pPr/>
              <a:t>19/03/2022</a:t>
            </a:fld>
            <a:endParaRPr lang="fr-FR" dirty="0"/>
          </a:p>
        </p:txBody>
      </p:sp>
      <p:sp>
        <p:nvSpPr>
          <p:cNvPr id="17" name="Espace réservé du pied de page 16"/>
          <p:cNvSpPr>
            <a:spLocks noGrp="1"/>
          </p:cNvSpPr>
          <p:nvPr>
            <p:ph type="ftr" sz="quarter" idx="11"/>
          </p:nvPr>
        </p:nvSpPr>
        <p:spPr/>
        <p:txBody>
          <a:bodyPr/>
          <a:lstStyle/>
          <a:p>
            <a:endParaRPr lang="fr-FR" dirty="0"/>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7B8EEE03-BEEA-4E63-9B3C-67E5C5FDCEE1}" type="slidenum">
              <a:rPr lang="fr-FR" smtClean="0"/>
              <a:pPr/>
              <a:t>‹N°›</a:t>
            </a:fld>
            <a:endParaRPr lang="fr-FR"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8C86F61-6492-4926-8CF3-6D1F11151C8E}" type="datetimeFigureOut">
              <a:rPr lang="fr-FR" smtClean="0"/>
              <a:pPr/>
              <a:t>19/03/2022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B8EEE03-BEEA-4E63-9B3C-67E5C5FDCEE1}"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8C86F61-6492-4926-8CF3-6D1F11151C8E}" type="datetimeFigureOut">
              <a:rPr lang="fr-FR" smtClean="0"/>
              <a:pPr/>
              <a:t>19/03/2022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B8EEE03-BEEA-4E63-9B3C-67E5C5FDCEE1}"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B8C86F61-6492-4926-8CF3-6D1F11151C8E}" type="datetimeFigureOut">
              <a:rPr lang="fr-FR" smtClean="0"/>
              <a:pPr/>
              <a:t>19/03/2022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B8EEE03-BEEA-4E63-9B3C-67E5C5FDCEE1}" type="slidenum">
              <a:rPr lang="fr-FR" smtClean="0"/>
              <a:pPr/>
              <a:t>‹N°›</a:t>
            </a:fld>
            <a:endParaRPr lang="fr-FR" dirty="0"/>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B8C86F61-6492-4926-8CF3-6D1F11151C8E}" type="datetimeFigureOut">
              <a:rPr lang="fr-FR" smtClean="0"/>
              <a:pPr/>
              <a:t>19/03/2022</a:t>
            </a:fld>
            <a:endParaRPr lang="fr-FR" dirty="0"/>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Espace réservé du numéro de diapositive 5"/>
          <p:cNvSpPr>
            <a:spLocks noGrp="1"/>
          </p:cNvSpPr>
          <p:nvPr>
            <p:ph type="sldNum" sz="quarter" idx="12"/>
          </p:nvPr>
        </p:nvSpPr>
        <p:spPr>
          <a:xfrm>
            <a:off x="146304" y="6208776"/>
            <a:ext cx="457200" cy="457200"/>
          </a:xfrm>
        </p:spPr>
        <p:txBody>
          <a:bodyPr/>
          <a:lstStyle/>
          <a:p>
            <a:fld id="{7B8EEE03-BEEA-4E63-9B3C-67E5C5FDCEE1}"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B8C86F61-6492-4926-8CF3-6D1F11151C8E}" type="datetimeFigureOut">
              <a:rPr lang="fr-FR" smtClean="0"/>
              <a:pPr/>
              <a:t>19/03/2022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B8EEE03-BEEA-4E63-9B3C-67E5C5FDCEE1}" type="slidenum">
              <a:rPr lang="fr-FR" smtClean="0"/>
              <a:pPr/>
              <a:t>‹N°›</a:t>
            </a:fld>
            <a:endParaRPr lang="fr-FR" dirty="0"/>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B8C86F61-6492-4926-8CF3-6D1F11151C8E}" type="datetimeFigureOut">
              <a:rPr lang="fr-FR" smtClean="0"/>
              <a:pPr/>
              <a:t>19/03/2022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7B8EEE03-BEEA-4E63-9B3C-67E5C5FDCEE1}" type="slidenum">
              <a:rPr lang="fr-FR" smtClean="0"/>
              <a:pPr/>
              <a:t>‹N°›</a:t>
            </a:fld>
            <a:endParaRPr lang="fr-FR" dirty="0"/>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B8C86F61-6492-4926-8CF3-6D1F11151C8E}" type="datetimeFigureOut">
              <a:rPr lang="fr-FR" smtClean="0"/>
              <a:pPr/>
              <a:t>19/03/2022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7B8EEE03-BEEA-4E63-9B3C-67E5C5FDCEE1}"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8C86F61-6492-4926-8CF3-6D1F11151C8E}" type="datetimeFigureOut">
              <a:rPr lang="fr-FR" smtClean="0"/>
              <a:pPr/>
              <a:t>19/03/2022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7B8EEE03-BEEA-4E63-9B3C-67E5C5FDCEE1}"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B8C86F61-6492-4926-8CF3-6D1F11151C8E}" type="datetimeFigureOut">
              <a:rPr lang="fr-FR" smtClean="0"/>
              <a:pPr/>
              <a:t>19/03/2022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B8EEE03-BEEA-4E63-9B3C-67E5C5FDCEE1}" type="slidenum">
              <a:rPr lang="fr-FR" smtClean="0"/>
              <a:pPr/>
              <a:t>‹N°›</a:t>
            </a:fld>
            <a:endParaRPr lang="fr-FR" dirty="0"/>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B8C86F61-6492-4926-8CF3-6D1F11151C8E}" type="datetimeFigureOut">
              <a:rPr lang="fr-FR" smtClean="0"/>
              <a:pPr/>
              <a:t>19/03/2022</a:t>
            </a:fld>
            <a:endParaRPr lang="fr-FR" dirty="0"/>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dirty="0"/>
          </a:p>
        </p:txBody>
      </p:sp>
      <p:sp>
        <p:nvSpPr>
          <p:cNvPr id="7" name="Espace réservé du numéro de diapositive 6"/>
          <p:cNvSpPr>
            <a:spLocks noGrp="1"/>
          </p:cNvSpPr>
          <p:nvPr>
            <p:ph type="sldNum" sz="quarter" idx="12"/>
          </p:nvPr>
        </p:nvSpPr>
        <p:spPr>
          <a:xfrm>
            <a:off x="146304" y="6208776"/>
            <a:ext cx="457200" cy="457200"/>
          </a:xfrm>
        </p:spPr>
        <p:txBody>
          <a:bodyPr/>
          <a:lstStyle/>
          <a:p>
            <a:fld id="{7B8EEE03-BEEA-4E63-9B3C-67E5C5FDCEE1}" type="slidenum">
              <a:rPr lang="fr-FR" smtClean="0"/>
              <a:pPr/>
              <a:t>‹N°›</a:t>
            </a:fld>
            <a:endParaRPr lang="fr-FR"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dirty="0"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8C86F61-6492-4926-8CF3-6D1F11151C8E}" type="datetimeFigureOut">
              <a:rPr lang="fr-FR" smtClean="0"/>
              <a:pPr/>
              <a:t>19/03/2022</a:t>
            </a:fld>
            <a:endParaRPr lang="fr-FR" dirty="0"/>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dirty="0"/>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B8EEE03-BEEA-4E63-9B3C-67E5C5FDCEE1}"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wmf"/><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4857760"/>
            <a:ext cx="7329494" cy="1100134"/>
          </a:xfrm>
        </p:spPr>
        <p:txBody>
          <a:bodyPr/>
          <a:lstStyle/>
          <a:p>
            <a:pPr algn="l"/>
            <a:r>
              <a:rPr lang="fr-FR" sz="1800" b="1" dirty="0" smtClean="0">
                <a:solidFill>
                  <a:srgbClr val="002060"/>
                </a:solidFill>
              </a:rPr>
              <a:t>Module: Management de Projet</a:t>
            </a:r>
          </a:p>
          <a:p>
            <a:pPr algn="l"/>
            <a:r>
              <a:rPr lang="fr-FR" sz="1800" b="1" dirty="0" smtClean="0">
                <a:solidFill>
                  <a:srgbClr val="002060"/>
                </a:solidFill>
              </a:rPr>
              <a:t>Chargé de cours: Mme KARA-TERKI </a:t>
            </a:r>
            <a:r>
              <a:rPr lang="fr-FR" sz="1800" b="1" dirty="0" err="1" smtClean="0">
                <a:solidFill>
                  <a:srgbClr val="002060"/>
                </a:solidFill>
              </a:rPr>
              <a:t>Djawida</a:t>
            </a:r>
            <a:endParaRPr lang="fr-FR" sz="1800" b="1" dirty="0" smtClean="0">
              <a:solidFill>
                <a:srgbClr val="002060"/>
              </a:solidFill>
            </a:endParaRPr>
          </a:p>
          <a:p>
            <a:pPr algn="l"/>
            <a:r>
              <a:rPr lang="fr-FR" sz="1800" b="1" dirty="0" smtClean="0">
                <a:solidFill>
                  <a:srgbClr val="002060"/>
                </a:solidFill>
              </a:rPr>
              <a:t>Email: karadjawida@gmail.com</a:t>
            </a:r>
            <a:endParaRPr lang="fr-FR" sz="1800" b="1" dirty="0">
              <a:solidFill>
                <a:srgbClr val="002060"/>
              </a:solidFill>
            </a:endParaRPr>
          </a:p>
        </p:txBody>
      </p:sp>
      <p:sp>
        <p:nvSpPr>
          <p:cNvPr id="2" name="Titre 1"/>
          <p:cNvSpPr>
            <a:spLocks noGrp="1"/>
          </p:cNvSpPr>
          <p:nvPr>
            <p:ph type="ctrTitle"/>
          </p:nvPr>
        </p:nvSpPr>
        <p:spPr>
          <a:xfrm>
            <a:off x="0" y="1285860"/>
            <a:ext cx="8858312" cy="1928826"/>
          </a:xfrm>
        </p:spPr>
        <p:txBody>
          <a:bodyPr>
            <a:normAutofit fontScale="90000"/>
          </a:bodyPr>
          <a:lstStyle/>
          <a:p>
            <a:r>
              <a:rPr lang="fr-FR" b="1" dirty="0" smtClean="0"/>
              <a:t>CHAP 04. </a:t>
            </a:r>
            <a:br>
              <a:rPr lang="fr-FR" b="1" dirty="0" smtClean="0"/>
            </a:br>
            <a:r>
              <a:rPr lang="fr-FR" b="1" dirty="0" smtClean="0"/>
              <a:t>PLANIFICATION ET MANAGEMENT DES DELAIS DU PROJET</a:t>
            </a:r>
            <a:endParaRPr lang="fr-FR" b="1" dirty="0"/>
          </a:p>
        </p:txBody>
      </p:sp>
      <p:sp>
        <p:nvSpPr>
          <p:cNvPr id="4" name="Rectangle 3"/>
          <p:cNvSpPr/>
          <p:nvPr/>
        </p:nvSpPr>
        <p:spPr>
          <a:xfrm>
            <a:off x="1071538" y="214290"/>
            <a:ext cx="7429552" cy="928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ANNEE UNIVERSITAIRE 2018-2019</a:t>
            </a:r>
          </a:p>
          <a:p>
            <a:pPr algn="ctr"/>
            <a:r>
              <a:rPr lang="fr-FR" b="1" dirty="0" smtClean="0">
                <a:solidFill>
                  <a:schemeClr val="tx1"/>
                </a:solidFill>
              </a:rPr>
              <a:t>UNIVERSITE DE TLEMCEN</a:t>
            </a:r>
          </a:p>
          <a:p>
            <a:pPr algn="ctr"/>
            <a:r>
              <a:rPr lang="fr-FR" b="1" dirty="0" smtClean="0">
                <a:solidFill>
                  <a:schemeClr val="tx1"/>
                </a:solidFill>
              </a:rPr>
              <a:t>FACULTE SCIENCE DE LA NATURE ET DE LA VIE</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214290"/>
            <a:ext cx="8043890" cy="582594"/>
          </a:xfrm>
          <a:solidFill>
            <a:schemeClr val="accent1">
              <a:lumMod val="40000"/>
              <a:lumOff val="60000"/>
            </a:schemeClr>
          </a:solidFill>
        </p:spPr>
        <p:txBody>
          <a:bodyPr>
            <a:noAutofit/>
          </a:bodyPr>
          <a:lstStyle/>
          <a:p>
            <a:pPr algn="ctr"/>
            <a:r>
              <a:rPr lang="fr-FR" sz="2800" b="1" dirty="0" smtClean="0">
                <a:solidFill>
                  <a:srgbClr val="C00000"/>
                </a:solidFill>
              </a:rPr>
              <a:t>DEFINITIONS</a:t>
            </a:r>
          </a:p>
        </p:txBody>
      </p:sp>
      <p:pic>
        <p:nvPicPr>
          <p:cNvPr id="6" name="Picture 6" descr="gra93925_a0602"/>
          <p:cNvPicPr>
            <a:picLocks noGrp="1" noChangeAspect="1" noChangeArrowheads="1"/>
          </p:cNvPicPr>
          <p:nvPr>
            <p:ph sz="quarter" idx="1"/>
          </p:nvPr>
        </p:nvPicPr>
        <p:blipFill>
          <a:blip r:embed="rId2" cstate="print"/>
          <a:srcRect/>
          <a:stretch>
            <a:fillRect/>
          </a:stretch>
        </p:blipFill>
        <p:spPr bwMode="auto">
          <a:xfrm>
            <a:off x="5500694" y="1000084"/>
            <a:ext cx="3416445" cy="5643626"/>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28596" y="1000108"/>
            <a:ext cx="4929222" cy="5601533"/>
          </a:xfrm>
          <a:prstGeom prst="rect">
            <a:avLst/>
          </a:prstGeom>
        </p:spPr>
        <p:txBody>
          <a:bodyPr wrap="square">
            <a:spAutoFit/>
          </a:bodyPr>
          <a:lstStyle/>
          <a:p>
            <a:pPr>
              <a:buFont typeface="Wingdings" pitchFamily="2" charset="2"/>
              <a:buChar char="q"/>
            </a:pPr>
            <a:r>
              <a:rPr lang="fr-FR" sz="2400" b="1" u="sng" dirty="0" smtClean="0">
                <a:solidFill>
                  <a:srgbClr val="660066"/>
                </a:solidFill>
              </a:rPr>
              <a:t> </a:t>
            </a:r>
            <a:r>
              <a:rPr lang="fr-FR" sz="2400" b="1" u="sng" dirty="0" smtClean="0">
                <a:solidFill>
                  <a:srgbClr val="C00000"/>
                </a:solidFill>
              </a:rPr>
              <a:t>METHODE DU DIAGRAMME FLECHE </a:t>
            </a:r>
            <a:r>
              <a:rPr lang="fr-FR" sz="2400" b="1" i="1" u="sng" dirty="0" smtClean="0">
                <a:solidFill>
                  <a:srgbClr val="C00000"/>
                </a:solidFill>
              </a:rPr>
              <a:t>[ARROW DIAGRAMMING METHOD (ADM), ou ACTIVITY ON ARROW (AOA)],</a:t>
            </a:r>
            <a:r>
              <a:rPr lang="fr-FR" sz="2400" b="1" i="1" dirty="0" smtClean="0">
                <a:solidFill>
                  <a:srgbClr val="C00000"/>
                </a:solidFill>
              </a:rPr>
              <a:t> </a:t>
            </a:r>
            <a:r>
              <a:rPr lang="fr-FR" sz="2600" b="1" i="1" dirty="0" smtClean="0">
                <a:solidFill>
                  <a:srgbClr val="002060"/>
                </a:solidFill>
              </a:rPr>
              <a:t>Méthode de construction graphique d’un réseau, dans lequel les activités sont représentées par des flèches. La queue de la flèche représente le début de l’activité, et la pointe, sa fin. Les activités sont reliées à des points  appelés nœuds (représentés par de petits cercles), pour figurer l’ordre dans lequel les activités doivent se succéder.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14290"/>
            <a:ext cx="7772400" cy="582594"/>
          </a:xfrm>
          <a:solidFill>
            <a:schemeClr val="accent2">
              <a:lumMod val="20000"/>
              <a:lumOff val="80000"/>
            </a:schemeClr>
          </a:solidFill>
        </p:spPr>
        <p:txBody>
          <a:bodyPr>
            <a:noAutofit/>
          </a:bodyPr>
          <a:lstStyle/>
          <a:p>
            <a:pPr algn="ctr"/>
            <a:r>
              <a:rPr lang="fr-FR" sz="3200" b="1" dirty="0" smtClean="0">
                <a:solidFill>
                  <a:srgbClr val="C00000"/>
                </a:solidFill>
                <a:latin typeface="Arial" pitchFamily="34" charset="0"/>
                <a:cs typeface="Arial" pitchFamily="34" charset="0"/>
              </a:rPr>
              <a:t>DEFINITIONS</a:t>
            </a:r>
            <a:endParaRPr lang="fr-FR" sz="3200" b="1" dirty="0">
              <a:solidFill>
                <a:srgbClr val="C00000"/>
              </a:solidFill>
              <a:latin typeface="Arial" pitchFamily="34" charset="0"/>
              <a:cs typeface="Arial" pitchFamily="34" charset="0"/>
            </a:endParaRPr>
          </a:p>
        </p:txBody>
      </p:sp>
      <p:pic>
        <p:nvPicPr>
          <p:cNvPr id="4" name="Picture 4" descr="gra93925_0602"/>
          <p:cNvPicPr>
            <a:picLocks noGrp="1" noChangeAspect="1" noChangeArrowheads="1"/>
          </p:cNvPicPr>
          <p:nvPr>
            <p:ph sz="quarter" idx="1"/>
          </p:nvPr>
        </p:nvPicPr>
        <p:blipFill>
          <a:blip r:embed="rId2" cstate="print"/>
          <a:srcRect/>
          <a:stretch>
            <a:fillRect/>
          </a:stretch>
        </p:blipFill>
        <p:spPr bwMode="auto">
          <a:xfrm>
            <a:off x="4786314" y="1357298"/>
            <a:ext cx="4138471" cy="5286412"/>
          </a:xfrm>
          <a:prstGeom prst="rect">
            <a:avLst/>
          </a:prstGeom>
          <a:ln>
            <a:noFill/>
          </a:ln>
          <a:effectLst>
            <a:outerShdw blurRad="292100" dist="139700" dir="2700000" algn="tl" rotWithShape="0">
              <a:srgbClr val="333333">
                <a:alpha val="65000"/>
              </a:srgbClr>
            </a:outerShdw>
          </a:effectLst>
        </p:spPr>
      </p:pic>
      <p:sp>
        <p:nvSpPr>
          <p:cNvPr id="5" name="Rectangle 3"/>
          <p:cNvSpPr txBox="1">
            <a:spLocks noChangeArrowheads="1"/>
          </p:cNvSpPr>
          <p:nvPr/>
        </p:nvSpPr>
        <p:spPr>
          <a:xfrm>
            <a:off x="136525" y="1285860"/>
            <a:ext cx="4292599" cy="5572140"/>
          </a:xfrm>
          <a:prstGeom prst="rect">
            <a:avLst/>
          </a:prstGeom>
        </p:spPr>
        <p:txBody>
          <a:bodyPr vert="horz">
            <a:norm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580"/>
              </a:spcBef>
              <a:spcAft>
                <a:spcPts val="0"/>
              </a:spcAft>
              <a:buClr>
                <a:schemeClr val="accent1"/>
              </a:buClr>
              <a:buSzPct val="85000"/>
              <a:buFont typeface="Wingdings" pitchFamily="2" charset="2"/>
              <a:buChar char="q"/>
              <a:tabLst/>
              <a:defRPr/>
            </a:pPr>
            <a:r>
              <a:rPr kumimoji="0" lang="fr-FR" sz="2400" b="1" i="0" u="sng" strike="noStrike" kern="1200" cap="none" spc="0" normalizeH="0" baseline="0" noProof="0" dirty="0" smtClean="0">
                <a:ln>
                  <a:noFill/>
                </a:ln>
                <a:solidFill>
                  <a:srgbClr val="CC0000"/>
                </a:solidFill>
                <a:effectLst/>
                <a:uLnTx/>
                <a:uFillTx/>
                <a:latin typeface="+mn-lt"/>
                <a:ea typeface="+mn-ea"/>
                <a:cs typeface="+mn-cs"/>
              </a:rPr>
              <a:t> </a:t>
            </a:r>
            <a:r>
              <a:rPr kumimoji="0" lang="fr-FR" sz="2400" b="1" i="0" u="sng" strike="noStrike" kern="1200" cap="none" spc="0" normalizeH="0" baseline="0" noProof="0" dirty="0" smtClean="0">
                <a:ln>
                  <a:noFill/>
                </a:ln>
                <a:solidFill>
                  <a:srgbClr val="C00000"/>
                </a:solidFill>
                <a:effectLst/>
                <a:uLnTx/>
                <a:uFillTx/>
                <a:latin typeface="+mn-lt"/>
                <a:ea typeface="+mn-ea"/>
                <a:cs typeface="+mn-cs"/>
              </a:rPr>
              <a:t>METHODE DES ANTECEDENTS </a:t>
            </a:r>
            <a:r>
              <a:rPr kumimoji="0" lang="fr-FR" sz="2400" b="1" i="1" u="sng" strike="noStrike" kern="1200" cap="none" spc="0" normalizeH="0" baseline="0" noProof="0" dirty="0" smtClean="0">
                <a:ln>
                  <a:noFill/>
                </a:ln>
                <a:solidFill>
                  <a:srgbClr val="C00000"/>
                </a:solidFill>
                <a:effectLst/>
                <a:uLnTx/>
                <a:uFillTx/>
                <a:latin typeface="+mn-lt"/>
                <a:ea typeface="+mn-ea"/>
                <a:cs typeface="+mn-cs"/>
              </a:rPr>
              <a:t>[PRECEDENCE DIAGRAMMING METHOD (PDM) ou ACTIVITY ON NODE (AON)]</a:t>
            </a:r>
            <a:r>
              <a:rPr kumimoji="0" lang="fr-FR" sz="2400" b="1" i="1" u="sng" strike="noStrike" kern="1200" cap="none" spc="0" normalizeH="0" baseline="0" noProof="0" dirty="0" smtClean="0">
                <a:ln>
                  <a:noFill/>
                </a:ln>
                <a:solidFill>
                  <a:srgbClr val="CC0000"/>
                </a:solidFill>
                <a:effectLst/>
                <a:uLnTx/>
                <a:uFillTx/>
                <a:latin typeface="+mn-lt"/>
                <a:ea typeface="+mn-ea"/>
                <a:cs typeface="+mn-cs"/>
              </a:rPr>
              <a:t>,</a:t>
            </a:r>
            <a:r>
              <a:rPr kumimoji="0" lang="fr-FR" sz="2400" b="0" i="1" u="none" strike="noStrike" kern="1200" cap="none" spc="0" normalizeH="0" baseline="0" noProof="0" dirty="0" smtClean="0">
                <a:ln>
                  <a:noFill/>
                </a:ln>
                <a:solidFill>
                  <a:schemeClr val="tx1"/>
                </a:solidFill>
                <a:effectLst/>
                <a:uLnTx/>
                <a:uFillTx/>
                <a:latin typeface="+mn-lt"/>
                <a:ea typeface="+mn-ea"/>
                <a:cs typeface="+mn-cs"/>
              </a:rPr>
              <a:t> </a:t>
            </a:r>
            <a:r>
              <a:rPr kumimoji="0" lang="fr-FR" sz="2800" b="1" i="1" u="none" strike="noStrike" kern="1200" cap="none" spc="0" normalizeH="0" baseline="0" noProof="0" dirty="0" smtClean="0">
                <a:ln>
                  <a:noFill/>
                </a:ln>
                <a:solidFill>
                  <a:srgbClr val="002060"/>
                </a:solidFill>
                <a:effectLst/>
                <a:uLnTx/>
                <a:uFillTx/>
                <a:latin typeface="+mn-lt"/>
                <a:ea typeface="+mn-ea"/>
                <a:cs typeface="+mn-cs"/>
              </a:rPr>
              <a:t>Technique de construction des réseaux, où les activités sont figurées dans les rectangles (ou nœuds). Les activités sont reliées par des relations d’antériorité, pour montrer dans quel ordre elles doivent être exécutées</a:t>
            </a:r>
            <a:r>
              <a:rPr kumimoji="0" lang="fr-FR" sz="2400" b="1" i="1" u="none" strike="noStrike" kern="1200" cap="none" spc="0" normalizeH="0" baseline="0" noProof="0" dirty="0" smtClean="0">
                <a:ln>
                  <a:noFill/>
                </a:ln>
                <a:solidFill>
                  <a:srgbClr val="002060"/>
                </a:solidFill>
                <a:effectLst/>
                <a:uLnTx/>
                <a:uFillTx/>
                <a:latin typeface="+mn-lt"/>
                <a:ea typeface="+mn-ea"/>
                <a:cs typeface="+mn-cs"/>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348" y="274638"/>
            <a:ext cx="7972452" cy="654032"/>
          </a:xfrm>
          <a:solidFill>
            <a:schemeClr val="accent2">
              <a:lumMod val="20000"/>
              <a:lumOff val="80000"/>
            </a:schemeClr>
          </a:solidFill>
        </p:spPr>
        <p:txBody>
          <a:bodyPr>
            <a:normAutofit/>
          </a:bodyPr>
          <a:lstStyle/>
          <a:p>
            <a:pPr algn="ctr"/>
            <a:r>
              <a:rPr lang="fr-FR" sz="3200" b="1" dirty="0" smtClean="0">
                <a:solidFill>
                  <a:srgbClr val="C00000"/>
                </a:solidFill>
                <a:latin typeface="Arial" pitchFamily="34" charset="0"/>
                <a:cs typeface="Arial" pitchFamily="34" charset="0"/>
              </a:rPr>
              <a:t>DEFINITIONS</a:t>
            </a:r>
            <a:endParaRPr lang="fr-FR" sz="3200" dirty="0"/>
          </a:p>
        </p:txBody>
      </p:sp>
      <p:sp>
        <p:nvSpPr>
          <p:cNvPr id="3" name="Espace réservé du contenu 2"/>
          <p:cNvSpPr>
            <a:spLocks noGrp="1"/>
          </p:cNvSpPr>
          <p:nvPr>
            <p:ph sz="quarter" idx="1"/>
          </p:nvPr>
        </p:nvSpPr>
        <p:spPr>
          <a:xfrm>
            <a:off x="285720" y="1571612"/>
            <a:ext cx="8401080" cy="4786346"/>
          </a:xfrm>
        </p:spPr>
        <p:txBody>
          <a:bodyPr/>
          <a:lstStyle/>
          <a:p>
            <a:pPr>
              <a:buNone/>
            </a:pPr>
            <a:r>
              <a:rPr lang="fr-FR" sz="2800" b="1" dirty="0" smtClean="0">
                <a:solidFill>
                  <a:srgbClr val="C00000"/>
                </a:solidFill>
              </a:rPr>
              <a:t>&gt;  LIAISON FIN-DEBUT </a:t>
            </a:r>
            <a:r>
              <a:rPr lang="fr-FR" sz="2800" b="1" i="1" dirty="0" smtClean="0">
                <a:solidFill>
                  <a:srgbClr val="C00000"/>
                </a:solidFill>
              </a:rPr>
              <a:t>[FINISH TO START], </a:t>
            </a:r>
            <a:r>
              <a:rPr lang="fr-FR" sz="2800" b="1" i="1" dirty="0" smtClean="0">
                <a:solidFill>
                  <a:srgbClr val="002060"/>
                </a:solidFill>
              </a:rPr>
              <a:t>L’activité amont doit s’achever avant que l’activité aval ne commence.</a:t>
            </a:r>
          </a:p>
        </p:txBody>
      </p:sp>
      <p:pic>
        <p:nvPicPr>
          <p:cNvPr id="5" name="Picture 4" descr="gra93925_0614"/>
          <p:cNvPicPr>
            <a:picLocks noChangeAspect="1" noChangeArrowheads="1"/>
          </p:cNvPicPr>
          <p:nvPr/>
        </p:nvPicPr>
        <p:blipFill>
          <a:blip r:embed="rId2" cstate="print"/>
          <a:srcRect/>
          <a:stretch>
            <a:fillRect/>
          </a:stretch>
        </p:blipFill>
        <p:spPr bwMode="auto">
          <a:xfrm>
            <a:off x="502865" y="3624543"/>
            <a:ext cx="8153400" cy="11715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85720" y="1500174"/>
            <a:ext cx="8401080" cy="4929222"/>
          </a:xfrm>
        </p:spPr>
        <p:txBody>
          <a:bodyPr/>
          <a:lstStyle/>
          <a:p>
            <a:pPr>
              <a:buFont typeface="Wingdings" pitchFamily="2" charset="2"/>
              <a:buChar char="q"/>
            </a:pPr>
            <a:r>
              <a:rPr lang="fr-FR" sz="2400" b="1" dirty="0" smtClean="0"/>
              <a:t> </a:t>
            </a:r>
            <a:r>
              <a:rPr lang="fr-FR" sz="2400" b="1" dirty="0" smtClean="0">
                <a:solidFill>
                  <a:srgbClr val="C00000"/>
                </a:solidFill>
              </a:rPr>
              <a:t>LIAISON FIN-FIN </a:t>
            </a:r>
            <a:r>
              <a:rPr lang="fr-FR" sz="2400" b="1" i="1" dirty="0" smtClean="0">
                <a:solidFill>
                  <a:srgbClr val="C00000"/>
                </a:solidFill>
              </a:rPr>
              <a:t>[FINISH TO FINISH], </a:t>
            </a:r>
            <a:r>
              <a:rPr lang="fr-FR" sz="2400" b="1" i="1" dirty="0" smtClean="0">
                <a:solidFill>
                  <a:srgbClr val="002060"/>
                </a:solidFill>
              </a:rPr>
              <a:t>L’activité amont doit s’achever avant que l’activité aval ne finisse.</a:t>
            </a:r>
          </a:p>
          <a:p>
            <a:endParaRPr lang="fr-FR" dirty="0"/>
          </a:p>
        </p:txBody>
      </p:sp>
      <p:sp>
        <p:nvSpPr>
          <p:cNvPr id="4" name="Titre 1"/>
          <p:cNvSpPr>
            <a:spLocks noGrp="1"/>
          </p:cNvSpPr>
          <p:nvPr>
            <p:ph type="title"/>
          </p:nvPr>
        </p:nvSpPr>
        <p:spPr>
          <a:xfrm>
            <a:off x="571500" y="274639"/>
            <a:ext cx="8115300" cy="654032"/>
          </a:xfrm>
          <a:solidFill>
            <a:schemeClr val="accent2">
              <a:lumMod val="20000"/>
              <a:lumOff val="80000"/>
            </a:schemeClr>
          </a:solidFill>
        </p:spPr>
        <p:txBody>
          <a:bodyPr>
            <a:normAutofit/>
          </a:bodyPr>
          <a:lstStyle/>
          <a:p>
            <a:pPr algn="ctr"/>
            <a:r>
              <a:rPr lang="fr-FR" sz="3200" b="1" dirty="0" smtClean="0">
                <a:solidFill>
                  <a:srgbClr val="C00000"/>
                </a:solidFill>
                <a:latin typeface="Arial" pitchFamily="34" charset="0"/>
                <a:cs typeface="Arial" pitchFamily="34" charset="0"/>
              </a:rPr>
              <a:t>DEFINITIONS</a:t>
            </a:r>
            <a:endParaRPr lang="fr-FR" sz="3200" dirty="0"/>
          </a:p>
        </p:txBody>
      </p:sp>
      <p:pic>
        <p:nvPicPr>
          <p:cNvPr id="5" name="Picture 4" descr="gra93925_0618"/>
          <p:cNvPicPr>
            <a:picLocks noChangeAspect="1" noChangeArrowheads="1"/>
          </p:cNvPicPr>
          <p:nvPr/>
        </p:nvPicPr>
        <p:blipFill>
          <a:blip r:embed="rId2" cstate="print"/>
          <a:srcRect/>
          <a:stretch>
            <a:fillRect/>
          </a:stretch>
        </p:blipFill>
        <p:spPr bwMode="auto">
          <a:xfrm>
            <a:off x="500034" y="2643182"/>
            <a:ext cx="8143932" cy="371477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28596" y="1571612"/>
            <a:ext cx="8258204" cy="4857784"/>
          </a:xfrm>
        </p:spPr>
        <p:txBody>
          <a:bodyPr/>
          <a:lstStyle/>
          <a:p>
            <a:pPr>
              <a:buFont typeface="Wingdings" pitchFamily="2" charset="2"/>
              <a:buChar char="q"/>
            </a:pPr>
            <a:r>
              <a:rPr lang="fr-FR" sz="2400" b="1" dirty="0" smtClean="0"/>
              <a:t> </a:t>
            </a:r>
            <a:r>
              <a:rPr lang="fr-FR" sz="2400" b="1" dirty="0" smtClean="0">
                <a:solidFill>
                  <a:srgbClr val="C00000"/>
                </a:solidFill>
              </a:rPr>
              <a:t>LIAISON DEBUT-DEBUT </a:t>
            </a:r>
            <a:r>
              <a:rPr lang="fr-FR" sz="2400" b="1" i="1" dirty="0" smtClean="0">
                <a:solidFill>
                  <a:srgbClr val="C00000"/>
                </a:solidFill>
              </a:rPr>
              <a:t>[START TO START], </a:t>
            </a:r>
            <a:r>
              <a:rPr lang="fr-FR" sz="2400" b="1" i="1" dirty="0" smtClean="0">
                <a:solidFill>
                  <a:srgbClr val="6969FF"/>
                </a:solidFill>
              </a:rPr>
              <a:t>L’activité amont doit commencer avant que l’activité aval ne commence. </a:t>
            </a:r>
            <a:r>
              <a:rPr lang="fr-FR" sz="2000" b="1" i="1" dirty="0" smtClean="0">
                <a:solidFill>
                  <a:srgbClr val="824100"/>
                </a:solidFill>
              </a:rPr>
              <a:t>[réseaux AEP, gaz, assainissement, pipe line, etc.]</a:t>
            </a:r>
          </a:p>
          <a:p>
            <a:endParaRPr lang="fr-FR" dirty="0"/>
          </a:p>
        </p:txBody>
      </p:sp>
      <p:sp>
        <p:nvSpPr>
          <p:cNvPr id="4" name="Titre 1"/>
          <p:cNvSpPr>
            <a:spLocks noGrp="1"/>
          </p:cNvSpPr>
          <p:nvPr>
            <p:ph type="title"/>
          </p:nvPr>
        </p:nvSpPr>
        <p:spPr>
          <a:xfrm>
            <a:off x="571472" y="274638"/>
            <a:ext cx="8115328" cy="654032"/>
          </a:xfrm>
          <a:solidFill>
            <a:schemeClr val="accent2">
              <a:lumMod val="20000"/>
              <a:lumOff val="80000"/>
            </a:schemeClr>
          </a:solidFill>
        </p:spPr>
        <p:txBody>
          <a:bodyPr>
            <a:normAutofit/>
          </a:bodyPr>
          <a:lstStyle/>
          <a:p>
            <a:pPr algn="ctr"/>
            <a:r>
              <a:rPr lang="fr-FR" sz="3200" b="1" dirty="0" smtClean="0">
                <a:solidFill>
                  <a:srgbClr val="C00000"/>
                </a:solidFill>
                <a:latin typeface="Arial" pitchFamily="34" charset="0"/>
                <a:cs typeface="Arial" pitchFamily="34" charset="0"/>
              </a:rPr>
              <a:t>DEFINITIONS</a:t>
            </a:r>
            <a:endParaRPr lang="fr-FR" sz="3200" dirty="0"/>
          </a:p>
        </p:txBody>
      </p:sp>
      <p:pic>
        <p:nvPicPr>
          <p:cNvPr id="5" name="Picture 6" descr="gra93925_0615"/>
          <p:cNvPicPr>
            <a:picLocks noChangeAspect="1" noChangeArrowheads="1"/>
          </p:cNvPicPr>
          <p:nvPr/>
        </p:nvPicPr>
        <p:blipFill>
          <a:blip r:embed="rId2" cstate="print"/>
          <a:srcRect/>
          <a:stretch>
            <a:fillRect/>
          </a:stretch>
        </p:blipFill>
        <p:spPr bwMode="auto">
          <a:xfrm>
            <a:off x="1142976" y="3143248"/>
            <a:ext cx="6500858" cy="310841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28596" y="1447800"/>
            <a:ext cx="8429684" cy="4981596"/>
          </a:xfrm>
        </p:spPr>
        <p:txBody>
          <a:bodyPr/>
          <a:lstStyle/>
          <a:p>
            <a:pPr>
              <a:buFont typeface="Wingdings" pitchFamily="2" charset="2"/>
              <a:buChar char="q"/>
            </a:pPr>
            <a:r>
              <a:rPr lang="fr-FR" sz="2400" b="1" dirty="0" smtClean="0">
                <a:solidFill>
                  <a:srgbClr val="C00000"/>
                </a:solidFill>
              </a:rPr>
              <a:t>LIAISON DEBUT-FIN </a:t>
            </a:r>
            <a:r>
              <a:rPr lang="fr-FR" sz="2400" b="1" i="1" dirty="0" smtClean="0">
                <a:solidFill>
                  <a:srgbClr val="C00000"/>
                </a:solidFill>
              </a:rPr>
              <a:t>[START TO FINISH], </a:t>
            </a:r>
            <a:r>
              <a:rPr lang="fr-FR" sz="2400" b="1" i="1" dirty="0" smtClean="0">
                <a:solidFill>
                  <a:srgbClr val="002060"/>
                </a:solidFill>
              </a:rPr>
              <a:t>L’activité amont doit commencer avant que l’activité aval ne finisse.</a:t>
            </a:r>
            <a:endParaRPr lang="fr-FR" dirty="0">
              <a:solidFill>
                <a:srgbClr val="002060"/>
              </a:solidFill>
            </a:endParaRPr>
          </a:p>
        </p:txBody>
      </p:sp>
      <p:sp>
        <p:nvSpPr>
          <p:cNvPr id="4" name="Titre 1"/>
          <p:cNvSpPr>
            <a:spLocks noGrp="1"/>
          </p:cNvSpPr>
          <p:nvPr>
            <p:ph type="title"/>
          </p:nvPr>
        </p:nvSpPr>
        <p:spPr>
          <a:xfrm>
            <a:off x="714348" y="274638"/>
            <a:ext cx="7972452" cy="725470"/>
          </a:xfrm>
          <a:solidFill>
            <a:schemeClr val="accent2">
              <a:lumMod val="20000"/>
              <a:lumOff val="80000"/>
            </a:schemeClr>
          </a:solidFill>
        </p:spPr>
        <p:txBody>
          <a:bodyPr>
            <a:normAutofit/>
          </a:bodyPr>
          <a:lstStyle/>
          <a:p>
            <a:pPr algn="ctr"/>
            <a:r>
              <a:rPr lang="fr-FR" sz="3200" b="1" dirty="0" smtClean="0">
                <a:solidFill>
                  <a:srgbClr val="C00000"/>
                </a:solidFill>
                <a:latin typeface="Arial" pitchFamily="34" charset="0"/>
                <a:cs typeface="Arial" pitchFamily="34" charset="0"/>
              </a:rPr>
              <a:t>DEFINITIONS</a:t>
            </a:r>
            <a:endParaRPr lang="fr-FR" sz="3200" dirty="0"/>
          </a:p>
        </p:txBody>
      </p:sp>
      <p:pic>
        <p:nvPicPr>
          <p:cNvPr id="6" name="Picture 4" descr="gra93925_0619"/>
          <p:cNvPicPr>
            <a:picLocks noChangeAspect="1" noChangeArrowheads="1"/>
          </p:cNvPicPr>
          <p:nvPr/>
        </p:nvPicPr>
        <p:blipFill>
          <a:blip r:embed="rId2" cstate="print"/>
          <a:srcRect/>
          <a:stretch>
            <a:fillRect/>
          </a:stretch>
        </p:blipFill>
        <p:spPr bwMode="auto">
          <a:xfrm>
            <a:off x="500034" y="2738439"/>
            <a:ext cx="8001056" cy="34766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58204" cy="857256"/>
          </a:xfrm>
          <a:solidFill>
            <a:schemeClr val="bg2">
              <a:lumMod val="90000"/>
            </a:schemeClr>
          </a:solidFill>
        </p:spPr>
        <p:txBody>
          <a:bodyPr>
            <a:normAutofit fontScale="90000"/>
          </a:bodyPr>
          <a:lstStyle/>
          <a:p>
            <a:pPr algn="ctr"/>
            <a:r>
              <a:rPr lang="fr-FR" sz="2800" b="1" i="1" dirty="0" smtClean="0">
                <a:solidFill>
                  <a:srgbClr val="FF0000"/>
                </a:solidFill>
              </a:rPr>
              <a:t>EXEMPLE:  PROCESSUS DE DE DEVELOPPEMENT D’UN NOUVEAU PRODUIT</a:t>
            </a:r>
            <a:endParaRPr lang="fr-FR" sz="2800" b="1" i="1" dirty="0">
              <a:solidFill>
                <a:srgbClr val="FF0000"/>
              </a:solidFill>
            </a:endParaRPr>
          </a:p>
        </p:txBody>
      </p:sp>
      <p:grpSp>
        <p:nvGrpSpPr>
          <p:cNvPr id="4" name="Espace réservé du contenu 3"/>
          <p:cNvGrpSpPr>
            <a:grpSpLocks noGrp="1"/>
          </p:cNvGrpSpPr>
          <p:nvPr>
            <p:ph sz="quarter" idx="1"/>
          </p:nvPr>
        </p:nvGrpSpPr>
        <p:grpSpPr>
          <a:xfrm>
            <a:off x="428596" y="1214422"/>
            <a:ext cx="8258204" cy="5286412"/>
            <a:chOff x="739962" y="1228032"/>
            <a:chExt cx="7637556" cy="5352436"/>
          </a:xfrm>
        </p:grpSpPr>
        <p:pic>
          <p:nvPicPr>
            <p:cNvPr id="5" name="Picture 4" descr="gra93925_0617"/>
            <p:cNvPicPr>
              <a:picLocks noChangeAspect="1" noChangeArrowheads="1"/>
            </p:cNvPicPr>
            <p:nvPr/>
          </p:nvPicPr>
          <p:blipFill>
            <a:blip r:embed="rId2" cstate="print"/>
            <a:srcRect/>
            <a:stretch>
              <a:fillRect/>
            </a:stretch>
          </p:blipFill>
          <p:spPr bwMode="auto">
            <a:xfrm>
              <a:off x="739962" y="1228032"/>
              <a:ext cx="7637556" cy="5352436"/>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5069540" y="4383741"/>
              <a:ext cx="3012141" cy="400110"/>
            </a:xfrm>
            <a:prstGeom prst="rect">
              <a:avLst/>
            </a:prstGeom>
            <a:noFill/>
          </p:spPr>
          <p:txBody>
            <a:bodyPr wrap="square" rtlCol="0">
              <a:spAutoFit/>
              <a:scene3d>
                <a:camera prst="orthographicFront"/>
                <a:lightRig rig="threePt" dir="t"/>
              </a:scene3d>
              <a:sp3d extrusionH="57150">
                <a:bevelT w="38100" h="38100"/>
              </a:sp3d>
            </a:bodyPr>
            <a:lstStyle/>
            <a:p>
              <a:r>
                <a:rPr lang="fr-FR" sz="2000" dirty="0" smtClean="0">
                  <a:solidFill>
                    <a:srgbClr val="500050"/>
                  </a:solidFill>
                  <a:latin typeface="Calibri" pitchFamily="34" charset="0"/>
                </a:rPr>
                <a:t>INGENIERIE SIMULTANEE</a:t>
              </a:r>
              <a:endParaRPr lang="fr-FR" sz="2000" dirty="0">
                <a:solidFill>
                  <a:srgbClr val="500050"/>
                </a:solidFill>
                <a:latin typeface="Calibri" pitchFamily="34"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42910" y="274638"/>
            <a:ext cx="8043890" cy="582594"/>
          </a:xfrm>
          <a:solidFill>
            <a:schemeClr val="accent2">
              <a:lumMod val="40000"/>
              <a:lumOff val="60000"/>
            </a:schemeClr>
          </a:solidFill>
        </p:spPr>
        <p:txBody>
          <a:bodyPr>
            <a:normAutofit/>
          </a:bodyPr>
          <a:lstStyle/>
          <a:p>
            <a:pPr algn="ctr"/>
            <a:r>
              <a:rPr lang="fr-FR" sz="2800" b="1" dirty="0" smtClean="0">
                <a:solidFill>
                  <a:srgbClr val="500050"/>
                </a:solidFill>
              </a:rPr>
              <a:t>ATELIER 1 : SEQUENCEMENT DES TACHES</a:t>
            </a:r>
            <a:endParaRPr lang="fr-FR" sz="2800" dirty="0"/>
          </a:p>
        </p:txBody>
      </p:sp>
      <p:graphicFrame>
        <p:nvGraphicFramePr>
          <p:cNvPr id="5" name="Espace réservé du contenu 4"/>
          <p:cNvGraphicFramePr>
            <a:graphicFrameLocks noGrp="1"/>
          </p:cNvGraphicFramePr>
          <p:nvPr>
            <p:ph sz="quarter" idx="1"/>
            <p:extLst>
              <p:ext uri="{D42A27DB-BD31-4B8C-83A1-F6EECF244321}">
                <p14:modId xmlns="" xmlns:p14="http://schemas.microsoft.com/office/powerpoint/2010/main" val="3445444868"/>
              </p:ext>
            </p:extLst>
          </p:nvPr>
        </p:nvGraphicFramePr>
        <p:xfrm>
          <a:off x="357188" y="1214422"/>
          <a:ext cx="8501062" cy="5286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214290"/>
            <a:ext cx="7915276" cy="642942"/>
          </a:xfrm>
          <a:solidFill>
            <a:schemeClr val="accent1">
              <a:lumMod val="20000"/>
              <a:lumOff val="80000"/>
            </a:schemeClr>
          </a:solidFill>
        </p:spPr>
        <p:txBody>
          <a:bodyPr>
            <a:normAutofit/>
          </a:bodyPr>
          <a:lstStyle/>
          <a:p>
            <a:pPr algn="ctr"/>
            <a:r>
              <a:rPr lang="fr-FR" sz="3200" b="1" dirty="0" smtClean="0">
                <a:solidFill>
                  <a:srgbClr val="500050"/>
                </a:solidFill>
              </a:rPr>
              <a:t>ATELIER 2 : TRACE DE RESEAU </a:t>
            </a:r>
            <a:endParaRPr lang="fr-FR" sz="3200" dirty="0"/>
          </a:p>
        </p:txBody>
      </p:sp>
      <p:graphicFrame>
        <p:nvGraphicFramePr>
          <p:cNvPr id="4" name="Espace réservé du contenu 5"/>
          <p:cNvGraphicFramePr>
            <a:graphicFrameLocks noGrp="1"/>
          </p:cNvGraphicFramePr>
          <p:nvPr>
            <p:ph sz="quarter" idx="1"/>
          </p:nvPr>
        </p:nvGraphicFramePr>
        <p:xfrm>
          <a:off x="285720" y="2643182"/>
          <a:ext cx="8680449" cy="3071834"/>
        </p:xfrm>
        <a:graphic>
          <a:graphicData uri="http://schemas.openxmlformats.org/drawingml/2006/table">
            <a:tbl>
              <a:tblPr firstRow="1" bandRow="1">
                <a:tableStyleId>{21E4AEA4-8DFA-4A89-87EB-49C32662AFE0}</a:tableStyleId>
              </a:tblPr>
              <a:tblGrid>
                <a:gridCol w="1256194"/>
                <a:gridCol w="5631998"/>
                <a:gridCol w="1792257"/>
              </a:tblGrid>
              <a:tr h="423701">
                <a:tc>
                  <a:txBody>
                    <a:bodyPr/>
                    <a:lstStyle/>
                    <a:p>
                      <a:r>
                        <a:rPr lang="fr-FR" dirty="0" smtClean="0"/>
                        <a:t>Activité</a:t>
                      </a:r>
                      <a:endParaRPr lang="fr-FR" dirty="0"/>
                    </a:p>
                  </a:txBody>
                  <a:tcPr/>
                </a:tc>
                <a:tc>
                  <a:txBody>
                    <a:bodyPr/>
                    <a:lstStyle/>
                    <a:p>
                      <a:r>
                        <a:rPr lang="fr-FR" dirty="0" smtClean="0"/>
                        <a:t>Description</a:t>
                      </a:r>
                      <a:endParaRPr lang="fr-FR" dirty="0"/>
                    </a:p>
                  </a:txBody>
                  <a:tcPr/>
                </a:tc>
                <a:tc>
                  <a:txBody>
                    <a:bodyPr/>
                    <a:lstStyle/>
                    <a:p>
                      <a:r>
                        <a:rPr lang="fr-FR" dirty="0" smtClean="0"/>
                        <a:t>Antécédents</a:t>
                      </a:r>
                      <a:endParaRPr lang="fr-FR" dirty="0"/>
                    </a:p>
                  </a:txBody>
                  <a:tcPr/>
                </a:tc>
              </a:tr>
              <a:tr h="2648133">
                <a:tc>
                  <a:txBody>
                    <a:bodyPr/>
                    <a:lstStyle/>
                    <a:p>
                      <a:r>
                        <a:rPr lang="fr-FR" dirty="0" smtClean="0"/>
                        <a:t>A</a:t>
                      </a:r>
                    </a:p>
                    <a:p>
                      <a:r>
                        <a:rPr lang="fr-FR" dirty="0" smtClean="0"/>
                        <a:t>B</a:t>
                      </a:r>
                    </a:p>
                    <a:p>
                      <a:r>
                        <a:rPr lang="fr-FR" dirty="0" smtClean="0"/>
                        <a:t>C</a:t>
                      </a:r>
                    </a:p>
                    <a:p>
                      <a:r>
                        <a:rPr lang="fr-FR" dirty="0" smtClean="0"/>
                        <a:t>D</a:t>
                      </a:r>
                    </a:p>
                    <a:p>
                      <a:r>
                        <a:rPr lang="fr-FR" dirty="0" smtClean="0"/>
                        <a:t>E</a:t>
                      </a:r>
                    </a:p>
                    <a:p>
                      <a:r>
                        <a:rPr lang="fr-FR" dirty="0" smtClean="0"/>
                        <a:t>F</a:t>
                      </a:r>
                    </a:p>
                    <a:p>
                      <a:r>
                        <a:rPr lang="fr-FR" dirty="0" smtClean="0"/>
                        <a:t>G</a:t>
                      </a:r>
                    </a:p>
                    <a:p>
                      <a:r>
                        <a:rPr lang="fr-FR" dirty="0" smtClean="0"/>
                        <a:t>H</a:t>
                      </a:r>
                      <a:endParaRPr lang="fr-FR" b="1" dirty="0"/>
                    </a:p>
                  </a:txBody>
                  <a:tcPr/>
                </a:tc>
                <a:tc>
                  <a:txBody>
                    <a:bodyPr/>
                    <a:lstStyle/>
                    <a:p>
                      <a:r>
                        <a:rPr lang="fr-FR" dirty="0" smtClean="0"/>
                        <a:t>Approbation de la demande</a:t>
                      </a:r>
                    </a:p>
                    <a:p>
                      <a:r>
                        <a:rPr lang="fr-FR" dirty="0" smtClean="0"/>
                        <a:t>Plans de construction</a:t>
                      </a:r>
                    </a:p>
                    <a:p>
                      <a:r>
                        <a:rPr lang="fr-FR" dirty="0" smtClean="0"/>
                        <a:t>Analyse de la circulation routière</a:t>
                      </a:r>
                    </a:p>
                    <a:p>
                      <a:r>
                        <a:rPr lang="fr-FR" dirty="0" smtClean="0"/>
                        <a:t>Vérification de l’accessibilité des services</a:t>
                      </a:r>
                    </a:p>
                    <a:p>
                      <a:r>
                        <a:rPr lang="fr-FR" dirty="0" smtClean="0"/>
                        <a:t>Rattachement fonctionnel</a:t>
                      </a:r>
                    </a:p>
                    <a:p>
                      <a:r>
                        <a:rPr lang="fr-FR" dirty="0" smtClean="0"/>
                        <a:t>Approbation de la commission</a:t>
                      </a:r>
                    </a:p>
                    <a:p>
                      <a:r>
                        <a:rPr lang="fr-FR" dirty="0" smtClean="0"/>
                        <a:t>Attente pour la construction</a:t>
                      </a:r>
                    </a:p>
                    <a:p>
                      <a:r>
                        <a:rPr lang="fr-FR" dirty="0" smtClean="0"/>
                        <a:t>Affectation des locaux</a:t>
                      </a:r>
                      <a:endParaRPr lang="fr-FR" dirty="0"/>
                    </a:p>
                  </a:txBody>
                  <a:tcPr/>
                </a:tc>
                <a:tc>
                  <a:txBody>
                    <a:bodyPr/>
                    <a:lstStyle/>
                    <a:p>
                      <a:r>
                        <a:rPr lang="fr-FR" dirty="0" smtClean="0"/>
                        <a:t>Aucun</a:t>
                      </a:r>
                    </a:p>
                    <a:p>
                      <a:r>
                        <a:rPr lang="fr-FR" dirty="0" smtClean="0"/>
                        <a:t>A</a:t>
                      </a:r>
                    </a:p>
                    <a:p>
                      <a:r>
                        <a:rPr lang="fr-FR" dirty="0" smtClean="0"/>
                        <a:t>A</a:t>
                      </a:r>
                    </a:p>
                    <a:p>
                      <a:r>
                        <a:rPr lang="fr-FR" dirty="0" smtClean="0"/>
                        <a:t>A</a:t>
                      </a:r>
                    </a:p>
                    <a:p>
                      <a:r>
                        <a:rPr lang="fr-FR" dirty="0" smtClean="0"/>
                        <a:t>B, C</a:t>
                      </a:r>
                    </a:p>
                    <a:p>
                      <a:r>
                        <a:rPr lang="fr-FR" dirty="0" smtClean="0"/>
                        <a:t>B, C, D</a:t>
                      </a:r>
                    </a:p>
                    <a:p>
                      <a:r>
                        <a:rPr lang="fr-FR" dirty="0" smtClean="0"/>
                        <a:t>F</a:t>
                      </a:r>
                    </a:p>
                    <a:p>
                      <a:r>
                        <a:rPr lang="fr-FR" dirty="0" smtClean="0"/>
                        <a:t>E, G</a:t>
                      </a:r>
                      <a:endParaRPr lang="fr-FR" b="1" dirty="0"/>
                    </a:p>
                  </a:txBody>
                  <a:tcPr/>
                </a:tc>
              </a:tr>
            </a:tbl>
          </a:graphicData>
        </a:graphic>
      </p:graphicFrame>
      <p:sp>
        <p:nvSpPr>
          <p:cNvPr id="5" name="ZoneTexte 6"/>
          <p:cNvSpPr txBox="1">
            <a:spLocks noChangeArrowheads="1"/>
          </p:cNvSpPr>
          <p:nvPr/>
        </p:nvSpPr>
        <p:spPr bwMode="auto">
          <a:xfrm>
            <a:off x="500034" y="1428736"/>
            <a:ext cx="7648575" cy="855619"/>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eaLnBrk="0" hangingPunct="0">
              <a:spcBef>
                <a:spcPct val="20000"/>
              </a:spcBef>
              <a:buClr>
                <a:srgbClr val="FF5050"/>
              </a:buClr>
            </a:pPr>
            <a:r>
              <a:rPr lang="fr-FR" sz="2800" dirty="0">
                <a:latin typeface="Calibri" pitchFamily="34" charset="0"/>
              </a:rPr>
              <a:t>CENTRE D’AFFAIRES KOLL</a:t>
            </a:r>
          </a:p>
          <a:p>
            <a:pPr algn="ctr" eaLnBrk="0" hangingPunct="0">
              <a:spcBef>
                <a:spcPct val="20000"/>
              </a:spcBef>
              <a:buClr>
                <a:srgbClr val="FF5050"/>
              </a:buClr>
            </a:pPr>
            <a:r>
              <a:rPr lang="fr-FR" dirty="0">
                <a:latin typeface="Calibri" pitchFamily="34" charset="0"/>
              </a:rPr>
              <a:t>Bureau d’études communal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74638"/>
            <a:ext cx="8186766" cy="725470"/>
          </a:xfrm>
          <a:solidFill>
            <a:schemeClr val="accent1">
              <a:lumMod val="20000"/>
              <a:lumOff val="80000"/>
            </a:schemeClr>
          </a:solidFill>
        </p:spPr>
        <p:txBody>
          <a:bodyPr>
            <a:normAutofit fontScale="90000"/>
          </a:bodyPr>
          <a:lstStyle/>
          <a:p>
            <a:r>
              <a:rPr lang="fr-FR" b="1" i="1" dirty="0" smtClean="0">
                <a:solidFill>
                  <a:srgbClr val="FF0000"/>
                </a:solidFill>
              </a:rPr>
              <a:t>RESEAUX.... [NETWORK]</a:t>
            </a:r>
            <a:endParaRPr lang="fr-FR" i="1" dirty="0"/>
          </a:p>
        </p:txBody>
      </p:sp>
      <p:pic>
        <p:nvPicPr>
          <p:cNvPr id="4" name="Picture 4" descr="gra93925_0603"/>
          <p:cNvPicPr>
            <a:picLocks noGrp="1" noChangeAspect="1" noChangeArrowheads="1"/>
          </p:cNvPicPr>
          <p:nvPr>
            <p:ph sz="quarter" idx="1"/>
          </p:nvPr>
        </p:nvPicPr>
        <p:blipFill>
          <a:blip r:embed="rId2" cstate="print"/>
          <a:srcRect/>
          <a:stretch>
            <a:fillRect/>
          </a:stretch>
        </p:blipFill>
        <p:spPr bwMode="auto">
          <a:xfrm>
            <a:off x="500034" y="1071546"/>
            <a:ext cx="3357586" cy="3500447"/>
          </a:xfrm>
          <a:prstGeom prst="rect">
            <a:avLst/>
          </a:prstGeom>
          <a:ln>
            <a:noFill/>
          </a:ln>
          <a:effectLst/>
        </p:spPr>
      </p:pic>
      <p:pic>
        <p:nvPicPr>
          <p:cNvPr id="5" name="Picture 5" descr="gra93925_a0603"/>
          <p:cNvPicPr>
            <a:picLocks noChangeAspect="1" noChangeArrowheads="1"/>
          </p:cNvPicPr>
          <p:nvPr/>
        </p:nvPicPr>
        <p:blipFill>
          <a:blip r:embed="rId3" cstate="print"/>
          <a:srcRect/>
          <a:stretch>
            <a:fillRect/>
          </a:stretch>
        </p:blipFill>
        <p:spPr bwMode="auto">
          <a:xfrm>
            <a:off x="5072066" y="3286124"/>
            <a:ext cx="3708863" cy="3279775"/>
          </a:xfrm>
          <a:prstGeom prst="rect">
            <a:avLst/>
          </a:prstGeom>
          <a:ln>
            <a:noFill/>
          </a:ln>
          <a:effectLst/>
        </p:spPr>
      </p:pic>
      <p:sp>
        <p:nvSpPr>
          <p:cNvPr id="6" name="Text Box 6"/>
          <p:cNvSpPr txBox="1">
            <a:spLocks noChangeArrowheads="1"/>
          </p:cNvSpPr>
          <p:nvPr/>
        </p:nvSpPr>
        <p:spPr bwMode="auto">
          <a:xfrm>
            <a:off x="5072066" y="1142984"/>
            <a:ext cx="3817938" cy="1631858"/>
          </a:xfrm>
          <a:prstGeom prst="rect">
            <a:avLst/>
          </a:prstGeom>
          <a:noFill/>
          <a:ln w="9525" algn="ctr">
            <a:noFill/>
            <a:miter lim="800000"/>
            <a:headEnd/>
            <a:tailEnd/>
          </a:ln>
        </p:spPr>
        <p:txBody>
          <a:bodyPr lIns="92075" tIns="46038" rIns="92075" bIns="46038">
            <a:spAutoFit/>
            <a:scene3d>
              <a:camera prst="orthographicFront"/>
              <a:lightRig rig="threePt" dir="t"/>
            </a:scene3d>
            <a:sp3d extrusionH="57150">
              <a:bevelT w="38100" h="38100"/>
            </a:sp3d>
          </a:bodyPr>
          <a:lstStyle/>
          <a:p>
            <a:pPr eaLnBrk="0" hangingPunct="0">
              <a:spcBef>
                <a:spcPct val="50000"/>
              </a:spcBef>
              <a:buClr>
                <a:srgbClr val="FF5050"/>
              </a:buClr>
            </a:pPr>
            <a:r>
              <a:rPr lang="fr-FR" sz="2000" dirty="0">
                <a:solidFill>
                  <a:srgbClr val="002060"/>
                </a:solidFill>
                <a:latin typeface="Arial" charset="0"/>
              </a:rPr>
              <a:t>METHODE DU DIAGRAMME FLECHE </a:t>
            </a:r>
            <a:r>
              <a:rPr lang="fr-FR" sz="2000" i="1" dirty="0">
                <a:solidFill>
                  <a:srgbClr val="002060"/>
                </a:solidFill>
                <a:latin typeface="Arial" charset="0"/>
              </a:rPr>
              <a:t>[ARROW DIAGRAMMING METHOD (ADM), ou ACTIVITY ON ARROW (AOA)],</a:t>
            </a:r>
          </a:p>
        </p:txBody>
      </p:sp>
      <p:sp>
        <p:nvSpPr>
          <p:cNvPr id="7" name="Text Box 8"/>
          <p:cNvSpPr txBox="1">
            <a:spLocks noChangeArrowheads="1"/>
          </p:cNvSpPr>
          <p:nvPr/>
        </p:nvSpPr>
        <p:spPr bwMode="auto">
          <a:xfrm>
            <a:off x="285720" y="5143512"/>
            <a:ext cx="3990975" cy="1190625"/>
          </a:xfrm>
          <a:prstGeom prst="rect">
            <a:avLst/>
          </a:prstGeom>
          <a:noFill/>
          <a:ln w="9525" algn="ctr">
            <a:noFill/>
            <a:miter lim="800000"/>
            <a:headEnd/>
            <a:tailEnd/>
          </a:ln>
        </p:spPr>
        <p:txBody>
          <a:bodyPr lIns="92075" tIns="46038" rIns="92075" bIns="46038">
            <a:spAutoFit/>
            <a:scene3d>
              <a:camera prst="orthographicFront"/>
              <a:lightRig rig="threePt" dir="t"/>
            </a:scene3d>
            <a:sp3d extrusionH="57150">
              <a:bevelT w="38100" h="38100"/>
            </a:sp3d>
          </a:bodyPr>
          <a:lstStyle/>
          <a:p>
            <a:pPr eaLnBrk="0" hangingPunct="0">
              <a:spcBef>
                <a:spcPct val="50000"/>
              </a:spcBef>
              <a:buClr>
                <a:srgbClr val="FF5050"/>
              </a:buClr>
            </a:pPr>
            <a:r>
              <a:rPr lang="fr-FR" sz="1800" dirty="0">
                <a:solidFill>
                  <a:srgbClr val="CC0000"/>
                </a:solidFill>
                <a:latin typeface="Arial" charset="0"/>
              </a:rPr>
              <a:t>METHODE DES ANTECEDENTS </a:t>
            </a:r>
            <a:r>
              <a:rPr lang="fr-FR" sz="1800" i="1" dirty="0">
                <a:solidFill>
                  <a:srgbClr val="CC0000"/>
                </a:solidFill>
                <a:latin typeface="Arial" charset="0"/>
              </a:rPr>
              <a:t>[PRECEDENCE DIAGRAMMING METHOD (PDM) ou ACTIVITY ON NODE (AON)],</a:t>
            </a:r>
          </a:p>
        </p:txBody>
      </p:sp>
      <p:sp>
        <p:nvSpPr>
          <p:cNvPr id="9" name="Flèche vers le haut 8"/>
          <p:cNvSpPr/>
          <p:nvPr/>
        </p:nvSpPr>
        <p:spPr>
          <a:xfrm>
            <a:off x="1857356" y="4429132"/>
            <a:ext cx="285752"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10" name="Flèche vers le bas 9"/>
          <p:cNvSpPr/>
          <p:nvPr/>
        </p:nvSpPr>
        <p:spPr>
          <a:xfrm>
            <a:off x="6786578" y="2857496"/>
            <a:ext cx="285752" cy="5715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74638"/>
            <a:ext cx="8115328" cy="654032"/>
          </a:xfrm>
          <a:solidFill>
            <a:schemeClr val="accent1">
              <a:lumMod val="20000"/>
              <a:lumOff val="80000"/>
            </a:schemeClr>
          </a:solidFill>
        </p:spPr>
        <p:txBody>
          <a:bodyPr>
            <a:normAutofit fontScale="90000"/>
          </a:bodyPr>
          <a:lstStyle/>
          <a:p>
            <a:endParaRPr lang="fr-FR" dirty="0"/>
          </a:p>
        </p:txBody>
      </p:sp>
      <p:sp>
        <p:nvSpPr>
          <p:cNvPr id="4" name="Rectangle 3"/>
          <p:cNvSpPr/>
          <p:nvPr/>
        </p:nvSpPr>
        <p:spPr>
          <a:xfrm>
            <a:off x="1285852" y="2357430"/>
            <a:ext cx="5429288" cy="28575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None/>
              <a:defRPr/>
            </a:pPr>
            <a:endParaRPr lang="fr-FR" sz="2500" b="1" dirty="0" smtClean="0">
              <a:solidFill>
                <a:srgbClr val="FF0000"/>
              </a:solidFill>
              <a:effectLst>
                <a:outerShdw blurRad="38100" dist="38100" dir="2700000" algn="tl">
                  <a:srgbClr val="C0C0C0"/>
                </a:outerShdw>
              </a:effectLst>
              <a:latin typeface="Candara" pitchFamily="34" charset="0"/>
              <a:cs typeface="Aharoni" pitchFamily="2" charset="-79"/>
            </a:endParaRPr>
          </a:p>
          <a:p>
            <a:pPr>
              <a:buFontTx/>
              <a:buNone/>
              <a:defRPr/>
            </a:pPr>
            <a:endParaRPr lang="fr-FR" sz="2500" b="1" dirty="0" smtClean="0">
              <a:solidFill>
                <a:srgbClr val="FF0000"/>
              </a:solidFill>
              <a:effectLst>
                <a:outerShdw blurRad="38100" dist="38100" dir="2700000" algn="tl">
                  <a:srgbClr val="C0C0C0"/>
                </a:outerShdw>
              </a:effectLst>
              <a:latin typeface="Candara" pitchFamily="34" charset="0"/>
              <a:cs typeface="Aharoni" pitchFamily="2" charset="-79"/>
            </a:endParaRPr>
          </a:p>
          <a:p>
            <a:pPr>
              <a:buFontTx/>
              <a:buNone/>
              <a:defRPr/>
            </a:pPr>
            <a:r>
              <a:rPr lang="fr-FR" sz="2500" b="1" dirty="0" smtClean="0">
                <a:solidFill>
                  <a:srgbClr val="0070C0"/>
                </a:solidFill>
                <a:effectLst>
                  <a:outerShdw blurRad="38100" dist="38100" dir="2700000" algn="tl">
                    <a:srgbClr val="C0C0C0"/>
                  </a:outerShdw>
                </a:effectLst>
                <a:latin typeface="Candara" pitchFamily="34" charset="0"/>
                <a:cs typeface="Aharoni" pitchFamily="2" charset="-79"/>
              </a:rPr>
              <a:t>« J’AVAIS SIX HONNETES SERVITEURS QUI M’ONT APPRIS TOUT CE QUE JE SAIS : ILS S’APPELAIENT QUI, QUOI, OU, QUAND, COMMENT ET POURQUOI. </a:t>
            </a:r>
            <a:r>
              <a:rPr lang="fr-FR" sz="3600" b="1" dirty="0" smtClean="0">
                <a:solidFill>
                  <a:srgbClr val="0070C0"/>
                </a:solidFill>
                <a:effectLst>
                  <a:outerShdw blurRad="38100" dist="38100" dir="2700000" algn="tl">
                    <a:srgbClr val="C0C0C0"/>
                  </a:outerShdw>
                </a:effectLst>
                <a:latin typeface="Candara" pitchFamily="34" charset="0"/>
                <a:cs typeface="Aharoni" pitchFamily="2" charset="-79"/>
              </a:rPr>
              <a:t>»</a:t>
            </a:r>
          </a:p>
          <a:p>
            <a:pPr algn="r">
              <a:lnSpc>
                <a:spcPct val="80000"/>
              </a:lnSpc>
              <a:buFontTx/>
              <a:buNone/>
              <a:defRPr/>
            </a:pPr>
            <a:r>
              <a:rPr lang="fr-FR" sz="2400" b="1" dirty="0" err="1" smtClean="0">
                <a:solidFill>
                  <a:srgbClr val="FF0000"/>
                </a:solidFill>
                <a:effectLst>
                  <a:outerShdw blurRad="38100" dist="38100" dir="2700000" algn="tl">
                    <a:srgbClr val="C0C0C0"/>
                  </a:outerShdw>
                </a:effectLst>
                <a:latin typeface="Calibri" pitchFamily="34" charset="0"/>
                <a:cs typeface="Tahoma" pitchFamily="34" charset="0"/>
              </a:rPr>
              <a:t>Rudyard</a:t>
            </a:r>
            <a:r>
              <a:rPr lang="fr-FR" sz="2400" b="1" dirty="0" smtClean="0">
                <a:solidFill>
                  <a:srgbClr val="FF0000"/>
                </a:solidFill>
                <a:effectLst>
                  <a:outerShdw blurRad="38100" dist="38100" dir="2700000" algn="tl">
                    <a:srgbClr val="C0C0C0"/>
                  </a:outerShdw>
                </a:effectLst>
                <a:latin typeface="Calibri" pitchFamily="34" charset="0"/>
                <a:cs typeface="Tahoma" pitchFamily="34" charset="0"/>
              </a:rPr>
              <a:t> KIPLING</a:t>
            </a:r>
          </a:p>
          <a:p>
            <a:pPr algn="ctr"/>
            <a:endParaRPr lang="fr-FR" dirty="0"/>
          </a:p>
        </p:txBody>
      </p:sp>
      <p:pic>
        <p:nvPicPr>
          <p:cNvPr id="5" name="Espace réservé du contenu 4"/>
          <p:cNvPicPr>
            <a:picLocks noGrp="1"/>
          </p:cNvPicPr>
          <p:nvPr>
            <p:ph sz="quarter" idx="1"/>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715140" y="2357430"/>
            <a:ext cx="2143125" cy="21431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346076"/>
            <a:ext cx="8115328" cy="654032"/>
          </a:xfrm>
          <a:solidFill>
            <a:schemeClr val="bg2">
              <a:lumMod val="90000"/>
            </a:schemeClr>
          </a:solidFill>
        </p:spPr>
        <p:txBody>
          <a:bodyPr>
            <a:normAutofit fontScale="90000"/>
          </a:bodyPr>
          <a:lstStyle/>
          <a:p>
            <a:pPr algn="ctr"/>
            <a:r>
              <a:rPr lang="fr-FR" b="1" i="1" dirty="0" smtClean="0">
                <a:solidFill>
                  <a:srgbClr val="FF0000"/>
                </a:solidFill>
              </a:rPr>
              <a:t>EXEMPLE: RESEAU COMPLET</a:t>
            </a:r>
            <a:endParaRPr lang="fr-FR" i="1" dirty="0">
              <a:solidFill>
                <a:srgbClr val="FF0000"/>
              </a:solidFill>
            </a:endParaRPr>
          </a:p>
        </p:txBody>
      </p:sp>
      <p:pic>
        <p:nvPicPr>
          <p:cNvPr id="4" name="Picture 4" descr="C:\My Documents\Phil\Editing\McGraw-Hill\Larson\Revised Original Files\Chap006\gra93925_0604.jpg"/>
          <p:cNvPicPr>
            <a:picLocks noGrp="1" noChangeAspect="1" noChangeArrowheads="1"/>
          </p:cNvPicPr>
          <p:nvPr>
            <p:ph sz="quarter" idx="1"/>
          </p:nvPr>
        </p:nvPicPr>
        <p:blipFill>
          <a:blip r:embed="rId2" cstate="print"/>
          <a:srcRect/>
          <a:stretch>
            <a:fillRect/>
          </a:stretch>
        </p:blipFill>
        <p:spPr bwMode="auto">
          <a:xfrm>
            <a:off x="500034" y="1447800"/>
            <a:ext cx="8089255" cy="5124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329642" cy="725470"/>
          </a:xfrm>
          <a:solidFill>
            <a:schemeClr val="bg1">
              <a:lumMod val="85000"/>
            </a:schemeClr>
          </a:solidFill>
        </p:spPr>
        <p:txBody>
          <a:bodyPr>
            <a:normAutofit/>
          </a:bodyPr>
          <a:lstStyle/>
          <a:p>
            <a:pPr algn="ctr"/>
            <a:r>
              <a:rPr lang="fr-FR" sz="2800" b="1" dirty="0" smtClean="0">
                <a:solidFill>
                  <a:srgbClr val="FF0000"/>
                </a:solidFill>
              </a:rPr>
              <a:t>POURQUOI ESTIMER LA DUREE DES TACHES ?</a:t>
            </a:r>
            <a:endParaRPr lang="fr-FR" sz="2800" dirty="0"/>
          </a:p>
        </p:txBody>
      </p:sp>
      <p:sp>
        <p:nvSpPr>
          <p:cNvPr id="3" name="Espace réservé du contenu 2"/>
          <p:cNvSpPr>
            <a:spLocks noGrp="1"/>
          </p:cNvSpPr>
          <p:nvPr>
            <p:ph sz="quarter" idx="1"/>
          </p:nvPr>
        </p:nvSpPr>
        <p:spPr>
          <a:xfrm>
            <a:off x="285720" y="1285860"/>
            <a:ext cx="8572560" cy="5214974"/>
          </a:xfrm>
        </p:spPr>
        <p:txBody>
          <a:bodyPr/>
          <a:lstStyle/>
          <a:p>
            <a:pPr>
              <a:buClr>
                <a:srgbClr val="00B0F0"/>
              </a:buClr>
              <a:buSzPct val="120000"/>
              <a:buFont typeface="Wingdings" pitchFamily="2" charset="2"/>
              <a:buChar char="§"/>
            </a:pPr>
            <a:r>
              <a:rPr lang="fr-FR" sz="2800" b="1" u="sng" dirty="0" smtClean="0">
                <a:solidFill>
                  <a:srgbClr val="7E0018"/>
                </a:solidFill>
              </a:rPr>
              <a:t>NÉCESSAIRE...</a:t>
            </a:r>
          </a:p>
          <a:p>
            <a:pPr marL="177800" lvl="1" indent="-3175">
              <a:buFont typeface="Arial" charset="0"/>
              <a:buNone/>
            </a:pPr>
            <a:r>
              <a:rPr lang="fr-FR" sz="3200" b="1" dirty="0" smtClean="0">
                <a:solidFill>
                  <a:srgbClr val="CC0000"/>
                </a:solidFill>
                <a:latin typeface="Calibri" pitchFamily="34" charset="0"/>
              </a:rPr>
              <a:t>Base nécessaire pour la détermination de :</a:t>
            </a:r>
          </a:p>
          <a:p>
            <a:pPr marL="263525" lvl="2" indent="-88900">
              <a:buFont typeface="Wingdings" pitchFamily="2" charset="2"/>
              <a:buChar char="§"/>
            </a:pPr>
            <a:r>
              <a:rPr lang="fr-FR" sz="3200" b="1" dirty="0" smtClean="0">
                <a:latin typeface="Calibri" pitchFamily="34" charset="0"/>
              </a:rPr>
              <a:t> DURÉE DU PROJET</a:t>
            </a:r>
          </a:p>
          <a:p>
            <a:pPr marL="263525" lvl="2" indent="-88900">
              <a:buFont typeface="Wingdings" pitchFamily="2" charset="2"/>
              <a:buChar char="§"/>
            </a:pPr>
            <a:r>
              <a:rPr lang="fr-FR" sz="3200" b="1" dirty="0" smtClean="0">
                <a:latin typeface="Calibri" pitchFamily="34" charset="0"/>
              </a:rPr>
              <a:t> ENGAGEMENT DES RESSOURCES HUMAINES ET MATÉRIELLES</a:t>
            </a:r>
          </a:p>
          <a:p>
            <a:pPr marL="708025" lvl="2">
              <a:spcBef>
                <a:spcPct val="0"/>
              </a:spcBef>
              <a:buFontTx/>
              <a:buNone/>
            </a:pPr>
            <a:endParaRPr lang="fr-FR" sz="3200" b="1" dirty="0" smtClean="0">
              <a:latin typeface="Calibri" pitchFamily="34" charset="0"/>
            </a:endParaRPr>
          </a:p>
          <a:p>
            <a:pPr>
              <a:spcBef>
                <a:spcPct val="0"/>
              </a:spcBef>
              <a:buClr>
                <a:srgbClr val="00B0F0"/>
              </a:buClr>
              <a:buSzPct val="120000"/>
              <a:buFont typeface="Wingdings" pitchFamily="2" charset="2"/>
              <a:buChar char="§"/>
            </a:pPr>
            <a:r>
              <a:rPr lang="fr-FR" sz="2800" b="1" u="sng" dirty="0" smtClean="0">
                <a:solidFill>
                  <a:srgbClr val="7E0018"/>
                </a:solidFill>
              </a:rPr>
              <a:t>...MAIS DIFFICILE</a:t>
            </a:r>
          </a:p>
          <a:p>
            <a:pPr marL="177800" lvl="1" indent="-3175">
              <a:buFont typeface="Arial" charset="0"/>
              <a:buNone/>
            </a:pPr>
            <a:r>
              <a:rPr lang="fr-FR" sz="3200" b="1" dirty="0" smtClean="0">
                <a:solidFill>
                  <a:srgbClr val="CC0000"/>
                </a:solidFill>
                <a:latin typeface="Calibri" pitchFamily="34" charset="0"/>
              </a:rPr>
              <a:t>Difficulté augmente si les activités ne sont pas familières</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274638"/>
            <a:ext cx="8043890" cy="654032"/>
          </a:xfrm>
          <a:solidFill>
            <a:schemeClr val="bg1">
              <a:lumMod val="85000"/>
            </a:schemeClr>
          </a:solidFill>
        </p:spPr>
        <p:txBody>
          <a:bodyPr>
            <a:normAutofit/>
          </a:bodyPr>
          <a:lstStyle/>
          <a:p>
            <a:pPr algn="ctr"/>
            <a:r>
              <a:rPr lang="fr-FR" sz="2800" b="1" dirty="0" smtClean="0">
                <a:solidFill>
                  <a:srgbClr val="FF0000"/>
                </a:solidFill>
              </a:rPr>
              <a:t>COMMENT ESTIMER LA DUREE DES TACHES ?</a:t>
            </a:r>
            <a:endParaRPr lang="fr-FR" sz="2800" dirty="0"/>
          </a:p>
        </p:txBody>
      </p:sp>
      <p:sp>
        <p:nvSpPr>
          <p:cNvPr id="3" name="Espace réservé du contenu 2"/>
          <p:cNvSpPr>
            <a:spLocks noGrp="1"/>
          </p:cNvSpPr>
          <p:nvPr>
            <p:ph sz="quarter" idx="1"/>
          </p:nvPr>
        </p:nvSpPr>
        <p:spPr>
          <a:xfrm>
            <a:off x="500034" y="1447800"/>
            <a:ext cx="8186766" cy="4767282"/>
          </a:xfrm>
        </p:spPr>
        <p:txBody>
          <a:bodyPr>
            <a:normAutofit fontScale="92500" lnSpcReduction="10000"/>
          </a:bodyPr>
          <a:lstStyle/>
          <a:p>
            <a:pPr marL="342900" indent="-342900" eaLnBrk="0" hangingPunct="0">
              <a:spcBef>
                <a:spcPct val="20000"/>
              </a:spcBef>
              <a:buClr>
                <a:srgbClr val="FF5050"/>
              </a:buClr>
              <a:buNone/>
              <a:defRPr/>
            </a:pPr>
            <a:r>
              <a:rPr lang="fr-FR" sz="2400" dirty="0" smtClean="0">
                <a:solidFill>
                  <a:srgbClr val="008000"/>
                </a:solidFill>
                <a:latin typeface="Verdana" pitchFamily="34" charset="0"/>
              </a:rPr>
              <a:t>    </a:t>
            </a:r>
            <a:r>
              <a:rPr lang="fr-FR" sz="2400" u="sng" dirty="0" smtClean="0">
                <a:solidFill>
                  <a:srgbClr val="C00000"/>
                </a:solidFill>
                <a:latin typeface="Verdana" pitchFamily="34" charset="0"/>
              </a:rPr>
              <a:t>METHODES</a:t>
            </a:r>
          </a:p>
          <a:p>
            <a:pPr marL="342900" indent="-342900" eaLnBrk="0" hangingPunct="0">
              <a:spcBef>
                <a:spcPct val="20000"/>
              </a:spcBef>
              <a:buClr>
                <a:srgbClr val="FF5050"/>
              </a:buClr>
              <a:buNone/>
              <a:defRPr/>
            </a:pPr>
            <a:endParaRPr lang="fr-FR" sz="2400" u="sng" dirty="0" smtClean="0">
              <a:solidFill>
                <a:srgbClr val="C00000"/>
              </a:solidFill>
              <a:latin typeface="Verdana" pitchFamily="34" charset="0"/>
            </a:endParaRPr>
          </a:p>
          <a:p>
            <a:pPr marL="342900" indent="-342900" eaLnBrk="0" hangingPunct="0">
              <a:spcBef>
                <a:spcPct val="20000"/>
              </a:spcBef>
              <a:buClr>
                <a:srgbClr val="FF5050"/>
              </a:buClr>
              <a:buFont typeface="Wingdings" pitchFamily="2" charset="2"/>
              <a:buChar char="Ø"/>
              <a:defRPr/>
            </a:pPr>
            <a:r>
              <a:rPr lang="fr-FR" sz="2800" dirty="0" smtClean="0">
                <a:solidFill>
                  <a:srgbClr val="002060"/>
                </a:solidFill>
                <a:latin typeface="Calibri" pitchFamily="34" charset="0"/>
              </a:rPr>
              <a:t>ACTIVITES SIMILAIRES...</a:t>
            </a:r>
          </a:p>
          <a:p>
            <a:pPr marL="342900" indent="-342900" eaLnBrk="0" hangingPunct="0">
              <a:spcBef>
                <a:spcPct val="20000"/>
              </a:spcBef>
              <a:buClr>
                <a:srgbClr val="FF5050"/>
              </a:buClr>
              <a:buFont typeface="Wingdings" pitchFamily="2" charset="2"/>
              <a:buChar char="Ø"/>
              <a:defRPr/>
            </a:pPr>
            <a:r>
              <a:rPr lang="fr-FR" sz="2800" dirty="0" smtClean="0">
                <a:solidFill>
                  <a:srgbClr val="002060"/>
                </a:solidFill>
                <a:latin typeface="Calibri" pitchFamily="34" charset="0"/>
              </a:rPr>
              <a:t>DONNEES HISTORIQUES...</a:t>
            </a:r>
          </a:p>
          <a:p>
            <a:pPr marL="342900" indent="-342900" eaLnBrk="0" hangingPunct="0">
              <a:spcBef>
                <a:spcPct val="20000"/>
              </a:spcBef>
              <a:buClr>
                <a:srgbClr val="FF5050"/>
              </a:buClr>
              <a:buFont typeface="Wingdings" pitchFamily="2" charset="2"/>
              <a:buChar char="Ø"/>
              <a:defRPr/>
            </a:pPr>
            <a:r>
              <a:rPr lang="fr-FR" sz="2800" dirty="0" smtClean="0">
                <a:solidFill>
                  <a:srgbClr val="002060"/>
                </a:solidFill>
                <a:latin typeface="Calibri" pitchFamily="34" charset="0"/>
              </a:rPr>
              <a:t>EXPERT...</a:t>
            </a:r>
          </a:p>
          <a:p>
            <a:pPr marL="342900" indent="-342900" eaLnBrk="0" hangingPunct="0">
              <a:spcBef>
                <a:spcPct val="20000"/>
              </a:spcBef>
              <a:buClr>
                <a:srgbClr val="FF5050"/>
              </a:buClr>
              <a:buFont typeface="Wingdings" pitchFamily="2" charset="2"/>
              <a:buChar char="Ø"/>
              <a:defRPr/>
            </a:pPr>
            <a:r>
              <a:rPr lang="fr-FR" sz="2800" dirty="0" smtClean="0">
                <a:solidFill>
                  <a:srgbClr val="002060"/>
                </a:solidFill>
                <a:latin typeface="Calibri" pitchFamily="34" charset="0"/>
              </a:rPr>
              <a:t>...OU LA LOI BETA  </a:t>
            </a:r>
          </a:p>
          <a:p>
            <a:pPr marL="342900" indent="-342900" eaLnBrk="0" hangingPunct="0">
              <a:spcBef>
                <a:spcPct val="20000"/>
              </a:spcBef>
              <a:buClr>
                <a:srgbClr val="FF5050"/>
              </a:buClr>
              <a:defRPr/>
            </a:pPr>
            <a:r>
              <a:rPr lang="fr-FR" sz="2800" dirty="0" smtClean="0">
                <a:solidFill>
                  <a:srgbClr val="0070C0"/>
                </a:solidFill>
                <a:effectLst>
                  <a:outerShdw blurRad="38100" dist="38100" dir="2700000" algn="tl">
                    <a:srgbClr val="000000">
                      <a:alpha val="43137"/>
                    </a:srgbClr>
                  </a:outerShdw>
                </a:effectLst>
                <a:latin typeface="Calibri" pitchFamily="34" charset="0"/>
              </a:rPr>
              <a:t>D</a:t>
            </a:r>
            <a:r>
              <a:rPr lang="fr-FR" sz="2800" baseline="-25000" dirty="0" smtClean="0">
                <a:solidFill>
                  <a:srgbClr val="0070C0"/>
                </a:solidFill>
                <a:effectLst>
                  <a:outerShdw blurRad="38100" dist="38100" dir="2700000" algn="tl">
                    <a:srgbClr val="000000">
                      <a:alpha val="43137"/>
                    </a:srgbClr>
                  </a:outerShdw>
                </a:effectLst>
                <a:latin typeface="Calibri" pitchFamily="34" charset="0"/>
              </a:rPr>
              <a:t>M</a:t>
            </a:r>
            <a:r>
              <a:rPr lang="fr-FR" sz="2800" dirty="0" smtClean="0">
                <a:solidFill>
                  <a:srgbClr val="0070C0"/>
                </a:solidFill>
                <a:effectLst>
                  <a:outerShdw blurRad="38100" dist="38100" dir="2700000" algn="tl">
                    <a:srgbClr val="000000">
                      <a:alpha val="43137"/>
                    </a:srgbClr>
                  </a:outerShdw>
                </a:effectLst>
                <a:latin typeface="Calibri" pitchFamily="34" charset="0"/>
              </a:rPr>
              <a:t> = (D</a:t>
            </a:r>
            <a:r>
              <a:rPr lang="fr-FR" sz="2800" baseline="-25000" dirty="0" smtClean="0">
                <a:solidFill>
                  <a:srgbClr val="0070C0"/>
                </a:solidFill>
                <a:effectLst>
                  <a:outerShdw blurRad="38100" dist="38100" dir="2700000" algn="tl">
                    <a:srgbClr val="000000">
                      <a:alpha val="43137"/>
                    </a:srgbClr>
                  </a:outerShdw>
                </a:effectLst>
                <a:latin typeface="Calibri" pitchFamily="34" charset="0"/>
              </a:rPr>
              <a:t>O</a:t>
            </a:r>
            <a:r>
              <a:rPr lang="fr-FR" sz="2800" dirty="0" smtClean="0">
                <a:solidFill>
                  <a:srgbClr val="0070C0"/>
                </a:solidFill>
                <a:effectLst>
                  <a:outerShdw blurRad="38100" dist="38100" dir="2700000" algn="tl">
                    <a:srgbClr val="000000">
                      <a:alpha val="43137"/>
                    </a:srgbClr>
                  </a:outerShdw>
                </a:effectLst>
                <a:latin typeface="Calibri" pitchFamily="34" charset="0"/>
              </a:rPr>
              <a:t> + 4.D</a:t>
            </a:r>
            <a:r>
              <a:rPr lang="fr-FR" sz="2800" baseline="-25000" dirty="0" smtClean="0">
                <a:solidFill>
                  <a:srgbClr val="0070C0"/>
                </a:solidFill>
                <a:effectLst>
                  <a:outerShdw blurRad="38100" dist="38100" dir="2700000" algn="tl">
                    <a:srgbClr val="000000">
                      <a:alpha val="43137"/>
                    </a:srgbClr>
                  </a:outerShdw>
                </a:effectLst>
                <a:latin typeface="Calibri" pitchFamily="34" charset="0"/>
              </a:rPr>
              <a:t>C</a:t>
            </a:r>
            <a:r>
              <a:rPr lang="fr-FR" sz="2800" dirty="0" smtClean="0">
                <a:solidFill>
                  <a:srgbClr val="0070C0"/>
                </a:solidFill>
                <a:effectLst>
                  <a:outerShdw blurRad="38100" dist="38100" dir="2700000" algn="tl">
                    <a:srgbClr val="000000">
                      <a:alpha val="43137"/>
                    </a:srgbClr>
                  </a:outerShdw>
                </a:effectLst>
                <a:latin typeface="Calibri" pitchFamily="34" charset="0"/>
              </a:rPr>
              <a:t> + D</a:t>
            </a:r>
            <a:r>
              <a:rPr lang="fr-FR" sz="2800" baseline="-25000" dirty="0" smtClean="0">
                <a:solidFill>
                  <a:srgbClr val="0070C0"/>
                </a:solidFill>
                <a:effectLst>
                  <a:outerShdw blurRad="38100" dist="38100" dir="2700000" algn="tl">
                    <a:srgbClr val="000000">
                      <a:alpha val="43137"/>
                    </a:srgbClr>
                  </a:outerShdw>
                </a:effectLst>
                <a:latin typeface="Calibri" pitchFamily="34" charset="0"/>
              </a:rPr>
              <a:t>P</a:t>
            </a:r>
            <a:r>
              <a:rPr lang="fr-FR" sz="2800" dirty="0" smtClean="0">
                <a:solidFill>
                  <a:srgbClr val="0070C0"/>
                </a:solidFill>
                <a:effectLst>
                  <a:outerShdw blurRad="38100" dist="38100" dir="2700000" algn="tl">
                    <a:srgbClr val="000000">
                      <a:alpha val="43137"/>
                    </a:srgbClr>
                  </a:outerShdw>
                </a:effectLst>
                <a:latin typeface="Calibri" pitchFamily="34" charset="0"/>
              </a:rPr>
              <a:t>)/6</a:t>
            </a:r>
          </a:p>
          <a:p>
            <a:pPr marL="342900" indent="-342900" eaLnBrk="0" hangingPunct="0">
              <a:spcBef>
                <a:spcPct val="20000"/>
              </a:spcBef>
              <a:buClr>
                <a:srgbClr val="FF5050"/>
              </a:buClr>
              <a:defRPr/>
            </a:pPr>
            <a:r>
              <a:rPr lang="fr-FR" sz="2800" dirty="0" smtClean="0">
                <a:solidFill>
                  <a:srgbClr val="0070C0"/>
                </a:solidFill>
                <a:effectLst>
                  <a:outerShdw blurRad="38100" dist="38100" dir="2700000" algn="tl">
                    <a:srgbClr val="000000">
                      <a:alpha val="43137"/>
                    </a:srgbClr>
                  </a:outerShdw>
                </a:effectLst>
                <a:latin typeface="Calibri" pitchFamily="34" charset="0"/>
              </a:rPr>
              <a:t>  D</a:t>
            </a:r>
            <a:r>
              <a:rPr lang="fr-FR" sz="2800" baseline="-25000" dirty="0" smtClean="0">
                <a:solidFill>
                  <a:srgbClr val="0070C0"/>
                </a:solidFill>
                <a:effectLst>
                  <a:outerShdw blurRad="38100" dist="38100" dir="2700000" algn="tl">
                    <a:srgbClr val="000000">
                      <a:alpha val="43137"/>
                    </a:srgbClr>
                  </a:outerShdw>
                </a:effectLst>
                <a:latin typeface="Calibri" pitchFamily="34" charset="0"/>
              </a:rPr>
              <a:t>M</a:t>
            </a:r>
            <a:r>
              <a:rPr lang="fr-FR" sz="2800" dirty="0" smtClean="0">
                <a:solidFill>
                  <a:srgbClr val="0070C0"/>
                </a:solidFill>
                <a:effectLst>
                  <a:outerShdw blurRad="38100" dist="38100" dir="2700000" algn="tl">
                    <a:srgbClr val="000000">
                      <a:alpha val="43137"/>
                    </a:srgbClr>
                  </a:outerShdw>
                </a:effectLst>
                <a:latin typeface="Calibri" pitchFamily="34" charset="0"/>
              </a:rPr>
              <a:t> </a:t>
            </a:r>
            <a:r>
              <a:rPr lang="fr-FR" sz="2800" dirty="0" smtClean="0">
                <a:solidFill>
                  <a:srgbClr val="0070C0"/>
                </a:solidFill>
                <a:latin typeface="Calibri" pitchFamily="34" charset="0"/>
              </a:rPr>
              <a:t>= Durée moyenne</a:t>
            </a:r>
          </a:p>
          <a:p>
            <a:pPr marL="342900" indent="-342900" eaLnBrk="0" hangingPunct="0">
              <a:spcBef>
                <a:spcPct val="20000"/>
              </a:spcBef>
              <a:buClr>
                <a:srgbClr val="FF5050"/>
              </a:buClr>
              <a:defRPr/>
            </a:pPr>
            <a:r>
              <a:rPr lang="fr-FR" sz="2800" dirty="0" smtClean="0">
                <a:solidFill>
                  <a:srgbClr val="0070C0"/>
                </a:solidFill>
                <a:latin typeface="Calibri" pitchFamily="34" charset="0"/>
              </a:rPr>
              <a:t>  </a:t>
            </a:r>
            <a:r>
              <a:rPr lang="fr-FR" sz="2800" dirty="0" smtClean="0">
                <a:solidFill>
                  <a:srgbClr val="0070C0"/>
                </a:solidFill>
                <a:effectLst>
                  <a:outerShdw blurRad="38100" dist="38100" dir="2700000" algn="tl">
                    <a:srgbClr val="000000">
                      <a:alpha val="43137"/>
                    </a:srgbClr>
                  </a:outerShdw>
                </a:effectLst>
                <a:latin typeface="Calibri" pitchFamily="34" charset="0"/>
              </a:rPr>
              <a:t>D</a:t>
            </a:r>
            <a:r>
              <a:rPr lang="fr-FR" sz="2800" baseline="-25000" dirty="0" smtClean="0">
                <a:solidFill>
                  <a:srgbClr val="0070C0"/>
                </a:solidFill>
                <a:effectLst>
                  <a:outerShdw blurRad="38100" dist="38100" dir="2700000" algn="tl">
                    <a:srgbClr val="000000">
                      <a:alpha val="43137"/>
                    </a:srgbClr>
                  </a:outerShdw>
                </a:effectLst>
                <a:latin typeface="Calibri" pitchFamily="34" charset="0"/>
              </a:rPr>
              <a:t>O</a:t>
            </a:r>
            <a:r>
              <a:rPr lang="fr-FR" sz="2800" dirty="0" smtClean="0">
                <a:solidFill>
                  <a:srgbClr val="0070C0"/>
                </a:solidFill>
                <a:latin typeface="Calibri" pitchFamily="34" charset="0"/>
              </a:rPr>
              <a:t> = Durée optimiste</a:t>
            </a:r>
          </a:p>
          <a:p>
            <a:pPr marL="342900" indent="-342900" eaLnBrk="0" hangingPunct="0">
              <a:spcBef>
                <a:spcPct val="20000"/>
              </a:spcBef>
              <a:buClr>
                <a:srgbClr val="FF5050"/>
              </a:buClr>
              <a:defRPr/>
            </a:pPr>
            <a:r>
              <a:rPr lang="fr-FR" sz="2800" dirty="0" smtClean="0">
                <a:solidFill>
                  <a:srgbClr val="0070C0"/>
                </a:solidFill>
                <a:latin typeface="Calibri" pitchFamily="34" charset="0"/>
              </a:rPr>
              <a:t>  </a:t>
            </a:r>
            <a:r>
              <a:rPr lang="fr-FR" sz="2800" dirty="0" smtClean="0">
                <a:solidFill>
                  <a:srgbClr val="0070C0"/>
                </a:solidFill>
                <a:effectLst>
                  <a:outerShdw blurRad="38100" dist="38100" dir="2700000" algn="tl">
                    <a:srgbClr val="000000">
                      <a:alpha val="43137"/>
                    </a:srgbClr>
                  </a:outerShdw>
                </a:effectLst>
                <a:latin typeface="Calibri" pitchFamily="34" charset="0"/>
              </a:rPr>
              <a:t>D</a:t>
            </a:r>
            <a:r>
              <a:rPr lang="fr-FR" sz="2800" baseline="-25000" dirty="0" smtClean="0">
                <a:solidFill>
                  <a:srgbClr val="0070C0"/>
                </a:solidFill>
                <a:effectLst>
                  <a:outerShdw blurRad="38100" dist="38100" dir="2700000" algn="tl">
                    <a:srgbClr val="000000">
                      <a:alpha val="43137"/>
                    </a:srgbClr>
                  </a:outerShdw>
                </a:effectLst>
                <a:latin typeface="Calibri" pitchFamily="34" charset="0"/>
              </a:rPr>
              <a:t>C</a:t>
            </a:r>
            <a:r>
              <a:rPr lang="fr-FR" sz="2800" dirty="0" smtClean="0">
                <a:solidFill>
                  <a:srgbClr val="0070C0"/>
                </a:solidFill>
                <a:latin typeface="Calibri" pitchFamily="34" charset="0"/>
              </a:rPr>
              <a:t> = Durée la plus probable</a:t>
            </a:r>
          </a:p>
          <a:p>
            <a:pPr marL="342900" indent="-342900" eaLnBrk="0" hangingPunct="0">
              <a:spcBef>
                <a:spcPct val="20000"/>
              </a:spcBef>
              <a:buClr>
                <a:srgbClr val="FF5050"/>
              </a:buClr>
              <a:defRPr/>
            </a:pPr>
            <a:r>
              <a:rPr lang="fr-FR" sz="2800" dirty="0" smtClean="0">
                <a:solidFill>
                  <a:srgbClr val="0070C0"/>
                </a:solidFill>
                <a:latin typeface="Calibri" pitchFamily="34" charset="0"/>
              </a:rPr>
              <a:t>  </a:t>
            </a:r>
            <a:r>
              <a:rPr lang="fr-FR" sz="2800" dirty="0" smtClean="0">
                <a:solidFill>
                  <a:srgbClr val="0070C0"/>
                </a:solidFill>
                <a:effectLst>
                  <a:outerShdw blurRad="38100" dist="38100" dir="2700000" algn="tl">
                    <a:srgbClr val="000000">
                      <a:alpha val="43137"/>
                    </a:srgbClr>
                  </a:outerShdw>
                </a:effectLst>
                <a:latin typeface="Calibri" pitchFamily="34" charset="0"/>
              </a:rPr>
              <a:t>D</a:t>
            </a:r>
            <a:r>
              <a:rPr lang="fr-FR" sz="2800" baseline="-25000" dirty="0" smtClean="0">
                <a:solidFill>
                  <a:srgbClr val="0070C0"/>
                </a:solidFill>
                <a:effectLst>
                  <a:outerShdw blurRad="38100" dist="38100" dir="2700000" algn="tl">
                    <a:srgbClr val="000000">
                      <a:alpha val="43137"/>
                    </a:srgbClr>
                  </a:outerShdw>
                </a:effectLst>
                <a:latin typeface="Calibri" pitchFamily="34" charset="0"/>
              </a:rPr>
              <a:t>P</a:t>
            </a:r>
            <a:r>
              <a:rPr lang="fr-FR" sz="2800" dirty="0" smtClean="0">
                <a:solidFill>
                  <a:srgbClr val="0070C0"/>
                </a:solidFill>
                <a:latin typeface="Calibri" pitchFamily="34" charset="0"/>
              </a:rPr>
              <a:t> = Durée pessimiste</a:t>
            </a:r>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74638"/>
            <a:ext cx="8115328" cy="582594"/>
          </a:xfrm>
          <a:solidFill>
            <a:schemeClr val="bg1">
              <a:lumMod val="85000"/>
            </a:schemeClr>
          </a:solidFill>
        </p:spPr>
        <p:txBody>
          <a:bodyPr>
            <a:normAutofit/>
          </a:bodyPr>
          <a:lstStyle/>
          <a:p>
            <a:pPr algn="ctr"/>
            <a:r>
              <a:rPr lang="fr-FR" sz="2800" b="1" dirty="0" smtClean="0">
                <a:solidFill>
                  <a:srgbClr val="FF0000"/>
                </a:solidFill>
              </a:rPr>
              <a:t>MAIS NE PAS OUBLIER LES CONTRAINTES…</a:t>
            </a:r>
            <a:endParaRPr lang="fr-FR" sz="2800" dirty="0"/>
          </a:p>
        </p:txBody>
      </p:sp>
      <p:sp>
        <p:nvSpPr>
          <p:cNvPr id="3" name="Espace réservé du contenu 2"/>
          <p:cNvSpPr>
            <a:spLocks noGrp="1"/>
          </p:cNvSpPr>
          <p:nvPr>
            <p:ph sz="quarter" idx="1"/>
          </p:nvPr>
        </p:nvSpPr>
        <p:spPr>
          <a:xfrm>
            <a:off x="357158" y="1214422"/>
            <a:ext cx="8329642" cy="5214974"/>
          </a:xfrm>
        </p:spPr>
        <p:txBody>
          <a:bodyPr/>
          <a:lstStyle/>
          <a:p>
            <a:pPr>
              <a:buClr>
                <a:srgbClr val="00B0F0"/>
              </a:buClr>
              <a:buSzPct val="110000"/>
              <a:buFont typeface="Wingdings" pitchFamily="2" charset="2"/>
              <a:buChar char="§"/>
              <a:defRPr/>
            </a:pPr>
            <a:r>
              <a:rPr lang="fr-FR" sz="2800" b="1" dirty="0" smtClean="0">
                <a:solidFill>
                  <a:srgbClr val="00B050"/>
                </a:solidFill>
                <a:latin typeface="Calibri" pitchFamily="34" charset="0"/>
              </a:rPr>
              <a:t>CONTRAINTES CALENDAIRES (livraison de matériels, date de prise de décision, etc.)</a:t>
            </a:r>
          </a:p>
          <a:p>
            <a:pPr>
              <a:buClr>
                <a:srgbClr val="00B0F0"/>
              </a:buClr>
              <a:buSzPct val="110000"/>
              <a:buFont typeface="Wingdings" pitchFamily="2" charset="2"/>
              <a:buChar char="§"/>
              <a:defRPr/>
            </a:pPr>
            <a:r>
              <a:rPr lang="fr-FR" sz="2800" b="1" dirty="0" smtClean="0">
                <a:solidFill>
                  <a:schemeClr val="accent1">
                    <a:lumMod val="50000"/>
                  </a:schemeClr>
                </a:solidFill>
                <a:latin typeface="Calibri" pitchFamily="34" charset="0"/>
              </a:rPr>
              <a:t>CONTRAINTES DE DELAIS TECHNIQUES (attente du temps de séchage d’un béton, etc.)</a:t>
            </a:r>
          </a:p>
          <a:p>
            <a:pPr>
              <a:buClr>
                <a:srgbClr val="00B0F0"/>
              </a:buClr>
              <a:buSzPct val="110000"/>
              <a:buFont typeface="Wingdings" pitchFamily="2" charset="2"/>
              <a:buChar char="§"/>
              <a:defRPr/>
            </a:pPr>
            <a:r>
              <a:rPr lang="fr-FR" sz="2800" b="1" dirty="0" smtClean="0">
                <a:solidFill>
                  <a:srgbClr val="C00000"/>
                </a:solidFill>
                <a:latin typeface="Calibri" pitchFamily="34" charset="0"/>
              </a:rPr>
              <a:t>CONTRAINTES DE DISPONIBILITE DES INTERVENANTS ET DES MOYENS (congé, formation des personnels, maintenances d’équipements, etc.)</a:t>
            </a:r>
          </a:p>
          <a:p>
            <a:pPr>
              <a:buClr>
                <a:srgbClr val="00B0F0"/>
              </a:buClr>
              <a:buSzPct val="110000"/>
              <a:buFont typeface="Wingdings" pitchFamily="2" charset="2"/>
              <a:buChar char="§"/>
              <a:defRPr/>
            </a:pPr>
            <a:r>
              <a:rPr lang="fr-FR" sz="2800" b="1" dirty="0" smtClean="0">
                <a:solidFill>
                  <a:srgbClr val="9A009A"/>
                </a:solidFill>
                <a:latin typeface="Calibri" pitchFamily="34" charset="0"/>
              </a:rPr>
              <a:t>CONTRAINTES BUDGETAIRES (budget limité, etc.)</a:t>
            </a:r>
          </a:p>
          <a:p>
            <a:pPr>
              <a:buClr>
                <a:srgbClr val="00B0F0"/>
              </a:buClr>
              <a:buSzPct val="110000"/>
              <a:buFont typeface="Wingdings" pitchFamily="2" charset="2"/>
              <a:buChar char="§"/>
              <a:defRPr/>
            </a:pPr>
            <a:r>
              <a:rPr lang="fr-FR" sz="2800" b="1" dirty="0" smtClean="0">
                <a:solidFill>
                  <a:schemeClr val="bg2">
                    <a:lumMod val="50000"/>
                  </a:schemeClr>
                </a:solidFill>
                <a:latin typeface="Calibri" pitchFamily="34" charset="0"/>
              </a:rPr>
              <a:t>CONTRAINTES D’ENCHAINEMENT DES ACTIVITES OU RELATIONS D’ORDRE.</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274638"/>
            <a:ext cx="8043890" cy="582594"/>
          </a:xfrm>
          <a:solidFill>
            <a:schemeClr val="bg1">
              <a:lumMod val="85000"/>
            </a:schemeClr>
          </a:solidFill>
        </p:spPr>
        <p:txBody>
          <a:bodyPr>
            <a:normAutofit fontScale="90000"/>
          </a:bodyPr>
          <a:lstStyle/>
          <a:p>
            <a:pPr algn="ctr"/>
            <a:r>
              <a:rPr lang="fr-FR" sz="3400" b="1" i="1" dirty="0" smtClean="0">
                <a:solidFill>
                  <a:srgbClr val="FF0000"/>
                </a:solidFill>
              </a:rPr>
              <a:t>ATELIER 3 : DUREE DU PROJET</a:t>
            </a:r>
            <a:endParaRPr lang="fr-FR" sz="3400" i="1" dirty="0">
              <a:solidFill>
                <a:srgbClr val="FF0000"/>
              </a:solidFill>
            </a:endParaRPr>
          </a:p>
        </p:txBody>
      </p:sp>
      <p:graphicFrame>
        <p:nvGraphicFramePr>
          <p:cNvPr id="4" name="Group 180"/>
          <p:cNvGraphicFramePr>
            <a:graphicFrameLocks noGrp="1"/>
          </p:cNvGraphicFramePr>
          <p:nvPr>
            <p:ph sz="quarter" idx="1"/>
          </p:nvPr>
        </p:nvGraphicFramePr>
        <p:xfrm>
          <a:off x="5429256" y="928669"/>
          <a:ext cx="3483429" cy="5792146"/>
        </p:xfrm>
        <a:graphic>
          <a:graphicData uri="http://schemas.openxmlformats.org/drawingml/2006/table">
            <a:tbl>
              <a:tblPr>
                <a:tableStyleId>{E929F9F4-4A8F-4326-A1B4-22849713DDAB}</a:tableStyleId>
              </a:tblPr>
              <a:tblGrid>
                <a:gridCol w="2047629"/>
                <a:gridCol w="1435800"/>
              </a:tblGrid>
              <a:tr h="32901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dirty="0" smtClean="0">
                          <a:ln>
                            <a:noFill/>
                          </a:ln>
                          <a:effectLst/>
                        </a:rPr>
                        <a:t>Module</a:t>
                      </a:r>
                      <a:endParaRPr kumimoji="0" lang="fr-FR" sz="1600" b="1" i="0" u="none" strike="noStrike" cap="none" normalizeH="0" baseline="0" dirty="0" smtClean="0">
                        <a:ln>
                          <a:noFill/>
                        </a:ln>
                        <a:solidFill>
                          <a:schemeClr val="tx1"/>
                        </a:solidFill>
                        <a:effectLst/>
                        <a:latin typeface="Arial" charset="0"/>
                        <a:cs typeface="Arial" charset="0"/>
                      </a:endParaRPr>
                    </a:p>
                  </a:txBody>
                  <a:tcPr marL="92075" marR="92075" marT="46038" marB="46038" horzOverflow="overflow">
                    <a:cell3D prstMaterial="dkEdge">
                      <a:bevel prst="artDeco"/>
                      <a:lightRig rig="flood" dir="t"/>
                    </a:cell3D>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dirty="0" err="1" smtClean="0">
                          <a:ln>
                            <a:noFill/>
                          </a:ln>
                          <a:effectLst/>
                        </a:rPr>
                        <a:t>Prérequis</a:t>
                      </a:r>
                      <a:endParaRPr kumimoji="0" lang="fr-FR"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r>
              <a:tr h="3398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smtClean="0">
                          <a:ln>
                            <a:noFill/>
                          </a:ln>
                          <a:effectLst/>
                        </a:rPr>
                        <a:t>1. Algèbre I</a:t>
                      </a:r>
                      <a:endParaRPr kumimoji="0" lang="fr-F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fr-FR" sz="1600" b="0" i="0" u="none" strike="noStrike" cap="none" normalizeH="0" baseline="0" smtClean="0">
                        <a:ln>
                          <a:noFill/>
                        </a:ln>
                        <a:solidFill>
                          <a:schemeClr val="tx1"/>
                        </a:solidFill>
                        <a:effectLst/>
                        <a:latin typeface="Arial" charset="0"/>
                      </a:endParaRPr>
                    </a:p>
                  </a:txBody>
                  <a:tcPr marL="92075" marR="92075" marT="46038" marB="46038" horzOverflow="overflow">
                    <a:cell3D prstMaterial="dkEdge">
                      <a:bevel prst="artDeco"/>
                      <a:lightRig rig="flood" dir="t"/>
                    </a:cell3D>
                  </a:tcPr>
                </a:tc>
              </a:tr>
              <a:tr h="32901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dirty="0" smtClean="0">
                          <a:ln>
                            <a:noFill/>
                          </a:ln>
                          <a:effectLst/>
                        </a:rPr>
                        <a:t>2. Algèbre II</a:t>
                      </a:r>
                      <a:endParaRPr kumimoji="0" lang="fr-FR"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u="none" strike="noStrike" cap="none" normalizeH="0" baseline="0" dirty="0" smtClean="0">
                          <a:ln>
                            <a:noFill/>
                          </a:ln>
                          <a:effectLst/>
                        </a:rPr>
                        <a:t>1</a:t>
                      </a:r>
                      <a:endParaRPr kumimoji="0" lang="fr-FR" sz="16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r>
              <a:tr h="50818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smtClean="0">
                          <a:ln>
                            <a:noFill/>
                          </a:ln>
                          <a:effectLst/>
                        </a:rPr>
                        <a:t>3. Géométrie analytique</a:t>
                      </a:r>
                      <a:endParaRPr kumimoji="0" lang="fr-F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u="none" strike="noStrike" cap="none" normalizeH="0" baseline="0" dirty="0" smtClean="0">
                          <a:ln>
                            <a:noFill/>
                          </a:ln>
                          <a:effectLst/>
                        </a:rPr>
                        <a:t>1</a:t>
                      </a:r>
                      <a:endParaRPr kumimoji="0" lang="fr-FR" sz="16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r>
              <a:tr h="32901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smtClean="0">
                          <a:ln>
                            <a:noFill/>
                          </a:ln>
                          <a:effectLst/>
                        </a:rPr>
                        <a:t>4. Physique I</a:t>
                      </a:r>
                      <a:endParaRPr kumimoji="0" lang="fr-F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u="none" strike="noStrike" cap="none" normalizeH="0" baseline="0" dirty="0" smtClean="0">
                          <a:ln>
                            <a:noFill/>
                          </a:ln>
                          <a:effectLst/>
                        </a:rPr>
                        <a:t>1</a:t>
                      </a:r>
                      <a:endParaRPr kumimoji="0" lang="fr-FR" sz="16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r>
              <a:tr h="32901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smtClean="0">
                          <a:ln>
                            <a:noFill/>
                          </a:ln>
                          <a:effectLst/>
                        </a:rPr>
                        <a:t>5. Analyse I</a:t>
                      </a:r>
                      <a:endParaRPr kumimoji="0" lang="fr-F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u="none" strike="noStrike" cap="none" normalizeH="0" baseline="0" dirty="0" smtClean="0">
                          <a:ln>
                            <a:noFill/>
                          </a:ln>
                          <a:effectLst/>
                        </a:rPr>
                        <a:t>2</a:t>
                      </a:r>
                      <a:endParaRPr kumimoji="0" lang="fr-FR" sz="16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r>
              <a:tr h="32901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dirty="0" smtClean="0">
                          <a:ln>
                            <a:noFill/>
                          </a:ln>
                          <a:effectLst/>
                        </a:rPr>
                        <a:t>6. Analyse II</a:t>
                      </a:r>
                      <a:endParaRPr kumimoji="0" lang="fr-FR"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u="none" strike="noStrike" cap="none" normalizeH="0" baseline="0" dirty="0" smtClean="0">
                          <a:ln>
                            <a:noFill/>
                          </a:ln>
                          <a:effectLst/>
                        </a:rPr>
                        <a:t>5</a:t>
                      </a:r>
                      <a:endParaRPr kumimoji="0" lang="fr-FR" sz="16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r>
              <a:tr h="50818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smtClean="0">
                          <a:ln>
                            <a:noFill/>
                          </a:ln>
                          <a:effectLst/>
                        </a:rPr>
                        <a:t>7. Théorie des erreurs</a:t>
                      </a:r>
                      <a:endParaRPr kumimoji="0" lang="fr-F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u="none" strike="noStrike" cap="none" normalizeH="0" baseline="0" dirty="0" smtClean="0">
                          <a:ln>
                            <a:noFill/>
                          </a:ln>
                          <a:effectLst/>
                        </a:rPr>
                        <a:t>6, 11</a:t>
                      </a:r>
                      <a:endParaRPr kumimoji="0" lang="fr-FR" sz="16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r>
              <a:tr h="3398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smtClean="0">
                          <a:ln>
                            <a:noFill/>
                          </a:ln>
                          <a:effectLst/>
                        </a:rPr>
                        <a:t>8. Economie</a:t>
                      </a:r>
                      <a:endParaRPr kumimoji="0" lang="fr-F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fr-FR" sz="1600" b="1" i="0" u="none" strike="noStrike" cap="none" normalizeH="0" baseline="0" dirty="0" smtClean="0">
                        <a:ln>
                          <a:noFill/>
                        </a:ln>
                        <a:solidFill>
                          <a:schemeClr val="tx1"/>
                        </a:solidFill>
                        <a:effectLst/>
                        <a:latin typeface="Arial" charset="0"/>
                      </a:endParaRPr>
                    </a:p>
                  </a:txBody>
                  <a:tcPr marL="92075" marR="92075" marT="46038" marB="46038" horzOverflow="overflow">
                    <a:cell3D prstMaterial="dkEdge">
                      <a:bevel prst="artDeco"/>
                      <a:lightRig rig="flood" dir="t"/>
                    </a:cell3D>
                  </a:tcPr>
                </a:tc>
              </a:tr>
              <a:tr h="34123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smtClean="0">
                          <a:ln>
                            <a:noFill/>
                          </a:ln>
                          <a:effectLst/>
                        </a:rPr>
                        <a:t>9. Informatique</a:t>
                      </a:r>
                      <a:endParaRPr kumimoji="0" lang="fr-F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fr-FR" sz="1600" b="1" i="0" u="none" strike="noStrike" cap="none" normalizeH="0" baseline="0" dirty="0" smtClean="0">
                        <a:ln>
                          <a:noFill/>
                        </a:ln>
                        <a:solidFill>
                          <a:schemeClr val="tx1"/>
                        </a:solidFill>
                        <a:effectLst/>
                        <a:latin typeface="Arial" charset="0"/>
                      </a:endParaRPr>
                    </a:p>
                  </a:txBody>
                  <a:tcPr marL="92075" marR="92075" marT="46038" marB="46038" horzOverflow="overflow">
                    <a:cell3D prstMaterial="dkEdge">
                      <a:bevel prst="artDeco"/>
                      <a:lightRig rig="flood" dir="t"/>
                    </a:cell3D>
                  </a:tcPr>
                </a:tc>
              </a:tr>
              <a:tr h="5678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smtClean="0">
                          <a:ln>
                            <a:noFill/>
                          </a:ln>
                          <a:effectLst/>
                        </a:rPr>
                        <a:t>10. Systèmes d'information</a:t>
                      </a:r>
                      <a:endParaRPr kumimoji="0" lang="fr-F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u="none" strike="noStrike" cap="none" normalizeH="0" baseline="0" dirty="0" smtClean="0">
                          <a:ln>
                            <a:noFill/>
                          </a:ln>
                          <a:effectLst/>
                        </a:rPr>
                        <a:t>9</a:t>
                      </a:r>
                      <a:endParaRPr kumimoji="0" lang="fr-FR" sz="16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r>
              <a:tr h="5678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smtClean="0">
                          <a:ln>
                            <a:noFill/>
                          </a:ln>
                          <a:effectLst/>
                        </a:rPr>
                        <a:t>11. Probabilités et statistiques</a:t>
                      </a:r>
                      <a:endParaRPr kumimoji="0" lang="fr-F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u="none" strike="noStrike" cap="none" normalizeH="0" baseline="0" dirty="0" smtClean="0">
                          <a:ln>
                            <a:noFill/>
                          </a:ln>
                          <a:effectLst/>
                        </a:rPr>
                        <a:t>5</a:t>
                      </a:r>
                      <a:endParaRPr kumimoji="0" lang="fr-FR" sz="16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r>
              <a:tr h="5678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smtClean="0">
                          <a:ln>
                            <a:noFill/>
                          </a:ln>
                          <a:effectLst/>
                        </a:rPr>
                        <a:t>12. Applications informatiques</a:t>
                      </a:r>
                      <a:endParaRPr kumimoji="0" lang="fr-FR"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u="none" strike="noStrike" cap="none" normalizeH="0" baseline="0" dirty="0" smtClean="0">
                          <a:ln>
                            <a:noFill/>
                          </a:ln>
                          <a:effectLst/>
                        </a:rPr>
                        <a:t>9</a:t>
                      </a:r>
                      <a:endParaRPr kumimoji="0" lang="fr-FR" sz="16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r>
              <a:tr h="32901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dirty="0" smtClean="0">
                          <a:ln>
                            <a:noFill/>
                          </a:ln>
                          <a:effectLst/>
                        </a:rPr>
                        <a:t>13. Physique II</a:t>
                      </a:r>
                      <a:endParaRPr kumimoji="0" lang="fr-FR"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600" b="1" u="none" strike="noStrike" cap="none" normalizeH="0" baseline="0" dirty="0" smtClean="0">
                          <a:ln>
                            <a:noFill/>
                          </a:ln>
                          <a:effectLst/>
                        </a:rPr>
                        <a:t>4, 5, 11</a:t>
                      </a:r>
                      <a:endParaRPr kumimoji="0" lang="fr-FR" sz="16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075" marR="92075" marT="46038" marB="46038" horzOverflow="overflow">
                    <a:cell3D prstMaterial="dkEdge">
                      <a:bevel prst="artDeco"/>
                      <a:lightRig rig="flood" dir="t"/>
                    </a:cell3D>
                  </a:tcPr>
                </a:tc>
              </a:tr>
            </a:tbl>
          </a:graphicData>
        </a:graphic>
      </p:graphicFrame>
      <p:sp>
        <p:nvSpPr>
          <p:cNvPr id="5" name="Text Box 181"/>
          <p:cNvSpPr txBox="1">
            <a:spLocks noChangeArrowheads="1"/>
          </p:cNvSpPr>
          <p:nvPr/>
        </p:nvSpPr>
        <p:spPr bwMode="auto">
          <a:xfrm>
            <a:off x="72569" y="1357298"/>
            <a:ext cx="5152571" cy="5309788"/>
          </a:xfrm>
          <a:prstGeom prst="rect">
            <a:avLst/>
          </a:prstGeom>
          <a:noFill/>
          <a:ln w="9525" algn="ctr">
            <a:noFill/>
            <a:miter lim="800000"/>
            <a:headEnd/>
            <a:tailEnd/>
          </a:ln>
        </p:spPr>
        <p:txBody>
          <a:bodyPr wrap="square" lIns="92075" tIns="46038" rIns="92075" bIns="46038">
            <a:spAutoFit/>
            <a:scene3d>
              <a:camera prst="orthographicFront"/>
              <a:lightRig rig="threePt" dir="t"/>
            </a:scene3d>
            <a:sp3d extrusionH="57150">
              <a:bevelT w="38100" h="38100"/>
            </a:sp3d>
          </a:bodyPr>
          <a:lstStyle/>
          <a:p>
            <a:pPr indent="20638" eaLnBrk="0" hangingPunct="0">
              <a:spcBef>
                <a:spcPct val="20000"/>
              </a:spcBef>
              <a:buClr>
                <a:srgbClr val="FF0000"/>
              </a:buClr>
              <a:buSzPct val="110000"/>
              <a:buFont typeface="Wingdings" pitchFamily="2" charset="2"/>
              <a:buChar char="§"/>
            </a:pPr>
            <a:r>
              <a:rPr lang="fr-FR" sz="1800" dirty="0" smtClean="0">
                <a:solidFill>
                  <a:srgbClr val="002060"/>
                </a:solidFill>
                <a:latin typeface="Arial" charset="0"/>
              </a:rPr>
              <a:t>  </a:t>
            </a:r>
            <a:r>
              <a:rPr lang="fr-FR" sz="1900" dirty="0" smtClean="0">
                <a:solidFill>
                  <a:srgbClr val="002060"/>
                </a:solidFill>
                <a:latin typeface="Arial" charset="0"/>
              </a:rPr>
              <a:t>Pour </a:t>
            </a:r>
            <a:r>
              <a:rPr lang="fr-FR" sz="1900" dirty="0">
                <a:solidFill>
                  <a:srgbClr val="002060"/>
                </a:solidFill>
                <a:latin typeface="Arial" charset="0"/>
              </a:rPr>
              <a:t>obtenir son diplôme, l'étudiant doit suivre les treize modules de la liste suivante. Les cours débutent en janvier. Un module correspond à ½ journée de cours par semaine, pendant un semestre. Plusieurs modules peuvent donc être suivis parallèlement, durant le même semestre. </a:t>
            </a:r>
          </a:p>
          <a:p>
            <a:pPr indent="20638" eaLnBrk="0" hangingPunct="0">
              <a:spcBef>
                <a:spcPct val="20000"/>
              </a:spcBef>
              <a:buClr>
                <a:srgbClr val="FF0000"/>
              </a:buClr>
              <a:buSzPct val="110000"/>
              <a:buFont typeface="Wingdings" pitchFamily="2" charset="2"/>
              <a:buChar char="§"/>
            </a:pPr>
            <a:r>
              <a:rPr lang="fr-FR" sz="1900" dirty="0" smtClean="0">
                <a:solidFill>
                  <a:srgbClr val="002060"/>
                </a:solidFill>
                <a:latin typeface="Arial" charset="0"/>
              </a:rPr>
              <a:t>  Les </a:t>
            </a:r>
            <a:r>
              <a:rPr lang="fr-FR" sz="1900" dirty="0">
                <a:solidFill>
                  <a:srgbClr val="002060"/>
                </a:solidFill>
                <a:latin typeface="Arial" charset="0"/>
              </a:rPr>
              <a:t>études sont planifiées librement par l’étudiant, en respectant toutefois les contraintes d'enchaînement </a:t>
            </a:r>
            <a:r>
              <a:rPr lang="fr-FR" sz="1900" dirty="0" smtClean="0">
                <a:solidFill>
                  <a:srgbClr val="002060"/>
                </a:solidFill>
                <a:latin typeface="Arial" charset="0"/>
              </a:rPr>
              <a:t>suivantes :</a:t>
            </a:r>
            <a:r>
              <a:rPr lang="fr-FR" sz="1900" dirty="0" smtClean="0">
                <a:latin typeface="Arial" charset="0"/>
              </a:rPr>
              <a:t> </a:t>
            </a:r>
            <a:endParaRPr lang="fr-FR" sz="1900" dirty="0">
              <a:latin typeface="Arial" charset="0"/>
            </a:endParaRPr>
          </a:p>
          <a:p>
            <a:pPr indent="20638" eaLnBrk="0" hangingPunct="0">
              <a:spcBef>
                <a:spcPct val="20000"/>
              </a:spcBef>
              <a:buClr>
                <a:srgbClr val="FF5050"/>
              </a:buClr>
            </a:pPr>
            <a:r>
              <a:rPr lang="fr-FR" sz="2000" b="1" dirty="0">
                <a:solidFill>
                  <a:srgbClr val="002060"/>
                </a:solidFill>
                <a:latin typeface="Arial" charset="0"/>
              </a:rPr>
              <a:t>a) </a:t>
            </a:r>
            <a:r>
              <a:rPr lang="fr-FR" sz="2200" b="1" dirty="0">
                <a:solidFill>
                  <a:srgbClr val="002060"/>
                </a:solidFill>
                <a:latin typeface="Arial" charset="0"/>
              </a:rPr>
              <a:t>Représentez le réseau </a:t>
            </a:r>
            <a:r>
              <a:rPr lang="fr-FR" sz="2200" b="1" dirty="0" smtClean="0">
                <a:solidFill>
                  <a:srgbClr val="002060"/>
                </a:solidFill>
                <a:latin typeface="Arial" charset="0"/>
              </a:rPr>
              <a:t>avec la méthode des antécédents.</a:t>
            </a:r>
            <a:endParaRPr lang="fr-FR" sz="2200" b="1" dirty="0">
              <a:solidFill>
                <a:srgbClr val="002060"/>
              </a:solidFill>
              <a:latin typeface="Arial" charset="0"/>
            </a:endParaRPr>
          </a:p>
          <a:p>
            <a:pPr indent="20638" eaLnBrk="0" hangingPunct="0">
              <a:spcBef>
                <a:spcPct val="20000"/>
              </a:spcBef>
              <a:buClr>
                <a:srgbClr val="FF5050"/>
              </a:buClr>
            </a:pPr>
            <a:r>
              <a:rPr lang="fr-FR" sz="2200" b="1" dirty="0">
                <a:solidFill>
                  <a:srgbClr val="002060"/>
                </a:solidFill>
                <a:latin typeface="Arial" charset="0"/>
              </a:rPr>
              <a:t>b) Quelle est la durée minimale des </a:t>
            </a:r>
            <a:r>
              <a:rPr lang="fr-FR" sz="2200" b="1" dirty="0" smtClean="0">
                <a:solidFill>
                  <a:srgbClr val="002060"/>
                </a:solidFill>
                <a:latin typeface="Arial" charset="0"/>
              </a:rPr>
              <a:t>études (en semestres) ?</a:t>
            </a:r>
            <a:endParaRPr lang="fr-FR" sz="2200" b="1" dirty="0">
              <a:solidFill>
                <a:srgbClr val="002060"/>
              </a:solidFill>
              <a:latin typeface="Arial" charset="0"/>
            </a:endParaRPr>
          </a:p>
          <a:p>
            <a:pPr indent="20638" eaLnBrk="0" hangingPunct="0">
              <a:spcBef>
                <a:spcPct val="20000"/>
              </a:spcBef>
              <a:buClr>
                <a:srgbClr val="FF5050"/>
              </a:buClr>
            </a:pPr>
            <a:r>
              <a:rPr lang="fr-FR" sz="2200" b="1" dirty="0">
                <a:solidFill>
                  <a:srgbClr val="002060"/>
                </a:solidFill>
                <a:latin typeface="Arial" charset="0"/>
              </a:rPr>
              <a:t>c) Quelle est la date de fin des </a:t>
            </a:r>
            <a:r>
              <a:rPr lang="fr-FR" sz="2200" b="1" dirty="0" smtClean="0">
                <a:solidFill>
                  <a:srgbClr val="002060"/>
                </a:solidFill>
                <a:latin typeface="Arial" charset="0"/>
              </a:rPr>
              <a:t>études ?</a:t>
            </a:r>
            <a:endParaRPr lang="fr-FR" sz="2200" b="1" dirty="0">
              <a:solidFill>
                <a:srgbClr val="002060"/>
              </a:solidFill>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643998" cy="654032"/>
          </a:xfrm>
          <a:solidFill>
            <a:schemeClr val="bg1">
              <a:lumMod val="85000"/>
            </a:schemeClr>
          </a:solidFill>
        </p:spPr>
        <p:txBody>
          <a:bodyPr>
            <a:normAutofit/>
          </a:bodyPr>
          <a:lstStyle/>
          <a:p>
            <a:pPr algn="ctr"/>
            <a:r>
              <a:rPr lang="fr-FR" sz="2800" b="1" dirty="0" smtClean="0">
                <a:solidFill>
                  <a:srgbClr val="FF0000"/>
                </a:solidFill>
              </a:rPr>
              <a:t>SYSTEMES REPRESENTATIFS DE LA DUREE DU PROJET</a:t>
            </a:r>
            <a:endParaRPr lang="fr-FR" sz="2800" dirty="0"/>
          </a:p>
        </p:txBody>
      </p:sp>
      <p:sp>
        <p:nvSpPr>
          <p:cNvPr id="3" name="Espace réservé du contenu 2"/>
          <p:cNvSpPr>
            <a:spLocks noGrp="1"/>
          </p:cNvSpPr>
          <p:nvPr>
            <p:ph sz="quarter" idx="1"/>
          </p:nvPr>
        </p:nvSpPr>
        <p:spPr>
          <a:xfrm>
            <a:off x="214282" y="1214422"/>
            <a:ext cx="8643998" cy="5357850"/>
          </a:xfrm>
        </p:spPr>
        <p:txBody>
          <a:bodyPr>
            <a:normAutofit fontScale="85000" lnSpcReduction="10000"/>
          </a:bodyPr>
          <a:lstStyle/>
          <a:p>
            <a:pPr>
              <a:lnSpc>
                <a:spcPct val="90000"/>
              </a:lnSpc>
            </a:pPr>
            <a:r>
              <a:rPr lang="fr-FR" b="1" dirty="0" smtClean="0">
                <a:solidFill>
                  <a:srgbClr val="002060"/>
                </a:solidFill>
                <a:latin typeface="Trebuchet MS" pitchFamily="34" charset="0"/>
              </a:rPr>
              <a:t>En 1917, </a:t>
            </a:r>
            <a:r>
              <a:rPr lang="fr-FR" b="1" u="sng" dirty="0" smtClean="0">
                <a:solidFill>
                  <a:srgbClr val="002060"/>
                </a:solidFill>
                <a:latin typeface="Trebuchet MS" pitchFamily="34" charset="0"/>
              </a:rPr>
              <a:t>Henry Laurence GANTT</a:t>
            </a:r>
            <a:r>
              <a:rPr lang="fr-FR" b="1" dirty="0" smtClean="0">
                <a:solidFill>
                  <a:srgbClr val="002060"/>
                </a:solidFill>
                <a:latin typeface="Trebuchet MS" pitchFamily="34" charset="0"/>
              </a:rPr>
              <a:t> (ingénieur américain, assistant de </a:t>
            </a:r>
            <a:r>
              <a:rPr lang="fr-FR" b="1" dirty="0" err="1" smtClean="0">
                <a:solidFill>
                  <a:srgbClr val="002060"/>
                </a:solidFill>
                <a:latin typeface="Trebuchet MS" pitchFamily="34" charset="0"/>
              </a:rPr>
              <a:t>Frédérick</a:t>
            </a:r>
            <a:r>
              <a:rPr lang="fr-FR" b="1" dirty="0" smtClean="0">
                <a:solidFill>
                  <a:srgbClr val="002060"/>
                </a:solidFill>
                <a:latin typeface="Trebuchet MS" pitchFamily="34" charset="0"/>
              </a:rPr>
              <a:t> TAYLOR) invente un graphique très simple pour organiser la production dans un atelier. </a:t>
            </a:r>
            <a:r>
              <a:rPr lang="fr-FR" b="1" u="sng" dirty="0" smtClean="0">
                <a:solidFill>
                  <a:srgbClr val="002060"/>
                </a:solidFill>
                <a:latin typeface="Trebuchet MS" pitchFamily="34" charset="0"/>
              </a:rPr>
              <a:t>Le diagramme de GANTT, ou diagramme à barres est le procédé le plus simple, le plus connu, le plus explicite pour planifier et situer des taches dans le temps.</a:t>
            </a:r>
          </a:p>
          <a:p>
            <a:pPr>
              <a:lnSpc>
                <a:spcPct val="90000"/>
              </a:lnSpc>
            </a:pPr>
            <a:r>
              <a:rPr lang="fr-FR" b="1" u="sng" dirty="0" smtClean="0">
                <a:solidFill>
                  <a:srgbClr val="C00000"/>
                </a:solidFill>
                <a:latin typeface="Trebuchet MS" pitchFamily="34" charset="0"/>
              </a:rPr>
              <a:t>PERT (PROGRAM EVALUATION REVIEW TECHNIQUE), méthode de tracé de réseau pour planifier et maîtriser les délais</a:t>
            </a:r>
            <a:r>
              <a:rPr lang="fr-FR" b="1" dirty="0" smtClean="0">
                <a:solidFill>
                  <a:srgbClr val="C00000"/>
                </a:solidFill>
                <a:latin typeface="Trebuchet MS" pitchFamily="34" charset="0"/>
              </a:rPr>
              <a:t> mise au point en 1958 par l’US NAVY et le cabinet de conseil BOOZE, ALLEN and HAMILTON pour le projet POLARIS (sous marins/missiles).</a:t>
            </a:r>
          </a:p>
          <a:p>
            <a:pPr>
              <a:lnSpc>
                <a:spcPct val="90000"/>
              </a:lnSpc>
            </a:pPr>
            <a:r>
              <a:rPr lang="fr-FR" b="1" dirty="0" smtClean="0">
                <a:solidFill>
                  <a:srgbClr val="7030A0"/>
                </a:solidFill>
                <a:latin typeface="Trebuchet MS" pitchFamily="34" charset="0"/>
              </a:rPr>
              <a:t>A la même période (1956-1957) l’entreprise </a:t>
            </a:r>
            <a:r>
              <a:rPr lang="fr-FR" b="1" dirty="0" err="1" smtClean="0">
                <a:solidFill>
                  <a:srgbClr val="7030A0"/>
                </a:solidFill>
                <a:latin typeface="Trebuchet MS" pitchFamily="34" charset="0"/>
              </a:rPr>
              <a:t>DuPont</a:t>
            </a:r>
            <a:r>
              <a:rPr lang="fr-FR" b="1" dirty="0" smtClean="0">
                <a:solidFill>
                  <a:srgbClr val="7030A0"/>
                </a:solidFill>
                <a:latin typeface="Trebuchet MS" pitchFamily="34" charset="0"/>
              </a:rPr>
              <a:t> de Nemours (USA) développe un </a:t>
            </a:r>
            <a:r>
              <a:rPr lang="fr-FR" b="1" u="sng" dirty="0" smtClean="0">
                <a:solidFill>
                  <a:srgbClr val="7030A0"/>
                </a:solidFill>
                <a:latin typeface="Trebuchet MS" pitchFamily="34" charset="0"/>
              </a:rPr>
              <a:t>outil de planification similaire pour des projets de construction appelé ‘CRITICAL PATH METHOD’ (CPM) ou METHODE DU CHEMIN CRITIQUE. Cette méthode mathématique définit la meilleure durée du projet en proposant l’ordre des taches correspondant à un coût de réalisation minimal, dans des conditions de travail acceptables et avec un rendement normal</a:t>
            </a:r>
            <a:r>
              <a:rPr lang="fr-FR" b="1" dirty="0" smtClean="0">
                <a:solidFill>
                  <a:srgbClr val="7030A0"/>
                </a:solidFill>
                <a:latin typeface="Trebuchet MS" pitchFamily="34" charset="0"/>
              </a:rPr>
              <a:t>.</a:t>
            </a:r>
            <a:endParaRPr lang="fr-FR" dirty="0">
              <a:solidFill>
                <a:srgbClr val="7030A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346076"/>
            <a:ext cx="8186766" cy="725470"/>
          </a:xfrm>
          <a:solidFill>
            <a:schemeClr val="bg1">
              <a:lumMod val="85000"/>
            </a:schemeClr>
          </a:solidFill>
        </p:spPr>
        <p:txBody>
          <a:bodyPr>
            <a:normAutofit/>
          </a:bodyPr>
          <a:lstStyle/>
          <a:p>
            <a:r>
              <a:rPr lang="fr-FR" sz="3200" b="1" i="1" dirty="0" smtClean="0">
                <a:solidFill>
                  <a:srgbClr val="FF0000"/>
                </a:solidFill>
              </a:rPr>
              <a:t>   DEFINITIONS...</a:t>
            </a:r>
            <a:endParaRPr lang="fr-FR" sz="3200" i="1" dirty="0"/>
          </a:p>
        </p:txBody>
      </p:sp>
      <p:sp>
        <p:nvSpPr>
          <p:cNvPr id="3" name="Espace réservé du contenu 2"/>
          <p:cNvSpPr>
            <a:spLocks noGrp="1"/>
          </p:cNvSpPr>
          <p:nvPr>
            <p:ph sz="quarter" idx="1"/>
          </p:nvPr>
        </p:nvSpPr>
        <p:spPr>
          <a:xfrm>
            <a:off x="357158" y="1447800"/>
            <a:ext cx="8329642" cy="4572000"/>
          </a:xfrm>
        </p:spPr>
        <p:txBody>
          <a:bodyPr/>
          <a:lstStyle/>
          <a:p>
            <a:pPr>
              <a:lnSpc>
                <a:spcPct val="90000"/>
              </a:lnSpc>
              <a:buFont typeface="Wingdings" pitchFamily="2" charset="2"/>
              <a:buChar char="§"/>
            </a:pPr>
            <a:r>
              <a:rPr lang="fr-FR" sz="3600" b="1" dirty="0" smtClean="0">
                <a:solidFill>
                  <a:srgbClr val="00B000"/>
                </a:solidFill>
              </a:rPr>
              <a:t>[ES]</a:t>
            </a:r>
            <a:r>
              <a:rPr lang="fr-FR" sz="2800" dirty="0" smtClean="0">
                <a:solidFill>
                  <a:srgbClr val="00B000"/>
                </a:solidFill>
              </a:rPr>
              <a:t> : DATE DE DEBUT POSSIBLE AU PLUS TOT </a:t>
            </a:r>
            <a:r>
              <a:rPr lang="fr-FR" sz="2800" i="1" dirty="0" smtClean="0">
                <a:solidFill>
                  <a:srgbClr val="00B000"/>
                </a:solidFill>
              </a:rPr>
              <a:t>[</a:t>
            </a:r>
            <a:r>
              <a:rPr lang="fr-FR" sz="2800" i="1" dirty="0" err="1" smtClean="0">
                <a:solidFill>
                  <a:srgbClr val="00B000"/>
                </a:solidFill>
              </a:rPr>
              <a:t>Early</a:t>
            </a:r>
            <a:r>
              <a:rPr lang="fr-FR" sz="2800" i="1" dirty="0" smtClean="0">
                <a:solidFill>
                  <a:srgbClr val="00B000"/>
                </a:solidFill>
              </a:rPr>
              <a:t> Start Date soit ES]</a:t>
            </a:r>
          </a:p>
          <a:p>
            <a:pPr>
              <a:lnSpc>
                <a:spcPct val="90000"/>
              </a:lnSpc>
              <a:buFont typeface="Wingdings" pitchFamily="2" charset="2"/>
              <a:buChar char="§"/>
            </a:pPr>
            <a:r>
              <a:rPr lang="fr-FR" sz="3600" b="1" dirty="0" smtClean="0">
                <a:solidFill>
                  <a:srgbClr val="9A009A"/>
                </a:solidFill>
              </a:rPr>
              <a:t>[LS]</a:t>
            </a:r>
            <a:r>
              <a:rPr lang="fr-FR" sz="2800" dirty="0" smtClean="0">
                <a:solidFill>
                  <a:srgbClr val="9A009A"/>
                </a:solidFill>
              </a:rPr>
              <a:t> : DATE DE DEBUT POSSIBLE AU PLUS TARD </a:t>
            </a:r>
            <a:r>
              <a:rPr lang="fr-FR" sz="2800" i="1" dirty="0" smtClean="0">
                <a:solidFill>
                  <a:srgbClr val="9A009A"/>
                </a:solidFill>
              </a:rPr>
              <a:t>[</a:t>
            </a:r>
            <a:r>
              <a:rPr lang="fr-FR" sz="2800" i="1" dirty="0" err="1" smtClean="0">
                <a:solidFill>
                  <a:srgbClr val="9A009A"/>
                </a:solidFill>
              </a:rPr>
              <a:t>Late</a:t>
            </a:r>
            <a:r>
              <a:rPr lang="fr-FR" sz="2800" i="1" dirty="0" smtClean="0">
                <a:solidFill>
                  <a:srgbClr val="9A009A"/>
                </a:solidFill>
              </a:rPr>
              <a:t> Start Date soit LS]</a:t>
            </a:r>
          </a:p>
          <a:p>
            <a:pPr>
              <a:lnSpc>
                <a:spcPct val="90000"/>
              </a:lnSpc>
              <a:buFont typeface="Wingdings" pitchFamily="2" charset="2"/>
              <a:buChar char="§"/>
            </a:pPr>
            <a:r>
              <a:rPr lang="fr-FR" sz="3600" b="1" dirty="0" smtClean="0"/>
              <a:t>[EF]</a:t>
            </a:r>
            <a:r>
              <a:rPr lang="fr-FR" sz="2800" dirty="0" smtClean="0"/>
              <a:t> : DATE DE FIN POSSIBLE AU PLUS TOT </a:t>
            </a:r>
            <a:r>
              <a:rPr lang="fr-FR" sz="2800" i="1" dirty="0" smtClean="0"/>
              <a:t>[</a:t>
            </a:r>
            <a:r>
              <a:rPr lang="fr-FR" sz="2800" i="1" dirty="0" err="1" smtClean="0"/>
              <a:t>Early</a:t>
            </a:r>
            <a:r>
              <a:rPr lang="fr-FR" sz="2800" i="1" dirty="0" smtClean="0"/>
              <a:t> Finish Date soit EF</a:t>
            </a:r>
            <a:r>
              <a:rPr lang="fr-FR" sz="2800" dirty="0" smtClean="0"/>
              <a:t>]</a:t>
            </a:r>
          </a:p>
          <a:p>
            <a:pPr>
              <a:lnSpc>
                <a:spcPct val="90000"/>
              </a:lnSpc>
              <a:buFont typeface="Wingdings" pitchFamily="2" charset="2"/>
              <a:buChar char="§"/>
            </a:pPr>
            <a:r>
              <a:rPr lang="fr-FR" sz="3600" b="1" dirty="0" smtClean="0">
                <a:solidFill>
                  <a:srgbClr val="824100"/>
                </a:solidFill>
              </a:rPr>
              <a:t>[LF]</a:t>
            </a:r>
            <a:r>
              <a:rPr lang="fr-FR" sz="2800" dirty="0" smtClean="0">
                <a:solidFill>
                  <a:srgbClr val="824100"/>
                </a:solidFill>
              </a:rPr>
              <a:t> : DATE DE FIN POSSIBLE AU PLUS TARD </a:t>
            </a:r>
            <a:r>
              <a:rPr lang="fr-FR" sz="2800" i="1" dirty="0" smtClean="0">
                <a:solidFill>
                  <a:srgbClr val="824100"/>
                </a:solidFill>
              </a:rPr>
              <a:t>[</a:t>
            </a:r>
            <a:r>
              <a:rPr lang="fr-FR" sz="2800" i="1" dirty="0" err="1" smtClean="0">
                <a:solidFill>
                  <a:srgbClr val="824100"/>
                </a:solidFill>
              </a:rPr>
              <a:t>Late</a:t>
            </a:r>
            <a:r>
              <a:rPr lang="fr-FR" sz="2800" i="1" dirty="0" smtClean="0">
                <a:solidFill>
                  <a:srgbClr val="824100"/>
                </a:solidFill>
              </a:rPr>
              <a:t> Finish Date soit LF]</a:t>
            </a: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00034" y="214290"/>
            <a:ext cx="8115328" cy="725470"/>
          </a:xfrm>
          <a:solidFill>
            <a:schemeClr val="bg1">
              <a:lumMod val="85000"/>
            </a:schemeClr>
          </a:solidFill>
        </p:spPr>
        <p:txBody>
          <a:bodyPr>
            <a:normAutofit/>
          </a:bodyPr>
          <a:lstStyle/>
          <a:p>
            <a:r>
              <a:rPr lang="fr-FR" sz="3200" b="1" i="1" dirty="0" smtClean="0">
                <a:solidFill>
                  <a:srgbClr val="FF0000"/>
                </a:solidFill>
              </a:rPr>
              <a:t>  AUTRES DEFINITIONS...</a:t>
            </a:r>
            <a:endParaRPr lang="fr-FR" sz="3200" i="1" dirty="0"/>
          </a:p>
        </p:txBody>
      </p:sp>
      <p:grpSp>
        <p:nvGrpSpPr>
          <p:cNvPr id="27" name="Groupe 26"/>
          <p:cNvGrpSpPr/>
          <p:nvPr/>
        </p:nvGrpSpPr>
        <p:grpSpPr>
          <a:xfrm>
            <a:off x="289154" y="928670"/>
            <a:ext cx="8491989" cy="3998930"/>
            <a:chOff x="289154" y="871538"/>
            <a:chExt cx="8491989" cy="4056062"/>
          </a:xfrm>
        </p:grpSpPr>
        <p:sp>
          <p:nvSpPr>
            <p:cNvPr id="28" name="Text Box 17"/>
            <p:cNvSpPr txBox="1">
              <a:spLocks noChangeArrowheads="1"/>
            </p:cNvSpPr>
            <p:nvPr/>
          </p:nvSpPr>
          <p:spPr bwMode="auto">
            <a:xfrm>
              <a:off x="773113" y="871538"/>
              <a:ext cx="1989137" cy="336550"/>
            </a:xfrm>
            <a:prstGeom prst="rect">
              <a:avLst/>
            </a:prstGeom>
            <a:noFill/>
            <a:ln w="9525" algn="ctr">
              <a:noFill/>
              <a:miter lim="800000"/>
              <a:headEnd/>
              <a:tailEnd/>
            </a:ln>
          </p:spPr>
          <p:txBody>
            <a:bodyPr lIns="92075" tIns="46038" rIns="92075" bIns="46038">
              <a:spAutoFit/>
            </a:bodyPr>
            <a:lstStyle/>
            <a:p>
              <a:pPr algn="ctr" eaLnBrk="0" hangingPunct="0">
                <a:spcBef>
                  <a:spcPct val="50000"/>
                </a:spcBef>
                <a:buClr>
                  <a:srgbClr val="FF5050"/>
                </a:buClr>
              </a:pPr>
              <a:r>
                <a:rPr lang="fr-FR" sz="1600" dirty="0">
                  <a:latin typeface="Arial" charset="0"/>
                </a:rPr>
                <a:t>DEBUT DE TACHE</a:t>
              </a:r>
            </a:p>
          </p:txBody>
        </p:sp>
        <p:sp>
          <p:nvSpPr>
            <p:cNvPr id="29" name="Text Box 18"/>
            <p:cNvSpPr txBox="1">
              <a:spLocks noChangeArrowheads="1"/>
            </p:cNvSpPr>
            <p:nvPr/>
          </p:nvSpPr>
          <p:spPr bwMode="auto">
            <a:xfrm>
              <a:off x="6159500" y="900113"/>
              <a:ext cx="1654175" cy="336550"/>
            </a:xfrm>
            <a:prstGeom prst="rect">
              <a:avLst/>
            </a:prstGeom>
            <a:noFill/>
            <a:ln w="9525" algn="ctr">
              <a:noFill/>
              <a:miter lim="800000"/>
              <a:headEnd/>
              <a:tailEnd/>
            </a:ln>
          </p:spPr>
          <p:txBody>
            <a:bodyPr lIns="92075" tIns="46038" rIns="92075" bIns="46038">
              <a:spAutoFit/>
            </a:bodyPr>
            <a:lstStyle/>
            <a:p>
              <a:pPr algn="ctr" eaLnBrk="0" hangingPunct="0">
                <a:spcBef>
                  <a:spcPct val="50000"/>
                </a:spcBef>
                <a:buClr>
                  <a:srgbClr val="FF5050"/>
                </a:buClr>
              </a:pPr>
              <a:r>
                <a:rPr lang="fr-FR" sz="1600">
                  <a:latin typeface="Arial" charset="0"/>
                </a:rPr>
                <a:t>FIN DE TACHE</a:t>
              </a:r>
            </a:p>
          </p:txBody>
        </p:sp>
        <p:sp>
          <p:nvSpPr>
            <p:cNvPr id="30" name="Text Box 7"/>
            <p:cNvSpPr txBox="1">
              <a:spLocks noChangeArrowheads="1"/>
            </p:cNvSpPr>
            <p:nvPr/>
          </p:nvSpPr>
          <p:spPr bwMode="auto">
            <a:xfrm>
              <a:off x="1051154" y="3867150"/>
              <a:ext cx="5224462" cy="482600"/>
            </a:xfrm>
            <a:prstGeom prst="rect">
              <a:avLst/>
            </a:prstGeom>
            <a:solidFill>
              <a:schemeClr val="accent2">
                <a:lumMod val="20000"/>
                <a:lumOff val="80000"/>
              </a:schemeClr>
            </a:solidFill>
            <a:ln w="25400" algn="ctr">
              <a:solidFill>
                <a:schemeClr val="tx1"/>
              </a:solidFill>
              <a:miter lim="800000"/>
              <a:headEnd/>
              <a:tailEnd/>
            </a:ln>
          </p:spPr>
          <p:txBody>
            <a:bodyPr lIns="92075" tIns="46038" rIns="92075" bIns="46038">
              <a:spAutoFit/>
            </a:bodyPr>
            <a:lstStyle/>
            <a:p>
              <a:pPr eaLnBrk="0" hangingPunct="0">
                <a:spcBef>
                  <a:spcPct val="50000"/>
                </a:spcBef>
                <a:buClr>
                  <a:srgbClr val="FF5050"/>
                </a:buClr>
              </a:pPr>
              <a:endParaRPr lang="fr-FR" b="0"/>
            </a:p>
          </p:txBody>
        </p:sp>
        <p:sp>
          <p:nvSpPr>
            <p:cNvPr id="31" name="Line 11"/>
            <p:cNvSpPr>
              <a:spLocks noChangeShapeType="1"/>
            </p:cNvSpPr>
            <p:nvPr/>
          </p:nvSpPr>
          <p:spPr bwMode="auto">
            <a:xfrm>
              <a:off x="7556729" y="1284288"/>
              <a:ext cx="0" cy="3643312"/>
            </a:xfrm>
            <a:prstGeom prst="line">
              <a:avLst/>
            </a:prstGeom>
            <a:noFill/>
            <a:ln w="9525">
              <a:solidFill>
                <a:schemeClr val="tx1"/>
              </a:solidFill>
              <a:round/>
              <a:headEnd/>
              <a:tailEnd/>
            </a:ln>
          </p:spPr>
          <p:txBody>
            <a:bodyPr lIns="92075" tIns="46038" rIns="92075" bIns="46038"/>
            <a:lstStyle/>
            <a:p>
              <a:endParaRPr lang="fr-FR"/>
            </a:p>
          </p:txBody>
        </p:sp>
        <p:sp>
          <p:nvSpPr>
            <p:cNvPr id="32" name="Line 14"/>
            <p:cNvSpPr>
              <a:spLocks noChangeShapeType="1"/>
            </p:cNvSpPr>
            <p:nvPr/>
          </p:nvSpPr>
          <p:spPr bwMode="auto">
            <a:xfrm>
              <a:off x="6284915" y="4273550"/>
              <a:ext cx="1782000" cy="0"/>
            </a:xfrm>
            <a:prstGeom prst="line">
              <a:avLst/>
            </a:prstGeom>
            <a:noFill/>
            <a:ln w="25400">
              <a:solidFill>
                <a:srgbClr val="800080"/>
              </a:solidFill>
              <a:round/>
              <a:headEnd type="stealth" w="lg" len="med"/>
              <a:tailEnd type="stealth" w="lg" len="med"/>
            </a:ln>
          </p:spPr>
          <p:txBody>
            <a:bodyPr lIns="92075" tIns="46038" rIns="92075" bIns="46038"/>
            <a:lstStyle/>
            <a:p>
              <a:endParaRPr lang="fr-FR"/>
            </a:p>
          </p:txBody>
        </p:sp>
        <p:sp>
          <p:nvSpPr>
            <p:cNvPr id="33" name="Text Box 19"/>
            <p:cNvSpPr txBox="1">
              <a:spLocks noChangeArrowheads="1"/>
            </p:cNvSpPr>
            <p:nvPr/>
          </p:nvSpPr>
          <p:spPr bwMode="auto">
            <a:xfrm>
              <a:off x="289154" y="1501775"/>
              <a:ext cx="1265237" cy="520700"/>
            </a:xfrm>
            <a:prstGeom prst="rect">
              <a:avLst/>
            </a:prstGeom>
            <a:solidFill>
              <a:schemeClr val="bg1"/>
            </a:solidFill>
            <a:ln w="9525" algn="ctr">
              <a:noFill/>
              <a:miter lim="800000"/>
              <a:headEnd/>
              <a:tailEnd/>
            </a:ln>
          </p:spPr>
          <p:txBody>
            <a:bodyPr lIns="92075" tIns="46038" rIns="92075" bIns="46038">
              <a:spAutoFit/>
            </a:bodyPr>
            <a:lstStyle/>
            <a:p>
              <a:pPr algn="ctr" eaLnBrk="0" hangingPunct="0">
                <a:lnSpc>
                  <a:spcPct val="70000"/>
                </a:lnSpc>
                <a:spcBef>
                  <a:spcPct val="35000"/>
                </a:spcBef>
                <a:buClr>
                  <a:srgbClr val="FF5050"/>
                </a:buClr>
              </a:pPr>
              <a:r>
                <a:rPr lang="fr-FR" sz="1600" i="1">
                  <a:latin typeface="Arial" charset="0"/>
                </a:rPr>
                <a:t>Au plus tôt</a:t>
              </a:r>
            </a:p>
            <a:p>
              <a:pPr algn="ctr" eaLnBrk="0" hangingPunct="0">
                <a:lnSpc>
                  <a:spcPct val="70000"/>
                </a:lnSpc>
                <a:spcBef>
                  <a:spcPct val="35000"/>
                </a:spcBef>
                <a:buClr>
                  <a:srgbClr val="FF5050"/>
                </a:buClr>
              </a:pPr>
              <a:r>
                <a:rPr lang="fr-FR" sz="1600">
                  <a:latin typeface="Arial" charset="0"/>
                </a:rPr>
                <a:t>[ES]</a:t>
              </a:r>
            </a:p>
          </p:txBody>
        </p:sp>
        <p:sp>
          <p:nvSpPr>
            <p:cNvPr id="34" name="Text Box 20"/>
            <p:cNvSpPr txBox="1">
              <a:spLocks noChangeArrowheads="1"/>
            </p:cNvSpPr>
            <p:nvPr/>
          </p:nvSpPr>
          <p:spPr bwMode="auto">
            <a:xfrm>
              <a:off x="1590904" y="1503363"/>
              <a:ext cx="1409700" cy="520700"/>
            </a:xfrm>
            <a:prstGeom prst="rect">
              <a:avLst/>
            </a:prstGeom>
            <a:solidFill>
              <a:schemeClr val="bg1"/>
            </a:solidFill>
            <a:ln w="9525" algn="ctr">
              <a:noFill/>
              <a:miter lim="800000"/>
              <a:headEnd/>
              <a:tailEnd/>
            </a:ln>
          </p:spPr>
          <p:txBody>
            <a:bodyPr lIns="92075" tIns="46038" rIns="92075" bIns="46038">
              <a:spAutoFit/>
            </a:bodyPr>
            <a:lstStyle/>
            <a:p>
              <a:pPr algn="ctr" eaLnBrk="0" hangingPunct="0">
                <a:lnSpc>
                  <a:spcPct val="70000"/>
                </a:lnSpc>
                <a:spcBef>
                  <a:spcPct val="35000"/>
                </a:spcBef>
                <a:buClr>
                  <a:srgbClr val="FF5050"/>
                </a:buClr>
              </a:pPr>
              <a:r>
                <a:rPr lang="fr-FR" sz="1600" i="1">
                  <a:latin typeface="Arial" charset="0"/>
                </a:rPr>
                <a:t>Au plus tard</a:t>
              </a:r>
            </a:p>
            <a:p>
              <a:pPr algn="ctr" eaLnBrk="0" hangingPunct="0">
                <a:lnSpc>
                  <a:spcPct val="70000"/>
                </a:lnSpc>
                <a:spcBef>
                  <a:spcPct val="35000"/>
                </a:spcBef>
                <a:buClr>
                  <a:srgbClr val="FF5050"/>
                </a:buClr>
              </a:pPr>
              <a:r>
                <a:rPr lang="fr-FR" sz="1600">
                  <a:latin typeface="Arial" charset="0"/>
                </a:rPr>
                <a:t>[LS]</a:t>
              </a:r>
            </a:p>
          </p:txBody>
        </p:sp>
        <p:sp>
          <p:nvSpPr>
            <p:cNvPr id="35" name="Text Box 22"/>
            <p:cNvSpPr txBox="1">
              <a:spLocks noChangeArrowheads="1"/>
            </p:cNvSpPr>
            <p:nvPr/>
          </p:nvSpPr>
          <p:spPr bwMode="auto">
            <a:xfrm>
              <a:off x="5497741" y="1455738"/>
              <a:ext cx="1265238" cy="520700"/>
            </a:xfrm>
            <a:prstGeom prst="rect">
              <a:avLst/>
            </a:prstGeom>
            <a:solidFill>
              <a:schemeClr val="bg1"/>
            </a:solidFill>
            <a:ln w="9525" algn="ctr">
              <a:noFill/>
              <a:miter lim="800000"/>
              <a:headEnd/>
              <a:tailEnd/>
            </a:ln>
          </p:spPr>
          <p:txBody>
            <a:bodyPr lIns="92075" tIns="46038" rIns="92075" bIns="46038">
              <a:spAutoFit/>
            </a:bodyPr>
            <a:lstStyle/>
            <a:p>
              <a:pPr algn="ctr" eaLnBrk="0" hangingPunct="0">
                <a:lnSpc>
                  <a:spcPct val="70000"/>
                </a:lnSpc>
                <a:spcBef>
                  <a:spcPct val="35000"/>
                </a:spcBef>
                <a:buClr>
                  <a:srgbClr val="FF5050"/>
                </a:buClr>
              </a:pPr>
              <a:r>
                <a:rPr lang="fr-FR" sz="1600" i="1">
                  <a:latin typeface="Arial" charset="0"/>
                </a:rPr>
                <a:t>Au plus tôt</a:t>
              </a:r>
            </a:p>
            <a:p>
              <a:pPr algn="ctr" eaLnBrk="0" hangingPunct="0">
                <a:lnSpc>
                  <a:spcPct val="70000"/>
                </a:lnSpc>
                <a:spcBef>
                  <a:spcPct val="35000"/>
                </a:spcBef>
                <a:buClr>
                  <a:srgbClr val="FF5050"/>
                </a:buClr>
              </a:pPr>
              <a:r>
                <a:rPr lang="fr-FR" sz="1600">
                  <a:latin typeface="Arial" charset="0"/>
                </a:rPr>
                <a:t>[EF]</a:t>
              </a:r>
            </a:p>
          </p:txBody>
        </p:sp>
        <p:sp>
          <p:nvSpPr>
            <p:cNvPr id="36" name="Text Box 23"/>
            <p:cNvSpPr txBox="1">
              <a:spLocks noChangeArrowheads="1"/>
            </p:cNvSpPr>
            <p:nvPr/>
          </p:nvSpPr>
          <p:spPr bwMode="auto">
            <a:xfrm>
              <a:off x="6915379" y="1457325"/>
              <a:ext cx="1525587" cy="520700"/>
            </a:xfrm>
            <a:prstGeom prst="rect">
              <a:avLst/>
            </a:prstGeom>
            <a:solidFill>
              <a:schemeClr val="bg1"/>
            </a:solidFill>
            <a:ln w="9525" algn="ctr">
              <a:noFill/>
              <a:miter lim="800000"/>
              <a:headEnd/>
              <a:tailEnd/>
            </a:ln>
          </p:spPr>
          <p:txBody>
            <a:bodyPr lIns="92075" tIns="46038" rIns="92075" bIns="46038">
              <a:spAutoFit/>
            </a:bodyPr>
            <a:lstStyle/>
            <a:p>
              <a:pPr algn="ctr" eaLnBrk="0" hangingPunct="0">
                <a:lnSpc>
                  <a:spcPct val="70000"/>
                </a:lnSpc>
                <a:spcBef>
                  <a:spcPct val="35000"/>
                </a:spcBef>
                <a:buClr>
                  <a:srgbClr val="FF5050"/>
                </a:buClr>
              </a:pPr>
              <a:r>
                <a:rPr lang="fr-FR" sz="1600" i="1">
                  <a:latin typeface="Arial" charset="0"/>
                </a:rPr>
                <a:t>Au plus tard</a:t>
              </a:r>
            </a:p>
            <a:p>
              <a:pPr algn="ctr" eaLnBrk="0" hangingPunct="0">
                <a:lnSpc>
                  <a:spcPct val="70000"/>
                </a:lnSpc>
                <a:spcBef>
                  <a:spcPct val="35000"/>
                </a:spcBef>
                <a:buClr>
                  <a:srgbClr val="FF5050"/>
                </a:buClr>
              </a:pPr>
              <a:r>
                <a:rPr lang="fr-FR" sz="1600">
                  <a:latin typeface="Arial" charset="0"/>
                </a:rPr>
                <a:t>[LF]</a:t>
              </a:r>
            </a:p>
          </p:txBody>
        </p:sp>
        <p:sp>
          <p:nvSpPr>
            <p:cNvPr id="37" name="Text Box 25"/>
            <p:cNvSpPr txBox="1">
              <a:spLocks noChangeArrowheads="1"/>
            </p:cNvSpPr>
            <p:nvPr/>
          </p:nvSpPr>
          <p:spPr bwMode="auto">
            <a:xfrm>
              <a:off x="2809879" y="3750585"/>
              <a:ext cx="2197552" cy="708528"/>
            </a:xfrm>
            <a:prstGeom prst="rect">
              <a:avLst/>
            </a:prstGeom>
            <a:noFill/>
            <a:ln w="9525" algn="ctr">
              <a:noFill/>
              <a:miter lim="800000"/>
              <a:headEnd/>
              <a:tailEnd/>
            </a:ln>
          </p:spPr>
          <p:txBody>
            <a:bodyPr wrap="square" lIns="92075" tIns="46038" rIns="92075" bIns="46038">
              <a:spAutoFit/>
              <a:scene3d>
                <a:camera prst="orthographicFront"/>
                <a:lightRig rig="threePt" dir="t"/>
              </a:scene3d>
              <a:sp3d extrusionH="57150">
                <a:bevelT w="38100" h="38100"/>
              </a:sp3d>
            </a:bodyPr>
            <a:lstStyle/>
            <a:p>
              <a:pPr eaLnBrk="0" hangingPunct="0">
                <a:spcBef>
                  <a:spcPct val="50000"/>
                </a:spcBef>
                <a:buClr>
                  <a:srgbClr val="FF5050"/>
                </a:buClr>
              </a:pPr>
              <a:r>
                <a:rPr lang="fr-FR" sz="4000" dirty="0" smtClean="0">
                  <a:solidFill>
                    <a:srgbClr val="008000"/>
                  </a:solidFill>
                  <a:latin typeface="Calibri" pitchFamily="34" charset="0"/>
                </a:rPr>
                <a:t>TACHE  </a:t>
              </a:r>
              <a:r>
                <a:rPr lang="fr-FR" dirty="0" smtClean="0">
                  <a:solidFill>
                    <a:srgbClr val="008000"/>
                  </a:solidFill>
                  <a:latin typeface="Calibri" pitchFamily="34" charset="0"/>
                </a:rPr>
                <a:t>j-1</a:t>
              </a:r>
              <a:endParaRPr lang="fr-FR" dirty="0">
                <a:solidFill>
                  <a:srgbClr val="008000"/>
                </a:solidFill>
                <a:latin typeface="Calibri" pitchFamily="34" charset="0"/>
              </a:endParaRPr>
            </a:p>
          </p:txBody>
        </p:sp>
        <p:sp>
          <p:nvSpPr>
            <p:cNvPr id="38" name="Text Box 27"/>
            <p:cNvSpPr txBox="1">
              <a:spLocks noChangeArrowheads="1"/>
            </p:cNvSpPr>
            <p:nvPr/>
          </p:nvSpPr>
          <p:spPr bwMode="auto">
            <a:xfrm>
              <a:off x="6642329" y="3635375"/>
              <a:ext cx="1319212" cy="546100"/>
            </a:xfrm>
            <a:prstGeom prst="rect">
              <a:avLst/>
            </a:prstGeom>
            <a:solidFill>
              <a:schemeClr val="bg1"/>
            </a:solidFill>
            <a:ln w="9525" algn="ctr">
              <a:noFill/>
              <a:miter lim="800000"/>
              <a:headEnd/>
              <a:tailEnd/>
            </a:ln>
          </p:spPr>
          <p:txBody>
            <a:bodyPr lIns="92075" tIns="46038" rIns="92075" bIns="46038">
              <a:spAutoFit/>
            </a:bodyPr>
            <a:lstStyle/>
            <a:p>
              <a:pPr algn="ctr" eaLnBrk="0" hangingPunct="0">
                <a:lnSpc>
                  <a:spcPct val="75000"/>
                </a:lnSpc>
                <a:spcBef>
                  <a:spcPct val="35000"/>
                </a:spcBef>
                <a:buClr>
                  <a:srgbClr val="FF5050"/>
                </a:buClr>
              </a:pPr>
              <a:r>
                <a:rPr lang="fr-FR" sz="1600" dirty="0">
                  <a:solidFill>
                    <a:srgbClr val="800080"/>
                  </a:solidFill>
                  <a:latin typeface="Arial" charset="0"/>
                </a:rPr>
                <a:t>Marge libre</a:t>
              </a:r>
            </a:p>
            <a:p>
              <a:pPr algn="ctr" eaLnBrk="0" hangingPunct="0">
                <a:lnSpc>
                  <a:spcPct val="75000"/>
                </a:lnSpc>
                <a:spcBef>
                  <a:spcPct val="35000"/>
                </a:spcBef>
                <a:buClr>
                  <a:srgbClr val="FF5050"/>
                </a:buClr>
              </a:pPr>
              <a:r>
                <a:rPr lang="fr-FR" sz="1600" dirty="0" err="1">
                  <a:solidFill>
                    <a:srgbClr val="800080"/>
                  </a:solidFill>
                  <a:latin typeface="Arial" charset="0"/>
                </a:rPr>
                <a:t>ES</a:t>
              </a:r>
              <a:r>
                <a:rPr lang="fr-FR" sz="1600" baseline="-25000" dirty="0" err="1">
                  <a:solidFill>
                    <a:srgbClr val="800080"/>
                  </a:solidFill>
                  <a:latin typeface="Arial" charset="0"/>
                </a:rPr>
                <a:t>j</a:t>
              </a:r>
              <a:r>
                <a:rPr lang="fr-FR" sz="1600" baseline="-25000" dirty="0">
                  <a:solidFill>
                    <a:srgbClr val="800080"/>
                  </a:solidFill>
                  <a:latin typeface="Arial" charset="0"/>
                </a:rPr>
                <a:t> </a:t>
              </a:r>
              <a:r>
                <a:rPr lang="fr-FR" sz="1600" dirty="0">
                  <a:solidFill>
                    <a:srgbClr val="800080"/>
                  </a:solidFill>
                  <a:latin typeface="Arial" charset="0"/>
                </a:rPr>
                <a:t>– </a:t>
              </a:r>
              <a:r>
                <a:rPr lang="fr-FR" sz="1600" dirty="0" err="1">
                  <a:solidFill>
                    <a:srgbClr val="800080"/>
                  </a:solidFill>
                  <a:latin typeface="Arial" charset="0"/>
                </a:rPr>
                <a:t>EF</a:t>
              </a:r>
              <a:r>
                <a:rPr lang="fr-FR" sz="1600" baseline="-25000" dirty="0" err="1">
                  <a:solidFill>
                    <a:srgbClr val="800080"/>
                  </a:solidFill>
                  <a:latin typeface="Arial" charset="0"/>
                </a:rPr>
                <a:t>j</a:t>
              </a:r>
              <a:r>
                <a:rPr lang="fr-FR" sz="1600" baseline="-25000" dirty="0">
                  <a:solidFill>
                    <a:srgbClr val="800080"/>
                  </a:solidFill>
                  <a:latin typeface="Arial" charset="0"/>
                </a:rPr>
                <a:t>-1</a:t>
              </a:r>
            </a:p>
          </p:txBody>
        </p:sp>
        <p:sp>
          <p:nvSpPr>
            <p:cNvPr id="39" name="Text Box 35"/>
            <p:cNvSpPr txBox="1">
              <a:spLocks noChangeArrowheads="1"/>
            </p:cNvSpPr>
            <p:nvPr/>
          </p:nvSpPr>
          <p:spPr bwMode="auto">
            <a:xfrm>
              <a:off x="6215074" y="2714620"/>
              <a:ext cx="1420813" cy="555625"/>
            </a:xfrm>
            <a:prstGeom prst="rect">
              <a:avLst/>
            </a:prstGeom>
            <a:solidFill>
              <a:schemeClr val="bg1"/>
            </a:solidFill>
            <a:ln w="9525" algn="ctr">
              <a:noFill/>
              <a:miter lim="800000"/>
              <a:headEnd/>
              <a:tailEnd/>
            </a:ln>
          </p:spPr>
          <p:txBody>
            <a:bodyPr lIns="92075" tIns="46038" rIns="92075" bIns="46038">
              <a:spAutoFit/>
            </a:bodyPr>
            <a:lstStyle/>
            <a:p>
              <a:pPr algn="ctr" eaLnBrk="0" hangingPunct="0">
                <a:lnSpc>
                  <a:spcPct val="80000"/>
                </a:lnSpc>
                <a:spcBef>
                  <a:spcPct val="30000"/>
                </a:spcBef>
                <a:buClr>
                  <a:srgbClr val="FF5050"/>
                </a:buClr>
              </a:pPr>
              <a:r>
                <a:rPr lang="fr-FR" sz="1600" dirty="0">
                  <a:solidFill>
                    <a:srgbClr val="CC0000"/>
                  </a:solidFill>
                  <a:latin typeface="Arial" charset="0"/>
                </a:rPr>
                <a:t>Marge totale</a:t>
              </a:r>
            </a:p>
            <a:p>
              <a:pPr algn="ctr" eaLnBrk="0" hangingPunct="0">
                <a:lnSpc>
                  <a:spcPct val="80000"/>
                </a:lnSpc>
                <a:spcBef>
                  <a:spcPct val="30000"/>
                </a:spcBef>
                <a:buClr>
                  <a:srgbClr val="FF5050"/>
                </a:buClr>
              </a:pPr>
              <a:r>
                <a:rPr lang="fr-FR" sz="1600" dirty="0">
                  <a:solidFill>
                    <a:srgbClr val="CC0000"/>
                  </a:solidFill>
                  <a:latin typeface="Arial" charset="0"/>
                </a:rPr>
                <a:t>LF-EF</a:t>
              </a:r>
            </a:p>
          </p:txBody>
        </p:sp>
        <p:sp>
          <p:nvSpPr>
            <p:cNvPr id="40" name="Line 34"/>
            <p:cNvSpPr>
              <a:spLocks noChangeShapeType="1"/>
            </p:cNvSpPr>
            <p:nvPr/>
          </p:nvSpPr>
          <p:spPr bwMode="auto">
            <a:xfrm flipV="1">
              <a:off x="6278791" y="3324225"/>
              <a:ext cx="1276350" cy="0"/>
            </a:xfrm>
            <a:prstGeom prst="line">
              <a:avLst/>
            </a:prstGeom>
            <a:noFill/>
            <a:ln w="25400">
              <a:solidFill>
                <a:srgbClr val="CC0000"/>
              </a:solidFill>
              <a:round/>
              <a:headEnd type="stealth" w="lg" len="med"/>
              <a:tailEnd type="stealth" w="lg" len="med"/>
            </a:ln>
          </p:spPr>
          <p:txBody>
            <a:bodyPr lIns="92075" tIns="46038" rIns="92075" bIns="46038"/>
            <a:lstStyle/>
            <a:p>
              <a:endParaRPr lang="fr-FR"/>
            </a:p>
          </p:txBody>
        </p:sp>
        <p:sp>
          <p:nvSpPr>
            <p:cNvPr id="41" name="Text Box 36"/>
            <p:cNvSpPr txBox="1">
              <a:spLocks noChangeArrowheads="1"/>
            </p:cNvSpPr>
            <p:nvPr/>
          </p:nvSpPr>
          <p:spPr bwMode="auto">
            <a:xfrm>
              <a:off x="1000100" y="3000372"/>
              <a:ext cx="1420813" cy="555625"/>
            </a:xfrm>
            <a:prstGeom prst="rect">
              <a:avLst/>
            </a:prstGeom>
            <a:solidFill>
              <a:schemeClr val="bg1"/>
            </a:solidFill>
            <a:ln w="9525" algn="ctr">
              <a:noFill/>
              <a:miter lim="800000"/>
              <a:headEnd/>
              <a:tailEnd/>
            </a:ln>
          </p:spPr>
          <p:txBody>
            <a:bodyPr lIns="92075" tIns="46038" rIns="92075" bIns="46038">
              <a:spAutoFit/>
            </a:bodyPr>
            <a:lstStyle/>
            <a:p>
              <a:pPr algn="ctr" eaLnBrk="0" hangingPunct="0">
                <a:lnSpc>
                  <a:spcPct val="80000"/>
                </a:lnSpc>
                <a:spcBef>
                  <a:spcPct val="30000"/>
                </a:spcBef>
                <a:buClr>
                  <a:srgbClr val="FF5050"/>
                </a:buClr>
              </a:pPr>
              <a:r>
                <a:rPr lang="fr-FR" sz="1600" dirty="0">
                  <a:solidFill>
                    <a:srgbClr val="CC0000"/>
                  </a:solidFill>
                  <a:latin typeface="Arial" charset="0"/>
                </a:rPr>
                <a:t>Marge totale</a:t>
              </a:r>
            </a:p>
            <a:p>
              <a:pPr algn="ctr" eaLnBrk="0" hangingPunct="0">
                <a:lnSpc>
                  <a:spcPct val="80000"/>
                </a:lnSpc>
                <a:spcBef>
                  <a:spcPct val="30000"/>
                </a:spcBef>
                <a:buClr>
                  <a:srgbClr val="FF5050"/>
                </a:buClr>
              </a:pPr>
              <a:r>
                <a:rPr lang="fr-FR" sz="1600" dirty="0">
                  <a:solidFill>
                    <a:srgbClr val="CC0000"/>
                  </a:solidFill>
                  <a:latin typeface="Arial" charset="0"/>
                </a:rPr>
                <a:t>LS-ES</a:t>
              </a:r>
            </a:p>
          </p:txBody>
        </p:sp>
        <p:sp>
          <p:nvSpPr>
            <p:cNvPr id="42" name="Line 15"/>
            <p:cNvSpPr>
              <a:spLocks noChangeShapeType="1"/>
            </p:cNvSpPr>
            <p:nvPr/>
          </p:nvSpPr>
          <p:spPr bwMode="auto">
            <a:xfrm flipV="1">
              <a:off x="1025754" y="3576638"/>
              <a:ext cx="1217613" cy="0"/>
            </a:xfrm>
            <a:prstGeom prst="line">
              <a:avLst/>
            </a:prstGeom>
            <a:noFill/>
            <a:ln w="25400">
              <a:solidFill>
                <a:srgbClr val="CC0000"/>
              </a:solidFill>
              <a:round/>
              <a:headEnd type="stealth" w="lg" len="med"/>
              <a:tailEnd type="stealth" w="lg" len="med"/>
            </a:ln>
          </p:spPr>
          <p:txBody>
            <a:bodyPr lIns="92075" tIns="46038" rIns="92075" bIns="46038"/>
            <a:lstStyle/>
            <a:p>
              <a:endParaRPr lang="fr-FR"/>
            </a:p>
          </p:txBody>
        </p:sp>
        <p:sp>
          <p:nvSpPr>
            <p:cNvPr id="43" name="Rectangle 40"/>
            <p:cNvSpPr>
              <a:spLocks noChangeArrowheads="1"/>
            </p:cNvSpPr>
            <p:nvPr/>
          </p:nvSpPr>
          <p:spPr bwMode="auto">
            <a:xfrm>
              <a:off x="7792587" y="2583089"/>
              <a:ext cx="628650" cy="263525"/>
            </a:xfrm>
            <a:prstGeom prst="rect">
              <a:avLst/>
            </a:prstGeom>
            <a:noFill/>
            <a:ln w="9525" algn="ctr">
              <a:noFill/>
              <a:miter lim="800000"/>
              <a:headEnd/>
              <a:tailEnd/>
            </a:ln>
          </p:spPr>
          <p:txBody>
            <a:bodyPr wrap="none" lIns="92075" tIns="46038" rIns="92075" bIns="46038">
              <a:spAutoFit/>
            </a:bodyPr>
            <a:lstStyle/>
            <a:p>
              <a:pPr marL="342900" indent="-342900" eaLnBrk="0" hangingPunct="0">
                <a:lnSpc>
                  <a:spcPct val="70000"/>
                </a:lnSpc>
                <a:spcBef>
                  <a:spcPct val="35000"/>
                </a:spcBef>
                <a:buClr>
                  <a:srgbClr val="FF5050"/>
                </a:buClr>
              </a:pPr>
              <a:r>
                <a:rPr lang="fr-FR" sz="1600" dirty="0">
                  <a:solidFill>
                    <a:srgbClr val="CC0000"/>
                  </a:solidFill>
                  <a:latin typeface="Arial" charset="0"/>
                </a:rPr>
                <a:t>[</a:t>
              </a:r>
              <a:r>
                <a:rPr lang="fr-FR" sz="1600" dirty="0" err="1">
                  <a:solidFill>
                    <a:srgbClr val="CC0000"/>
                  </a:solidFill>
                  <a:latin typeface="Arial" charset="0"/>
                </a:rPr>
                <a:t>ES</a:t>
              </a:r>
              <a:r>
                <a:rPr lang="fr-FR" sz="1600" baseline="-25000" dirty="0" err="1">
                  <a:solidFill>
                    <a:srgbClr val="CC0000"/>
                  </a:solidFill>
                  <a:latin typeface="Arial" charset="0"/>
                </a:rPr>
                <a:t>j</a:t>
              </a:r>
              <a:r>
                <a:rPr lang="fr-FR" sz="1600" dirty="0">
                  <a:solidFill>
                    <a:srgbClr val="CC0000"/>
                  </a:solidFill>
                  <a:latin typeface="Arial" charset="0"/>
                </a:rPr>
                <a:t>]</a:t>
              </a:r>
            </a:p>
          </p:txBody>
        </p:sp>
        <p:sp>
          <p:nvSpPr>
            <p:cNvPr id="44" name="ZoneTexte 43"/>
            <p:cNvSpPr txBox="1"/>
            <p:nvPr/>
          </p:nvSpPr>
          <p:spPr>
            <a:xfrm>
              <a:off x="8084457" y="3889828"/>
              <a:ext cx="696686" cy="461665"/>
            </a:xfrm>
            <a:prstGeom prst="rect">
              <a:avLst/>
            </a:prstGeom>
            <a:gradFill flip="none" rotWithShape="1">
              <a:gsLst>
                <a:gs pos="0">
                  <a:schemeClr val="accent6">
                    <a:lumMod val="20000"/>
                    <a:lumOff val="80000"/>
                  </a:schemeClr>
                </a:gs>
                <a:gs pos="39999">
                  <a:srgbClr val="85C2FF"/>
                </a:gs>
                <a:gs pos="70000">
                  <a:srgbClr val="C4D6EB"/>
                </a:gs>
                <a:gs pos="100000">
                  <a:srgbClr val="FFEBFA"/>
                </a:gs>
              </a:gsLst>
              <a:lin ang="0" scaled="1"/>
              <a:tileRect/>
            </a:gradFill>
            <a:ln w="25400">
              <a:noFill/>
            </a:ln>
          </p:spPr>
          <p:txBody>
            <a:bodyPr wrap="square" rtlCol="0">
              <a:spAutoFit/>
              <a:scene3d>
                <a:camera prst="orthographicFront"/>
                <a:lightRig rig="threePt" dir="t"/>
              </a:scene3d>
              <a:sp3d extrusionH="57150">
                <a:bevelT w="38100" h="38100"/>
              </a:sp3d>
            </a:bodyPr>
            <a:lstStyle/>
            <a:p>
              <a:r>
                <a:rPr lang="fr-FR" dirty="0" smtClean="0">
                  <a:solidFill>
                    <a:srgbClr val="008000"/>
                  </a:solidFill>
                  <a:latin typeface="Calibri" pitchFamily="34" charset="0"/>
                </a:rPr>
                <a:t>  j</a:t>
              </a:r>
              <a:endParaRPr lang="fr-FR" dirty="0"/>
            </a:p>
          </p:txBody>
        </p:sp>
        <p:sp>
          <p:nvSpPr>
            <p:cNvPr id="45" name="Line 11"/>
            <p:cNvSpPr>
              <a:spLocks noChangeShapeType="1"/>
            </p:cNvSpPr>
            <p:nvPr/>
          </p:nvSpPr>
          <p:spPr bwMode="auto">
            <a:xfrm>
              <a:off x="8071979" y="2888088"/>
              <a:ext cx="0" cy="2016000"/>
            </a:xfrm>
            <a:prstGeom prst="line">
              <a:avLst/>
            </a:prstGeom>
            <a:noFill/>
            <a:ln w="9525">
              <a:solidFill>
                <a:schemeClr val="tx1"/>
              </a:solidFill>
              <a:round/>
              <a:headEnd/>
              <a:tailEnd/>
            </a:ln>
          </p:spPr>
          <p:txBody>
            <a:bodyPr lIns="92075" tIns="46038" rIns="92075" bIns="46038"/>
            <a:lstStyle/>
            <a:p>
              <a:endParaRPr lang="fr-FR"/>
            </a:p>
          </p:txBody>
        </p:sp>
        <p:cxnSp>
          <p:nvCxnSpPr>
            <p:cNvPr id="46" name="Connecteur droit 45"/>
            <p:cNvCxnSpPr/>
            <p:nvPr/>
          </p:nvCxnSpPr>
          <p:spPr bwMode="auto">
            <a:xfrm>
              <a:off x="8069943" y="3889829"/>
              <a:ext cx="653143"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7" name="Connecteur droit 46"/>
            <p:cNvCxnSpPr/>
            <p:nvPr/>
          </p:nvCxnSpPr>
          <p:spPr bwMode="auto">
            <a:xfrm>
              <a:off x="8062689" y="4361537"/>
              <a:ext cx="653143" cy="158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8" name="Connecteur droit 47"/>
            <p:cNvCxnSpPr/>
            <p:nvPr/>
          </p:nvCxnSpPr>
          <p:spPr bwMode="auto">
            <a:xfrm>
              <a:off x="8077203" y="3882575"/>
              <a:ext cx="0" cy="48240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cxnSp>
        <p:nvCxnSpPr>
          <p:cNvPr id="50" name="Connecteur droit 49"/>
          <p:cNvCxnSpPr/>
          <p:nvPr/>
        </p:nvCxnSpPr>
        <p:spPr>
          <a:xfrm rot="5400000" flipH="1" flipV="1">
            <a:off x="5321305" y="2893215"/>
            <a:ext cx="1929620" cy="794"/>
          </a:xfrm>
          <a:prstGeom prst="line">
            <a:avLst/>
          </a:prstGeom>
        </p:spPr>
        <p:style>
          <a:lnRef idx="1">
            <a:schemeClr val="dk1"/>
          </a:lnRef>
          <a:fillRef idx="0">
            <a:schemeClr val="dk1"/>
          </a:fillRef>
          <a:effectRef idx="0">
            <a:schemeClr val="dk1"/>
          </a:effectRef>
          <a:fontRef idx="minor">
            <a:schemeClr val="tx1"/>
          </a:fontRef>
        </p:style>
      </p:cxnSp>
      <p:cxnSp>
        <p:nvCxnSpPr>
          <p:cNvPr id="53" name="Connecteur droit 52"/>
          <p:cNvCxnSpPr/>
          <p:nvPr/>
        </p:nvCxnSpPr>
        <p:spPr>
          <a:xfrm rot="5400000">
            <a:off x="5965438" y="4678768"/>
            <a:ext cx="642942" cy="794"/>
          </a:xfrm>
          <a:prstGeom prst="line">
            <a:avLst/>
          </a:prstGeom>
        </p:spPr>
        <p:style>
          <a:lnRef idx="1">
            <a:schemeClr val="dk1"/>
          </a:lnRef>
          <a:fillRef idx="0">
            <a:schemeClr val="dk1"/>
          </a:fillRef>
          <a:effectRef idx="0">
            <a:schemeClr val="dk1"/>
          </a:effectRef>
          <a:fontRef idx="minor">
            <a:schemeClr val="tx1"/>
          </a:fontRef>
        </p:style>
      </p:cxnSp>
      <p:cxnSp>
        <p:nvCxnSpPr>
          <p:cNvPr id="56" name="Connecteur droit 55"/>
          <p:cNvCxnSpPr/>
          <p:nvPr/>
        </p:nvCxnSpPr>
        <p:spPr>
          <a:xfrm rot="5400000" flipH="1" flipV="1">
            <a:off x="6036479" y="1250141"/>
            <a:ext cx="500066" cy="1588"/>
          </a:xfrm>
          <a:prstGeom prst="line">
            <a:avLst/>
          </a:prstGeom>
        </p:spPr>
        <p:style>
          <a:lnRef idx="1">
            <a:schemeClr val="dk1"/>
          </a:lnRef>
          <a:fillRef idx="0">
            <a:schemeClr val="dk1"/>
          </a:fillRef>
          <a:effectRef idx="0">
            <a:schemeClr val="dk1"/>
          </a:effectRef>
          <a:fontRef idx="minor">
            <a:schemeClr val="tx1"/>
          </a:fontRef>
        </p:style>
      </p:cxnSp>
      <p:cxnSp>
        <p:nvCxnSpPr>
          <p:cNvPr id="58" name="Connecteur droit 57"/>
          <p:cNvCxnSpPr/>
          <p:nvPr/>
        </p:nvCxnSpPr>
        <p:spPr>
          <a:xfrm rot="5400000" flipH="1" flipV="1">
            <a:off x="750067" y="3536157"/>
            <a:ext cx="642942" cy="1588"/>
          </a:xfrm>
          <a:prstGeom prst="line">
            <a:avLst/>
          </a:prstGeom>
        </p:spPr>
        <p:style>
          <a:lnRef idx="1">
            <a:schemeClr val="dk1"/>
          </a:lnRef>
          <a:fillRef idx="0">
            <a:schemeClr val="dk1"/>
          </a:fillRef>
          <a:effectRef idx="0">
            <a:schemeClr val="dk1"/>
          </a:effectRef>
          <a:fontRef idx="minor">
            <a:schemeClr val="tx1"/>
          </a:fontRef>
        </p:style>
      </p:cxnSp>
      <p:cxnSp>
        <p:nvCxnSpPr>
          <p:cNvPr id="60" name="Connecteur droit 59"/>
          <p:cNvCxnSpPr/>
          <p:nvPr/>
        </p:nvCxnSpPr>
        <p:spPr>
          <a:xfrm rot="5400000" flipH="1" flipV="1">
            <a:off x="571472" y="2571744"/>
            <a:ext cx="1000132" cy="1588"/>
          </a:xfrm>
          <a:prstGeom prst="line">
            <a:avLst/>
          </a:prstGeom>
        </p:spPr>
        <p:style>
          <a:lnRef idx="1">
            <a:schemeClr val="dk1"/>
          </a:lnRef>
          <a:fillRef idx="0">
            <a:schemeClr val="dk1"/>
          </a:fillRef>
          <a:effectRef idx="0">
            <a:schemeClr val="dk1"/>
          </a:effectRef>
          <a:fontRef idx="minor">
            <a:schemeClr val="tx1"/>
          </a:fontRef>
        </p:style>
      </p:cxnSp>
      <p:cxnSp>
        <p:nvCxnSpPr>
          <p:cNvPr id="62" name="Connecteur droit 61"/>
          <p:cNvCxnSpPr/>
          <p:nvPr/>
        </p:nvCxnSpPr>
        <p:spPr>
          <a:xfrm rot="5400000" flipH="1" flipV="1">
            <a:off x="857224" y="1285860"/>
            <a:ext cx="428628" cy="1588"/>
          </a:xfrm>
          <a:prstGeom prst="line">
            <a:avLst/>
          </a:prstGeom>
        </p:spPr>
        <p:style>
          <a:lnRef idx="1">
            <a:schemeClr val="dk1"/>
          </a:lnRef>
          <a:fillRef idx="0">
            <a:schemeClr val="dk1"/>
          </a:fillRef>
          <a:effectRef idx="0">
            <a:schemeClr val="dk1"/>
          </a:effectRef>
          <a:fontRef idx="minor">
            <a:schemeClr val="tx1"/>
          </a:fontRef>
        </p:style>
      </p:cxnSp>
      <p:cxnSp>
        <p:nvCxnSpPr>
          <p:cNvPr id="64" name="Connecteur droit 63"/>
          <p:cNvCxnSpPr/>
          <p:nvPr/>
        </p:nvCxnSpPr>
        <p:spPr>
          <a:xfrm rot="5400000">
            <a:off x="714348" y="4714884"/>
            <a:ext cx="714380" cy="1588"/>
          </a:xfrm>
          <a:prstGeom prst="line">
            <a:avLst/>
          </a:prstGeom>
        </p:spPr>
        <p:style>
          <a:lnRef idx="1">
            <a:schemeClr val="dk1"/>
          </a:lnRef>
          <a:fillRef idx="0">
            <a:schemeClr val="dk1"/>
          </a:fillRef>
          <a:effectRef idx="0">
            <a:schemeClr val="dk1"/>
          </a:effectRef>
          <a:fontRef idx="minor">
            <a:schemeClr val="tx1"/>
          </a:fontRef>
        </p:style>
      </p:cxnSp>
      <p:cxnSp>
        <p:nvCxnSpPr>
          <p:cNvPr id="65" name="Connecteur droit 64"/>
          <p:cNvCxnSpPr/>
          <p:nvPr/>
        </p:nvCxnSpPr>
        <p:spPr>
          <a:xfrm rot="5400000" flipH="1" flipV="1">
            <a:off x="1893869" y="3535363"/>
            <a:ext cx="642942" cy="1588"/>
          </a:xfrm>
          <a:prstGeom prst="line">
            <a:avLst/>
          </a:prstGeom>
        </p:spPr>
        <p:style>
          <a:lnRef idx="1">
            <a:schemeClr val="dk1"/>
          </a:lnRef>
          <a:fillRef idx="0">
            <a:schemeClr val="dk1"/>
          </a:fillRef>
          <a:effectRef idx="0">
            <a:schemeClr val="dk1"/>
          </a:effectRef>
          <a:fontRef idx="minor">
            <a:schemeClr val="tx1"/>
          </a:fontRef>
        </p:style>
      </p:cxnSp>
      <p:cxnSp>
        <p:nvCxnSpPr>
          <p:cNvPr id="66" name="Connecteur droit 65"/>
          <p:cNvCxnSpPr/>
          <p:nvPr/>
        </p:nvCxnSpPr>
        <p:spPr>
          <a:xfrm rot="5400000" flipH="1" flipV="1">
            <a:off x="1715274" y="2570950"/>
            <a:ext cx="1000132" cy="1588"/>
          </a:xfrm>
          <a:prstGeom prst="line">
            <a:avLst/>
          </a:prstGeom>
        </p:spPr>
        <p:style>
          <a:lnRef idx="1">
            <a:schemeClr val="dk1"/>
          </a:lnRef>
          <a:fillRef idx="0">
            <a:schemeClr val="dk1"/>
          </a:fillRef>
          <a:effectRef idx="0">
            <a:schemeClr val="dk1"/>
          </a:effectRef>
          <a:fontRef idx="minor">
            <a:schemeClr val="tx1"/>
          </a:fontRef>
        </p:style>
      </p:cxnSp>
      <p:cxnSp>
        <p:nvCxnSpPr>
          <p:cNvPr id="67" name="Connecteur droit 66"/>
          <p:cNvCxnSpPr/>
          <p:nvPr/>
        </p:nvCxnSpPr>
        <p:spPr>
          <a:xfrm rot="5400000" flipH="1" flipV="1">
            <a:off x="2001026" y="1427942"/>
            <a:ext cx="428628" cy="1588"/>
          </a:xfrm>
          <a:prstGeom prst="line">
            <a:avLst/>
          </a:prstGeom>
        </p:spPr>
        <p:style>
          <a:lnRef idx="1">
            <a:schemeClr val="dk1"/>
          </a:lnRef>
          <a:fillRef idx="0">
            <a:schemeClr val="dk1"/>
          </a:fillRef>
          <a:effectRef idx="0">
            <a:schemeClr val="dk1"/>
          </a:effectRef>
          <a:fontRef idx="minor">
            <a:schemeClr val="tx1"/>
          </a:fontRef>
        </p:style>
      </p:cxnSp>
      <p:cxnSp>
        <p:nvCxnSpPr>
          <p:cNvPr id="68" name="Connecteur droit 67"/>
          <p:cNvCxnSpPr/>
          <p:nvPr/>
        </p:nvCxnSpPr>
        <p:spPr>
          <a:xfrm rot="5400000">
            <a:off x="1858150" y="4714090"/>
            <a:ext cx="714380" cy="1588"/>
          </a:xfrm>
          <a:prstGeom prst="line">
            <a:avLst/>
          </a:prstGeom>
        </p:spPr>
        <p:style>
          <a:lnRef idx="1">
            <a:schemeClr val="dk1"/>
          </a:lnRef>
          <a:fillRef idx="0">
            <a:schemeClr val="dk1"/>
          </a:fillRef>
          <a:effectRef idx="0">
            <a:schemeClr val="dk1"/>
          </a:effectRef>
          <a:fontRef idx="minor">
            <a:schemeClr val="tx1"/>
          </a:fontRef>
        </p:style>
      </p:cxnSp>
      <p:sp>
        <p:nvSpPr>
          <p:cNvPr id="70" name="Rectangle 69"/>
          <p:cNvSpPr/>
          <p:nvPr/>
        </p:nvSpPr>
        <p:spPr>
          <a:xfrm>
            <a:off x="214282" y="5072074"/>
            <a:ext cx="8715436" cy="1615827"/>
          </a:xfrm>
          <a:prstGeom prst="rect">
            <a:avLst/>
          </a:prstGeom>
        </p:spPr>
        <p:txBody>
          <a:bodyPr wrap="square">
            <a:spAutoFit/>
          </a:bodyPr>
          <a:lstStyle/>
          <a:p>
            <a:pPr eaLnBrk="0" hangingPunct="0">
              <a:spcBef>
                <a:spcPct val="50000"/>
              </a:spcBef>
              <a:buClr>
                <a:srgbClr val="FF5050"/>
              </a:buClr>
            </a:pPr>
            <a:r>
              <a:rPr lang="fr-FR" sz="1500" u="sng" dirty="0" smtClean="0">
                <a:solidFill>
                  <a:srgbClr val="CC0000"/>
                </a:solidFill>
                <a:latin typeface="Arial" charset="0"/>
              </a:rPr>
              <a:t>MARGE TOTALE,</a:t>
            </a:r>
            <a:r>
              <a:rPr lang="fr-FR" sz="1500" dirty="0" smtClean="0">
                <a:solidFill>
                  <a:srgbClr val="CC0000"/>
                </a:solidFill>
                <a:latin typeface="Arial" charset="0"/>
              </a:rPr>
              <a:t> correspond à la durée dont une tâche peut être prolongée ou retardée sans augmenter la durée totale du projet. </a:t>
            </a:r>
            <a:r>
              <a:rPr lang="fr-FR" sz="1500" i="1" dirty="0" smtClean="0">
                <a:solidFill>
                  <a:srgbClr val="CC0000"/>
                </a:solidFill>
                <a:latin typeface="Arial" charset="0"/>
              </a:rPr>
              <a:t>Quand cette marge s’annule la tâche devient critique.  </a:t>
            </a:r>
            <a:r>
              <a:rPr lang="fr-FR" sz="1500" i="1" dirty="0" smtClean="0">
                <a:solidFill>
                  <a:srgbClr val="008000"/>
                </a:solidFill>
                <a:latin typeface="Arial" charset="0"/>
              </a:rPr>
              <a:t>MARGE TOTALE (TOTAL SLACK or FLOAT) = LF – EF ou LS </a:t>
            </a:r>
            <a:r>
              <a:rPr lang="fr-FR" sz="1500" i="1" dirty="0" smtClean="0">
                <a:solidFill>
                  <a:srgbClr val="008000"/>
                </a:solidFill>
              </a:rPr>
              <a:t>–</a:t>
            </a:r>
            <a:r>
              <a:rPr lang="fr-FR" sz="1500" dirty="0" smtClean="0">
                <a:solidFill>
                  <a:srgbClr val="008000"/>
                </a:solidFill>
              </a:rPr>
              <a:t> </a:t>
            </a:r>
            <a:r>
              <a:rPr lang="fr-FR" sz="1500" i="1" dirty="0" smtClean="0">
                <a:solidFill>
                  <a:srgbClr val="008000"/>
                </a:solidFill>
                <a:latin typeface="Arial" charset="0"/>
              </a:rPr>
              <a:t>ES</a:t>
            </a:r>
            <a:r>
              <a:rPr lang="fr-FR" sz="1500" i="1" dirty="0" smtClean="0">
                <a:solidFill>
                  <a:srgbClr val="CC0000"/>
                </a:solidFill>
                <a:latin typeface="Arial" charset="0"/>
              </a:rPr>
              <a:t> </a:t>
            </a:r>
          </a:p>
          <a:p>
            <a:pPr eaLnBrk="0" hangingPunct="0">
              <a:spcBef>
                <a:spcPct val="50000"/>
              </a:spcBef>
              <a:buClr>
                <a:srgbClr val="FF5050"/>
              </a:buClr>
            </a:pPr>
            <a:r>
              <a:rPr lang="fr-FR" sz="1500" u="sng" dirty="0" smtClean="0">
                <a:solidFill>
                  <a:srgbClr val="800080"/>
                </a:solidFill>
                <a:latin typeface="Arial" charset="0"/>
              </a:rPr>
              <a:t>MARGE LIBRE,</a:t>
            </a:r>
            <a:r>
              <a:rPr lang="fr-FR" sz="1500" dirty="0" smtClean="0">
                <a:solidFill>
                  <a:srgbClr val="800080"/>
                </a:solidFill>
                <a:latin typeface="Arial" charset="0"/>
              </a:rPr>
              <a:t> correspond à la durée dont une tâche peut être prolongée ou retardée sans déplacer aucune tâche du projet. </a:t>
            </a:r>
            <a:r>
              <a:rPr lang="fr-FR" sz="1500" i="1" dirty="0" smtClean="0">
                <a:solidFill>
                  <a:srgbClr val="800080"/>
                </a:solidFill>
                <a:latin typeface="Arial" charset="0"/>
              </a:rPr>
              <a:t>C’est la réserve de sécurité attachée à la tâche.</a:t>
            </a:r>
          </a:p>
          <a:p>
            <a:pPr eaLnBrk="0" hangingPunct="0">
              <a:lnSpc>
                <a:spcPct val="90000"/>
              </a:lnSpc>
              <a:spcBef>
                <a:spcPct val="20000"/>
              </a:spcBef>
              <a:buClr>
                <a:srgbClr val="FF5050"/>
              </a:buClr>
            </a:pPr>
            <a:r>
              <a:rPr lang="fr-FR" sz="1500" i="1" dirty="0" smtClean="0">
                <a:solidFill>
                  <a:srgbClr val="008000"/>
                </a:solidFill>
                <a:latin typeface="Arial" charset="0"/>
              </a:rPr>
              <a:t>MARGE LIBRE de j-1 (FREE SLACK or FLOAT) = </a:t>
            </a:r>
            <a:r>
              <a:rPr lang="fr-FR" sz="1500" i="1" dirty="0" err="1" smtClean="0">
                <a:solidFill>
                  <a:srgbClr val="008000"/>
                </a:solidFill>
                <a:latin typeface="Arial" charset="0"/>
              </a:rPr>
              <a:t>ES</a:t>
            </a:r>
            <a:r>
              <a:rPr lang="fr-FR" sz="1500" i="1" baseline="-25000" dirty="0" err="1" smtClean="0">
                <a:solidFill>
                  <a:srgbClr val="008000"/>
                </a:solidFill>
                <a:latin typeface="Arial" charset="0"/>
              </a:rPr>
              <a:t>j</a:t>
            </a:r>
            <a:r>
              <a:rPr lang="fr-FR" sz="1500" i="1" baseline="-25000" dirty="0" smtClean="0">
                <a:solidFill>
                  <a:srgbClr val="008000"/>
                </a:solidFill>
                <a:latin typeface="Arial" charset="0"/>
              </a:rPr>
              <a:t> </a:t>
            </a:r>
            <a:r>
              <a:rPr lang="fr-FR" sz="1500" i="1" dirty="0" smtClean="0">
                <a:solidFill>
                  <a:srgbClr val="008000"/>
                </a:solidFill>
                <a:latin typeface="Arial" charset="0"/>
              </a:rPr>
              <a:t>– </a:t>
            </a:r>
            <a:r>
              <a:rPr lang="fr-FR" sz="1500" i="1" dirty="0" err="1" smtClean="0">
                <a:solidFill>
                  <a:srgbClr val="008000"/>
                </a:solidFill>
                <a:latin typeface="Arial" charset="0"/>
              </a:rPr>
              <a:t>EF</a:t>
            </a:r>
            <a:r>
              <a:rPr lang="fr-FR" sz="1500" i="1" baseline="-25000" dirty="0" err="1" smtClean="0">
                <a:solidFill>
                  <a:srgbClr val="008000"/>
                </a:solidFill>
                <a:latin typeface="Arial" charset="0"/>
              </a:rPr>
              <a:t>j</a:t>
            </a:r>
            <a:r>
              <a:rPr lang="fr-FR" sz="1500" i="1" baseline="-25000" dirty="0" smtClean="0">
                <a:solidFill>
                  <a:srgbClr val="008000"/>
                </a:solidFill>
                <a:latin typeface="Arial" charset="0"/>
              </a:rPr>
              <a:t>-1</a:t>
            </a:r>
            <a:r>
              <a:rPr lang="fr-FR" sz="1500" i="1" dirty="0" smtClean="0">
                <a:solidFill>
                  <a:srgbClr val="CC0000"/>
                </a:solidFill>
                <a:latin typeface="Arial" charset="0"/>
              </a:rPr>
              <a:t> </a:t>
            </a:r>
            <a:endParaRPr lang="fr-FR" sz="1500" i="1" dirty="0">
              <a:solidFill>
                <a:srgbClr val="CC0000"/>
              </a:solidFill>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85720" y="1447800"/>
            <a:ext cx="8572560" cy="5053034"/>
          </a:xfrm>
        </p:spPr>
        <p:txBody>
          <a:bodyPr/>
          <a:lstStyle/>
          <a:p>
            <a:pPr>
              <a:buSzPct val="110000"/>
              <a:buFont typeface="Wingdings" pitchFamily="2" charset="2"/>
              <a:buChar char="§"/>
            </a:pPr>
            <a:r>
              <a:rPr lang="fr-FR" sz="2800" b="1" dirty="0" smtClean="0">
                <a:solidFill>
                  <a:srgbClr val="C00000"/>
                </a:solidFill>
              </a:rPr>
              <a:t>C’EST LE CHEMIN DECRIVANT LA PLUS </a:t>
            </a:r>
            <a:r>
              <a:rPr lang="fr-FR" sz="2800" b="1" u="sng" dirty="0" smtClean="0">
                <a:solidFill>
                  <a:srgbClr val="C00000"/>
                </a:solidFill>
              </a:rPr>
              <a:t>LONGUE SUCCESSION DE TACHES</a:t>
            </a:r>
            <a:r>
              <a:rPr lang="fr-FR" sz="2800" b="1" dirty="0" smtClean="0">
                <a:solidFill>
                  <a:srgbClr val="C00000"/>
                </a:solidFill>
              </a:rPr>
              <a:t> PERMETTANT DE SATISFAIRE TOUTES LES CONDITIONS DE </a:t>
            </a:r>
            <a:r>
              <a:rPr lang="fr-FR" sz="2800" b="1" u="sng" dirty="0" smtClean="0">
                <a:solidFill>
                  <a:srgbClr val="C00000"/>
                </a:solidFill>
              </a:rPr>
              <a:t>REALISATION DE TOUTES LES TACHES</a:t>
            </a:r>
            <a:r>
              <a:rPr lang="fr-FR" sz="2800" b="1" dirty="0" smtClean="0">
                <a:solidFill>
                  <a:srgbClr val="C00000"/>
                </a:solidFill>
              </a:rPr>
              <a:t> POUR </a:t>
            </a:r>
            <a:r>
              <a:rPr lang="fr-FR" sz="2800" b="1" u="sng" dirty="0" smtClean="0">
                <a:solidFill>
                  <a:srgbClr val="C00000"/>
                </a:solidFill>
              </a:rPr>
              <a:t>ATTEINDRE L’OBJECTIF FINAL AU PLUS TOT</a:t>
            </a:r>
            <a:r>
              <a:rPr lang="fr-FR" sz="2800" b="1" dirty="0" smtClean="0">
                <a:solidFill>
                  <a:srgbClr val="C00000"/>
                </a:solidFill>
              </a:rPr>
              <a:t>.</a:t>
            </a:r>
          </a:p>
          <a:p>
            <a:pPr>
              <a:buSzPct val="110000"/>
              <a:buFont typeface="Wingdings" pitchFamily="2" charset="2"/>
              <a:buChar char="§"/>
            </a:pPr>
            <a:r>
              <a:rPr lang="fr-FR" sz="2800" b="1" dirty="0" smtClean="0">
                <a:solidFill>
                  <a:srgbClr val="0070C0"/>
                </a:solidFill>
              </a:rPr>
              <a:t>LE CHEMIN CRITIQUE EST LE TRAJET JOIGNANT LES TACHES SANS MARGES, C’EST-À-DIRE POUR LESQUELLES </a:t>
            </a:r>
            <a:r>
              <a:rPr lang="fr-FR" sz="2800" b="1" i="1" dirty="0" smtClean="0">
                <a:solidFill>
                  <a:srgbClr val="0070C0"/>
                </a:solidFill>
              </a:rPr>
              <a:t>‘LA DATE AU PLUS TOT = LA DATE AU PLUS TARD’.</a:t>
            </a:r>
          </a:p>
          <a:p>
            <a:endParaRPr lang="fr-FR" dirty="0"/>
          </a:p>
        </p:txBody>
      </p:sp>
      <p:sp>
        <p:nvSpPr>
          <p:cNvPr id="4" name="Titre 1"/>
          <p:cNvSpPr>
            <a:spLocks noGrp="1"/>
          </p:cNvSpPr>
          <p:nvPr>
            <p:ph type="title"/>
          </p:nvPr>
        </p:nvSpPr>
        <p:spPr>
          <a:xfrm>
            <a:off x="428625" y="285750"/>
            <a:ext cx="8358188" cy="642920"/>
          </a:xfrm>
          <a:solidFill>
            <a:schemeClr val="bg1">
              <a:lumMod val="85000"/>
            </a:schemeClr>
          </a:solidFill>
        </p:spPr>
        <p:txBody>
          <a:bodyPr>
            <a:normAutofit/>
          </a:bodyPr>
          <a:lstStyle/>
          <a:p>
            <a:pPr algn="ctr"/>
            <a:r>
              <a:rPr lang="fr-FR" sz="3200" b="1" i="1" dirty="0" smtClean="0">
                <a:solidFill>
                  <a:srgbClr val="FF0000"/>
                </a:solidFill>
              </a:rPr>
              <a:t>  QU’EST-CE QU’UN CHEMIN CRITIQUE ?</a:t>
            </a:r>
            <a:endParaRPr lang="fr-FR" sz="3200"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74638"/>
            <a:ext cx="8115328" cy="654032"/>
          </a:xfrm>
          <a:solidFill>
            <a:schemeClr val="bg1">
              <a:lumMod val="85000"/>
            </a:schemeClr>
          </a:solidFill>
        </p:spPr>
        <p:txBody>
          <a:bodyPr>
            <a:normAutofit/>
          </a:bodyPr>
          <a:lstStyle/>
          <a:p>
            <a:pPr algn="ctr"/>
            <a:r>
              <a:rPr lang="fr-FR" sz="3200" b="1" i="1" dirty="0" smtClean="0">
                <a:solidFill>
                  <a:srgbClr val="FF0000"/>
                </a:solidFill>
              </a:rPr>
              <a:t>PLANIFICATION ET ORDONNANCEMENT</a:t>
            </a:r>
            <a:endParaRPr lang="fr-FR" sz="3200" i="1" dirty="0"/>
          </a:p>
        </p:txBody>
      </p:sp>
      <p:sp>
        <p:nvSpPr>
          <p:cNvPr id="3" name="Espace réservé du contenu 2"/>
          <p:cNvSpPr>
            <a:spLocks noGrp="1"/>
          </p:cNvSpPr>
          <p:nvPr>
            <p:ph sz="quarter" idx="1"/>
          </p:nvPr>
        </p:nvSpPr>
        <p:spPr>
          <a:xfrm>
            <a:off x="357158" y="1447800"/>
            <a:ext cx="8501122" cy="5124472"/>
          </a:xfrm>
        </p:spPr>
        <p:txBody>
          <a:bodyPr>
            <a:normAutofit fontScale="70000" lnSpcReduction="20000"/>
          </a:bodyPr>
          <a:lstStyle/>
          <a:p>
            <a:pPr>
              <a:buFontTx/>
              <a:buNone/>
              <a:defRPr/>
            </a:pPr>
            <a:r>
              <a:rPr lang="fr-FR" sz="3100" b="1" dirty="0" smtClean="0">
                <a:solidFill>
                  <a:srgbClr val="0000FF"/>
                </a:solidFill>
              </a:rPr>
              <a:t>OBJECTIFS : </a:t>
            </a:r>
          </a:p>
          <a:p>
            <a:pPr>
              <a:buClr>
                <a:srgbClr val="FF0000"/>
              </a:buClr>
              <a:buFont typeface="Wingdings" pitchFamily="2" charset="2"/>
              <a:buChar char="§"/>
              <a:defRPr/>
            </a:pPr>
            <a:r>
              <a:rPr lang="fr-FR" b="1" dirty="0" smtClean="0"/>
              <a:t>IDENTIFIER LES TÂCHES POUVANT ÊTRE EXÉCUTÉES EN PARALLÈLE ET EN SERIE</a:t>
            </a:r>
          </a:p>
          <a:p>
            <a:pPr>
              <a:buClr>
                <a:srgbClr val="FF0000"/>
              </a:buClr>
              <a:buFont typeface="Wingdings" pitchFamily="2" charset="2"/>
              <a:buChar char="§"/>
              <a:defRPr/>
            </a:pPr>
            <a:r>
              <a:rPr lang="fr-FR" b="1" dirty="0" smtClean="0"/>
              <a:t>IDENTIFIER LES TÂCHES CRITIQUES ET LE CHEMIN CRITIQUE</a:t>
            </a:r>
            <a:r>
              <a:rPr lang="fr-FR" dirty="0" smtClean="0"/>
              <a:t> </a:t>
            </a:r>
          </a:p>
          <a:p>
            <a:pPr>
              <a:lnSpc>
                <a:spcPct val="90000"/>
              </a:lnSpc>
              <a:buFontTx/>
              <a:buNone/>
              <a:defRPr/>
            </a:pPr>
            <a:endParaRPr lang="fr-FR" dirty="0" smtClean="0"/>
          </a:p>
          <a:p>
            <a:pPr>
              <a:lnSpc>
                <a:spcPct val="90000"/>
              </a:lnSpc>
              <a:buFontTx/>
              <a:buNone/>
              <a:defRPr/>
            </a:pPr>
            <a:endParaRPr lang="fr-FR" dirty="0" smtClean="0"/>
          </a:p>
          <a:p>
            <a:pPr>
              <a:lnSpc>
                <a:spcPct val="90000"/>
              </a:lnSpc>
              <a:buFontTx/>
              <a:buNone/>
              <a:defRPr/>
            </a:pPr>
            <a:endParaRPr lang="fr-FR" dirty="0" smtClean="0"/>
          </a:p>
          <a:p>
            <a:pPr>
              <a:lnSpc>
                <a:spcPct val="90000"/>
              </a:lnSpc>
              <a:buFontTx/>
              <a:buNone/>
              <a:defRPr/>
            </a:pPr>
            <a:endParaRPr lang="fr-FR" dirty="0" smtClean="0"/>
          </a:p>
          <a:p>
            <a:pPr>
              <a:lnSpc>
                <a:spcPct val="90000"/>
              </a:lnSpc>
              <a:buFontTx/>
              <a:buNone/>
              <a:defRPr/>
            </a:pPr>
            <a:endParaRPr lang="fr-FR" dirty="0" smtClean="0"/>
          </a:p>
          <a:p>
            <a:pPr>
              <a:lnSpc>
                <a:spcPct val="90000"/>
              </a:lnSpc>
              <a:buFontTx/>
              <a:buNone/>
              <a:defRPr/>
            </a:pPr>
            <a:endParaRPr lang="fr-FR" dirty="0" smtClean="0"/>
          </a:p>
          <a:p>
            <a:pPr>
              <a:lnSpc>
                <a:spcPct val="90000"/>
              </a:lnSpc>
              <a:buFontTx/>
              <a:buNone/>
              <a:defRPr/>
            </a:pPr>
            <a:endParaRPr lang="fr-FR" dirty="0" smtClean="0"/>
          </a:p>
          <a:p>
            <a:pPr>
              <a:lnSpc>
                <a:spcPct val="90000"/>
              </a:lnSpc>
              <a:buFontTx/>
              <a:buNone/>
              <a:defRPr/>
            </a:pPr>
            <a:endParaRPr lang="fr-FR" dirty="0" smtClean="0"/>
          </a:p>
          <a:p>
            <a:pPr>
              <a:lnSpc>
                <a:spcPct val="90000"/>
              </a:lnSpc>
              <a:buFontTx/>
              <a:buNone/>
              <a:defRPr/>
            </a:pPr>
            <a:endParaRPr lang="fr-FR" dirty="0" smtClean="0"/>
          </a:p>
          <a:p>
            <a:pPr>
              <a:lnSpc>
                <a:spcPct val="90000"/>
              </a:lnSpc>
              <a:buFontTx/>
              <a:buNone/>
              <a:defRPr/>
            </a:pPr>
            <a:endParaRPr lang="fr-FR" dirty="0" smtClean="0"/>
          </a:p>
          <a:p>
            <a:pPr>
              <a:buFont typeface="Wingdings" pitchFamily="2" charset="2"/>
              <a:buChar char="§"/>
              <a:defRPr/>
            </a:pPr>
            <a:r>
              <a:rPr lang="fr-FR" sz="2800" b="1" dirty="0" smtClean="0">
                <a:solidFill>
                  <a:srgbClr val="CC0000"/>
                </a:solidFill>
              </a:rPr>
              <a:t>DÉPENDANCES CHRONOLOGIQUES</a:t>
            </a:r>
          </a:p>
          <a:p>
            <a:pPr>
              <a:buFont typeface="Wingdings" pitchFamily="2" charset="2"/>
              <a:buChar char="§"/>
              <a:defRPr/>
            </a:pPr>
            <a:r>
              <a:rPr lang="fr-FR" sz="2800" b="1" dirty="0" smtClean="0">
                <a:solidFill>
                  <a:srgbClr val="CC0000"/>
                </a:solidFill>
              </a:rPr>
              <a:t>RÉSEAU PERT (OU CPM)</a:t>
            </a:r>
          </a:p>
          <a:p>
            <a:pPr>
              <a:buFont typeface="Wingdings" pitchFamily="2" charset="2"/>
              <a:buChar char="§"/>
              <a:defRPr/>
            </a:pPr>
            <a:r>
              <a:rPr lang="fr-FR" sz="2800" b="1" dirty="0" smtClean="0">
                <a:solidFill>
                  <a:srgbClr val="CC0000"/>
                </a:solidFill>
              </a:rPr>
              <a:t>DIAGRAMME À BARRES (GANTT CHART)</a:t>
            </a:r>
            <a:endParaRPr lang="fr-FR" dirty="0"/>
          </a:p>
        </p:txBody>
      </p:sp>
      <p:graphicFrame>
        <p:nvGraphicFramePr>
          <p:cNvPr id="4" name="Object 6"/>
          <p:cNvGraphicFramePr>
            <a:graphicFrameLocks noChangeAspect="1"/>
          </p:cNvGraphicFramePr>
          <p:nvPr/>
        </p:nvGraphicFramePr>
        <p:xfrm>
          <a:off x="3357554" y="2714620"/>
          <a:ext cx="2132590" cy="2071702"/>
        </p:xfrm>
        <a:graphic>
          <a:graphicData uri="http://schemas.openxmlformats.org/presentationml/2006/ole">
            <p:oleObj spid="_x0000_s1026" name="Clip" r:id="rId3" imgW="2209800" imgH="2628900" progId="">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214290"/>
            <a:ext cx="721523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PROBLEMATIQUE</a:t>
            </a:r>
            <a:endParaRPr lang="fr-FR" sz="2800" b="1" dirty="0"/>
          </a:p>
        </p:txBody>
      </p:sp>
      <p:sp>
        <p:nvSpPr>
          <p:cNvPr id="3" name="Rectangle 2"/>
          <p:cNvSpPr/>
          <p:nvPr/>
        </p:nvSpPr>
        <p:spPr>
          <a:xfrm>
            <a:off x="214282" y="2643182"/>
            <a:ext cx="8429684" cy="3857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endParaRPr lang="fr-FR" sz="2400" dirty="0" smtClean="0">
              <a:solidFill>
                <a:srgbClr val="C00000"/>
              </a:solidFill>
            </a:endParaRPr>
          </a:p>
          <a:p>
            <a:pPr>
              <a:buFont typeface="Wingdings" pitchFamily="2" charset="2"/>
              <a:buChar char="Ø"/>
            </a:pPr>
            <a:endParaRPr lang="fr-FR" sz="2400" dirty="0" smtClean="0">
              <a:solidFill>
                <a:srgbClr val="C00000"/>
              </a:solidFill>
            </a:endParaRPr>
          </a:p>
          <a:p>
            <a:pPr>
              <a:buFont typeface="Wingdings" pitchFamily="2" charset="2"/>
              <a:buChar char="Ø"/>
            </a:pPr>
            <a:endParaRPr lang="fr-FR" sz="2400" dirty="0" smtClean="0">
              <a:solidFill>
                <a:srgbClr val="C00000"/>
              </a:solidFill>
            </a:endParaRPr>
          </a:p>
          <a:p>
            <a:pPr>
              <a:buFont typeface="Wingdings" pitchFamily="2" charset="2"/>
              <a:buChar char="Ø"/>
            </a:pPr>
            <a:endParaRPr lang="fr-FR" sz="2400" dirty="0" smtClean="0">
              <a:solidFill>
                <a:srgbClr val="C00000"/>
              </a:solidFill>
            </a:endParaRPr>
          </a:p>
          <a:p>
            <a:pPr>
              <a:buFont typeface="Wingdings" pitchFamily="2" charset="2"/>
              <a:buChar char="Ø"/>
            </a:pPr>
            <a:endParaRPr lang="fr-FR" sz="2400" dirty="0" smtClean="0">
              <a:solidFill>
                <a:srgbClr val="C00000"/>
              </a:solidFill>
            </a:endParaRPr>
          </a:p>
          <a:p>
            <a:pPr>
              <a:buFont typeface="Wingdings" pitchFamily="2" charset="2"/>
              <a:buChar char="Ø"/>
            </a:pPr>
            <a:endParaRPr lang="fr-FR" sz="2400" dirty="0" smtClean="0">
              <a:solidFill>
                <a:srgbClr val="C00000"/>
              </a:solidFill>
            </a:endParaRPr>
          </a:p>
          <a:p>
            <a:pPr algn="ctr">
              <a:buFont typeface="Wingdings" pitchFamily="2" charset="2"/>
              <a:buChar char="Ø"/>
            </a:pPr>
            <a:endParaRPr lang="fr-FR" sz="2400" dirty="0" smtClean="0">
              <a:solidFill>
                <a:srgbClr val="C00000"/>
              </a:solidFill>
            </a:endParaRPr>
          </a:p>
          <a:p>
            <a:pPr>
              <a:buFont typeface="Wingdings" pitchFamily="2" charset="2"/>
              <a:buChar char="Ø"/>
            </a:pPr>
            <a:endParaRPr lang="fr-FR" sz="2400" dirty="0" smtClean="0">
              <a:solidFill>
                <a:srgbClr val="C00000"/>
              </a:solidFill>
            </a:endParaRPr>
          </a:p>
          <a:p>
            <a:endParaRPr lang="fr-FR" sz="2400" dirty="0" smtClean="0">
              <a:solidFill>
                <a:srgbClr val="C00000"/>
              </a:solidFill>
            </a:endParaRPr>
          </a:p>
          <a:p>
            <a:pPr>
              <a:buFont typeface="Wingdings" pitchFamily="2" charset="2"/>
              <a:buChar char="Ø"/>
            </a:pPr>
            <a:endParaRPr lang="fr-FR" sz="2400" dirty="0" smtClean="0">
              <a:solidFill>
                <a:srgbClr val="C00000"/>
              </a:solidFill>
            </a:endParaRPr>
          </a:p>
          <a:p>
            <a:pPr>
              <a:buFont typeface="Wingdings" pitchFamily="2" charset="2"/>
              <a:buChar char="Ø"/>
            </a:pPr>
            <a:endParaRPr lang="fr-FR" sz="2400" dirty="0" smtClean="0">
              <a:solidFill>
                <a:srgbClr val="C00000"/>
              </a:solidFill>
            </a:endParaRPr>
          </a:p>
          <a:p>
            <a:pPr>
              <a:defRPr/>
            </a:pPr>
            <a:endParaRPr lang="fr-FR" sz="2400" b="1" dirty="0" smtClean="0">
              <a:solidFill>
                <a:srgbClr val="C00000"/>
              </a:solidFill>
              <a:effectLst>
                <a:outerShdw blurRad="38100" dist="38100" dir="2700000" algn="tl">
                  <a:srgbClr val="C0C0C0"/>
                </a:outerShdw>
              </a:effectLst>
              <a:latin typeface="Verdana" pitchFamily="34" charset="0"/>
            </a:endParaRPr>
          </a:p>
          <a:p>
            <a:pPr>
              <a:buFont typeface="Wingdings" pitchFamily="2" charset="2"/>
              <a:buChar char="q"/>
              <a:defRPr/>
            </a:pPr>
            <a:endParaRPr lang="fr-FR" sz="2300" b="1" dirty="0" smtClean="0">
              <a:solidFill>
                <a:srgbClr val="CC0000"/>
              </a:solidFill>
              <a:effectLst>
                <a:outerShdw blurRad="38100" dist="38100" dir="2700000" algn="tl">
                  <a:srgbClr val="C0C0C0"/>
                </a:outerShdw>
              </a:effectLst>
              <a:latin typeface="Verdana" pitchFamily="34" charset="0"/>
            </a:endParaRPr>
          </a:p>
          <a:p>
            <a:pPr>
              <a:buFont typeface="Wingdings" pitchFamily="2" charset="2"/>
              <a:buChar char="q"/>
              <a:defRPr/>
            </a:pPr>
            <a:endParaRPr lang="fr-FR" sz="2300" b="1" dirty="0" smtClean="0">
              <a:solidFill>
                <a:srgbClr val="CC0000"/>
              </a:solidFill>
              <a:effectLst>
                <a:outerShdw blurRad="38100" dist="38100" dir="2700000" algn="tl">
                  <a:srgbClr val="C0C0C0"/>
                </a:outerShdw>
              </a:effectLst>
              <a:latin typeface="Verdana" pitchFamily="34" charset="0"/>
            </a:endParaRPr>
          </a:p>
          <a:p>
            <a:pPr>
              <a:buFont typeface="Wingdings" pitchFamily="2" charset="2"/>
              <a:buChar char="q"/>
              <a:defRPr/>
            </a:pPr>
            <a:endParaRPr lang="fr-FR" sz="2300" b="1" dirty="0" smtClean="0">
              <a:solidFill>
                <a:srgbClr val="CC0000"/>
              </a:solidFill>
              <a:effectLst>
                <a:outerShdw blurRad="38100" dist="38100" dir="2700000" algn="tl">
                  <a:srgbClr val="C0C0C0"/>
                </a:outerShdw>
              </a:effectLst>
              <a:latin typeface="Verdana" pitchFamily="34" charset="0"/>
            </a:endParaRPr>
          </a:p>
          <a:p>
            <a:pPr>
              <a:buFont typeface="Wingdings" pitchFamily="2" charset="2"/>
              <a:buChar char="q"/>
              <a:defRPr/>
            </a:pPr>
            <a:r>
              <a:rPr lang="fr-FR" sz="2300" b="1" dirty="0" smtClean="0">
                <a:solidFill>
                  <a:srgbClr val="CC0000"/>
                </a:solidFill>
                <a:effectLst>
                  <a:outerShdw blurRad="38100" dist="38100" dir="2700000" algn="tl">
                    <a:srgbClr val="C0C0C0"/>
                  </a:outerShdw>
                </a:effectLst>
                <a:latin typeface="Verdana" pitchFamily="34" charset="0"/>
              </a:rPr>
              <a:t>EN QUOI CONSISTE UNE ACTION DE PLANIFICATION ?</a:t>
            </a:r>
            <a:endParaRPr lang="fr-FR" sz="2300" b="1" dirty="0" smtClean="0">
              <a:solidFill>
                <a:srgbClr val="660066"/>
              </a:solidFill>
              <a:effectLst>
                <a:outerShdw blurRad="38100" dist="38100" dir="2700000" algn="tl">
                  <a:srgbClr val="C0C0C0"/>
                </a:outerShdw>
              </a:effectLst>
              <a:latin typeface="Verdana" pitchFamily="34" charset="0"/>
            </a:endParaRPr>
          </a:p>
          <a:p>
            <a:pPr>
              <a:buFont typeface="Wingdings" pitchFamily="2" charset="2"/>
              <a:buChar char="q"/>
              <a:defRPr/>
            </a:pPr>
            <a:r>
              <a:rPr lang="fr-FR" sz="2300" b="1" dirty="0" smtClean="0">
                <a:solidFill>
                  <a:srgbClr val="660066"/>
                </a:solidFill>
                <a:effectLst>
                  <a:outerShdw blurRad="38100" dist="38100" dir="2700000" algn="tl">
                    <a:srgbClr val="C0C0C0"/>
                  </a:outerShdw>
                </a:effectLst>
                <a:latin typeface="Verdana" pitchFamily="34" charset="0"/>
              </a:rPr>
              <a:t> QU’EST-CE QUE LE MANAGEMENT</a:t>
            </a:r>
          </a:p>
          <a:p>
            <a:pPr>
              <a:defRPr/>
            </a:pPr>
            <a:r>
              <a:rPr lang="fr-FR" sz="2300" b="1" dirty="0" smtClean="0">
                <a:solidFill>
                  <a:srgbClr val="660066"/>
                </a:solidFill>
                <a:effectLst>
                  <a:outerShdw blurRad="38100" dist="38100" dir="2700000" algn="tl">
                    <a:srgbClr val="C0C0C0"/>
                  </a:outerShdw>
                </a:effectLst>
                <a:latin typeface="Verdana" pitchFamily="34" charset="0"/>
              </a:rPr>
              <a:t> DES DELAIS DU PROJET ?</a:t>
            </a:r>
          </a:p>
          <a:p>
            <a:pPr>
              <a:buFont typeface="Wingdings" pitchFamily="2" charset="2"/>
              <a:buChar char="q"/>
              <a:defRPr/>
            </a:pPr>
            <a:r>
              <a:rPr lang="fr-FR" sz="2300" b="1" dirty="0" smtClean="0">
                <a:solidFill>
                  <a:schemeClr val="accent1">
                    <a:lumMod val="50000"/>
                  </a:schemeClr>
                </a:solidFill>
                <a:effectLst>
                  <a:outerShdw blurRad="38100" dist="38100" dir="2700000" algn="tl">
                    <a:srgbClr val="C0C0C0"/>
                  </a:outerShdw>
                </a:effectLst>
                <a:latin typeface="Verdana" pitchFamily="34" charset="0"/>
              </a:rPr>
              <a:t> COMMENT TRACER UN RESEAU ?</a:t>
            </a:r>
          </a:p>
          <a:p>
            <a:pPr>
              <a:buFont typeface="Wingdings" pitchFamily="2" charset="2"/>
              <a:buChar char="q"/>
              <a:defRPr/>
            </a:pPr>
            <a:r>
              <a:rPr lang="fr-FR" sz="2300" b="1" dirty="0" smtClean="0">
                <a:solidFill>
                  <a:srgbClr val="008000"/>
                </a:solidFill>
                <a:effectLst>
                  <a:outerShdw blurRad="38100" dist="38100" dir="2700000" algn="tl">
                    <a:srgbClr val="C0C0C0"/>
                  </a:outerShdw>
                </a:effectLst>
                <a:latin typeface="Verdana" pitchFamily="34" charset="0"/>
              </a:rPr>
              <a:t> QU’EST-CE QU’UN CHEMIN CRITIQUE ?</a:t>
            </a:r>
          </a:p>
          <a:p>
            <a:endParaRPr lang="fr-FR" sz="2800" dirty="0" smtClean="0">
              <a:solidFill>
                <a:srgbClr val="C00000"/>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r>
              <a:rPr lang="fr-FR" dirty="0" smtClean="0">
                <a:solidFill>
                  <a:schemeClr val="tx1"/>
                </a:solidFill>
              </a:rPr>
              <a:t> </a:t>
            </a:r>
            <a:endParaRPr lang="fr-FR" dirty="0">
              <a:solidFill>
                <a:schemeClr val="tx1"/>
              </a:solidFill>
            </a:endParaRPr>
          </a:p>
        </p:txBody>
      </p:sp>
      <p:grpSp>
        <p:nvGrpSpPr>
          <p:cNvPr id="4" name="Group 10"/>
          <p:cNvGrpSpPr>
            <a:grpSpLocks/>
          </p:cNvGrpSpPr>
          <p:nvPr/>
        </p:nvGrpSpPr>
        <p:grpSpPr bwMode="auto">
          <a:xfrm>
            <a:off x="7215206" y="1071546"/>
            <a:ext cx="1714707" cy="5545138"/>
            <a:chOff x="4382" y="673"/>
            <a:chExt cx="1312" cy="3155"/>
          </a:xfrm>
        </p:grpSpPr>
        <p:pic>
          <p:nvPicPr>
            <p:cNvPr id="5" name="Picture 8" descr="CMENO085"/>
            <p:cNvPicPr>
              <a:picLocks noChangeAspect="1" noChangeArrowheads="1"/>
            </p:cNvPicPr>
            <p:nvPr/>
          </p:nvPicPr>
          <p:blipFill>
            <a:blip r:embed="rId2" cstate="print"/>
            <a:srcRect/>
            <a:stretch>
              <a:fillRect/>
            </a:stretch>
          </p:blipFill>
          <p:spPr bwMode="auto">
            <a:xfrm>
              <a:off x="4382" y="2415"/>
              <a:ext cx="1312" cy="1413"/>
            </a:xfrm>
            <a:prstGeom prst="rect">
              <a:avLst/>
            </a:prstGeom>
            <a:ln>
              <a:noFill/>
            </a:ln>
            <a:effectLst>
              <a:outerShdw blurRad="292100" dist="139700" dir="2700000" algn="tl" rotWithShape="0">
                <a:srgbClr val="333333">
                  <a:alpha val="65000"/>
                </a:srgbClr>
              </a:outerShdw>
            </a:effectLst>
          </p:spPr>
        </p:pic>
        <p:pic>
          <p:nvPicPr>
            <p:cNvPr id="6" name="Picture 9" descr="QUEST009"/>
            <p:cNvPicPr>
              <a:picLocks noChangeAspect="1" noChangeArrowheads="1"/>
            </p:cNvPicPr>
            <p:nvPr/>
          </p:nvPicPr>
          <p:blipFill>
            <a:blip r:embed="rId3" cstate="print"/>
            <a:srcRect/>
            <a:stretch>
              <a:fillRect/>
            </a:stretch>
          </p:blipFill>
          <p:spPr bwMode="auto">
            <a:xfrm rot="-150794">
              <a:off x="4429" y="673"/>
              <a:ext cx="1246" cy="1681"/>
            </a:xfrm>
            <a:prstGeom prst="rect">
              <a:avLst/>
            </a:prstGeom>
            <a:ln>
              <a:noFill/>
            </a:ln>
            <a:effectLst>
              <a:outerShdw blurRad="292100" dist="139700" dir="2700000" algn="tl" rotWithShape="0">
                <a:srgbClr val="333333">
                  <a:alpha val="65000"/>
                </a:srgbClr>
              </a:outerShdw>
            </a:effectLst>
          </p:spPr>
        </p:pic>
      </p:grpSp>
      <p:grpSp>
        <p:nvGrpSpPr>
          <p:cNvPr id="7" name="Group 4"/>
          <p:cNvGrpSpPr>
            <a:grpSpLocks/>
          </p:cNvGrpSpPr>
          <p:nvPr/>
        </p:nvGrpSpPr>
        <p:grpSpPr bwMode="auto">
          <a:xfrm>
            <a:off x="1714480" y="1214422"/>
            <a:ext cx="2962275" cy="2330450"/>
            <a:chOff x="3810" y="73"/>
            <a:chExt cx="1866" cy="1468"/>
          </a:xfrm>
        </p:grpSpPr>
        <p:pic>
          <p:nvPicPr>
            <p:cNvPr id="8" name="Picture 5" descr="CMENO056"/>
            <p:cNvPicPr>
              <a:picLocks noChangeAspect="1" noChangeArrowheads="1"/>
            </p:cNvPicPr>
            <p:nvPr/>
          </p:nvPicPr>
          <p:blipFill>
            <a:blip r:embed="rId4" cstate="print"/>
            <a:srcRect/>
            <a:stretch>
              <a:fillRect/>
            </a:stretch>
          </p:blipFill>
          <p:spPr bwMode="auto">
            <a:xfrm>
              <a:off x="3810" y="273"/>
              <a:ext cx="1633" cy="1268"/>
            </a:xfrm>
            <a:prstGeom prst="rect">
              <a:avLst/>
            </a:prstGeom>
            <a:ln>
              <a:noFill/>
            </a:ln>
            <a:effectLst>
              <a:outerShdw blurRad="292100" dist="139700" dir="2700000" algn="tl" rotWithShape="0">
                <a:srgbClr val="333333">
                  <a:alpha val="65000"/>
                </a:srgbClr>
              </a:outerShdw>
            </a:effectLst>
          </p:spPr>
        </p:pic>
        <p:pic>
          <p:nvPicPr>
            <p:cNvPr id="9" name="Picture 6" descr="QUEST009"/>
            <p:cNvPicPr>
              <a:picLocks noChangeAspect="1" noChangeArrowheads="1"/>
            </p:cNvPicPr>
            <p:nvPr/>
          </p:nvPicPr>
          <p:blipFill>
            <a:blip r:embed="rId5" cstate="print"/>
            <a:srcRect/>
            <a:stretch>
              <a:fillRect/>
            </a:stretch>
          </p:blipFill>
          <p:spPr bwMode="auto">
            <a:xfrm rot="-150794">
              <a:off x="5171" y="73"/>
              <a:ext cx="505" cy="681"/>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14290"/>
            <a:ext cx="8329642" cy="571504"/>
          </a:xfrm>
          <a:solidFill>
            <a:schemeClr val="bg2">
              <a:lumMod val="90000"/>
            </a:schemeClr>
          </a:solidFill>
        </p:spPr>
        <p:txBody>
          <a:bodyPr>
            <a:normAutofit fontScale="90000"/>
          </a:bodyPr>
          <a:lstStyle/>
          <a:p>
            <a:r>
              <a:rPr lang="fr-FR" sz="3200" b="1" dirty="0" smtClean="0">
                <a:solidFill>
                  <a:srgbClr val="FF0000"/>
                </a:solidFill>
              </a:rPr>
              <a:t>COMPLETEZ LE RESEAU   </a:t>
            </a:r>
            <a:r>
              <a:rPr lang="fr-FR" sz="3200" i="1" dirty="0" smtClean="0">
                <a:solidFill>
                  <a:srgbClr val="FF0000"/>
                </a:solidFill>
              </a:rPr>
              <a:t>(ETAPE 1 = ALLER)</a:t>
            </a:r>
            <a:endParaRPr lang="fr-FR" sz="3200" i="1" dirty="0">
              <a:solidFill>
                <a:srgbClr val="FF0000"/>
              </a:solidFill>
            </a:endParaRPr>
          </a:p>
        </p:txBody>
      </p:sp>
      <p:pic>
        <p:nvPicPr>
          <p:cNvPr id="4" name="Picture 4" descr="gra93925_0605"/>
          <p:cNvPicPr>
            <a:picLocks noGrp="1" noChangeAspect="1" noChangeArrowheads="1"/>
          </p:cNvPicPr>
          <p:nvPr>
            <p:ph sz="quarter" idx="1"/>
          </p:nvPr>
        </p:nvPicPr>
        <p:blipFill>
          <a:blip r:embed="rId2" cstate="print"/>
          <a:srcRect/>
          <a:stretch>
            <a:fillRect/>
          </a:stretch>
        </p:blipFill>
        <p:spPr bwMode="auto">
          <a:xfrm>
            <a:off x="214282" y="1142984"/>
            <a:ext cx="8358246" cy="4027723"/>
          </a:xfrm>
          <a:prstGeom prst="rect">
            <a:avLst/>
          </a:prstGeom>
          <a:noFill/>
          <a:ln w="9525">
            <a:noFill/>
            <a:miter lim="800000"/>
            <a:headEnd/>
            <a:tailEnd/>
          </a:ln>
        </p:spPr>
      </p:pic>
      <p:sp>
        <p:nvSpPr>
          <p:cNvPr id="5" name="Text Box 5"/>
          <p:cNvSpPr txBox="1">
            <a:spLocks noChangeArrowheads="1"/>
          </p:cNvSpPr>
          <p:nvPr/>
        </p:nvSpPr>
        <p:spPr bwMode="auto">
          <a:xfrm>
            <a:off x="285720" y="5429264"/>
            <a:ext cx="8501122" cy="1303563"/>
          </a:xfrm>
          <a:prstGeom prst="rect">
            <a:avLst/>
          </a:prstGeom>
          <a:noFill/>
          <a:ln w="9525" algn="ctr">
            <a:noFill/>
            <a:miter lim="800000"/>
            <a:headEnd/>
            <a:tailEnd/>
          </a:ln>
        </p:spPr>
        <p:txBody>
          <a:bodyPr wrap="square" lIns="92075" tIns="46038" rIns="92075" bIns="46038">
            <a:spAutoFit/>
            <a:scene3d>
              <a:camera prst="orthographicFront"/>
              <a:lightRig rig="threePt" dir="t"/>
            </a:scene3d>
            <a:sp3d extrusionH="57150">
              <a:bevelT w="38100" h="38100"/>
            </a:sp3d>
          </a:bodyPr>
          <a:lstStyle/>
          <a:p>
            <a:pPr marL="342900" indent="-342900" eaLnBrk="0" hangingPunct="0">
              <a:spcBef>
                <a:spcPct val="10000"/>
              </a:spcBef>
              <a:buClr>
                <a:srgbClr val="FF5050"/>
              </a:buClr>
              <a:buSzPct val="110000"/>
              <a:buFont typeface="Wingdings" pitchFamily="2" charset="2"/>
              <a:buChar char="§"/>
            </a:pPr>
            <a:r>
              <a:rPr lang="fr-FR" sz="2000" dirty="0">
                <a:latin typeface="Arial" charset="0"/>
              </a:rPr>
              <a:t>EF = ES + Dur</a:t>
            </a:r>
          </a:p>
          <a:p>
            <a:pPr marL="342900" indent="-342900" eaLnBrk="0" hangingPunct="0">
              <a:spcBef>
                <a:spcPct val="10000"/>
              </a:spcBef>
              <a:buClr>
                <a:srgbClr val="FF5050"/>
              </a:buClr>
              <a:buSzPct val="110000"/>
              <a:buFont typeface="Wingdings" pitchFamily="2" charset="2"/>
              <a:buChar char="§"/>
            </a:pPr>
            <a:r>
              <a:rPr lang="fr-FR" sz="2000" dirty="0" err="1">
                <a:latin typeface="Arial" charset="0"/>
              </a:rPr>
              <a:t>EF</a:t>
            </a:r>
            <a:r>
              <a:rPr lang="fr-FR" sz="2000" baseline="-25000" dirty="0" err="1">
                <a:latin typeface="Arial" charset="0"/>
              </a:rPr>
              <a:t>i</a:t>
            </a:r>
            <a:r>
              <a:rPr lang="fr-FR" sz="2000" dirty="0">
                <a:latin typeface="Arial" charset="0"/>
              </a:rPr>
              <a:t> = </a:t>
            </a:r>
            <a:r>
              <a:rPr lang="fr-FR" sz="2000" dirty="0" err="1">
                <a:latin typeface="Arial" charset="0"/>
              </a:rPr>
              <a:t>ES</a:t>
            </a:r>
            <a:r>
              <a:rPr lang="fr-FR" sz="2000" baseline="-25000" dirty="0" err="1">
                <a:latin typeface="Arial" charset="0"/>
              </a:rPr>
              <a:t>i</a:t>
            </a:r>
            <a:r>
              <a:rPr lang="fr-FR" sz="2000" baseline="-25000" dirty="0">
                <a:latin typeface="Arial" charset="0"/>
              </a:rPr>
              <a:t>+1 </a:t>
            </a:r>
            <a:r>
              <a:rPr lang="fr-FR" sz="2000" dirty="0">
                <a:latin typeface="Arial" charset="0"/>
              </a:rPr>
              <a:t> ou  </a:t>
            </a:r>
            <a:r>
              <a:rPr lang="fr-FR" sz="2000" dirty="0" err="1">
                <a:latin typeface="Arial" charset="0"/>
              </a:rPr>
              <a:t>ES</a:t>
            </a:r>
            <a:r>
              <a:rPr lang="fr-FR" sz="2000" baseline="-25000" dirty="0" err="1">
                <a:latin typeface="Arial" charset="0"/>
              </a:rPr>
              <a:t>i</a:t>
            </a:r>
            <a:r>
              <a:rPr lang="fr-FR" sz="2000" baseline="-25000" dirty="0">
                <a:latin typeface="Arial" charset="0"/>
              </a:rPr>
              <a:t>+1</a:t>
            </a:r>
            <a:r>
              <a:rPr lang="fr-FR" sz="2000" dirty="0">
                <a:latin typeface="Arial" charset="0"/>
              </a:rPr>
              <a:t> = Max (EF des activités précédentes)</a:t>
            </a:r>
          </a:p>
          <a:p>
            <a:pPr marL="342900" indent="-342900" eaLnBrk="0" hangingPunct="0">
              <a:spcBef>
                <a:spcPct val="10000"/>
              </a:spcBef>
              <a:buClr>
                <a:srgbClr val="FF5050"/>
              </a:buClr>
              <a:buSzPct val="110000"/>
              <a:buFont typeface="Wingdings" pitchFamily="2" charset="2"/>
              <a:buChar char="§"/>
            </a:pPr>
            <a:r>
              <a:rPr lang="fr-FR" sz="2000" dirty="0">
                <a:latin typeface="Arial" charset="0"/>
              </a:rPr>
              <a:t>Pour la dernière tache EF = LF</a:t>
            </a:r>
          </a:p>
          <a:p>
            <a:pPr marL="342900" indent="-342900" eaLnBrk="0" hangingPunct="0">
              <a:spcBef>
                <a:spcPct val="10000"/>
              </a:spcBef>
              <a:buClr>
                <a:srgbClr val="FF5050"/>
              </a:buClr>
              <a:buSzPct val="110000"/>
              <a:buFont typeface="Wingdings" pitchFamily="2" charset="2"/>
              <a:buChar char="§"/>
            </a:pPr>
            <a:endParaRPr lang="fr-FR" sz="2000" baseline="-25000" dirty="0">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28596" y="214290"/>
            <a:ext cx="8358246" cy="582594"/>
          </a:xfrm>
          <a:solidFill>
            <a:schemeClr val="bg2">
              <a:lumMod val="90000"/>
            </a:schemeClr>
          </a:solidFill>
        </p:spPr>
        <p:txBody>
          <a:bodyPr>
            <a:normAutofit fontScale="90000"/>
          </a:bodyPr>
          <a:lstStyle/>
          <a:p>
            <a:r>
              <a:rPr lang="fr-FR" sz="3200" b="1" dirty="0" smtClean="0">
                <a:solidFill>
                  <a:srgbClr val="FF0000"/>
                </a:solidFill>
              </a:rPr>
              <a:t>COMPLETEZ LE RESEAU  </a:t>
            </a:r>
            <a:r>
              <a:rPr lang="fr-FR" sz="3200" i="1" dirty="0" smtClean="0">
                <a:solidFill>
                  <a:srgbClr val="FF0000"/>
                </a:solidFill>
              </a:rPr>
              <a:t>(ETAPE 2 = RETOUR)</a:t>
            </a:r>
            <a:endParaRPr lang="fr-FR" sz="3200" i="1" dirty="0">
              <a:solidFill>
                <a:srgbClr val="FF0000"/>
              </a:solidFill>
            </a:endParaRPr>
          </a:p>
        </p:txBody>
      </p:sp>
      <p:pic>
        <p:nvPicPr>
          <p:cNvPr id="5" name="Picture 4" descr="gra93925_0606"/>
          <p:cNvPicPr>
            <a:picLocks noGrp="1" noChangeAspect="1" noChangeArrowheads="1"/>
          </p:cNvPicPr>
          <p:nvPr>
            <p:ph sz="quarter" idx="1"/>
          </p:nvPr>
        </p:nvPicPr>
        <p:blipFill>
          <a:blip r:embed="rId2" cstate="print"/>
          <a:srcRect/>
          <a:stretch>
            <a:fillRect/>
          </a:stretch>
        </p:blipFill>
        <p:spPr bwMode="auto">
          <a:xfrm>
            <a:off x="428596" y="1000108"/>
            <a:ext cx="8258175" cy="4139980"/>
          </a:xfrm>
          <a:prstGeom prst="rect">
            <a:avLst/>
          </a:prstGeom>
          <a:noFill/>
          <a:ln w="9525">
            <a:noFill/>
            <a:miter lim="800000"/>
            <a:headEnd/>
            <a:tailEnd/>
          </a:ln>
        </p:spPr>
      </p:pic>
      <p:sp>
        <p:nvSpPr>
          <p:cNvPr id="6" name="Text Box 5"/>
          <p:cNvSpPr txBox="1">
            <a:spLocks noChangeArrowheads="1"/>
          </p:cNvSpPr>
          <p:nvPr/>
        </p:nvSpPr>
        <p:spPr bwMode="auto">
          <a:xfrm>
            <a:off x="500034" y="5357827"/>
            <a:ext cx="8143932" cy="1139415"/>
          </a:xfrm>
          <a:prstGeom prst="rect">
            <a:avLst/>
          </a:prstGeom>
          <a:noFill/>
          <a:ln w="9525" algn="ctr">
            <a:noFill/>
            <a:miter lim="800000"/>
            <a:headEnd/>
            <a:tailEnd/>
          </a:ln>
        </p:spPr>
        <p:txBody>
          <a:bodyPr wrap="square" lIns="92075" tIns="46038" rIns="92075" bIns="46038">
            <a:spAutoFit/>
            <a:scene3d>
              <a:camera prst="orthographicFront"/>
              <a:lightRig rig="threePt" dir="t"/>
            </a:scene3d>
            <a:sp3d extrusionH="57150">
              <a:bevelT w="38100" h="38100"/>
            </a:sp3d>
          </a:bodyPr>
          <a:lstStyle/>
          <a:p>
            <a:pPr eaLnBrk="0" hangingPunct="0">
              <a:spcBef>
                <a:spcPct val="20000"/>
              </a:spcBef>
              <a:buClr>
                <a:srgbClr val="FF5050"/>
              </a:buClr>
              <a:buSzPct val="110000"/>
              <a:buFont typeface="Wingdings" pitchFamily="2" charset="2"/>
              <a:buChar char="§"/>
            </a:pPr>
            <a:r>
              <a:rPr lang="fr-FR" sz="2000" dirty="0">
                <a:latin typeface="Arial" charset="0"/>
              </a:rPr>
              <a:t> LS = LF - Dur</a:t>
            </a:r>
          </a:p>
          <a:p>
            <a:pPr eaLnBrk="0" hangingPunct="0">
              <a:spcBef>
                <a:spcPct val="20000"/>
              </a:spcBef>
              <a:buClr>
                <a:srgbClr val="FF5050"/>
              </a:buClr>
              <a:buSzPct val="110000"/>
              <a:buFont typeface="Wingdings" pitchFamily="2" charset="2"/>
              <a:buChar char="§"/>
            </a:pPr>
            <a:r>
              <a:rPr lang="fr-FR" sz="2000" dirty="0">
                <a:latin typeface="Arial" charset="0"/>
              </a:rPr>
              <a:t> </a:t>
            </a:r>
            <a:r>
              <a:rPr lang="fr-FR" sz="2000" dirty="0" err="1">
                <a:latin typeface="Arial" charset="0"/>
              </a:rPr>
              <a:t>LF</a:t>
            </a:r>
            <a:r>
              <a:rPr lang="fr-FR" sz="2000" baseline="-25000" dirty="0" err="1">
                <a:latin typeface="Arial" charset="0"/>
              </a:rPr>
              <a:t>i</a:t>
            </a:r>
            <a:r>
              <a:rPr lang="fr-FR" sz="2000" baseline="-25000" dirty="0">
                <a:latin typeface="Arial" charset="0"/>
              </a:rPr>
              <a:t>-1</a:t>
            </a:r>
            <a:r>
              <a:rPr lang="fr-FR" sz="2000" dirty="0">
                <a:latin typeface="Arial" charset="0"/>
              </a:rPr>
              <a:t> = </a:t>
            </a:r>
            <a:r>
              <a:rPr lang="fr-FR" sz="2000" dirty="0" err="1">
                <a:latin typeface="Arial" charset="0"/>
              </a:rPr>
              <a:t>LS</a:t>
            </a:r>
            <a:r>
              <a:rPr lang="fr-FR" sz="2000" baseline="-25000" dirty="0" err="1">
                <a:latin typeface="Arial" charset="0"/>
              </a:rPr>
              <a:t>i</a:t>
            </a:r>
            <a:r>
              <a:rPr lang="fr-FR" sz="2000" baseline="-25000" dirty="0">
                <a:latin typeface="Arial" charset="0"/>
              </a:rPr>
              <a:t> </a:t>
            </a:r>
            <a:r>
              <a:rPr lang="fr-FR" sz="2000" dirty="0">
                <a:latin typeface="Arial" charset="0"/>
              </a:rPr>
              <a:t> ou </a:t>
            </a:r>
            <a:r>
              <a:rPr lang="fr-FR" sz="2000" dirty="0" err="1">
                <a:latin typeface="Arial" charset="0"/>
              </a:rPr>
              <a:t>LF</a:t>
            </a:r>
            <a:r>
              <a:rPr lang="fr-FR" sz="2000" baseline="-25000" dirty="0" err="1">
                <a:latin typeface="Arial" charset="0"/>
              </a:rPr>
              <a:t>i</a:t>
            </a:r>
            <a:r>
              <a:rPr lang="fr-FR" sz="2000" baseline="-25000" dirty="0">
                <a:latin typeface="Arial" charset="0"/>
              </a:rPr>
              <a:t>-1</a:t>
            </a:r>
            <a:r>
              <a:rPr lang="fr-FR" sz="2000" dirty="0">
                <a:latin typeface="Arial" charset="0"/>
              </a:rPr>
              <a:t> = Min (LS des activités précédentes)</a:t>
            </a:r>
          </a:p>
          <a:p>
            <a:pPr eaLnBrk="0" hangingPunct="0">
              <a:spcBef>
                <a:spcPct val="20000"/>
              </a:spcBef>
              <a:buClr>
                <a:srgbClr val="FF5050"/>
              </a:buClr>
              <a:buSzPct val="110000"/>
              <a:buFont typeface="Wingdings" pitchFamily="2" charset="2"/>
              <a:buChar char="§"/>
            </a:pPr>
            <a:r>
              <a:rPr lang="fr-FR" sz="2000" dirty="0">
                <a:latin typeface="Arial" charset="0"/>
              </a:rPr>
              <a:t> Pour la dernière tache EF = LF</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00034" y="142852"/>
            <a:ext cx="8186766" cy="654032"/>
          </a:xfrm>
          <a:solidFill>
            <a:schemeClr val="bg2">
              <a:lumMod val="90000"/>
            </a:schemeClr>
          </a:solidFill>
        </p:spPr>
        <p:txBody>
          <a:bodyPr>
            <a:normAutofit/>
          </a:bodyPr>
          <a:lstStyle/>
          <a:p>
            <a:pPr algn="ctr"/>
            <a:r>
              <a:rPr lang="fr-FR" sz="3200" b="1" dirty="0" smtClean="0">
                <a:solidFill>
                  <a:srgbClr val="FF0000"/>
                </a:solidFill>
              </a:rPr>
              <a:t>RESEAU COMPLET ET CHEMIN CRITIQUE</a:t>
            </a:r>
            <a:endParaRPr lang="fr-FR" sz="3200" i="1" dirty="0">
              <a:solidFill>
                <a:srgbClr val="FF0000"/>
              </a:solidFill>
            </a:endParaRPr>
          </a:p>
        </p:txBody>
      </p:sp>
      <p:pic>
        <p:nvPicPr>
          <p:cNvPr id="5" name="Picture 4" descr="gra93925_0608"/>
          <p:cNvPicPr>
            <a:picLocks noGrp="1" noChangeAspect="1" noChangeArrowheads="1"/>
          </p:cNvPicPr>
          <p:nvPr>
            <p:ph sz="quarter" idx="1"/>
          </p:nvPr>
        </p:nvPicPr>
        <p:blipFill>
          <a:blip r:embed="rId2" cstate="print"/>
          <a:srcRect/>
          <a:stretch>
            <a:fillRect/>
          </a:stretch>
        </p:blipFill>
        <p:spPr bwMode="auto">
          <a:xfrm>
            <a:off x="500034" y="1071546"/>
            <a:ext cx="8072494" cy="4286280"/>
          </a:xfrm>
          <a:prstGeom prst="rect">
            <a:avLst/>
          </a:prstGeom>
          <a:noFill/>
          <a:ln w="9525">
            <a:noFill/>
            <a:miter lim="800000"/>
            <a:headEnd/>
            <a:tailEnd/>
          </a:ln>
        </p:spPr>
      </p:pic>
      <p:sp>
        <p:nvSpPr>
          <p:cNvPr id="6" name="Text Box 5"/>
          <p:cNvSpPr txBox="1">
            <a:spLocks noChangeArrowheads="1"/>
          </p:cNvSpPr>
          <p:nvPr/>
        </p:nvSpPr>
        <p:spPr bwMode="auto">
          <a:xfrm>
            <a:off x="500034" y="5500702"/>
            <a:ext cx="8131736" cy="1077913"/>
          </a:xfrm>
          <a:prstGeom prst="rect">
            <a:avLst/>
          </a:prstGeom>
          <a:noFill/>
          <a:ln w="9525" algn="ctr">
            <a:noFill/>
            <a:miter lim="800000"/>
            <a:headEnd/>
            <a:tailEnd/>
          </a:ln>
        </p:spPr>
        <p:txBody>
          <a:bodyPr wrap="square" lIns="92075" tIns="46038" rIns="92075" bIns="46038">
            <a:spAutoFit/>
            <a:scene3d>
              <a:camera prst="orthographicFront"/>
              <a:lightRig rig="threePt" dir="t"/>
            </a:scene3d>
            <a:sp3d extrusionH="57150">
              <a:bevelT w="38100" h="38100"/>
            </a:sp3d>
          </a:bodyPr>
          <a:lstStyle/>
          <a:p>
            <a:pPr eaLnBrk="0" hangingPunct="0">
              <a:spcBef>
                <a:spcPct val="20000"/>
              </a:spcBef>
              <a:buClr>
                <a:srgbClr val="FF5050"/>
              </a:buClr>
              <a:buSzPct val="110000"/>
              <a:buFont typeface="Wingdings" pitchFamily="2" charset="2"/>
              <a:buChar char="§"/>
            </a:pPr>
            <a:r>
              <a:rPr lang="fr-FR" sz="2000" dirty="0">
                <a:latin typeface="Arial" charset="0"/>
              </a:rPr>
              <a:t> MARGE TOTALE = LS - ES</a:t>
            </a:r>
          </a:p>
          <a:p>
            <a:pPr eaLnBrk="0" hangingPunct="0">
              <a:spcBef>
                <a:spcPct val="20000"/>
              </a:spcBef>
              <a:buClr>
                <a:srgbClr val="FF5050"/>
              </a:buClr>
              <a:buSzPct val="110000"/>
              <a:buFont typeface="Wingdings" pitchFamily="2" charset="2"/>
              <a:buChar char="§"/>
            </a:pPr>
            <a:r>
              <a:rPr lang="fr-FR" sz="2000" dirty="0">
                <a:latin typeface="Arial" charset="0"/>
              </a:rPr>
              <a:t> CHEMIN CRITIQUE CORRESPOND A LA SUCCESSION DES TACHES DONT LA MARGE TOTALE EST NULLE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14290"/>
            <a:ext cx="8429684" cy="725470"/>
          </a:xfrm>
          <a:solidFill>
            <a:schemeClr val="bg2">
              <a:lumMod val="90000"/>
            </a:schemeClr>
          </a:solidFill>
        </p:spPr>
        <p:txBody>
          <a:bodyPr>
            <a:normAutofit/>
          </a:bodyPr>
          <a:lstStyle/>
          <a:p>
            <a:pPr algn="ctr"/>
            <a:r>
              <a:rPr lang="fr-FR" sz="3200" b="1" dirty="0" smtClean="0">
                <a:solidFill>
                  <a:srgbClr val="FF0000"/>
                </a:solidFill>
              </a:rPr>
              <a:t>GANTT CHART OU DIAGRAMME A BARRES</a:t>
            </a:r>
            <a:endParaRPr lang="fr-FR" sz="3200" dirty="0"/>
          </a:p>
        </p:txBody>
      </p:sp>
      <p:pic>
        <p:nvPicPr>
          <p:cNvPr id="4" name="Picture 4" descr="gra93925_0612v2"/>
          <p:cNvPicPr>
            <a:picLocks noGrp="1" noChangeAspect="1" noChangeArrowheads="1"/>
          </p:cNvPicPr>
          <p:nvPr>
            <p:ph sz="quarter" idx="1"/>
          </p:nvPr>
        </p:nvPicPr>
        <p:blipFill>
          <a:blip r:embed="rId2" cstate="print"/>
          <a:srcRect/>
          <a:stretch>
            <a:fillRect/>
          </a:stretch>
        </p:blipFill>
        <p:spPr bwMode="auto">
          <a:xfrm>
            <a:off x="357158" y="1071546"/>
            <a:ext cx="8429684" cy="1617736"/>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357158" y="2728913"/>
            <a:ext cx="8418542" cy="38973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74638"/>
            <a:ext cx="8215370" cy="654032"/>
          </a:xfrm>
          <a:solidFill>
            <a:schemeClr val="bg2">
              <a:lumMod val="90000"/>
            </a:schemeClr>
          </a:solidFill>
        </p:spPr>
        <p:txBody>
          <a:bodyPr>
            <a:normAutofit/>
          </a:bodyPr>
          <a:lstStyle/>
          <a:p>
            <a:pPr algn="ctr"/>
            <a:r>
              <a:rPr lang="fr-FR" sz="3200" b="1" dirty="0" smtClean="0">
                <a:solidFill>
                  <a:srgbClr val="FF0000"/>
                </a:solidFill>
              </a:rPr>
              <a:t>MAITRISE DE L’ECHEANCIER</a:t>
            </a:r>
            <a:endParaRPr lang="fr-FR" sz="3200" dirty="0"/>
          </a:p>
        </p:txBody>
      </p:sp>
      <p:sp>
        <p:nvSpPr>
          <p:cNvPr id="3" name="Espace réservé du contenu 2"/>
          <p:cNvSpPr>
            <a:spLocks noGrp="1"/>
          </p:cNvSpPr>
          <p:nvPr>
            <p:ph sz="quarter" idx="1"/>
          </p:nvPr>
        </p:nvSpPr>
        <p:spPr>
          <a:xfrm>
            <a:off x="500034" y="1447800"/>
            <a:ext cx="8186766" cy="4695844"/>
          </a:xfrm>
        </p:spPr>
        <p:txBody>
          <a:bodyPr>
            <a:normAutofit/>
          </a:bodyPr>
          <a:lstStyle/>
          <a:p>
            <a:pPr marL="419100" indent="-419100">
              <a:buFontTx/>
              <a:buNone/>
            </a:pPr>
            <a:r>
              <a:rPr lang="fr-FR" sz="3000" b="1" dirty="0" smtClean="0">
                <a:solidFill>
                  <a:srgbClr val="002060"/>
                </a:solidFill>
              </a:rPr>
              <a:t>LA MAITRISE DE L’ECHEANCIER EST NECESSAIRE POUR :</a:t>
            </a:r>
          </a:p>
          <a:p>
            <a:pPr marL="419100" indent="-419100">
              <a:buFontTx/>
              <a:buAutoNum type="arabicPeriod"/>
            </a:pPr>
            <a:r>
              <a:rPr lang="fr-FR" sz="3000" b="1" dirty="0" smtClean="0">
                <a:solidFill>
                  <a:srgbClr val="002060"/>
                </a:solidFill>
              </a:rPr>
              <a:t>AGIR SUR LES FACTEURS QUI PROVOQUENT DES </a:t>
            </a:r>
            <a:r>
              <a:rPr lang="fr-FR" sz="3000" b="1" i="1" dirty="0" smtClean="0">
                <a:solidFill>
                  <a:srgbClr val="C00000"/>
                </a:solidFill>
              </a:rPr>
              <a:t>MODIFICATIONS</a:t>
            </a:r>
            <a:r>
              <a:rPr lang="fr-FR" sz="3000" b="1" dirty="0" smtClean="0">
                <a:solidFill>
                  <a:srgbClr val="002060"/>
                </a:solidFill>
              </a:rPr>
              <a:t> DE L’ECHEANCIER, POUR S’ASSURER QUE SES </a:t>
            </a:r>
            <a:r>
              <a:rPr lang="fr-FR" sz="3000" b="1" i="1" dirty="0" smtClean="0">
                <a:solidFill>
                  <a:srgbClr val="C00000"/>
                </a:solidFill>
              </a:rPr>
              <a:t>MODIFICATIONS</a:t>
            </a:r>
            <a:r>
              <a:rPr lang="fr-FR" sz="3000" b="1" dirty="0" smtClean="0">
                <a:solidFill>
                  <a:srgbClr val="002060"/>
                </a:solidFill>
              </a:rPr>
              <a:t> SONT BENEFIQUES.</a:t>
            </a:r>
          </a:p>
          <a:p>
            <a:pPr marL="419100" indent="-419100">
              <a:buFontTx/>
              <a:buAutoNum type="arabicPeriod"/>
            </a:pPr>
            <a:r>
              <a:rPr lang="fr-FR" sz="3000" b="1" dirty="0" smtClean="0">
                <a:solidFill>
                  <a:srgbClr val="002060"/>
                </a:solidFill>
              </a:rPr>
              <a:t>CONSTATER SI L’ECHEANCIER A EVOLUE.</a:t>
            </a:r>
          </a:p>
          <a:p>
            <a:pPr marL="419100" indent="-419100">
              <a:buFontTx/>
              <a:buAutoNum type="arabicPeriod"/>
            </a:pPr>
            <a:r>
              <a:rPr lang="fr-FR" sz="3000" b="1" i="1" dirty="0" smtClean="0">
                <a:solidFill>
                  <a:srgbClr val="C00000"/>
                </a:solidFill>
              </a:rPr>
              <a:t>GERER LES CHANGEMENTS</a:t>
            </a:r>
            <a:r>
              <a:rPr lang="fr-FR" sz="3000" b="1" dirty="0" smtClean="0">
                <a:solidFill>
                  <a:srgbClr val="C00000"/>
                </a:solidFill>
              </a:rPr>
              <a:t> </a:t>
            </a:r>
            <a:r>
              <a:rPr lang="fr-FR" sz="3000" b="1" dirty="0" smtClean="0">
                <a:solidFill>
                  <a:srgbClr val="002060"/>
                </a:solidFill>
              </a:rPr>
              <a:t>EFFECTIFS QUAND ILS ADVIENNENT.</a:t>
            </a:r>
            <a:endParaRPr lang="fr-FR" sz="3000" b="1" dirty="0">
              <a:solidFill>
                <a:srgbClr val="00206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274638"/>
            <a:ext cx="7829576" cy="725470"/>
          </a:xfrm>
          <a:solidFill>
            <a:schemeClr val="bg2">
              <a:lumMod val="90000"/>
            </a:schemeClr>
          </a:solidFill>
        </p:spPr>
        <p:txBody>
          <a:bodyPr>
            <a:normAutofit fontScale="90000"/>
          </a:bodyPr>
          <a:lstStyle/>
          <a:p>
            <a:endParaRPr lang="fr-FR"/>
          </a:p>
        </p:txBody>
      </p:sp>
      <p:sp>
        <p:nvSpPr>
          <p:cNvPr id="3" name="Espace réservé du contenu 2"/>
          <p:cNvSpPr>
            <a:spLocks noGrp="1"/>
          </p:cNvSpPr>
          <p:nvPr>
            <p:ph sz="quarter" idx="1"/>
          </p:nvPr>
        </p:nvSpPr>
        <p:spPr>
          <a:xfrm>
            <a:off x="642910" y="1447800"/>
            <a:ext cx="8043890" cy="4572000"/>
          </a:xfrm>
        </p:spPr>
        <p:txBody>
          <a:bodyPr/>
          <a:lstStyle/>
          <a:p>
            <a:pPr algn="ctr">
              <a:buNone/>
            </a:pPr>
            <a:endParaRPr lang="fr-FR" dirty="0" smtClean="0"/>
          </a:p>
          <a:p>
            <a:pPr algn="ctr">
              <a:buNone/>
            </a:pPr>
            <a:endParaRPr lang="fr-FR" dirty="0" smtClean="0"/>
          </a:p>
          <a:p>
            <a:pPr algn="ctr">
              <a:buNone/>
            </a:pPr>
            <a:endParaRPr lang="fr-FR" dirty="0" smtClean="0"/>
          </a:p>
          <a:p>
            <a:pPr algn="ctr">
              <a:buNone/>
            </a:pPr>
            <a:r>
              <a:rPr lang="fr-FR" sz="3600" b="1" i="1" dirty="0" smtClean="0">
                <a:solidFill>
                  <a:srgbClr val="0070C0"/>
                </a:solidFill>
              </a:rPr>
              <a:t>MERCI  DE  VOTRE  AIMABLE ATTENTION</a:t>
            </a:r>
            <a:endParaRPr lang="fr-FR" sz="3600" b="1" i="1" dirty="0">
              <a:solidFill>
                <a:srgbClr val="0070C0"/>
              </a:solidFill>
            </a:endParaRPr>
          </a:p>
        </p:txBody>
      </p:sp>
      <p:pic>
        <p:nvPicPr>
          <p:cNvPr id="4" name="Image 3"/>
          <p:cNvPicPr/>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857224" y="1714488"/>
            <a:ext cx="1357322" cy="100013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214290"/>
            <a:ext cx="7643866"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t>DEFINITION</a:t>
            </a:r>
            <a:endParaRPr lang="fr-FR" sz="3600" b="1" dirty="0"/>
          </a:p>
        </p:txBody>
      </p:sp>
      <p:sp>
        <p:nvSpPr>
          <p:cNvPr id="3" name="Rectangle 2"/>
          <p:cNvSpPr/>
          <p:nvPr/>
        </p:nvSpPr>
        <p:spPr>
          <a:xfrm>
            <a:off x="357158" y="1500174"/>
            <a:ext cx="8501122" cy="4357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3600" b="1" dirty="0" smtClean="0">
                <a:solidFill>
                  <a:srgbClr val="002060"/>
                </a:solidFill>
                <a:effectLst>
                  <a:outerShdw blurRad="38100" dist="38100" dir="2700000" algn="tl">
                    <a:srgbClr val="000000">
                      <a:alpha val="43137"/>
                    </a:srgbClr>
                  </a:outerShdw>
                </a:effectLst>
              </a:rPr>
              <a:t>LE MANAGEMENT DES DELAIS DU PROJET COMPREND LES </a:t>
            </a:r>
            <a:r>
              <a:rPr lang="fr-FR" sz="3600" b="1" i="1" u="sng" dirty="0" smtClean="0">
                <a:solidFill>
                  <a:srgbClr val="C00000"/>
                </a:solidFill>
                <a:effectLst>
                  <a:outerShdw blurRad="38100" dist="38100" dir="2700000" algn="tl">
                    <a:srgbClr val="000000">
                      <a:alpha val="43137"/>
                    </a:srgbClr>
                  </a:outerShdw>
                </a:effectLst>
              </a:rPr>
              <a:t>PROCESSUS NECESSAIRES</a:t>
            </a:r>
            <a:r>
              <a:rPr lang="fr-FR" sz="3600" b="1" dirty="0" smtClean="0">
                <a:solidFill>
                  <a:srgbClr val="C00000"/>
                </a:solidFill>
                <a:effectLst>
                  <a:outerShdw blurRad="38100" dist="38100" dir="2700000" algn="tl">
                    <a:srgbClr val="000000">
                      <a:alpha val="43137"/>
                    </a:srgbClr>
                  </a:outerShdw>
                </a:effectLst>
              </a:rPr>
              <a:t> </a:t>
            </a:r>
            <a:r>
              <a:rPr lang="fr-FR" sz="3600" b="1" dirty="0" smtClean="0">
                <a:solidFill>
                  <a:srgbClr val="002060"/>
                </a:solidFill>
                <a:effectLst>
                  <a:outerShdw blurRad="38100" dist="38100" dir="2700000" algn="tl">
                    <a:srgbClr val="000000">
                      <a:alpha val="43137"/>
                    </a:srgbClr>
                  </a:outerShdw>
                </a:effectLst>
              </a:rPr>
              <a:t>POUR</a:t>
            </a:r>
            <a:r>
              <a:rPr lang="fr-FR" sz="3600" b="1" dirty="0" smtClean="0">
                <a:solidFill>
                  <a:srgbClr val="008000"/>
                </a:solidFill>
                <a:effectLst>
                  <a:outerShdw blurRad="38100" dist="38100" dir="2700000" algn="tl">
                    <a:srgbClr val="000000">
                      <a:alpha val="43137"/>
                    </a:srgbClr>
                  </a:outerShdw>
                </a:effectLst>
              </a:rPr>
              <a:t> </a:t>
            </a:r>
            <a:r>
              <a:rPr lang="fr-FR" sz="3600" b="1" i="1" u="sng" dirty="0" smtClean="0">
                <a:solidFill>
                  <a:srgbClr val="C00000"/>
                </a:solidFill>
                <a:effectLst>
                  <a:outerShdw blurRad="38100" dist="38100" dir="2700000" algn="tl">
                    <a:srgbClr val="000000">
                      <a:alpha val="43137"/>
                    </a:srgbClr>
                  </a:outerShdw>
                </a:effectLst>
              </a:rPr>
              <a:t>ACHEVER</a:t>
            </a:r>
            <a:r>
              <a:rPr lang="fr-FR" sz="3600" b="1" dirty="0" smtClean="0">
                <a:solidFill>
                  <a:srgbClr val="C00000"/>
                </a:solidFill>
                <a:effectLst>
                  <a:outerShdw blurRad="38100" dist="38100" dir="2700000" algn="tl">
                    <a:srgbClr val="000000">
                      <a:alpha val="43137"/>
                    </a:srgbClr>
                  </a:outerShdw>
                </a:effectLst>
              </a:rPr>
              <a:t> </a:t>
            </a:r>
            <a:r>
              <a:rPr lang="fr-FR" sz="3600" b="1" dirty="0" smtClean="0">
                <a:solidFill>
                  <a:srgbClr val="002060"/>
                </a:solidFill>
                <a:effectLst>
                  <a:outerShdw blurRad="38100" dist="38100" dir="2700000" algn="tl">
                    <a:srgbClr val="000000">
                      <a:alpha val="43137"/>
                    </a:srgbClr>
                  </a:outerShdw>
                </a:effectLst>
              </a:rPr>
              <a:t>LE  PROJET EN</a:t>
            </a:r>
            <a:r>
              <a:rPr lang="fr-FR" sz="3600" b="1" dirty="0" smtClean="0">
                <a:solidFill>
                  <a:srgbClr val="008000"/>
                </a:solidFill>
                <a:effectLst>
                  <a:outerShdw blurRad="38100" dist="38100" dir="2700000" algn="tl">
                    <a:srgbClr val="000000">
                      <a:alpha val="43137"/>
                    </a:srgbClr>
                  </a:outerShdw>
                </a:effectLst>
              </a:rPr>
              <a:t> </a:t>
            </a:r>
            <a:r>
              <a:rPr lang="fr-FR" sz="3600" b="1" i="1" u="sng" dirty="0" smtClean="0">
                <a:solidFill>
                  <a:srgbClr val="C00000"/>
                </a:solidFill>
                <a:effectLst>
                  <a:outerShdw blurRad="38100" dist="38100" dir="2700000" algn="tl">
                    <a:srgbClr val="000000">
                      <a:alpha val="43137"/>
                    </a:srgbClr>
                  </a:outerShdw>
                </a:effectLst>
              </a:rPr>
              <a:t>TEMPS </a:t>
            </a:r>
            <a:r>
              <a:rPr lang="fr-FR" sz="3600" b="1" i="1" u="sng" dirty="0" smtClean="0">
                <a:solidFill>
                  <a:srgbClr val="C00000"/>
                </a:solidFill>
                <a:effectLst>
                  <a:outerShdw blurRad="38100" dist="38100" dir="2700000" algn="tl">
                    <a:srgbClr val="000000">
                      <a:alpha val="43137"/>
                    </a:srgbClr>
                  </a:outerShdw>
                </a:effectLst>
              </a:rPr>
              <a:t> VOULU</a:t>
            </a:r>
            <a:r>
              <a:rPr lang="fr-FR" sz="3600" b="1" dirty="0" smtClean="0">
                <a:solidFill>
                  <a:srgbClr val="C00000"/>
                </a:solidFill>
                <a:effectLst>
                  <a:outerShdw blurRad="38100" dist="38100" dir="2700000" algn="tl">
                    <a:srgbClr val="000000">
                      <a:alpha val="43137"/>
                    </a:srgbClr>
                  </a:outerShdw>
                </a:effectLst>
              </a:rPr>
              <a:t>.</a:t>
            </a:r>
            <a:endParaRPr lang="fr-FR" sz="3600" b="1" u="sng"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14290"/>
            <a:ext cx="8115328" cy="654032"/>
          </a:xfrm>
          <a:solidFill>
            <a:schemeClr val="accent1">
              <a:lumMod val="20000"/>
              <a:lumOff val="80000"/>
            </a:schemeClr>
          </a:solidFill>
        </p:spPr>
        <p:txBody>
          <a:bodyPr>
            <a:normAutofit/>
          </a:bodyPr>
          <a:lstStyle/>
          <a:p>
            <a:pPr algn="ctr"/>
            <a:r>
              <a:rPr lang="fr-FR" sz="2800" b="1" dirty="0" smtClean="0">
                <a:solidFill>
                  <a:srgbClr val="C00000"/>
                </a:solidFill>
              </a:rPr>
              <a:t>MANAGEMENT DES DELAIS DU PROJET</a:t>
            </a:r>
            <a:endParaRPr lang="fr-FR" sz="2800" b="1" dirty="0">
              <a:solidFill>
                <a:srgbClr val="C00000"/>
              </a:solidFill>
            </a:endParaRPr>
          </a:p>
        </p:txBody>
      </p:sp>
      <p:sp>
        <p:nvSpPr>
          <p:cNvPr id="3" name="Espace réservé du contenu 2"/>
          <p:cNvSpPr>
            <a:spLocks noGrp="1"/>
          </p:cNvSpPr>
          <p:nvPr>
            <p:ph sz="quarter" idx="1"/>
          </p:nvPr>
        </p:nvSpPr>
        <p:spPr>
          <a:xfrm>
            <a:off x="285720" y="1071546"/>
            <a:ext cx="8401080" cy="5429288"/>
          </a:xfrm>
        </p:spPr>
        <p:txBody>
          <a:bodyPr>
            <a:normAutofit/>
          </a:bodyPr>
          <a:lstStyle/>
          <a:p>
            <a:pPr>
              <a:buNone/>
            </a:pPr>
            <a:endParaRPr lang="fr-FR" sz="2400" b="1" dirty="0" smtClean="0"/>
          </a:p>
          <a:p>
            <a:pPr marL="419100" indent="-419100">
              <a:spcBef>
                <a:spcPts val="1200"/>
              </a:spcBef>
              <a:buNone/>
            </a:pPr>
            <a:r>
              <a:rPr lang="fr-FR" b="1" dirty="0" smtClean="0">
                <a:solidFill>
                  <a:srgbClr val="CC0000"/>
                </a:solidFill>
              </a:rPr>
              <a:t>05 ETAPES</a:t>
            </a:r>
          </a:p>
          <a:p>
            <a:pPr marL="419100" indent="-419100">
              <a:spcBef>
                <a:spcPts val="1200"/>
              </a:spcBef>
              <a:buNone/>
            </a:pPr>
            <a:endParaRPr lang="fr-FR" b="1" dirty="0" smtClean="0">
              <a:solidFill>
                <a:srgbClr val="CC0000"/>
              </a:solidFill>
            </a:endParaRPr>
          </a:p>
          <a:p>
            <a:pPr marL="419100" indent="-419100">
              <a:spcBef>
                <a:spcPts val="1200"/>
              </a:spcBef>
              <a:buFontTx/>
              <a:buAutoNum type="arabicPeriod"/>
            </a:pPr>
            <a:r>
              <a:rPr lang="fr-FR" b="1" dirty="0" smtClean="0">
                <a:solidFill>
                  <a:srgbClr val="00B050"/>
                </a:solidFill>
              </a:rPr>
              <a:t>IDENTIFICATION DES ACTIVITES</a:t>
            </a:r>
          </a:p>
          <a:p>
            <a:pPr marL="419100" indent="-419100">
              <a:spcBef>
                <a:spcPts val="1200"/>
              </a:spcBef>
              <a:buFontTx/>
              <a:buAutoNum type="arabicPeriod"/>
            </a:pPr>
            <a:r>
              <a:rPr lang="fr-FR" b="1" dirty="0" smtClean="0">
                <a:solidFill>
                  <a:srgbClr val="0000FF"/>
                </a:solidFill>
              </a:rPr>
              <a:t> SEQUENCEMENT DES ACTIVITES</a:t>
            </a:r>
          </a:p>
          <a:p>
            <a:pPr marL="419100" indent="-419100">
              <a:spcBef>
                <a:spcPts val="1200"/>
              </a:spcBef>
              <a:buFontTx/>
              <a:buAutoNum type="arabicPeriod"/>
            </a:pPr>
            <a:r>
              <a:rPr lang="fr-FR" b="1" dirty="0" smtClean="0">
                <a:solidFill>
                  <a:srgbClr val="FF9900"/>
                </a:solidFill>
              </a:rPr>
              <a:t> </a:t>
            </a:r>
            <a:r>
              <a:rPr lang="fr-FR" b="1" dirty="0" smtClean="0">
                <a:solidFill>
                  <a:srgbClr val="FF0000"/>
                </a:solidFill>
              </a:rPr>
              <a:t>ESTIMATION DES DUREES DES ACTIVITES</a:t>
            </a:r>
            <a:endParaRPr lang="fr-FR" b="1" i="1" dirty="0" smtClean="0">
              <a:solidFill>
                <a:srgbClr val="FF0000"/>
              </a:solidFill>
            </a:endParaRPr>
          </a:p>
          <a:p>
            <a:pPr marL="419100" indent="-419100">
              <a:spcBef>
                <a:spcPts val="1200"/>
              </a:spcBef>
              <a:buFontTx/>
              <a:buAutoNum type="arabicPeriod"/>
            </a:pPr>
            <a:r>
              <a:rPr lang="fr-FR" b="1" dirty="0" smtClean="0">
                <a:solidFill>
                  <a:srgbClr val="800080"/>
                </a:solidFill>
              </a:rPr>
              <a:t> ELABORATION DE L’ECHEANCIER</a:t>
            </a:r>
          </a:p>
          <a:p>
            <a:pPr marL="419100" indent="-419100">
              <a:spcBef>
                <a:spcPts val="1200"/>
              </a:spcBef>
              <a:buFontTx/>
              <a:buAutoNum type="arabicPeriod"/>
            </a:pPr>
            <a:r>
              <a:rPr lang="fr-FR" b="1" dirty="0" smtClean="0">
                <a:solidFill>
                  <a:srgbClr val="002060"/>
                </a:solidFill>
              </a:rPr>
              <a:t> MAITRISE DE L’ECHEANCIER</a:t>
            </a:r>
          </a:p>
          <a:p>
            <a:pPr>
              <a:buFont typeface="Wingdings" pitchFamily="2" charset="2"/>
              <a:buChar char="§"/>
            </a:pPr>
            <a:endParaRPr lang="fr-FR" sz="24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4348" y="285728"/>
            <a:ext cx="778674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b="1" dirty="0" smtClean="0"/>
              <a:t>POURQUOI DOIT-ON PLANIFIER ?</a:t>
            </a:r>
            <a:endParaRPr lang="fr-FR" sz="2600" b="1" dirty="0"/>
          </a:p>
        </p:txBody>
      </p:sp>
      <p:sp>
        <p:nvSpPr>
          <p:cNvPr id="6" name="Espace réservé du contenu 5"/>
          <p:cNvSpPr>
            <a:spLocks noGrp="1"/>
          </p:cNvSpPr>
          <p:nvPr>
            <p:ph sz="quarter" idx="1"/>
          </p:nvPr>
        </p:nvSpPr>
        <p:spPr>
          <a:xfrm>
            <a:off x="214282" y="1214422"/>
            <a:ext cx="8643998" cy="5643578"/>
          </a:xfrm>
        </p:spPr>
        <p:txBody>
          <a:bodyPr>
            <a:normAutofit fontScale="92500" lnSpcReduction="10000"/>
          </a:bodyPr>
          <a:lstStyle/>
          <a:p>
            <a:pPr>
              <a:lnSpc>
                <a:spcPct val="80000"/>
              </a:lnSpc>
              <a:buClr>
                <a:srgbClr val="FF0000"/>
              </a:buClr>
              <a:buSzPct val="100000"/>
              <a:buFont typeface="Wingdings" pitchFamily="2" charset="2"/>
              <a:buChar char="Ø"/>
            </a:pPr>
            <a:r>
              <a:rPr lang="fr-FR" sz="2800" b="1" dirty="0" smtClean="0">
                <a:solidFill>
                  <a:srgbClr val="002060"/>
                </a:solidFill>
              </a:rPr>
              <a:t>LE PLANNING DONNE UN </a:t>
            </a:r>
            <a:r>
              <a:rPr lang="fr-FR" sz="2800" b="1" u="sng" dirty="0" smtClean="0">
                <a:solidFill>
                  <a:srgbClr val="002060"/>
                </a:solidFill>
              </a:rPr>
              <a:t>CADRE DE TRAVAIL</a:t>
            </a:r>
            <a:r>
              <a:rPr lang="fr-FR" sz="2800" b="1" dirty="0" smtClean="0">
                <a:solidFill>
                  <a:srgbClr val="002060"/>
                </a:solidFill>
              </a:rPr>
              <a:t> REFLECHI</a:t>
            </a:r>
          </a:p>
          <a:p>
            <a:pPr indent="20638">
              <a:lnSpc>
                <a:spcPct val="80000"/>
              </a:lnSpc>
              <a:buClr>
                <a:srgbClr val="FF0000"/>
              </a:buClr>
              <a:buFont typeface="Wingdings" pitchFamily="2" charset="2"/>
              <a:buChar char="§"/>
            </a:pPr>
            <a:r>
              <a:rPr lang="fr-FR" sz="2000" b="1" dirty="0" smtClean="0"/>
              <a:t>  DES TACHES A REALISER</a:t>
            </a:r>
          </a:p>
          <a:p>
            <a:pPr indent="20638">
              <a:lnSpc>
                <a:spcPct val="80000"/>
              </a:lnSpc>
              <a:buClr>
                <a:srgbClr val="FF0000"/>
              </a:buClr>
              <a:buFont typeface="Wingdings" pitchFamily="2" charset="2"/>
              <a:buChar char="§"/>
            </a:pPr>
            <a:r>
              <a:rPr lang="fr-FR" sz="2000" b="1" dirty="0" smtClean="0"/>
              <a:t>  UN CHEMINEMENT LOGIQUE</a:t>
            </a:r>
          </a:p>
          <a:p>
            <a:pPr indent="20638">
              <a:lnSpc>
                <a:spcPct val="80000"/>
              </a:lnSpc>
              <a:buClr>
                <a:srgbClr val="FF0000"/>
              </a:buClr>
              <a:buFont typeface="Wingdings" pitchFamily="2" charset="2"/>
              <a:buChar char="§"/>
            </a:pPr>
            <a:r>
              <a:rPr lang="fr-FR" sz="2000" b="1" dirty="0" smtClean="0"/>
              <a:t>  DES OBJECTIFS A ATTEINDRE</a:t>
            </a:r>
          </a:p>
          <a:p>
            <a:pPr indent="20638">
              <a:lnSpc>
                <a:spcPct val="80000"/>
              </a:lnSpc>
              <a:buClr>
                <a:srgbClr val="FF0000"/>
              </a:buClr>
              <a:buFont typeface="Wingdings" pitchFamily="2" charset="2"/>
              <a:buChar char="§"/>
            </a:pPr>
            <a:r>
              <a:rPr lang="fr-FR" sz="2000" b="1" dirty="0" smtClean="0"/>
              <a:t>  UNE VISIONS D’AVENIR</a:t>
            </a:r>
          </a:p>
          <a:p>
            <a:pPr>
              <a:lnSpc>
                <a:spcPct val="80000"/>
              </a:lnSpc>
              <a:buClr>
                <a:srgbClr val="FF0000"/>
              </a:buClr>
              <a:buSzPct val="100000"/>
              <a:buFont typeface="Wingdings" pitchFamily="2" charset="2"/>
              <a:buChar char="Ø"/>
            </a:pPr>
            <a:r>
              <a:rPr lang="fr-FR" sz="2800" b="1" dirty="0" smtClean="0">
                <a:solidFill>
                  <a:srgbClr val="CC0000"/>
                </a:solidFill>
              </a:rPr>
              <a:t>PLUS QU’UN MOYEN DE SUIVI, C’EST </a:t>
            </a:r>
            <a:r>
              <a:rPr lang="fr-FR" sz="2800" b="1" u="sng" dirty="0" smtClean="0">
                <a:solidFill>
                  <a:srgbClr val="CC0000"/>
                </a:solidFill>
              </a:rPr>
              <a:t>LE FIL CONDUCTEUR</a:t>
            </a:r>
            <a:r>
              <a:rPr lang="fr-FR" sz="2800" b="1" dirty="0" smtClean="0">
                <a:solidFill>
                  <a:srgbClr val="CC0000"/>
                </a:solidFill>
              </a:rPr>
              <a:t> DU PROJET</a:t>
            </a:r>
          </a:p>
          <a:p>
            <a:pPr>
              <a:lnSpc>
                <a:spcPct val="80000"/>
              </a:lnSpc>
              <a:buClr>
                <a:srgbClr val="FF0000"/>
              </a:buClr>
              <a:buSzPct val="100000"/>
              <a:buFont typeface="Wingdings" pitchFamily="2" charset="2"/>
              <a:buChar char="Ø"/>
            </a:pPr>
            <a:r>
              <a:rPr lang="fr-FR" sz="2800" b="1" dirty="0" smtClean="0">
                <a:solidFill>
                  <a:srgbClr val="996633"/>
                </a:solidFill>
              </a:rPr>
              <a:t>IL PERMET  A TOUS LES PARTICIPANTS DU PROJET DE SE SITUER DANS UN </a:t>
            </a:r>
            <a:r>
              <a:rPr lang="fr-FR" sz="2800" b="1" u="sng" dirty="0" smtClean="0">
                <a:solidFill>
                  <a:srgbClr val="996633"/>
                </a:solidFill>
              </a:rPr>
              <a:t>TRAVAIL COMMUN</a:t>
            </a:r>
            <a:r>
              <a:rPr lang="fr-FR" sz="2800" b="1" dirty="0" smtClean="0">
                <a:solidFill>
                  <a:srgbClr val="996633"/>
                </a:solidFill>
              </a:rPr>
              <a:t> ET UNE </a:t>
            </a:r>
            <a:r>
              <a:rPr lang="fr-FR" sz="2800" b="1" u="sng" dirty="0" smtClean="0">
                <a:solidFill>
                  <a:srgbClr val="996633"/>
                </a:solidFill>
              </a:rPr>
              <a:t>PERSPECTIVE GLOBALE</a:t>
            </a:r>
          </a:p>
          <a:p>
            <a:pPr>
              <a:lnSpc>
                <a:spcPct val="80000"/>
              </a:lnSpc>
              <a:buClr>
                <a:srgbClr val="FF0000"/>
              </a:buClr>
              <a:buSzPct val="100000"/>
              <a:buFont typeface="Wingdings" pitchFamily="2" charset="2"/>
              <a:buChar char="Ø"/>
            </a:pPr>
            <a:r>
              <a:rPr lang="fr-FR" sz="2800" b="1" dirty="0" smtClean="0">
                <a:solidFill>
                  <a:srgbClr val="00A2C8"/>
                </a:solidFill>
              </a:rPr>
              <a:t>C’EST LA MATERIALISATION DE L’AVANCEMENT, DONC DU MOUVEMENT  ET DE L’ASPECT </a:t>
            </a:r>
            <a:r>
              <a:rPr lang="fr-FR" sz="2800" b="1" u="sng" dirty="0" smtClean="0">
                <a:solidFill>
                  <a:srgbClr val="00A2C8"/>
                </a:solidFill>
              </a:rPr>
              <a:t>DYNAMIQUE </a:t>
            </a:r>
            <a:r>
              <a:rPr lang="fr-FR" sz="2800" b="1" dirty="0" smtClean="0">
                <a:solidFill>
                  <a:srgbClr val="00A2C8"/>
                </a:solidFill>
              </a:rPr>
              <a:t>DU PROJET</a:t>
            </a:r>
          </a:p>
          <a:p>
            <a:pPr>
              <a:lnSpc>
                <a:spcPct val="80000"/>
              </a:lnSpc>
              <a:buClr>
                <a:srgbClr val="FF0000"/>
              </a:buClr>
              <a:buSzPct val="100000"/>
              <a:buFont typeface="Wingdings" pitchFamily="2" charset="2"/>
              <a:buChar char="Ø"/>
            </a:pPr>
            <a:r>
              <a:rPr lang="fr-FR" sz="2800" b="1" dirty="0" smtClean="0">
                <a:solidFill>
                  <a:srgbClr val="820082"/>
                </a:solidFill>
              </a:rPr>
              <a:t>UNE PLANIFICATION « INTELLIGENTE » ET BIEN GEREE EST UN FACTEUR IMPORTANT DE </a:t>
            </a:r>
            <a:r>
              <a:rPr lang="fr-FR" sz="2800" b="1" u="sng" dirty="0" smtClean="0">
                <a:solidFill>
                  <a:srgbClr val="820082"/>
                </a:solidFill>
              </a:rPr>
              <a:t>MOTIVATION</a:t>
            </a:r>
            <a:r>
              <a:rPr lang="fr-FR" sz="2800" b="1" dirty="0" smtClean="0">
                <a:solidFill>
                  <a:srgbClr val="820082"/>
                </a:solidFill>
              </a:rPr>
              <a:t> DES EQUIPES</a:t>
            </a:r>
          </a:p>
          <a:p>
            <a:pPr>
              <a:lnSpc>
                <a:spcPct val="80000"/>
              </a:lnSpc>
              <a:buClr>
                <a:srgbClr val="FF0000"/>
              </a:buClr>
              <a:buSzPct val="100000"/>
              <a:buFont typeface="Wingdings" pitchFamily="2" charset="2"/>
              <a:buChar char="Ø"/>
            </a:pPr>
            <a:r>
              <a:rPr lang="fr-FR" sz="2800" b="1" dirty="0" smtClean="0">
                <a:solidFill>
                  <a:srgbClr val="4D4D4D"/>
                </a:solidFill>
              </a:rPr>
              <a:t>LA PLANIFICATION N’A UN INTERET QUE SI ELLE EST </a:t>
            </a:r>
            <a:r>
              <a:rPr lang="fr-FR" sz="2800" b="1" u="sng" dirty="0" smtClean="0">
                <a:solidFill>
                  <a:srgbClr val="4D4D4D"/>
                </a:solidFill>
              </a:rPr>
              <a:t>MISE A JOUR</a:t>
            </a:r>
            <a:r>
              <a:rPr lang="fr-FR" sz="2800" b="1" dirty="0" smtClean="0">
                <a:solidFill>
                  <a:srgbClr val="4D4D4D"/>
                </a:solidFill>
              </a:rPr>
              <a:t> REGULIEREMENT</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52"/>
            <a:ext cx="8115328" cy="714380"/>
          </a:xfrm>
          <a:solidFill>
            <a:schemeClr val="accent6">
              <a:lumMod val="40000"/>
              <a:lumOff val="60000"/>
            </a:schemeClr>
          </a:solidFill>
        </p:spPr>
        <p:txBody>
          <a:bodyPr>
            <a:normAutofit fontScale="90000"/>
          </a:bodyPr>
          <a:lstStyle/>
          <a:p>
            <a:pPr algn="ctr"/>
            <a:r>
              <a:rPr lang="fr-FR" sz="2800" b="1" dirty="0" smtClean="0">
                <a:solidFill>
                  <a:srgbClr val="FF0000"/>
                </a:solidFill>
              </a:rPr>
              <a:t>FACTEURS INFLUENCANT LA QUALITE DES ESTIMATIONS</a:t>
            </a:r>
            <a:endParaRPr lang="fr-FR" sz="2800" b="1" dirty="0">
              <a:solidFill>
                <a:srgbClr val="C00000"/>
              </a:solidFill>
            </a:endParaRPr>
          </a:p>
        </p:txBody>
      </p:sp>
      <p:sp>
        <p:nvSpPr>
          <p:cNvPr id="5" name="Espace réservé du contenu 4"/>
          <p:cNvSpPr>
            <a:spLocks noGrp="1"/>
          </p:cNvSpPr>
          <p:nvPr>
            <p:ph sz="quarter" idx="1"/>
          </p:nvPr>
        </p:nvSpPr>
        <p:spPr>
          <a:xfrm>
            <a:off x="285720" y="1357298"/>
            <a:ext cx="8572560" cy="5214974"/>
          </a:xfrm>
        </p:spPr>
        <p:txBody>
          <a:bodyPr/>
          <a:lstStyle/>
          <a:p>
            <a:pPr>
              <a:buClr>
                <a:srgbClr val="FF0000"/>
              </a:buClr>
              <a:buSzPct val="110000"/>
              <a:buFont typeface="Wingdings" pitchFamily="2" charset="2"/>
              <a:buChar char="§"/>
            </a:pPr>
            <a:r>
              <a:rPr lang="fr-FR" sz="3600" b="1" dirty="0" smtClean="0">
                <a:latin typeface="Calibri" pitchFamily="34" charset="0"/>
              </a:rPr>
              <a:t>PLANIFICATION ET QUALITE DES OBJECTIFS</a:t>
            </a:r>
          </a:p>
          <a:p>
            <a:pPr>
              <a:buClr>
                <a:srgbClr val="FF0000"/>
              </a:buClr>
              <a:buSzPct val="110000"/>
              <a:buFont typeface="Wingdings" pitchFamily="2" charset="2"/>
              <a:buChar char="§"/>
            </a:pPr>
            <a:r>
              <a:rPr lang="fr-FR" sz="3600" b="1" dirty="0" smtClean="0">
                <a:solidFill>
                  <a:srgbClr val="FF0000"/>
                </a:solidFill>
                <a:latin typeface="Calibri" pitchFamily="34" charset="0"/>
              </a:rPr>
              <a:t>FACTEUR HUMAIN</a:t>
            </a:r>
          </a:p>
          <a:p>
            <a:pPr>
              <a:buClr>
                <a:srgbClr val="FF0000"/>
              </a:buClr>
              <a:buSzPct val="110000"/>
              <a:buFont typeface="Wingdings" pitchFamily="2" charset="2"/>
              <a:buChar char="§"/>
            </a:pPr>
            <a:r>
              <a:rPr lang="fr-FR" sz="3600" b="1" dirty="0" smtClean="0">
                <a:solidFill>
                  <a:srgbClr val="9A009A"/>
                </a:solidFill>
                <a:latin typeface="Calibri" pitchFamily="34" charset="0"/>
              </a:rPr>
              <a:t>STRUCTURE ET ORGANISATION D’UN PROJET</a:t>
            </a:r>
          </a:p>
          <a:p>
            <a:pPr>
              <a:buClr>
                <a:srgbClr val="FF0000"/>
              </a:buClr>
              <a:buSzPct val="110000"/>
              <a:buFont typeface="Wingdings" pitchFamily="2" charset="2"/>
              <a:buChar char="§"/>
            </a:pPr>
            <a:r>
              <a:rPr lang="fr-FR" sz="3600" b="1" dirty="0" smtClean="0">
                <a:solidFill>
                  <a:srgbClr val="824100"/>
                </a:solidFill>
                <a:latin typeface="Calibri" pitchFamily="34" charset="0"/>
              </a:rPr>
              <a:t>GONFLEMENT DES ESTIMATIONS</a:t>
            </a:r>
          </a:p>
          <a:p>
            <a:pPr>
              <a:buClr>
                <a:srgbClr val="FF0000"/>
              </a:buClr>
              <a:buSzPct val="110000"/>
              <a:buFont typeface="Wingdings" pitchFamily="2" charset="2"/>
              <a:buChar char="§"/>
            </a:pPr>
            <a:r>
              <a:rPr lang="fr-FR" sz="3600" b="1" dirty="0" smtClean="0">
                <a:solidFill>
                  <a:srgbClr val="008000"/>
                </a:solidFill>
                <a:latin typeface="Calibri" pitchFamily="34" charset="0"/>
              </a:rPr>
              <a:t>CULTURE ORGANISATIONNELLE</a:t>
            </a:r>
          </a:p>
          <a:p>
            <a:pPr>
              <a:buClr>
                <a:srgbClr val="FF0000"/>
              </a:buClr>
              <a:buSzPct val="110000"/>
              <a:buFont typeface="Wingdings" pitchFamily="2" charset="2"/>
              <a:buChar char="§"/>
            </a:pPr>
            <a:r>
              <a:rPr lang="fr-FR" sz="3600" b="1" dirty="0" smtClean="0">
                <a:solidFill>
                  <a:srgbClr val="7E0018"/>
                </a:solidFill>
                <a:latin typeface="Calibri" pitchFamily="34" charset="0"/>
              </a:rPr>
              <a:t>FACTEURS EXTERIEURS AU PROJET</a:t>
            </a:r>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725470"/>
          </a:xfrm>
          <a:solidFill>
            <a:schemeClr val="accent2">
              <a:lumMod val="40000"/>
              <a:lumOff val="60000"/>
            </a:schemeClr>
          </a:solidFill>
        </p:spPr>
        <p:txBody>
          <a:bodyPr>
            <a:normAutofit/>
          </a:bodyPr>
          <a:lstStyle/>
          <a:p>
            <a:pPr algn="ctr"/>
            <a:r>
              <a:rPr lang="fr-FR" sz="2800" b="1" dirty="0" smtClean="0">
                <a:solidFill>
                  <a:srgbClr val="C00000"/>
                </a:solidFill>
              </a:rPr>
              <a:t>ROLES DU MANAGER DE PROJET</a:t>
            </a:r>
            <a:endParaRPr lang="fr-FR" sz="2800" b="1" dirty="0">
              <a:solidFill>
                <a:srgbClr val="C00000"/>
              </a:solidFill>
            </a:endParaRPr>
          </a:p>
        </p:txBody>
      </p:sp>
      <p:sp>
        <p:nvSpPr>
          <p:cNvPr id="3" name="Espace réservé du contenu 2"/>
          <p:cNvSpPr>
            <a:spLocks noGrp="1"/>
          </p:cNvSpPr>
          <p:nvPr>
            <p:ph sz="quarter" idx="1"/>
          </p:nvPr>
        </p:nvSpPr>
        <p:spPr>
          <a:xfrm>
            <a:off x="571472" y="1571612"/>
            <a:ext cx="8001056" cy="4929222"/>
          </a:xfrm>
        </p:spPr>
        <p:txBody>
          <a:bodyPr/>
          <a:lstStyle/>
          <a:p>
            <a:pPr>
              <a:buFont typeface="Wingdings" pitchFamily="2" charset="2"/>
              <a:buChar char="Ø"/>
            </a:pPr>
            <a:r>
              <a:rPr lang="fr-FR" sz="2000" b="1" dirty="0" smtClean="0"/>
              <a:t>  </a:t>
            </a:r>
            <a:r>
              <a:rPr lang="fr-FR" sz="2000" b="1" dirty="0" smtClean="0">
                <a:solidFill>
                  <a:srgbClr val="C00000"/>
                </a:solidFill>
              </a:rPr>
              <a:t>ACTIVITE </a:t>
            </a:r>
            <a:r>
              <a:rPr lang="fr-FR" sz="2000" b="1" i="1" dirty="0" smtClean="0">
                <a:solidFill>
                  <a:srgbClr val="C00000"/>
                </a:solidFill>
              </a:rPr>
              <a:t>(ACTIVITY),</a:t>
            </a:r>
            <a:r>
              <a:rPr lang="fr-FR" sz="2000" b="1" dirty="0" smtClean="0">
                <a:solidFill>
                  <a:srgbClr val="C00000"/>
                </a:solidFill>
              </a:rPr>
              <a:t> </a:t>
            </a:r>
            <a:r>
              <a:rPr lang="fr-FR" sz="2400" b="1" i="1" dirty="0" smtClean="0">
                <a:solidFill>
                  <a:srgbClr val="002060"/>
                </a:solidFill>
              </a:rPr>
              <a:t>Elément de travail effectué au cours d’un projet. Une activité est normalement affectée d’une durée attendue, d’un coût attendu et de besoins prévisionnels de moyens. Les activités sont souvent décomposées en tâches, ou confondues avec les tâches.</a:t>
            </a:r>
          </a:p>
          <a:p>
            <a:endParaRPr lang="fr-FR" sz="2000" b="1" dirty="0" smtClean="0">
              <a:solidFill>
                <a:schemeClr val="accent1">
                  <a:lumMod val="25000"/>
                </a:schemeClr>
              </a:solidFill>
              <a:latin typeface="Corbel" pitchFamily="34" charset="0"/>
            </a:endParaRPr>
          </a:p>
          <a:p>
            <a:pPr>
              <a:lnSpc>
                <a:spcPct val="90000"/>
              </a:lnSpc>
              <a:buNone/>
            </a:pPr>
            <a:r>
              <a:rPr lang="fr-FR" sz="2000" b="1" dirty="0" smtClean="0">
                <a:solidFill>
                  <a:schemeClr val="accent1">
                    <a:lumMod val="25000"/>
                  </a:schemeClr>
                </a:solidFill>
                <a:latin typeface="Corbel" pitchFamily="34" charset="0"/>
              </a:rPr>
              <a:t>	</a:t>
            </a:r>
          </a:p>
          <a:p>
            <a:endParaRPr lang="fr-FR" sz="2000" b="1" dirty="0" smtClean="0">
              <a:solidFill>
                <a:srgbClr val="002060"/>
              </a:solidFill>
              <a:latin typeface="Corbel" pitchFamily="34" charset="0"/>
            </a:endParaRPr>
          </a:p>
          <a:p>
            <a:endParaRPr lang="fr-FR" dirty="0"/>
          </a:p>
        </p:txBody>
      </p:sp>
      <p:sp>
        <p:nvSpPr>
          <p:cNvPr id="4" name="Titre 1"/>
          <p:cNvSpPr txBox="1">
            <a:spLocks/>
          </p:cNvSpPr>
          <p:nvPr/>
        </p:nvSpPr>
        <p:spPr>
          <a:xfrm>
            <a:off x="928662" y="285728"/>
            <a:ext cx="7772400" cy="725470"/>
          </a:xfrm>
          <a:prstGeom prst="rect">
            <a:avLst/>
          </a:prstGeom>
          <a:solidFill>
            <a:schemeClr val="accent1">
              <a:lumMod val="40000"/>
              <a:lumOff val="60000"/>
            </a:schemeClr>
          </a:solidFill>
          <a:ln>
            <a:solidFill>
              <a:schemeClr val="accent1">
                <a:lumMod val="40000"/>
                <a:lumOff val="60000"/>
              </a:schemeClr>
            </a:solidFill>
          </a:ln>
        </p:spPr>
        <p:txBody>
          <a:bodyPr bIns="9144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srgbClr val="FF0000"/>
                </a:solidFill>
                <a:effectLst/>
                <a:uLnTx/>
                <a:uFillTx/>
                <a:latin typeface="+mj-lt"/>
                <a:ea typeface="+mj-ea"/>
                <a:cs typeface="+mj-cs"/>
              </a:rPr>
              <a:t>DEFINITIONS</a:t>
            </a:r>
            <a:endParaRPr kumimoji="0" lang="fr-FR" sz="2800" b="1" i="0" u="none" strike="noStrike" kern="1200" cap="none" spc="0" normalizeH="0" baseline="0" noProof="0" dirty="0">
              <a:ln>
                <a:noFill/>
              </a:ln>
              <a:solidFill>
                <a:srgbClr val="FF0000"/>
              </a:solidFill>
              <a:effectLst/>
              <a:uLnTx/>
              <a:uFillTx/>
              <a:latin typeface="+mj-lt"/>
              <a:ea typeface="+mj-ea"/>
              <a:cs typeface="+mj-cs"/>
            </a:endParaRPr>
          </a:p>
        </p:txBody>
      </p:sp>
      <p:pic>
        <p:nvPicPr>
          <p:cNvPr id="5" name="Picture 4" descr="gra93925_a0601"/>
          <p:cNvPicPr>
            <a:picLocks noChangeAspect="1" noChangeArrowheads="1"/>
          </p:cNvPicPr>
          <p:nvPr/>
        </p:nvPicPr>
        <p:blipFill>
          <a:blip r:embed="rId2" cstate="print"/>
          <a:srcRect/>
          <a:stretch>
            <a:fillRect/>
          </a:stretch>
        </p:blipFill>
        <p:spPr bwMode="auto">
          <a:xfrm>
            <a:off x="714348" y="3714752"/>
            <a:ext cx="7727950" cy="26130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786" y="285728"/>
            <a:ext cx="7772400" cy="654032"/>
          </a:xfrm>
          <a:solidFill>
            <a:schemeClr val="accent1">
              <a:lumMod val="40000"/>
              <a:lumOff val="60000"/>
            </a:schemeClr>
          </a:solidFill>
        </p:spPr>
        <p:txBody>
          <a:bodyPr>
            <a:normAutofit/>
          </a:bodyPr>
          <a:lstStyle/>
          <a:p>
            <a:pPr algn="ctr"/>
            <a:r>
              <a:rPr lang="fr-FR" sz="2800" b="1" dirty="0" smtClean="0">
                <a:solidFill>
                  <a:srgbClr val="C00000"/>
                </a:solidFill>
              </a:rPr>
              <a:t>DEFINITIONS</a:t>
            </a:r>
            <a:endParaRPr lang="fr-FR" sz="2800" b="1" dirty="0">
              <a:solidFill>
                <a:srgbClr val="C00000"/>
              </a:solidFill>
            </a:endParaRPr>
          </a:p>
        </p:txBody>
      </p:sp>
      <p:sp>
        <p:nvSpPr>
          <p:cNvPr id="6" name="Espace réservé du contenu 5"/>
          <p:cNvSpPr>
            <a:spLocks noGrp="1"/>
          </p:cNvSpPr>
          <p:nvPr>
            <p:ph sz="quarter" idx="1"/>
          </p:nvPr>
        </p:nvSpPr>
        <p:spPr>
          <a:xfrm>
            <a:off x="428596" y="1447800"/>
            <a:ext cx="8358246" cy="4910158"/>
          </a:xfrm>
        </p:spPr>
        <p:txBody>
          <a:bodyPr/>
          <a:lstStyle/>
          <a:p>
            <a:r>
              <a:rPr lang="fr-FR" sz="2800" b="1" dirty="0" smtClean="0">
                <a:solidFill>
                  <a:srgbClr val="C00000"/>
                </a:solidFill>
              </a:rPr>
              <a:t>JALON </a:t>
            </a:r>
            <a:r>
              <a:rPr lang="fr-FR" sz="2800" b="1" i="1" dirty="0" smtClean="0">
                <a:solidFill>
                  <a:srgbClr val="C00000"/>
                </a:solidFill>
              </a:rPr>
              <a:t>(MILESTONE), </a:t>
            </a:r>
            <a:r>
              <a:rPr lang="fr-FR" sz="2800" b="1" i="1" dirty="0" smtClean="0">
                <a:solidFill>
                  <a:srgbClr val="002060"/>
                </a:solidFill>
              </a:rPr>
              <a:t>Évènement significatif dans l’échéancier du projet, par exemple un évènement contraignant un travail futur ou marquant l’achèvement d’un livrable important (objectif intermédiaire). Un jalon a une durée égale à zéro.</a:t>
            </a:r>
          </a:p>
          <a:p>
            <a:endParaRPr lang="fr-FR" dirty="0"/>
          </a:p>
        </p:txBody>
      </p:sp>
      <p:grpSp>
        <p:nvGrpSpPr>
          <p:cNvPr id="7" name="Group 11"/>
          <p:cNvGrpSpPr>
            <a:grpSpLocks/>
          </p:cNvGrpSpPr>
          <p:nvPr/>
        </p:nvGrpSpPr>
        <p:grpSpPr bwMode="auto">
          <a:xfrm>
            <a:off x="357158" y="3786190"/>
            <a:ext cx="8286808" cy="2698748"/>
            <a:chOff x="377" y="1875"/>
            <a:chExt cx="4944" cy="2201"/>
          </a:xfrm>
        </p:grpSpPr>
        <p:pic>
          <p:nvPicPr>
            <p:cNvPr id="8" name="Picture 5"/>
            <p:cNvPicPr>
              <a:picLocks noChangeAspect="1" noChangeArrowheads="1"/>
            </p:cNvPicPr>
            <p:nvPr/>
          </p:nvPicPr>
          <p:blipFill>
            <a:blip r:embed="rId2" cstate="print"/>
            <a:srcRect/>
            <a:stretch>
              <a:fillRect/>
            </a:stretch>
          </p:blipFill>
          <p:spPr bwMode="auto">
            <a:xfrm>
              <a:off x="377" y="2178"/>
              <a:ext cx="4944" cy="1898"/>
            </a:xfrm>
            <a:prstGeom prst="rect">
              <a:avLst/>
            </a:prstGeom>
            <a:ln>
              <a:noFill/>
            </a:ln>
            <a:effectLst>
              <a:outerShdw blurRad="292100" dist="139700" dir="2700000" algn="tl" rotWithShape="0">
                <a:srgbClr val="333333">
                  <a:alpha val="65000"/>
                </a:srgbClr>
              </a:outerShdw>
            </a:effectLst>
          </p:spPr>
        </p:pic>
        <p:sp>
          <p:nvSpPr>
            <p:cNvPr id="9" name="Text Box 6"/>
            <p:cNvSpPr txBox="1">
              <a:spLocks noChangeArrowheads="1"/>
            </p:cNvSpPr>
            <p:nvPr/>
          </p:nvSpPr>
          <p:spPr bwMode="auto">
            <a:xfrm>
              <a:off x="2185" y="1875"/>
              <a:ext cx="1198" cy="327"/>
            </a:xfrm>
            <a:prstGeom prst="rect">
              <a:avLst/>
            </a:prstGeom>
            <a:solidFill>
              <a:srgbClr val="81FF81"/>
            </a:solidFill>
            <a:ln w="9525" algn="ctr">
              <a:noFill/>
              <a:miter lim="800000"/>
              <a:headEnd/>
              <a:tailEnd/>
            </a:ln>
          </p:spPr>
          <p:txBody>
            <a:bodyPr lIns="92075" tIns="46038" rIns="92075" bIns="46038">
              <a:spAutoFit/>
            </a:bodyPr>
            <a:lstStyle/>
            <a:p>
              <a:pPr marL="342900" indent="-342900" algn="ctr" eaLnBrk="0" hangingPunct="0">
                <a:spcBef>
                  <a:spcPct val="50000"/>
                </a:spcBef>
                <a:buClr>
                  <a:srgbClr val="FF5050"/>
                </a:buClr>
              </a:pPr>
              <a:r>
                <a:rPr lang="fr-FR" sz="2800">
                  <a:solidFill>
                    <a:srgbClr val="007000"/>
                  </a:solidFill>
                  <a:latin typeface="Verdana" pitchFamily="34" charset="0"/>
                </a:rPr>
                <a:t>JALON</a:t>
              </a:r>
            </a:p>
          </p:txBody>
        </p:sp>
        <p:sp>
          <p:nvSpPr>
            <p:cNvPr id="10" name="Line 7"/>
            <p:cNvSpPr>
              <a:spLocks noChangeShapeType="1"/>
            </p:cNvSpPr>
            <p:nvPr/>
          </p:nvSpPr>
          <p:spPr bwMode="auto">
            <a:xfrm flipH="1">
              <a:off x="1308" y="1993"/>
              <a:ext cx="877" cy="376"/>
            </a:xfrm>
            <a:prstGeom prst="line">
              <a:avLst/>
            </a:prstGeom>
            <a:noFill/>
            <a:ln w="38100">
              <a:solidFill>
                <a:srgbClr val="007000"/>
              </a:solidFill>
              <a:round/>
              <a:headEnd/>
              <a:tailEnd type="triangle" w="lg" len="med"/>
            </a:ln>
          </p:spPr>
          <p:txBody>
            <a:bodyPr lIns="92075" tIns="46038" rIns="92075" bIns="46038"/>
            <a:lstStyle/>
            <a:p>
              <a:endParaRPr lang="fr-FR"/>
            </a:p>
          </p:txBody>
        </p:sp>
        <p:sp>
          <p:nvSpPr>
            <p:cNvPr id="11" name="Line 8"/>
            <p:cNvSpPr>
              <a:spLocks noChangeShapeType="1"/>
            </p:cNvSpPr>
            <p:nvPr/>
          </p:nvSpPr>
          <p:spPr bwMode="auto">
            <a:xfrm>
              <a:off x="3374" y="1984"/>
              <a:ext cx="969" cy="375"/>
            </a:xfrm>
            <a:prstGeom prst="line">
              <a:avLst/>
            </a:prstGeom>
            <a:noFill/>
            <a:ln w="38100">
              <a:solidFill>
                <a:srgbClr val="007000"/>
              </a:solidFill>
              <a:round/>
              <a:headEnd/>
              <a:tailEnd type="triangle" w="lg" len="med"/>
            </a:ln>
          </p:spPr>
          <p:txBody>
            <a:bodyPr lIns="92075" tIns="46038" rIns="92075" bIns="46038"/>
            <a:lstStyle/>
            <a:p>
              <a:endParaRPr lang="fr-FR"/>
            </a:p>
          </p:txBody>
        </p:sp>
        <p:sp>
          <p:nvSpPr>
            <p:cNvPr id="12" name="Oval 9"/>
            <p:cNvSpPr>
              <a:spLocks noChangeArrowheads="1"/>
            </p:cNvSpPr>
            <p:nvPr/>
          </p:nvSpPr>
          <p:spPr bwMode="auto">
            <a:xfrm>
              <a:off x="4192" y="1994"/>
              <a:ext cx="1033" cy="1061"/>
            </a:xfrm>
            <a:prstGeom prst="ellipse">
              <a:avLst/>
            </a:prstGeom>
            <a:noFill/>
            <a:ln w="12700" algn="ctr">
              <a:solidFill>
                <a:srgbClr val="007000"/>
              </a:solidFill>
              <a:round/>
              <a:headEnd/>
              <a:tailEnd/>
            </a:ln>
          </p:spPr>
          <p:txBody>
            <a:bodyPr wrap="none" lIns="92075" tIns="46038" rIns="92075" bIns="46038" anchor="ctr"/>
            <a:lstStyle/>
            <a:p>
              <a:pPr eaLnBrk="0" hangingPunct="0">
                <a:spcBef>
                  <a:spcPct val="20000"/>
                </a:spcBef>
                <a:buClr>
                  <a:srgbClr val="FF5050"/>
                </a:buClr>
                <a:buFontTx/>
                <a:buChar char="•"/>
              </a:pPr>
              <a:endParaRPr lang="fr-FR"/>
            </a:p>
          </p:txBody>
        </p:sp>
        <p:sp>
          <p:nvSpPr>
            <p:cNvPr id="13" name="Oval 10"/>
            <p:cNvSpPr>
              <a:spLocks noChangeArrowheads="1"/>
            </p:cNvSpPr>
            <p:nvPr/>
          </p:nvSpPr>
          <p:spPr bwMode="auto">
            <a:xfrm>
              <a:off x="422" y="1995"/>
              <a:ext cx="1033" cy="1061"/>
            </a:xfrm>
            <a:prstGeom prst="ellipse">
              <a:avLst/>
            </a:prstGeom>
            <a:noFill/>
            <a:ln w="12700" algn="ctr">
              <a:solidFill>
                <a:srgbClr val="007000"/>
              </a:solidFill>
              <a:round/>
              <a:headEnd/>
              <a:tailEnd/>
            </a:ln>
          </p:spPr>
          <p:txBody>
            <a:bodyPr wrap="none" lIns="92075" tIns="46038" rIns="92075" bIns="46038" anchor="ctr"/>
            <a:lstStyle/>
            <a:p>
              <a:pPr eaLnBrk="0" hangingPunct="0">
                <a:spcBef>
                  <a:spcPct val="20000"/>
                </a:spcBef>
                <a:buClr>
                  <a:srgbClr val="FF5050"/>
                </a:buClr>
                <a:buFontTx/>
                <a:buChar char="•"/>
              </a:pPr>
              <a:endParaRPr lang="fr-FR"/>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819</TotalTime>
  <Words>1808</Words>
  <Application>Microsoft Office PowerPoint</Application>
  <PresentationFormat>Affichage à l'écran (4:3)</PresentationFormat>
  <Paragraphs>308</Paragraphs>
  <Slides>35</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35</vt:i4>
      </vt:variant>
    </vt:vector>
  </HeadingPairs>
  <TitlesOfParts>
    <vt:vector size="37" baseType="lpstr">
      <vt:lpstr>Capitaux</vt:lpstr>
      <vt:lpstr>Clip</vt:lpstr>
      <vt:lpstr>CHAP 04.  PLANIFICATION ET MANAGEMENT DES DELAIS DU PROJET</vt:lpstr>
      <vt:lpstr>Diapositive 2</vt:lpstr>
      <vt:lpstr>Diapositive 3</vt:lpstr>
      <vt:lpstr>Diapositive 4</vt:lpstr>
      <vt:lpstr>MANAGEMENT DES DELAIS DU PROJET</vt:lpstr>
      <vt:lpstr>Diapositive 6</vt:lpstr>
      <vt:lpstr>FACTEURS INFLUENCANT LA QUALITE DES ESTIMATIONS</vt:lpstr>
      <vt:lpstr>ROLES DU MANAGER DE PROJET</vt:lpstr>
      <vt:lpstr>DEFINITIONS</vt:lpstr>
      <vt:lpstr>DEFINITIONS</vt:lpstr>
      <vt:lpstr>DEFINITIONS</vt:lpstr>
      <vt:lpstr>DEFINITIONS</vt:lpstr>
      <vt:lpstr>DEFINITIONS</vt:lpstr>
      <vt:lpstr>DEFINITIONS</vt:lpstr>
      <vt:lpstr>DEFINITIONS</vt:lpstr>
      <vt:lpstr>EXEMPLE:  PROCESSUS DE DE DEVELOPPEMENT D’UN NOUVEAU PRODUIT</vt:lpstr>
      <vt:lpstr>ATELIER 1 : SEQUENCEMENT DES TACHES</vt:lpstr>
      <vt:lpstr>ATELIER 2 : TRACE DE RESEAU </vt:lpstr>
      <vt:lpstr>RESEAUX.... [NETWORK]</vt:lpstr>
      <vt:lpstr>EXEMPLE: RESEAU COMPLET</vt:lpstr>
      <vt:lpstr>POURQUOI ESTIMER LA DUREE DES TACHES ?</vt:lpstr>
      <vt:lpstr>COMMENT ESTIMER LA DUREE DES TACHES ?</vt:lpstr>
      <vt:lpstr>MAIS NE PAS OUBLIER LES CONTRAINTES…</vt:lpstr>
      <vt:lpstr>ATELIER 3 : DUREE DU PROJET</vt:lpstr>
      <vt:lpstr>SYSTEMES REPRESENTATIFS DE LA DUREE DU PROJET</vt:lpstr>
      <vt:lpstr>   DEFINITIONS...</vt:lpstr>
      <vt:lpstr>  AUTRES DEFINITIONS...</vt:lpstr>
      <vt:lpstr>  QU’EST-CE QU’UN CHEMIN CRITIQUE ?</vt:lpstr>
      <vt:lpstr>PLANIFICATION ET ORDONNANCEMENT</vt:lpstr>
      <vt:lpstr>COMPLETEZ LE RESEAU   (ETAPE 1 = ALLER)</vt:lpstr>
      <vt:lpstr>COMPLETEZ LE RESEAU  (ETAPE 2 = RETOUR)</vt:lpstr>
      <vt:lpstr>RESEAU COMPLET ET CHEMIN CRITIQUE</vt:lpstr>
      <vt:lpstr>GANTT CHART OU DIAGRAMME A BARRES</vt:lpstr>
      <vt:lpstr>MAITRISE DE L’ECHEANCIER</vt:lpstr>
      <vt:lpstr>Diapositive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 02. POURQUOI LE MANAGEMENT DE PROJET</dc:title>
  <dc:creator>KARRA TERKI</dc:creator>
  <cp:lastModifiedBy>kara</cp:lastModifiedBy>
  <cp:revision>91</cp:revision>
  <dcterms:created xsi:type="dcterms:W3CDTF">2019-02-18T14:06:27Z</dcterms:created>
  <dcterms:modified xsi:type="dcterms:W3CDTF">2022-03-19T09:01:32Z</dcterms:modified>
</cp:coreProperties>
</file>