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8" r:id="rId46"/>
    <p:sldId id="365" r:id="rId47"/>
    <p:sldId id="359" r:id="rId48"/>
    <p:sldId id="355" r:id="rId49"/>
    <p:sldId id="356" r:id="rId50"/>
    <p:sldId id="357" r:id="rId51"/>
    <p:sldId id="360" r:id="rId52"/>
    <p:sldId id="366" r:id="rId5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BF65-7EDD-1D95-6966-6EA52EB03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DB6A3-B5A6-4401-615B-0AEDC820E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2872E-FE44-FE6A-D4BB-DFCEBFFB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3CC1-819E-43B3-9B9A-EE245EC0446B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9A022-E301-63DB-054B-610B444E8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E40C9-779F-7953-0FB6-42A5D9F6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9854-E559-4ED2-B9F9-7A84AE656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3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60C9-6B58-810D-3621-29538C4D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1AE69-6502-A946-D7AC-F6DFF04A8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F443C-C5B1-D726-B0B0-72C9EB9C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3CC1-819E-43B3-9B9A-EE245EC0446B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0C0E4-3693-E8DF-5A8D-54BC2091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F156-C666-A610-EEA1-7304550F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9854-E559-4ED2-B9F9-7A84AE656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70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EB649-C382-152F-7795-833DECCEF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869A7-22A6-1E87-7B29-FD3B277A5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87F87-4235-75BA-C3FC-53AE2A82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3CC1-819E-43B3-9B9A-EE245EC0446B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0C8AC-6B84-6003-D290-E8B3FE9E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C7227-47F7-1864-57BC-635699AED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9854-E559-4ED2-B9F9-7A84AE656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50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2CB3-0C93-7B2C-C52D-269EEC00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7D2A0-E08A-193E-7A77-C072B1229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CD05D-A24B-4F69-C563-98095EC1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3CC1-819E-43B3-9B9A-EE245EC0446B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1338C-81A9-14F2-638C-0A2D0B05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F21F4-C4F8-83B5-91D7-592805C9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9854-E559-4ED2-B9F9-7A84AE656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17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BD22-7558-00A2-052E-0CCBFEAB8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EDD9A-5890-A53A-25B5-A5368DAD6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70FD1-F18B-B60D-49DF-727DEEC9C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3CC1-819E-43B3-9B9A-EE245EC0446B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23646-A108-07CA-622D-838E63AC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3F10A-2434-3E1A-CFF7-33641789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9854-E559-4ED2-B9F9-7A84AE656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70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4B7B-0CC5-0E2A-A21D-D9C6AA699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53411-01EB-4F9C-9E9E-4BE93B36C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C9A09-874C-B55A-4CAC-881DE9586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FA338-4187-F964-9FB8-A7DE4C464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3CC1-819E-43B3-9B9A-EE245EC0446B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AFBE9-CBCD-6BB6-06C4-0FF0CCDD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78DDA-07C7-11E7-EDE8-ACD002E1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9854-E559-4ED2-B9F9-7A84AE656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54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BF9B-80CF-8D1F-5A72-ADA7D19F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6F68D-A85F-CEA5-E12D-4E3D17C66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09A63-A002-0628-2C8F-1ACD87CB0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D7D3F-8A5B-2273-5F72-448AD2620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C15750-5DF0-BFE8-44C5-328C9CE3A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96928-937D-37D2-C2B7-474DD377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3CC1-819E-43B3-9B9A-EE245EC0446B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0F5FC6-E57E-702E-63F7-0B53EB05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AB92A-79F1-DCFE-B24D-5B10F3AB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9854-E559-4ED2-B9F9-7A84AE656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3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01A1A-22D8-6172-321D-C2C8F32D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1753C0-2019-01EB-8B37-8AA9CE6E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3CC1-819E-43B3-9B9A-EE245EC0446B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E5D02-1B9F-28FD-796A-DE91EBFA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13A2A-F921-4796-3DBB-0353CE0E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9854-E559-4ED2-B9F9-7A84AE656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39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1C849-3E29-4F38-C7ED-CE8D0B84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3CC1-819E-43B3-9B9A-EE245EC0446B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DF690-7DE6-86E4-E8BC-9D3084C4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5F122-8C3A-C190-2A5D-DFC82BFF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9854-E559-4ED2-B9F9-7A84AE656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00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E8A0-C625-5C8B-4767-F662A3402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EEB6E-0380-D43C-D1A8-BBF5B8749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5B9B2-4ABA-6B4D-9279-3AFF9E0CA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02995-9FC2-0591-8A92-C49F4669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3CC1-819E-43B3-9B9A-EE245EC0446B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62B23-9CB0-31C8-0AC9-68999F55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5B116-79E6-ED6B-9262-4B7A4B19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9854-E559-4ED2-B9F9-7A84AE656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63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B40A3-549B-3C89-AA8F-41D330858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9107E-E3E3-1146-D1E3-0E967195A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9C4661-E97C-04FC-FDFC-28FEAE39B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BE11F-901F-4692-27D1-C429F2E7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3CC1-819E-43B3-9B9A-EE245EC0446B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49849-CA22-5D25-70B1-A1085B89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AC254-6937-D9B0-873C-497F4F38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9854-E559-4ED2-B9F9-7A84AE656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25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43921-BF62-7232-78B9-E0958E00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5030-314C-B43B-B950-C07B00D4B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8F851-9F73-E1B1-1E75-2A8D2A2F4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93CC1-819E-43B3-9B9A-EE245EC0446B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2A175-DD69-0A24-A4B2-ED4AC256A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15668-98B1-3D35-974F-C1CF05749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A9854-E559-4ED2-B9F9-7A84AE6561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13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90C7-116A-0863-9D9E-26B5B646A7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DZ" dirty="0"/>
              <a:t>ظهور الفينيقيين في الحوض البحر المتوسط الغربي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F19FB8-6C80-18F6-0AF5-B597D08B2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DZ" dirty="0"/>
              <a:t>الأسباب ودوافع الإستطان وأهم المخلفات الحضارية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7545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5F766-C2F9-11AF-9D9B-883B59984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963" y="2981740"/>
            <a:ext cx="6480428" cy="6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12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AA294F-AD0B-ADAB-2463-51F8E0F4D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76" y="2186609"/>
            <a:ext cx="10720647" cy="211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74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BC4E2B-6139-B5E8-748D-83195133B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1166191"/>
            <a:ext cx="10068110" cy="518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0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449E32-D9B0-2D6F-C79F-433D1B71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12" y="2713267"/>
            <a:ext cx="9469700" cy="7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56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C8997E-1322-A367-46FD-AE3CF2642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31" y="1630017"/>
            <a:ext cx="10520190" cy="28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7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07FE69-C6AC-E4D5-752F-02C67B894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25" y="1285461"/>
            <a:ext cx="9648748" cy="40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9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A90ADB-9661-1741-AA10-DE36CAA9B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7" y="970983"/>
            <a:ext cx="9541565" cy="53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84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85B28-12BB-B6DE-8348-3DF6E7C83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96" y="1086678"/>
            <a:ext cx="10577400" cy="400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5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B17717-247B-2777-4A4A-BFFFF2ECF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45" y="1033669"/>
            <a:ext cx="10419914" cy="47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20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B8787-B680-A625-B216-3F79D040F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15" y="1311965"/>
            <a:ext cx="10542370" cy="360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72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F12499-A03B-A00A-66CD-987F1F3AD562}"/>
              </a:ext>
            </a:extLst>
          </p:cNvPr>
          <p:cNvSpPr txBox="1"/>
          <p:nvPr/>
        </p:nvSpPr>
        <p:spPr>
          <a:xfrm>
            <a:off x="1987826" y="2717560"/>
            <a:ext cx="7792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الفينيقيون التسمية وأصولها</a:t>
            </a:r>
            <a:endParaRPr kumimoji="0" lang="fr-F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122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B4D1F7-45E4-73D9-9DB1-8BF386968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0" y="1267661"/>
            <a:ext cx="11550555" cy="34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50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1CDD1-4FED-34D0-DB23-39227DF95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84" y="1446662"/>
            <a:ext cx="11309232" cy="357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18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7944E5-F7D5-55E6-5D37-1CD9236A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330" y="672220"/>
            <a:ext cx="7677339" cy="55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12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EB0448-7069-93E0-BB22-ED77E14E88E2}"/>
              </a:ext>
            </a:extLst>
          </p:cNvPr>
          <p:cNvSpPr txBox="1"/>
          <p:nvPr/>
        </p:nvSpPr>
        <p:spPr>
          <a:xfrm>
            <a:off x="3048000" y="324764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الاستيطان الفينيقي في المغرب الأقصى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336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96A23E-9112-60F0-F705-69C52EBD5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30" y="1219199"/>
            <a:ext cx="10286186" cy="40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73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1FDFA-7D74-3DA8-048F-CE726B738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1" y="1095567"/>
            <a:ext cx="9250017" cy="507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9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827AB-DA44-CD38-1556-19386DAA6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21" y="0"/>
            <a:ext cx="9422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38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1C8F59-39FA-3428-CF72-9937E9CF0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30" y="1285460"/>
            <a:ext cx="9816540" cy="39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87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B87828-8850-6AE1-74CE-C3BF2C326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202" y="0"/>
            <a:ext cx="7319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39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33E506-82D8-6F9E-6BF0-8D6BB0D6C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286" y="2929042"/>
            <a:ext cx="7199399" cy="99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1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54D72-1080-C344-05FD-923D6BB44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69" y="993912"/>
            <a:ext cx="10233183" cy="531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42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26B8A2-8C42-DE65-0C34-EE8A82FE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858811"/>
            <a:ext cx="9859617" cy="51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46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FFE87-963B-4D3D-4721-BB65FD9BB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3" y="1586947"/>
            <a:ext cx="11175577" cy="3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88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E87AA-11DF-4E49-8356-A066B47AE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42238"/>
            <a:ext cx="9144000" cy="578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23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39B875-40FB-378A-85C8-C81B17FA5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14" y="1325218"/>
            <a:ext cx="10726385" cy="41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97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98F68-474B-0678-7AD9-4E3229921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66" y="869958"/>
            <a:ext cx="10725986" cy="2076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D613CE-FAE4-98C6-422D-75910ABB4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92" y="3105830"/>
            <a:ext cx="10725987" cy="22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0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F9D22-5A73-CC8D-2495-9F10C3E2B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32" y="755374"/>
            <a:ext cx="11026984" cy="54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57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7B3AC2-A79D-D153-9E5B-F90434A55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12" y="1701952"/>
            <a:ext cx="10615081" cy="31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1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3321A8-6878-6A9A-88E8-44BD9CBE0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10" y="483704"/>
            <a:ext cx="10457841" cy="2627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6DCA2D-44F1-04EF-1A4E-19BB548DE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66" y="3205828"/>
            <a:ext cx="10721927" cy="33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91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4757A-E378-3D55-5390-E224A224B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19" y="967409"/>
            <a:ext cx="11427248" cy="486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30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1B690-1406-731B-3D79-3A49D49F0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64" y="940905"/>
            <a:ext cx="10776023" cy="458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4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D4D40-85C4-A801-58EE-D1161F8B8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20" y="1179442"/>
            <a:ext cx="11439160" cy="47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D5EC0E-C924-727C-E42A-520887B8A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63" y="1126435"/>
            <a:ext cx="10732015" cy="42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71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E9D28D-F39F-0675-474B-4C5AA75A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96" y="972361"/>
            <a:ext cx="5223062" cy="55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433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7EF30-0FFB-BB16-36A7-FAEB8C7CA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391" y="1274275"/>
            <a:ext cx="5904541" cy="47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439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373F3-8DC6-1B55-E5BB-60631EEFC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205" y="2743200"/>
            <a:ext cx="7745138" cy="10854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EE00195-FCB7-5419-7791-FD14E14867D8}"/>
              </a:ext>
            </a:extLst>
          </p:cNvPr>
          <p:cNvSpPr/>
          <p:nvPr/>
        </p:nvSpPr>
        <p:spPr>
          <a:xfrm>
            <a:off x="2478157" y="3101009"/>
            <a:ext cx="1325217" cy="714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751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4D6043-E82C-45AD-8949-4A662B906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6" y="1496609"/>
            <a:ext cx="10323444" cy="4553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8A189C-338C-87BA-1E19-9DA6EAF7B02F}"/>
              </a:ext>
            </a:extLst>
          </p:cNvPr>
          <p:cNvSpPr txBox="1"/>
          <p:nvPr/>
        </p:nvSpPr>
        <p:spPr>
          <a:xfrm>
            <a:off x="6281530" y="545888"/>
            <a:ext cx="367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مستوطنة أوتيكا بتونس</a:t>
            </a:r>
          </a:p>
        </p:txBody>
      </p:sp>
    </p:spTree>
    <p:extLst>
      <p:ext uri="{BB962C8B-B14F-4D97-AF65-F5344CB8AC3E}">
        <p14:creationId xmlns:p14="http://schemas.microsoft.com/office/powerpoint/2010/main" val="446501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9E8E2-3083-116C-C25D-D907E7261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5" y="195149"/>
            <a:ext cx="10137912" cy="646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4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5BFBC-9E4A-75E0-304F-270EB1C69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139" y="319200"/>
            <a:ext cx="5243722" cy="1456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C06E20-005D-2A48-E8BE-8088B19B1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018" y="1775791"/>
            <a:ext cx="7458852" cy="47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921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BDFA4-10B0-A00F-A456-53A391128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84" y="1012025"/>
            <a:ext cx="8480472" cy="438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67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73545F-9DD6-D3B6-136A-F8275D904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75" y="1245704"/>
            <a:ext cx="11259308" cy="378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217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609D6F-6587-910E-EC01-B5D91E4C6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934" y="1038885"/>
            <a:ext cx="7134131" cy="47802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2CD60D-F9FC-8EBC-507A-9DE1DE306072}"/>
              </a:ext>
            </a:extLst>
          </p:cNvPr>
          <p:cNvSpPr/>
          <p:nvPr/>
        </p:nvSpPr>
        <p:spPr>
          <a:xfrm>
            <a:off x="3101009" y="5314122"/>
            <a:ext cx="1205948" cy="477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369235-C1CD-5CE2-8379-1DC6D316E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408" y="5331393"/>
            <a:ext cx="1219306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1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35F6D2-620B-74BB-7982-B87799FD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96" y="546715"/>
            <a:ext cx="10133555" cy="1811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CF2AAB-322B-E7C1-1800-8DD6D5AD3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44" y="2358027"/>
            <a:ext cx="10035649" cy="31697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305BF2-CA6E-8CEE-6AE4-DD47496AE8C6}"/>
              </a:ext>
            </a:extLst>
          </p:cNvPr>
          <p:cNvSpPr/>
          <p:nvPr/>
        </p:nvSpPr>
        <p:spPr>
          <a:xfrm>
            <a:off x="1052696" y="4876800"/>
            <a:ext cx="1571234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946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61BA6-4896-93DB-8FD1-B0C5F3366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33" y="1007165"/>
            <a:ext cx="10257333" cy="450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623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989358-2B28-A5F6-52E9-32E68B16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87" y="936387"/>
            <a:ext cx="10118526" cy="498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07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EDD70-86FC-1AF2-10B2-66BD27AAB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522" y="1154152"/>
            <a:ext cx="4635374" cy="3648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9C5D90-BB7C-C498-1203-FDAAC21B3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16" y="1154152"/>
            <a:ext cx="4526733" cy="37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6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7D8A8-3F05-6B51-E880-176BBBFCF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43" y="2425147"/>
            <a:ext cx="11449679" cy="8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6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4D4CBC-9A45-1667-6DB6-195A1643B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18" y="760785"/>
            <a:ext cx="10773967" cy="565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3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A1EFE-1EF8-4EAE-C2CB-326D51D50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10" y="1686338"/>
            <a:ext cx="11597979" cy="37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1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A54A0-9E4B-1799-9917-1318B0AA4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0" y="801161"/>
            <a:ext cx="10243931" cy="52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88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</Words>
  <Application>Microsoft Office PowerPoint</Application>
  <PresentationFormat>Widescreen</PresentationFormat>
  <Paragraphs>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ظهور الفينيقيين في الحوض البحر المتوسط الغربي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ظهور الفينيقيين في الحوض البحر المتوسط الغربي</dc:title>
  <dc:creator>BOUDJELLABA FOUZIA SOUAD</dc:creator>
  <cp:lastModifiedBy>BOUDJELLABA FOUZIA SOUAD</cp:lastModifiedBy>
  <cp:revision>1</cp:revision>
  <dcterms:created xsi:type="dcterms:W3CDTF">2024-12-10T12:02:50Z</dcterms:created>
  <dcterms:modified xsi:type="dcterms:W3CDTF">2024-12-10T12:06:18Z</dcterms:modified>
</cp:coreProperties>
</file>