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64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C94367-38DF-4AAC-BE93-4BCB7B648472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801066CE-CA15-4834-B8A1-78EAC3BD825E}">
      <dgm:prSet/>
      <dgm:spPr>
        <a:noFill/>
      </dgm:spPr>
      <dgm:t>
        <a:bodyPr/>
        <a:lstStyle/>
        <a:p>
          <a:pPr algn="ctr" rtl="0"/>
          <a:r>
            <a:rPr lang="fr-FR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The </a:t>
          </a:r>
          <a:r>
            <a:rPr lang="fr-FR" b="1" dirty="0" err="1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Cardio-Vascular</a:t>
          </a:r>
          <a:r>
            <a:rPr lang="fr-FR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System </a:t>
          </a:r>
          <a:endParaRPr lang="fr-FR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F9A45898-E811-4C7F-A050-A7E9CE88D0A5}" type="parTrans" cxnId="{4BD994C2-112D-4651-8695-64B61F04D0E9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1DD4D1AC-A18C-4B37-AC1D-D67FF05B2C83}" type="sibTrans" cxnId="{4BD994C2-112D-4651-8695-64B61F04D0E9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23C2581B-79A3-4D22-8C6B-2030E2A2407F}">
      <dgm:prSet custT="1"/>
      <dgm:spPr>
        <a:noFill/>
      </dgm:spPr>
      <dgm:t>
        <a:bodyPr/>
        <a:lstStyle/>
        <a:p>
          <a:pPr algn="ctr" rtl="0"/>
          <a:r>
            <a:rPr lang="fr-FR" sz="3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also</a:t>
          </a:r>
          <a:r>
            <a:rPr lang="fr-FR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fr-FR" sz="3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called</a:t>
          </a:r>
          <a:endParaRPr lang="fr-FR" sz="3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D397C26-5F44-414F-8F98-D7D686F8298F}" type="parTrans" cxnId="{C24A59B2-F201-4D41-B2FE-39632A904B0F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6DCA471E-6F92-42B0-9804-9CACE9BD5D40}" type="sibTrans" cxnId="{C24A59B2-F201-4D41-B2FE-39632A904B0F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9B6A718D-7589-4362-BA43-9EE3EB168606}">
      <dgm:prSet/>
      <dgm:spPr>
        <a:noFill/>
      </dgm:spPr>
      <dgm:t>
        <a:bodyPr/>
        <a:lstStyle/>
        <a:p>
          <a:pPr algn="ctr" rtl="0"/>
          <a:r>
            <a:rPr lang="fr-FR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The </a:t>
          </a:r>
          <a:r>
            <a:rPr lang="fr-FR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Circulatory</a:t>
          </a:r>
          <a:r>
            <a:rPr lang="fr-FR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System</a:t>
          </a:r>
          <a:endParaRPr lang="fr-FR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7907E99-B3BA-4E50-9770-56DF28526199}" type="parTrans" cxnId="{52D5A70C-17FD-4E72-960B-6C88549D0A99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F12EB06F-3602-4F47-9DF2-1BDDB1726F23}" type="sibTrans" cxnId="{52D5A70C-17FD-4E72-960B-6C88549D0A99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CE71E2B5-1076-4F9B-A92F-417406D26620}" type="pres">
      <dgm:prSet presAssocID="{4CC94367-38DF-4AAC-BE93-4BCB7B6484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03547EA-F778-4A0D-96E9-0FD10063A203}" type="pres">
      <dgm:prSet presAssocID="{801066CE-CA15-4834-B8A1-78EAC3BD825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58A804-3948-42CD-AFF0-AD3BD3FA8155}" type="pres">
      <dgm:prSet presAssocID="{1DD4D1AC-A18C-4B37-AC1D-D67FF05B2C83}" presName="spacer" presStyleCnt="0"/>
      <dgm:spPr/>
    </dgm:pt>
    <dgm:pt modelId="{BC7FFF00-A38C-4F2B-BF33-8AC38219E272}" type="pres">
      <dgm:prSet presAssocID="{23C2581B-79A3-4D22-8C6B-2030E2A2407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74E7B1-257F-42EA-B0CF-0AA974CE21E5}" type="pres">
      <dgm:prSet presAssocID="{6DCA471E-6F92-42B0-9804-9CACE9BD5D40}" presName="spacer" presStyleCnt="0"/>
      <dgm:spPr/>
    </dgm:pt>
    <dgm:pt modelId="{29CD43A9-17F7-42EF-AE1E-0507B265FA67}" type="pres">
      <dgm:prSet presAssocID="{9B6A718D-7589-4362-BA43-9EE3EB16860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24A59B2-F201-4D41-B2FE-39632A904B0F}" srcId="{4CC94367-38DF-4AAC-BE93-4BCB7B648472}" destId="{23C2581B-79A3-4D22-8C6B-2030E2A2407F}" srcOrd="1" destOrd="0" parTransId="{AD397C26-5F44-414F-8F98-D7D686F8298F}" sibTransId="{6DCA471E-6F92-42B0-9804-9CACE9BD5D40}"/>
    <dgm:cxn modelId="{06EDC62B-CA4D-4451-A2D2-428C577D16A1}" type="presOf" srcId="{801066CE-CA15-4834-B8A1-78EAC3BD825E}" destId="{303547EA-F778-4A0D-96E9-0FD10063A203}" srcOrd="0" destOrd="0" presId="urn:microsoft.com/office/officeart/2005/8/layout/vList2"/>
    <dgm:cxn modelId="{5602428F-475C-47F2-BD4D-16867053A00D}" type="presOf" srcId="{4CC94367-38DF-4AAC-BE93-4BCB7B648472}" destId="{CE71E2B5-1076-4F9B-A92F-417406D26620}" srcOrd="0" destOrd="0" presId="urn:microsoft.com/office/officeart/2005/8/layout/vList2"/>
    <dgm:cxn modelId="{4BD994C2-112D-4651-8695-64B61F04D0E9}" srcId="{4CC94367-38DF-4AAC-BE93-4BCB7B648472}" destId="{801066CE-CA15-4834-B8A1-78EAC3BD825E}" srcOrd="0" destOrd="0" parTransId="{F9A45898-E811-4C7F-A050-A7E9CE88D0A5}" sibTransId="{1DD4D1AC-A18C-4B37-AC1D-D67FF05B2C83}"/>
    <dgm:cxn modelId="{E356F3B9-07BB-4791-BF01-606F10AEB651}" type="presOf" srcId="{23C2581B-79A3-4D22-8C6B-2030E2A2407F}" destId="{BC7FFF00-A38C-4F2B-BF33-8AC38219E272}" srcOrd="0" destOrd="0" presId="urn:microsoft.com/office/officeart/2005/8/layout/vList2"/>
    <dgm:cxn modelId="{8556AD96-132D-4CF6-A572-9883111C74C4}" type="presOf" srcId="{9B6A718D-7589-4362-BA43-9EE3EB168606}" destId="{29CD43A9-17F7-42EF-AE1E-0507B265FA67}" srcOrd="0" destOrd="0" presId="urn:microsoft.com/office/officeart/2005/8/layout/vList2"/>
    <dgm:cxn modelId="{52D5A70C-17FD-4E72-960B-6C88549D0A99}" srcId="{4CC94367-38DF-4AAC-BE93-4BCB7B648472}" destId="{9B6A718D-7589-4362-BA43-9EE3EB168606}" srcOrd="2" destOrd="0" parTransId="{77907E99-B3BA-4E50-9770-56DF28526199}" sibTransId="{F12EB06F-3602-4F47-9DF2-1BDDB1726F23}"/>
    <dgm:cxn modelId="{22391C82-8FF4-4AD1-AFC8-C063AA64461E}" type="presParOf" srcId="{CE71E2B5-1076-4F9B-A92F-417406D26620}" destId="{303547EA-F778-4A0D-96E9-0FD10063A203}" srcOrd="0" destOrd="0" presId="urn:microsoft.com/office/officeart/2005/8/layout/vList2"/>
    <dgm:cxn modelId="{69E64A6B-7EDC-4B5C-9679-FD5964B62791}" type="presParOf" srcId="{CE71E2B5-1076-4F9B-A92F-417406D26620}" destId="{9F58A804-3948-42CD-AFF0-AD3BD3FA8155}" srcOrd="1" destOrd="0" presId="urn:microsoft.com/office/officeart/2005/8/layout/vList2"/>
    <dgm:cxn modelId="{1019B8E5-CDCE-4BE6-91E1-AFF0457F39DA}" type="presParOf" srcId="{CE71E2B5-1076-4F9B-A92F-417406D26620}" destId="{BC7FFF00-A38C-4F2B-BF33-8AC38219E272}" srcOrd="2" destOrd="0" presId="urn:microsoft.com/office/officeart/2005/8/layout/vList2"/>
    <dgm:cxn modelId="{1A283469-0DB0-456F-85B8-448C630DB190}" type="presParOf" srcId="{CE71E2B5-1076-4F9B-A92F-417406D26620}" destId="{9074E7B1-257F-42EA-B0CF-0AA974CE21E5}" srcOrd="3" destOrd="0" presId="urn:microsoft.com/office/officeart/2005/8/layout/vList2"/>
    <dgm:cxn modelId="{B7D7BF09-CAE2-4C47-A313-52452543366C}" type="presParOf" srcId="{CE71E2B5-1076-4F9B-A92F-417406D26620}" destId="{29CD43A9-17F7-42EF-AE1E-0507B265FA67}" srcOrd="4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76F749-4417-4333-9A71-36661D75F104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fr-FR"/>
        </a:p>
      </dgm:t>
    </dgm:pt>
    <dgm:pt modelId="{283F7462-6546-4DD3-9FFD-46976F28870E}">
      <dgm:prSet phldrT="[Texte]"/>
      <dgm:spPr/>
      <dgm:t>
        <a:bodyPr/>
        <a:lstStyle/>
        <a:p>
          <a:r>
            <a:rPr lang="fr-FR" dirty="0" smtClean="0">
              <a:latin typeface="Times New Roman" pitchFamily="18" charset="0"/>
              <a:cs typeface="Times New Roman" pitchFamily="18" charset="0"/>
            </a:rPr>
            <a:t>HEART</a:t>
          </a:r>
          <a:endParaRPr lang="fr-FR" dirty="0">
            <a:latin typeface="Times New Roman" pitchFamily="18" charset="0"/>
            <a:cs typeface="Times New Roman" pitchFamily="18" charset="0"/>
          </a:endParaRPr>
        </a:p>
      </dgm:t>
    </dgm:pt>
    <dgm:pt modelId="{1623D0AF-3B52-4871-A8C6-E449AAD8FFA4}" type="parTrans" cxnId="{8A63D71B-7324-4DD8-A9F0-6AE71504A7EA}">
      <dgm:prSet/>
      <dgm:spPr/>
      <dgm:t>
        <a:bodyPr/>
        <a:lstStyle/>
        <a:p>
          <a:endParaRPr lang="fr-FR"/>
        </a:p>
      </dgm:t>
    </dgm:pt>
    <dgm:pt modelId="{83B7B0B9-B2F9-4F2A-8ADE-0ECBADF969D9}" type="sibTrans" cxnId="{8A63D71B-7324-4DD8-A9F0-6AE71504A7EA}">
      <dgm:prSet/>
      <dgm:spPr/>
      <dgm:t>
        <a:bodyPr/>
        <a:lstStyle/>
        <a:p>
          <a:endParaRPr lang="fr-FR"/>
        </a:p>
      </dgm:t>
    </dgm:pt>
    <dgm:pt modelId="{2BF3D829-685F-4B50-8BCB-B0DB9D98E883}">
      <dgm:prSet phldrT="[Texte]"/>
      <dgm:spPr/>
      <dgm:t>
        <a:bodyPr/>
        <a:lstStyle/>
        <a:p>
          <a:r>
            <a:rPr lang="fr-FR" dirty="0" smtClean="0">
              <a:latin typeface="Times New Roman" pitchFamily="18" charset="0"/>
              <a:cs typeface="Times New Roman" pitchFamily="18" charset="0"/>
            </a:rPr>
            <a:t>BLOOD</a:t>
          </a:r>
          <a:endParaRPr lang="fr-FR" dirty="0">
            <a:latin typeface="Times New Roman" pitchFamily="18" charset="0"/>
            <a:cs typeface="Times New Roman" pitchFamily="18" charset="0"/>
          </a:endParaRPr>
        </a:p>
      </dgm:t>
    </dgm:pt>
    <dgm:pt modelId="{45A6CCCA-BBBB-4D13-BFAB-1B73CB465195}" type="parTrans" cxnId="{FBD9A1AD-6DB9-4123-98C3-15EC901222DD}">
      <dgm:prSet/>
      <dgm:spPr/>
      <dgm:t>
        <a:bodyPr/>
        <a:lstStyle/>
        <a:p>
          <a:endParaRPr lang="fr-FR"/>
        </a:p>
      </dgm:t>
    </dgm:pt>
    <dgm:pt modelId="{F965DB67-2026-4A35-93F2-DAE960AE6E73}" type="sibTrans" cxnId="{FBD9A1AD-6DB9-4123-98C3-15EC901222DD}">
      <dgm:prSet/>
      <dgm:spPr/>
      <dgm:t>
        <a:bodyPr/>
        <a:lstStyle/>
        <a:p>
          <a:endParaRPr lang="fr-FR"/>
        </a:p>
      </dgm:t>
    </dgm:pt>
    <dgm:pt modelId="{5B47E9A4-C412-490A-B633-1544A936A3E3}">
      <dgm:prSet phldrT="[Texte]"/>
      <dgm:spPr/>
      <dgm:t>
        <a:bodyPr/>
        <a:lstStyle/>
        <a:p>
          <a:r>
            <a:rPr lang="fr-FR" dirty="0" smtClean="0">
              <a:latin typeface="Times New Roman" pitchFamily="18" charset="0"/>
              <a:cs typeface="Times New Roman" pitchFamily="18" charset="0"/>
            </a:rPr>
            <a:t>BLOOD VESSELS</a:t>
          </a:r>
          <a:endParaRPr lang="fr-FR" dirty="0">
            <a:latin typeface="Times New Roman" pitchFamily="18" charset="0"/>
            <a:cs typeface="Times New Roman" pitchFamily="18" charset="0"/>
          </a:endParaRPr>
        </a:p>
      </dgm:t>
    </dgm:pt>
    <dgm:pt modelId="{BE0B9996-1935-4256-8D55-AFA41C4848C5}" type="parTrans" cxnId="{186A8BBE-6E9F-48DC-A431-ED5B13116406}">
      <dgm:prSet/>
      <dgm:spPr/>
      <dgm:t>
        <a:bodyPr/>
        <a:lstStyle/>
        <a:p>
          <a:endParaRPr lang="fr-FR"/>
        </a:p>
      </dgm:t>
    </dgm:pt>
    <dgm:pt modelId="{13E0C2D7-9BFB-44F9-92F7-4F4C23E695D3}" type="sibTrans" cxnId="{186A8BBE-6E9F-48DC-A431-ED5B13116406}">
      <dgm:prSet/>
      <dgm:spPr/>
      <dgm:t>
        <a:bodyPr/>
        <a:lstStyle/>
        <a:p>
          <a:endParaRPr lang="fr-FR"/>
        </a:p>
      </dgm:t>
    </dgm:pt>
    <dgm:pt modelId="{302DFA04-BE2B-45E3-983C-5DA5BA9D1E75}" type="pres">
      <dgm:prSet presAssocID="{6676F749-4417-4333-9A71-36661D75F10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C85B101-E6E2-4B41-B5FF-1F6148E20FFC}" type="pres">
      <dgm:prSet presAssocID="{283F7462-6546-4DD3-9FFD-46976F28870E}" presName="parentLin" presStyleCnt="0"/>
      <dgm:spPr/>
    </dgm:pt>
    <dgm:pt modelId="{8787AF85-1B1B-4D4E-B8D3-F0C15948184D}" type="pres">
      <dgm:prSet presAssocID="{283F7462-6546-4DD3-9FFD-46976F28870E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96736673-99BC-46A5-8D88-60EC8767AE61}" type="pres">
      <dgm:prSet presAssocID="{283F7462-6546-4DD3-9FFD-46976F28870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6BB5AA7-62E4-4129-BF7B-C97A667A1331}" type="pres">
      <dgm:prSet presAssocID="{283F7462-6546-4DD3-9FFD-46976F28870E}" presName="negativeSpace" presStyleCnt="0"/>
      <dgm:spPr/>
    </dgm:pt>
    <dgm:pt modelId="{7DDCD469-982E-4B2C-9885-BA8597296ACB}" type="pres">
      <dgm:prSet presAssocID="{283F7462-6546-4DD3-9FFD-46976F28870E}" presName="childText" presStyleLbl="conFgAcc1" presStyleIdx="0" presStyleCnt="3">
        <dgm:presLayoutVars>
          <dgm:bulletEnabled val="1"/>
        </dgm:presLayoutVars>
      </dgm:prSet>
      <dgm:spPr/>
    </dgm:pt>
    <dgm:pt modelId="{D979E045-E6BF-4EBC-A854-D52C82AFFBCA}" type="pres">
      <dgm:prSet presAssocID="{83B7B0B9-B2F9-4F2A-8ADE-0ECBADF969D9}" presName="spaceBetweenRectangles" presStyleCnt="0"/>
      <dgm:spPr/>
    </dgm:pt>
    <dgm:pt modelId="{411251D1-E5E0-4150-A1F7-D5AD359F89B8}" type="pres">
      <dgm:prSet presAssocID="{2BF3D829-685F-4B50-8BCB-B0DB9D98E883}" presName="parentLin" presStyleCnt="0"/>
      <dgm:spPr/>
    </dgm:pt>
    <dgm:pt modelId="{3F54B2E7-5DF6-4D48-AB17-5DB999B859B4}" type="pres">
      <dgm:prSet presAssocID="{2BF3D829-685F-4B50-8BCB-B0DB9D98E883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CA98A1F3-A3B5-407D-BDFC-5C38C863ABD2}" type="pres">
      <dgm:prSet presAssocID="{2BF3D829-685F-4B50-8BCB-B0DB9D98E88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BEF402-E532-4D40-AEF8-E1539E1B3AAA}" type="pres">
      <dgm:prSet presAssocID="{2BF3D829-685F-4B50-8BCB-B0DB9D98E883}" presName="negativeSpace" presStyleCnt="0"/>
      <dgm:spPr/>
    </dgm:pt>
    <dgm:pt modelId="{E66AA1C1-CF39-4944-969A-5884ADA11E5D}" type="pres">
      <dgm:prSet presAssocID="{2BF3D829-685F-4B50-8BCB-B0DB9D98E883}" presName="childText" presStyleLbl="conFgAcc1" presStyleIdx="1" presStyleCnt="3">
        <dgm:presLayoutVars>
          <dgm:bulletEnabled val="1"/>
        </dgm:presLayoutVars>
      </dgm:prSet>
      <dgm:spPr/>
    </dgm:pt>
    <dgm:pt modelId="{E2BF27AC-715F-44C2-8E64-5432A7A992F6}" type="pres">
      <dgm:prSet presAssocID="{F965DB67-2026-4A35-93F2-DAE960AE6E73}" presName="spaceBetweenRectangles" presStyleCnt="0"/>
      <dgm:spPr/>
    </dgm:pt>
    <dgm:pt modelId="{F539A7D0-756F-4635-9AC9-749AB3F53451}" type="pres">
      <dgm:prSet presAssocID="{5B47E9A4-C412-490A-B633-1544A936A3E3}" presName="parentLin" presStyleCnt="0"/>
      <dgm:spPr/>
    </dgm:pt>
    <dgm:pt modelId="{B4FCB789-D619-4FAC-ABE6-7B5C89EF10C9}" type="pres">
      <dgm:prSet presAssocID="{5B47E9A4-C412-490A-B633-1544A936A3E3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A4B50665-CB18-4782-9A79-81EC94769DBC}" type="pres">
      <dgm:prSet presAssocID="{5B47E9A4-C412-490A-B633-1544A936A3E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1B9077F-72CF-4B59-89DB-B6BB6A5A3EC3}" type="pres">
      <dgm:prSet presAssocID="{5B47E9A4-C412-490A-B633-1544A936A3E3}" presName="negativeSpace" presStyleCnt="0"/>
      <dgm:spPr/>
    </dgm:pt>
    <dgm:pt modelId="{B57649B2-19C1-4F84-AEA6-2579E2CB6B6E}" type="pres">
      <dgm:prSet presAssocID="{5B47E9A4-C412-490A-B633-1544A936A3E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86A8BBE-6E9F-48DC-A431-ED5B13116406}" srcId="{6676F749-4417-4333-9A71-36661D75F104}" destId="{5B47E9A4-C412-490A-B633-1544A936A3E3}" srcOrd="2" destOrd="0" parTransId="{BE0B9996-1935-4256-8D55-AFA41C4848C5}" sibTransId="{13E0C2D7-9BFB-44F9-92F7-4F4C23E695D3}"/>
    <dgm:cxn modelId="{7BA49923-F180-4D77-B311-812B0E3B4572}" type="presOf" srcId="{2BF3D829-685F-4B50-8BCB-B0DB9D98E883}" destId="{3F54B2E7-5DF6-4D48-AB17-5DB999B859B4}" srcOrd="0" destOrd="0" presId="urn:microsoft.com/office/officeart/2005/8/layout/list1"/>
    <dgm:cxn modelId="{FBD9A1AD-6DB9-4123-98C3-15EC901222DD}" srcId="{6676F749-4417-4333-9A71-36661D75F104}" destId="{2BF3D829-685F-4B50-8BCB-B0DB9D98E883}" srcOrd="1" destOrd="0" parTransId="{45A6CCCA-BBBB-4D13-BFAB-1B73CB465195}" sibTransId="{F965DB67-2026-4A35-93F2-DAE960AE6E73}"/>
    <dgm:cxn modelId="{BDCA6001-D002-4833-A5AC-BEC7B168BD11}" type="presOf" srcId="{283F7462-6546-4DD3-9FFD-46976F28870E}" destId="{8787AF85-1B1B-4D4E-B8D3-F0C15948184D}" srcOrd="0" destOrd="0" presId="urn:microsoft.com/office/officeart/2005/8/layout/list1"/>
    <dgm:cxn modelId="{83B72719-381A-499A-8138-87F824169A7F}" type="presOf" srcId="{2BF3D829-685F-4B50-8BCB-B0DB9D98E883}" destId="{CA98A1F3-A3B5-407D-BDFC-5C38C863ABD2}" srcOrd="1" destOrd="0" presId="urn:microsoft.com/office/officeart/2005/8/layout/list1"/>
    <dgm:cxn modelId="{FFA99E6B-FD99-4194-9B3E-F4B567090DF6}" type="presOf" srcId="{283F7462-6546-4DD3-9FFD-46976F28870E}" destId="{96736673-99BC-46A5-8D88-60EC8767AE61}" srcOrd="1" destOrd="0" presId="urn:microsoft.com/office/officeart/2005/8/layout/list1"/>
    <dgm:cxn modelId="{1B20363B-5223-4BEF-B0C3-DB63D4A833D4}" type="presOf" srcId="{5B47E9A4-C412-490A-B633-1544A936A3E3}" destId="{B4FCB789-D619-4FAC-ABE6-7B5C89EF10C9}" srcOrd="0" destOrd="0" presId="urn:microsoft.com/office/officeart/2005/8/layout/list1"/>
    <dgm:cxn modelId="{F127FE97-0A27-454F-BBC8-42C7588327F1}" type="presOf" srcId="{5B47E9A4-C412-490A-B633-1544A936A3E3}" destId="{A4B50665-CB18-4782-9A79-81EC94769DBC}" srcOrd="1" destOrd="0" presId="urn:microsoft.com/office/officeart/2005/8/layout/list1"/>
    <dgm:cxn modelId="{DCCC7D80-BBCF-4B24-A6D4-1591B8E451BF}" type="presOf" srcId="{6676F749-4417-4333-9A71-36661D75F104}" destId="{302DFA04-BE2B-45E3-983C-5DA5BA9D1E75}" srcOrd="0" destOrd="0" presId="urn:microsoft.com/office/officeart/2005/8/layout/list1"/>
    <dgm:cxn modelId="{8A63D71B-7324-4DD8-A9F0-6AE71504A7EA}" srcId="{6676F749-4417-4333-9A71-36661D75F104}" destId="{283F7462-6546-4DD3-9FFD-46976F28870E}" srcOrd="0" destOrd="0" parTransId="{1623D0AF-3B52-4871-A8C6-E449AAD8FFA4}" sibTransId="{83B7B0B9-B2F9-4F2A-8ADE-0ECBADF969D9}"/>
    <dgm:cxn modelId="{6CFB2C6B-B789-4729-B0E5-685B017F4D29}" type="presParOf" srcId="{302DFA04-BE2B-45E3-983C-5DA5BA9D1E75}" destId="{8C85B101-E6E2-4B41-B5FF-1F6148E20FFC}" srcOrd="0" destOrd="0" presId="urn:microsoft.com/office/officeart/2005/8/layout/list1"/>
    <dgm:cxn modelId="{369550E0-B909-4ECE-854A-2C1FCAADC029}" type="presParOf" srcId="{8C85B101-E6E2-4B41-B5FF-1F6148E20FFC}" destId="{8787AF85-1B1B-4D4E-B8D3-F0C15948184D}" srcOrd="0" destOrd="0" presId="urn:microsoft.com/office/officeart/2005/8/layout/list1"/>
    <dgm:cxn modelId="{62C8C422-C62A-45A4-9F58-48C64D6F0F07}" type="presParOf" srcId="{8C85B101-E6E2-4B41-B5FF-1F6148E20FFC}" destId="{96736673-99BC-46A5-8D88-60EC8767AE61}" srcOrd="1" destOrd="0" presId="urn:microsoft.com/office/officeart/2005/8/layout/list1"/>
    <dgm:cxn modelId="{83FBA47B-3E38-4677-A537-4B604CCFA5F0}" type="presParOf" srcId="{302DFA04-BE2B-45E3-983C-5DA5BA9D1E75}" destId="{F6BB5AA7-62E4-4129-BF7B-C97A667A1331}" srcOrd="1" destOrd="0" presId="urn:microsoft.com/office/officeart/2005/8/layout/list1"/>
    <dgm:cxn modelId="{74F0B173-77F6-4877-A5E1-290F1DCA620A}" type="presParOf" srcId="{302DFA04-BE2B-45E3-983C-5DA5BA9D1E75}" destId="{7DDCD469-982E-4B2C-9885-BA8597296ACB}" srcOrd="2" destOrd="0" presId="urn:microsoft.com/office/officeart/2005/8/layout/list1"/>
    <dgm:cxn modelId="{47083C6A-6597-4053-97BE-61A47DE12324}" type="presParOf" srcId="{302DFA04-BE2B-45E3-983C-5DA5BA9D1E75}" destId="{D979E045-E6BF-4EBC-A854-D52C82AFFBCA}" srcOrd="3" destOrd="0" presId="urn:microsoft.com/office/officeart/2005/8/layout/list1"/>
    <dgm:cxn modelId="{B1C2CC8F-AD33-499F-84D2-C0ADC7293F0F}" type="presParOf" srcId="{302DFA04-BE2B-45E3-983C-5DA5BA9D1E75}" destId="{411251D1-E5E0-4150-A1F7-D5AD359F89B8}" srcOrd="4" destOrd="0" presId="urn:microsoft.com/office/officeart/2005/8/layout/list1"/>
    <dgm:cxn modelId="{E7D138E4-A859-4AF8-B123-5E15883B6909}" type="presParOf" srcId="{411251D1-E5E0-4150-A1F7-D5AD359F89B8}" destId="{3F54B2E7-5DF6-4D48-AB17-5DB999B859B4}" srcOrd="0" destOrd="0" presId="urn:microsoft.com/office/officeart/2005/8/layout/list1"/>
    <dgm:cxn modelId="{C84C1C68-8FD1-489F-812D-E40AB3DF4269}" type="presParOf" srcId="{411251D1-E5E0-4150-A1F7-D5AD359F89B8}" destId="{CA98A1F3-A3B5-407D-BDFC-5C38C863ABD2}" srcOrd="1" destOrd="0" presId="urn:microsoft.com/office/officeart/2005/8/layout/list1"/>
    <dgm:cxn modelId="{2941C12E-525B-44A6-8AA9-D3E3C2A40BC9}" type="presParOf" srcId="{302DFA04-BE2B-45E3-983C-5DA5BA9D1E75}" destId="{61BEF402-E532-4D40-AEF8-E1539E1B3AAA}" srcOrd="5" destOrd="0" presId="urn:microsoft.com/office/officeart/2005/8/layout/list1"/>
    <dgm:cxn modelId="{5F825305-AF15-4A39-B24F-32F8626486D5}" type="presParOf" srcId="{302DFA04-BE2B-45E3-983C-5DA5BA9D1E75}" destId="{E66AA1C1-CF39-4944-969A-5884ADA11E5D}" srcOrd="6" destOrd="0" presId="urn:microsoft.com/office/officeart/2005/8/layout/list1"/>
    <dgm:cxn modelId="{6AF31AD2-268F-41E8-9F69-61A10B52720B}" type="presParOf" srcId="{302DFA04-BE2B-45E3-983C-5DA5BA9D1E75}" destId="{E2BF27AC-715F-44C2-8E64-5432A7A992F6}" srcOrd="7" destOrd="0" presId="urn:microsoft.com/office/officeart/2005/8/layout/list1"/>
    <dgm:cxn modelId="{636AD5C7-C3FC-4664-9C37-231C5E395C05}" type="presParOf" srcId="{302DFA04-BE2B-45E3-983C-5DA5BA9D1E75}" destId="{F539A7D0-756F-4635-9AC9-749AB3F53451}" srcOrd="8" destOrd="0" presId="urn:microsoft.com/office/officeart/2005/8/layout/list1"/>
    <dgm:cxn modelId="{5CEF9989-E2BF-405E-A5D4-FB00B382F0CC}" type="presParOf" srcId="{F539A7D0-756F-4635-9AC9-749AB3F53451}" destId="{B4FCB789-D619-4FAC-ABE6-7B5C89EF10C9}" srcOrd="0" destOrd="0" presId="urn:microsoft.com/office/officeart/2005/8/layout/list1"/>
    <dgm:cxn modelId="{DA6CC0E1-987F-4B04-800F-1D1A1CAFA316}" type="presParOf" srcId="{F539A7D0-756F-4635-9AC9-749AB3F53451}" destId="{A4B50665-CB18-4782-9A79-81EC94769DBC}" srcOrd="1" destOrd="0" presId="urn:microsoft.com/office/officeart/2005/8/layout/list1"/>
    <dgm:cxn modelId="{18DCE4C8-660E-4E58-9684-7C5FF1C78E4A}" type="presParOf" srcId="{302DFA04-BE2B-45E3-983C-5DA5BA9D1E75}" destId="{D1B9077F-72CF-4B59-89DB-B6BB6A5A3EC3}" srcOrd="9" destOrd="0" presId="urn:microsoft.com/office/officeart/2005/8/layout/list1"/>
    <dgm:cxn modelId="{B678D36E-6930-4491-96FD-67F37E62F3C6}" type="presParOf" srcId="{302DFA04-BE2B-45E3-983C-5DA5BA9D1E75}" destId="{B57649B2-19C1-4F84-AEA6-2579E2CB6B6E}" srcOrd="10" destOrd="0" presId="urn:microsoft.com/office/officeart/2005/8/layout/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36AE17-FC43-449B-9E53-FA8B6CFF4C53}" type="doc">
      <dgm:prSet loTypeId="urn:microsoft.com/office/officeart/2005/8/layout/process1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fr-FR"/>
        </a:p>
      </dgm:t>
    </dgm:pt>
    <dgm:pt modelId="{C3B0A223-DE42-43EB-A74A-1E0F067D833E}">
      <dgm:prSet custT="1"/>
      <dgm:spPr/>
      <dgm:t>
        <a:bodyPr/>
        <a:lstStyle/>
        <a:p>
          <a:pPr algn="ctr" rtl="0"/>
          <a:r>
            <a:rPr lang="fr-FR" sz="4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The </a:t>
          </a:r>
          <a:r>
            <a:rPr lang="fr-FR" sz="4400" b="1" dirty="0" err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heart</a:t>
          </a:r>
          <a:r>
            <a:rPr lang="fr-FR" sz="4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fr-FR" sz="4400" dirty="0" err="1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pumps</a:t>
          </a:r>
          <a:r>
            <a:rPr lang="fr-FR" sz="4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the </a:t>
          </a:r>
          <a:r>
            <a:rPr lang="fr-FR" sz="4400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blood</a:t>
          </a:r>
          <a:r>
            <a:rPr lang="fr-FR" sz="4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in </a:t>
          </a:r>
          <a:r>
            <a:rPr lang="fr-FR" sz="4400" dirty="0" err="1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order</a:t>
          </a:r>
          <a:r>
            <a:rPr lang="fr-FR" sz="4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to move </a:t>
          </a:r>
          <a:r>
            <a:rPr lang="fr-FR" sz="4400" dirty="0" err="1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nutrients</a:t>
          </a:r>
          <a:r>
            <a:rPr lang="fr-FR" sz="4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fr-FR" sz="4400" dirty="0" err="1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through</a:t>
          </a:r>
          <a:r>
            <a:rPr lang="fr-FR" sz="4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the </a:t>
          </a:r>
          <a:r>
            <a:rPr lang="fr-FR" sz="44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blood</a:t>
          </a:r>
          <a:r>
            <a:rPr lang="fr-FR" sz="4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fr-FR" sz="44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vessels</a:t>
          </a:r>
          <a:r>
            <a:rPr lang="fr-FR" sz="4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to </a:t>
          </a:r>
          <a:r>
            <a:rPr lang="fr-FR" sz="4400" dirty="0" err="1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nourish</a:t>
          </a:r>
          <a:r>
            <a:rPr lang="fr-FR" sz="4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and </a:t>
          </a:r>
          <a:r>
            <a:rPr lang="fr-FR" sz="4400" dirty="0" err="1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remove</a:t>
          </a:r>
          <a:r>
            <a:rPr lang="fr-FR" sz="4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the </a:t>
          </a:r>
          <a:r>
            <a:rPr lang="fr-FR" sz="4400" dirty="0" err="1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metabolic</a:t>
          </a:r>
          <a:r>
            <a:rPr lang="fr-FR" sz="4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fr-FR" sz="4400" dirty="0" err="1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wastes</a:t>
          </a:r>
          <a:r>
            <a:rPr lang="fr-FR" sz="4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fr-FR" sz="4400" dirty="0" err="1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from</a:t>
          </a:r>
          <a:r>
            <a:rPr lang="fr-FR" sz="4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the body</a:t>
          </a:r>
          <a:endParaRPr lang="fr-FR" sz="4400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31558AD-B316-42EB-802A-13C7CF5971FF}" type="parTrans" cxnId="{B529B82D-C6EB-4C29-8172-1C5669431986}">
      <dgm:prSet/>
      <dgm:spPr/>
      <dgm:t>
        <a:bodyPr/>
        <a:lstStyle/>
        <a:p>
          <a:endParaRPr lang="fr-FR" sz="140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8FFF507-DAB5-46FA-B802-81146E736F6A}" type="sibTrans" cxnId="{B529B82D-C6EB-4C29-8172-1C5669431986}">
      <dgm:prSet/>
      <dgm:spPr/>
      <dgm:t>
        <a:bodyPr/>
        <a:lstStyle/>
        <a:p>
          <a:endParaRPr lang="fr-FR" sz="140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23C9E97-A7DC-4A95-A896-182AA9157D01}" type="pres">
      <dgm:prSet presAssocID="{9036AE17-FC43-449B-9E53-FA8B6CFF4C5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39019A6-087A-4466-9C75-CF76C1DB78DD}" type="pres">
      <dgm:prSet presAssocID="{C3B0A223-DE42-43EB-A74A-1E0F067D833E}" presName="node" presStyleLbl="node1" presStyleIdx="0" presStyleCnt="1" custLinFactNeighborX="-1266" custLinFactNeighborY="-1641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4F9023B-DD89-4E57-A939-10C3A1CF6728}" type="presOf" srcId="{C3B0A223-DE42-43EB-A74A-1E0F067D833E}" destId="{C39019A6-087A-4466-9C75-CF76C1DB78DD}" srcOrd="0" destOrd="0" presId="urn:microsoft.com/office/officeart/2005/8/layout/process1"/>
    <dgm:cxn modelId="{B529B82D-C6EB-4C29-8172-1C5669431986}" srcId="{9036AE17-FC43-449B-9E53-FA8B6CFF4C53}" destId="{C3B0A223-DE42-43EB-A74A-1E0F067D833E}" srcOrd="0" destOrd="0" parTransId="{831558AD-B316-42EB-802A-13C7CF5971FF}" sibTransId="{A8FFF507-DAB5-46FA-B802-81146E736F6A}"/>
    <dgm:cxn modelId="{F010CED7-7559-4C0D-9793-E05B162DCFF9}" type="presOf" srcId="{9036AE17-FC43-449B-9E53-FA8B6CFF4C53}" destId="{623C9E97-A7DC-4A95-A896-182AA9157D01}" srcOrd="0" destOrd="0" presId="urn:microsoft.com/office/officeart/2005/8/layout/process1"/>
    <dgm:cxn modelId="{1EBE1D8B-9EDA-464A-ABE0-AA8B8E948FCE}" type="presParOf" srcId="{623C9E97-A7DC-4A95-A896-182AA9157D01}" destId="{C39019A6-087A-4466-9C75-CF76C1DB78DD}" srcOrd="0" destOrd="0" presId="urn:microsoft.com/office/officeart/2005/8/layout/process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398ADE-71B9-48D0-A18A-9798531A58D5}" type="doc">
      <dgm:prSet loTypeId="urn:microsoft.com/office/officeart/2005/8/layout/chart3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fr-FR"/>
        </a:p>
      </dgm:t>
    </dgm:pt>
    <dgm:pt modelId="{244FFD06-01D3-43AC-A32C-5D126A54C326}">
      <dgm:prSet custT="1"/>
      <dgm:spPr/>
      <dgm:t>
        <a:bodyPr/>
        <a:lstStyle/>
        <a:p>
          <a:pPr rtl="0"/>
          <a:r>
            <a:rPr lang="fr-FR" sz="2400" b="1" dirty="0" smtClean="0">
              <a:latin typeface="Times New Roman" pitchFamily="18" charset="0"/>
              <a:cs typeface="Times New Roman" pitchFamily="18" charset="0"/>
            </a:rPr>
            <a:t>It Is a </a:t>
          </a:r>
          <a:r>
            <a:rPr lang="fr-FR" sz="2400" b="1" dirty="0" err="1" smtClean="0">
              <a:latin typeface="Times New Roman" pitchFamily="18" charset="0"/>
              <a:cs typeface="Times New Roman" pitchFamily="18" charset="0"/>
            </a:rPr>
            <a:t>muscular</a:t>
          </a:r>
          <a:r>
            <a:rPr lang="fr-FR" sz="2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fr-FR" sz="2400" b="1" dirty="0" err="1" smtClean="0">
              <a:latin typeface="Times New Roman" pitchFamily="18" charset="0"/>
              <a:cs typeface="Times New Roman" pitchFamily="18" charset="0"/>
            </a:rPr>
            <a:t>organ</a:t>
          </a:r>
          <a:endParaRPr lang="fr-FR" sz="2400" b="1" dirty="0">
            <a:latin typeface="Times New Roman" pitchFamily="18" charset="0"/>
            <a:cs typeface="Times New Roman" pitchFamily="18" charset="0"/>
          </a:endParaRPr>
        </a:p>
      </dgm:t>
    </dgm:pt>
    <dgm:pt modelId="{8AC55C1A-50AC-4C2C-9CE3-78AC13E8FD44}" type="parTrans" cxnId="{324F4AC4-D74E-48E8-8F13-8032299C8278}">
      <dgm:prSet/>
      <dgm:spPr/>
      <dgm:t>
        <a:bodyPr/>
        <a:lstStyle/>
        <a:p>
          <a:endParaRPr lang="fr-FR" sz="2000">
            <a:latin typeface="Times New Roman" pitchFamily="18" charset="0"/>
            <a:cs typeface="Times New Roman" pitchFamily="18" charset="0"/>
          </a:endParaRPr>
        </a:p>
      </dgm:t>
    </dgm:pt>
    <dgm:pt modelId="{BE6C6821-A899-43E9-8E24-28E89B36308B}" type="sibTrans" cxnId="{324F4AC4-D74E-48E8-8F13-8032299C8278}">
      <dgm:prSet/>
      <dgm:spPr/>
      <dgm:t>
        <a:bodyPr/>
        <a:lstStyle/>
        <a:p>
          <a:endParaRPr lang="fr-FR" sz="2000">
            <a:latin typeface="Times New Roman" pitchFamily="18" charset="0"/>
            <a:cs typeface="Times New Roman" pitchFamily="18" charset="0"/>
          </a:endParaRPr>
        </a:p>
      </dgm:t>
    </dgm:pt>
    <dgm:pt modelId="{5C1658C4-AC75-491E-9068-CBC42778DFB4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fr-FR" sz="1800" b="1" dirty="0" smtClean="0">
              <a:latin typeface="Times New Roman" pitchFamily="18" charset="0"/>
              <a:cs typeface="Times New Roman" pitchFamily="18" charset="0"/>
            </a:rPr>
            <a:t>It </a:t>
          </a:r>
          <a:r>
            <a:rPr lang="fr-FR" sz="1800" b="1" dirty="0" err="1" smtClean="0">
              <a:latin typeface="Times New Roman" pitchFamily="18" charset="0"/>
              <a:cs typeface="Times New Roman" pitchFamily="18" charset="0"/>
            </a:rPr>
            <a:t>contains</a:t>
          </a:r>
          <a:r>
            <a:rPr lang="fr-FR" sz="1800" b="1" dirty="0" smtClean="0">
              <a:latin typeface="Times New Roman" pitchFamily="18" charset="0"/>
              <a:cs typeface="Times New Roman" pitchFamily="18" charset="0"/>
            </a:rPr>
            <a:t> 4 </a:t>
          </a:r>
          <a:r>
            <a:rPr lang="fr-FR" sz="1800" b="1" dirty="0" err="1" smtClean="0">
              <a:latin typeface="Times New Roman" pitchFamily="18" charset="0"/>
              <a:cs typeface="Times New Roman" pitchFamily="18" charset="0"/>
            </a:rPr>
            <a:t>hollow</a:t>
          </a:r>
          <a:r>
            <a:rPr lang="fr-FR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fr-FR" sz="1800" b="1" dirty="0" err="1" smtClean="0">
              <a:latin typeface="Times New Roman" pitchFamily="18" charset="0"/>
              <a:cs typeface="Times New Roman" pitchFamily="18" charset="0"/>
            </a:rPr>
            <a:t>chambers</a:t>
          </a:r>
          <a:r>
            <a:rPr lang="fr-FR" sz="1800" b="1" dirty="0" smtClean="0">
              <a:latin typeface="Times New Roman" pitchFamily="18" charset="0"/>
              <a:cs typeface="Times New Roman" pitchFamily="18" charset="0"/>
            </a:rPr>
            <a:t>:</a:t>
          </a:r>
          <a:endParaRPr lang="fr-FR" sz="1800" b="1" dirty="0">
            <a:latin typeface="Times New Roman" pitchFamily="18" charset="0"/>
            <a:cs typeface="Times New Roman" pitchFamily="18" charset="0"/>
          </a:endParaRPr>
        </a:p>
      </dgm:t>
    </dgm:pt>
    <dgm:pt modelId="{0BE27186-3F1A-4AFD-BECD-B46D12B79418}" type="parTrans" cxnId="{4EFD06AB-C2FA-4032-A4FD-CBD339D1C72D}">
      <dgm:prSet/>
      <dgm:spPr/>
      <dgm:t>
        <a:bodyPr/>
        <a:lstStyle/>
        <a:p>
          <a:endParaRPr lang="fr-FR" sz="2000">
            <a:latin typeface="Times New Roman" pitchFamily="18" charset="0"/>
            <a:cs typeface="Times New Roman" pitchFamily="18" charset="0"/>
          </a:endParaRPr>
        </a:p>
      </dgm:t>
    </dgm:pt>
    <dgm:pt modelId="{A6649817-2FD4-4872-8361-AB1A4C40E5F3}" type="sibTrans" cxnId="{4EFD06AB-C2FA-4032-A4FD-CBD339D1C72D}">
      <dgm:prSet/>
      <dgm:spPr/>
      <dgm:t>
        <a:bodyPr/>
        <a:lstStyle/>
        <a:p>
          <a:endParaRPr lang="fr-FR" sz="2000">
            <a:latin typeface="Times New Roman" pitchFamily="18" charset="0"/>
            <a:cs typeface="Times New Roman" pitchFamily="18" charset="0"/>
          </a:endParaRPr>
        </a:p>
      </dgm:t>
    </dgm:pt>
    <dgm:pt modelId="{C195DE06-D03C-40C7-95AF-D991114F2A2F}">
      <dgm:prSet custT="1"/>
      <dgm:spPr/>
      <dgm:t>
        <a:bodyPr anchor="ctr"/>
        <a:lstStyle/>
        <a:p>
          <a:pPr rtl="0">
            <a:lnSpc>
              <a:spcPct val="100000"/>
            </a:lnSpc>
          </a:pPr>
          <a:r>
            <a:rPr lang="fr-FR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2 </a:t>
          </a:r>
          <a:r>
            <a:rPr lang="fr-FR" sz="2000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Atria</a:t>
          </a:r>
          <a:r>
            <a:rPr lang="fr-FR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fr-FR" sz="2000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upper</a:t>
          </a:r>
          <a:r>
            <a:rPr lang="fr-FR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) / </a:t>
          </a:r>
          <a:r>
            <a:rPr lang="fr-FR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2Ventricles (</a:t>
          </a:r>
          <a:r>
            <a:rPr lang="fr-FR" sz="2000" b="1" dirty="0" err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lower</a:t>
          </a:r>
          <a:r>
            <a:rPr lang="fr-FR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fr-FR" sz="20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81D60BE-BEE8-4CD7-AB50-CE48E55BD470}" type="parTrans" cxnId="{A2C000E9-AECF-4EF1-AFAB-1C8203F91D5A}">
      <dgm:prSet/>
      <dgm:spPr/>
      <dgm:t>
        <a:bodyPr/>
        <a:lstStyle/>
        <a:p>
          <a:endParaRPr lang="fr-FR" sz="2000">
            <a:latin typeface="Times New Roman" pitchFamily="18" charset="0"/>
            <a:cs typeface="Times New Roman" pitchFamily="18" charset="0"/>
          </a:endParaRPr>
        </a:p>
      </dgm:t>
    </dgm:pt>
    <dgm:pt modelId="{30C5A39C-73D3-48B1-9E96-18F6F6FCCE43}" type="sibTrans" cxnId="{A2C000E9-AECF-4EF1-AFAB-1C8203F91D5A}">
      <dgm:prSet/>
      <dgm:spPr/>
      <dgm:t>
        <a:bodyPr/>
        <a:lstStyle/>
        <a:p>
          <a:endParaRPr lang="fr-FR" sz="2000">
            <a:latin typeface="Times New Roman" pitchFamily="18" charset="0"/>
            <a:cs typeface="Times New Roman" pitchFamily="18" charset="0"/>
          </a:endParaRPr>
        </a:p>
      </dgm:t>
    </dgm:pt>
    <dgm:pt modelId="{BCC9148B-AE09-43F3-8C30-157F1069033B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fr-FR" sz="2000" b="1" dirty="0" smtClean="0">
              <a:latin typeface="Times New Roman" pitchFamily="18" charset="0"/>
              <a:cs typeface="Times New Roman" pitchFamily="18" charset="0"/>
            </a:rPr>
            <a:t>It </a:t>
          </a:r>
          <a:r>
            <a:rPr lang="fr-FR" sz="2000" b="1" dirty="0" err="1" smtClean="0">
              <a:latin typeface="Times New Roman" pitchFamily="18" charset="0"/>
              <a:cs typeface="Times New Roman" pitchFamily="18" charset="0"/>
            </a:rPr>
            <a:t>is</a:t>
          </a:r>
          <a:r>
            <a:rPr lang="fr-FR" sz="2000" b="1" dirty="0" smtClean="0">
              <a:latin typeface="Times New Roman" pitchFamily="18" charset="0"/>
              <a:cs typeface="Times New Roman" pitchFamily="18" charset="0"/>
            </a:rPr>
            <a:t> made of 3 </a:t>
          </a:r>
          <a:r>
            <a:rPr lang="fr-FR" sz="2000" b="1" dirty="0" err="1" smtClean="0">
              <a:latin typeface="Times New Roman" pitchFamily="18" charset="0"/>
              <a:cs typeface="Times New Roman" pitchFamily="18" charset="0"/>
            </a:rPr>
            <a:t>layers</a:t>
          </a:r>
          <a:r>
            <a:rPr lang="fr-FR" sz="2000" b="1" dirty="0" smtClean="0">
              <a:latin typeface="Times New Roman" pitchFamily="18" charset="0"/>
              <a:cs typeface="Times New Roman" pitchFamily="18" charset="0"/>
            </a:rPr>
            <a:t> tissue</a:t>
          </a:r>
          <a:endParaRPr lang="fr-FR" sz="2000" b="1" dirty="0">
            <a:latin typeface="Times New Roman" pitchFamily="18" charset="0"/>
            <a:cs typeface="Times New Roman" pitchFamily="18" charset="0"/>
          </a:endParaRPr>
        </a:p>
      </dgm:t>
    </dgm:pt>
    <dgm:pt modelId="{FA8CC4FF-0185-4399-BE7A-A4E1DC0BE791}" type="parTrans" cxnId="{8819402D-7F25-47FC-AB90-A4BCE871E41B}">
      <dgm:prSet/>
      <dgm:spPr/>
      <dgm:t>
        <a:bodyPr/>
        <a:lstStyle/>
        <a:p>
          <a:endParaRPr lang="fr-FR" sz="2000">
            <a:latin typeface="Times New Roman" pitchFamily="18" charset="0"/>
            <a:cs typeface="Times New Roman" pitchFamily="18" charset="0"/>
          </a:endParaRPr>
        </a:p>
      </dgm:t>
    </dgm:pt>
    <dgm:pt modelId="{A7D0BC12-6B3C-4427-B87F-05FA351B3FCD}" type="sibTrans" cxnId="{8819402D-7F25-47FC-AB90-A4BCE871E41B}">
      <dgm:prSet/>
      <dgm:spPr/>
      <dgm:t>
        <a:bodyPr/>
        <a:lstStyle/>
        <a:p>
          <a:endParaRPr lang="fr-FR" sz="2000">
            <a:latin typeface="Times New Roman" pitchFamily="18" charset="0"/>
            <a:cs typeface="Times New Roman" pitchFamily="18" charset="0"/>
          </a:endParaRPr>
        </a:p>
      </dgm:t>
    </dgm:pt>
    <dgm:pt modelId="{61ED6F79-226D-452F-AA1E-21EB2B2FBF78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fr-FR" sz="1600" b="1" dirty="0" smtClean="0">
              <a:latin typeface="Times New Roman" pitchFamily="18" charset="0"/>
              <a:cs typeface="Times New Roman" pitchFamily="18" charset="0"/>
            </a:rPr>
            <a:t>  -</a:t>
          </a:r>
          <a:r>
            <a:rPr lang="fr-FR" sz="1600" b="1" dirty="0" err="1" smtClean="0">
              <a:latin typeface="Times New Roman" pitchFamily="18" charset="0"/>
              <a:cs typeface="Times New Roman" pitchFamily="18" charset="0"/>
            </a:rPr>
            <a:t>Endocardium</a:t>
          </a:r>
          <a:r>
            <a:rPr lang="fr-FR" sz="1600" b="1" dirty="0" smtClean="0">
              <a:latin typeface="Times New Roman" pitchFamily="18" charset="0"/>
              <a:cs typeface="Times New Roman" pitchFamily="18" charset="0"/>
            </a:rPr>
            <a:t>,</a:t>
          </a:r>
        </a:p>
        <a:p>
          <a:pPr rtl="0">
            <a:lnSpc>
              <a:spcPct val="100000"/>
            </a:lnSpc>
          </a:pPr>
          <a:r>
            <a:rPr lang="fr-FR" sz="1600" b="1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fr-FR" sz="1600" b="1" dirty="0" err="1" smtClean="0">
              <a:latin typeface="Times New Roman" pitchFamily="18" charset="0"/>
              <a:cs typeface="Times New Roman" pitchFamily="18" charset="0"/>
            </a:rPr>
            <a:t>Myocardium</a:t>
          </a:r>
          <a:r>
            <a:rPr lang="fr-FR" sz="1600" b="1" dirty="0" smtClean="0">
              <a:latin typeface="Times New Roman" pitchFamily="18" charset="0"/>
              <a:cs typeface="Times New Roman" pitchFamily="18" charset="0"/>
            </a:rPr>
            <a:t> &amp;</a:t>
          </a:r>
        </a:p>
        <a:p>
          <a:pPr rtl="0">
            <a:lnSpc>
              <a:spcPct val="100000"/>
            </a:lnSpc>
          </a:pPr>
          <a:r>
            <a:rPr lang="fr-FR" sz="1600" b="1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fr-FR" sz="1600" b="1" dirty="0" err="1" smtClean="0">
              <a:latin typeface="Times New Roman" pitchFamily="18" charset="0"/>
              <a:cs typeface="Times New Roman" pitchFamily="18" charset="0"/>
            </a:rPr>
            <a:t>Pericardium</a:t>
          </a:r>
          <a:endParaRPr lang="fr-FR" sz="1600" b="1" dirty="0">
            <a:latin typeface="Times New Roman" pitchFamily="18" charset="0"/>
            <a:cs typeface="Times New Roman" pitchFamily="18" charset="0"/>
          </a:endParaRPr>
        </a:p>
      </dgm:t>
    </dgm:pt>
    <dgm:pt modelId="{35B8E6EE-B37F-4DA5-ABF3-6B829B43DFE4}" type="parTrans" cxnId="{C95BDD16-ADC4-411A-B0AC-51942D1409C7}">
      <dgm:prSet/>
      <dgm:spPr/>
      <dgm:t>
        <a:bodyPr/>
        <a:lstStyle/>
        <a:p>
          <a:endParaRPr lang="fr-FR" sz="2000">
            <a:latin typeface="Times New Roman" pitchFamily="18" charset="0"/>
            <a:cs typeface="Times New Roman" pitchFamily="18" charset="0"/>
          </a:endParaRPr>
        </a:p>
      </dgm:t>
    </dgm:pt>
    <dgm:pt modelId="{9ACCBFDF-CC3E-422C-B619-594A7568A7BD}" type="sibTrans" cxnId="{C95BDD16-ADC4-411A-B0AC-51942D1409C7}">
      <dgm:prSet/>
      <dgm:spPr/>
      <dgm:t>
        <a:bodyPr/>
        <a:lstStyle/>
        <a:p>
          <a:endParaRPr lang="fr-FR" sz="2000">
            <a:latin typeface="Times New Roman" pitchFamily="18" charset="0"/>
            <a:cs typeface="Times New Roman" pitchFamily="18" charset="0"/>
          </a:endParaRPr>
        </a:p>
      </dgm:t>
    </dgm:pt>
    <dgm:pt modelId="{E376993B-838F-4607-A300-C324072789A7}" type="pres">
      <dgm:prSet presAssocID="{BE398ADE-71B9-48D0-A18A-9798531A58D5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360FB06-1C37-43D3-AB16-B9B5C1E8F87C}" type="pres">
      <dgm:prSet presAssocID="{BE398ADE-71B9-48D0-A18A-9798531A58D5}" presName="wedge1" presStyleLbl="node1" presStyleIdx="0" presStyleCnt="5"/>
      <dgm:spPr/>
      <dgm:t>
        <a:bodyPr/>
        <a:lstStyle/>
        <a:p>
          <a:endParaRPr lang="fr-FR"/>
        </a:p>
      </dgm:t>
    </dgm:pt>
    <dgm:pt modelId="{DB279E2A-CD67-412E-9112-68576A541EB3}" type="pres">
      <dgm:prSet presAssocID="{BE398ADE-71B9-48D0-A18A-9798531A58D5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37B8FC-F151-4554-B3CD-EDFC652D6560}" type="pres">
      <dgm:prSet presAssocID="{BE398ADE-71B9-48D0-A18A-9798531A58D5}" presName="wedge2" presStyleLbl="node1" presStyleIdx="1" presStyleCnt="5"/>
      <dgm:spPr/>
      <dgm:t>
        <a:bodyPr/>
        <a:lstStyle/>
        <a:p>
          <a:endParaRPr lang="fr-FR"/>
        </a:p>
      </dgm:t>
    </dgm:pt>
    <dgm:pt modelId="{7FB84790-4112-42C8-AAAE-CB32CAEACFF6}" type="pres">
      <dgm:prSet presAssocID="{BE398ADE-71B9-48D0-A18A-9798531A58D5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59FC9D7-EE93-4A6F-9216-4A99FFCC1FD7}" type="pres">
      <dgm:prSet presAssocID="{BE398ADE-71B9-48D0-A18A-9798531A58D5}" presName="wedge3" presStyleLbl="node1" presStyleIdx="2" presStyleCnt="5" custScaleY="101356"/>
      <dgm:spPr/>
      <dgm:t>
        <a:bodyPr/>
        <a:lstStyle/>
        <a:p>
          <a:endParaRPr lang="fr-FR"/>
        </a:p>
      </dgm:t>
    </dgm:pt>
    <dgm:pt modelId="{1326C3B7-1717-467A-811C-BCB45275D360}" type="pres">
      <dgm:prSet presAssocID="{BE398ADE-71B9-48D0-A18A-9798531A58D5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5F5C84F-09B4-4949-933C-BEBC5AA074B2}" type="pres">
      <dgm:prSet presAssocID="{BE398ADE-71B9-48D0-A18A-9798531A58D5}" presName="wedge4" presStyleLbl="node1" presStyleIdx="3" presStyleCnt="5"/>
      <dgm:spPr/>
      <dgm:t>
        <a:bodyPr/>
        <a:lstStyle/>
        <a:p>
          <a:endParaRPr lang="fr-FR"/>
        </a:p>
      </dgm:t>
    </dgm:pt>
    <dgm:pt modelId="{3B2DA4AC-B158-4062-839E-A67DEBB22AEB}" type="pres">
      <dgm:prSet presAssocID="{BE398ADE-71B9-48D0-A18A-9798531A58D5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2BA6312-F3D9-47EA-94C3-B3907CC7EFF4}" type="pres">
      <dgm:prSet presAssocID="{BE398ADE-71B9-48D0-A18A-9798531A58D5}" presName="wedge5" presStyleLbl="node1" presStyleIdx="4" presStyleCnt="5"/>
      <dgm:spPr/>
      <dgm:t>
        <a:bodyPr/>
        <a:lstStyle/>
        <a:p>
          <a:endParaRPr lang="fr-FR"/>
        </a:p>
      </dgm:t>
    </dgm:pt>
    <dgm:pt modelId="{2223B27E-3190-47E7-AC0C-9A3C14477618}" type="pres">
      <dgm:prSet presAssocID="{BE398ADE-71B9-48D0-A18A-9798531A58D5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0016727-CCA3-422B-BFED-C58853F31252}" type="presOf" srcId="{BE398ADE-71B9-48D0-A18A-9798531A58D5}" destId="{E376993B-838F-4607-A300-C324072789A7}" srcOrd="0" destOrd="0" presId="urn:microsoft.com/office/officeart/2005/8/layout/chart3"/>
    <dgm:cxn modelId="{324F4AC4-D74E-48E8-8F13-8032299C8278}" srcId="{BE398ADE-71B9-48D0-A18A-9798531A58D5}" destId="{244FFD06-01D3-43AC-A32C-5D126A54C326}" srcOrd="0" destOrd="0" parTransId="{8AC55C1A-50AC-4C2C-9CE3-78AC13E8FD44}" sibTransId="{BE6C6821-A899-43E9-8E24-28E89B36308B}"/>
    <dgm:cxn modelId="{9C2FD0C8-E7F8-4107-9849-CDD150C9A80B}" type="presOf" srcId="{61ED6F79-226D-452F-AA1E-21EB2B2FBF78}" destId="{2223B27E-3190-47E7-AC0C-9A3C14477618}" srcOrd="1" destOrd="0" presId="urn:microsoft.com/office/officeart/2005/8/layout/chart3"/>
    <dgm:cxn modelId="{4EFD06AB-C2FA-4032-A4FD-CBD339D1C72D}" srcId="{BE398ADE-71B9-48D0-A18A-9798531A58D5}" destId="{5C1658C4-AC75-491E-9068-CBC42778DFB4}" srcOrd="1" destOrd="0" parTransId="{0BE27186-3F1A-4AFD-BECD-B46D12B79418}" sibTransId="{A6649817-2FD4-4872-8361-AB1A4C40E5F3}"/>
    <dgm:cxn modelId="{A2C000E9-AECF-4EF1-AFAB-1C8203F91D5A}" srcId="{BE398ADE-71B9-48D0-A18A-9798531A58D5}" destId="{C195DE06-D03C-40C7-95AF-D991114F2A2F}" srcOrd="2" destOrd="0" parTransId="{681D60BE-BEE8-4CD7-AB50-CE48E55BD470}" sibTransId="{30C5A39C-73D3-48B1-9E96-18F6F6FCCE43}"/>
    <dgm:cxn modelId="{7057787E-06D6-4171-B7DF-7BB8B22A0F36}" type="presOf" srcId="{C195DE06-D03C-40C7-95AF-D991114F2A2F}" destId="{759FC9D7-EE93-4A6F-9216-4A99FFCC1FD7}" srcOrd="0" destOrd="0" presId="urn:microsoft.com/office/officeart/2005/8/layout/chart3"/>
    <dgm:cxn modelId="{68DC9642-52FB-420F-A872-C41D77793289}" type="presOf" srcId="{BCC9148B-AE09-43F3-8C30-157F1069033B}" destId="{05F5C84F-09B4-4949-933C-BEBC5AA074B2}" srcOrd="0" destOrd="0" presId="urn:microsoft.com/office/officeart/2005/8/layout/chart3"/>
    <dgm:cxn modelId="{40BC99BB-AA13-41FC-8F41-3DFB9590FCDC}" type="presOf" srcId="{5C1658C4-AC75-491E-9068-CBC42778DFB4}" destId="{7FB84790-4112-42C8-AAAE-CB32CAEACFF6}" srcOrd="1" destOrd="0" presId="urn:microsoft.com/office/officeart/2005/8/layout/chart3"/>
    <dgm:cxn modelId="{79DC0C24-F7F1-49A9-B9B3-7D53AFECF57B}" type="presOf" srcId="{244FFD06-01D3-43AC-A32C-5D126A54C326}" destId="{6360FB06-1C37-43D3-AB16-B9B5C1E8F87C}" srcOrd="0" destOrd="0" presId="urn:microsoft.com/office/officeart/2005/8/layout/chart3"/>
    <dgm:cxn modelId="{ED02819C-F09F-4D23-98F7-2EEF77C970DC}" type="presOf" srcId="{61ED6F79-226D-452F-AA1E-21EB2B2FBF78}" destId="{A2BA6312-F3D9-47EA-94C3-B3907CC7EFF4}" srcOrd="0" destOrd="0" presId="urn:microsoft.com/office/officeart/2005/8/layout/chart3"/>
    <dgm:cxn modelId="{3179897B-F36F-4EE8-877F-C1D0CC531B90}" type="presOf" srcId="{BCC9148B-AE09-43F3-8C30-157F1069033B}" destId="{3B2DA4AC-B158-4062-839E-A67DEBB22AEB}" srcOrd="1" destOrd="0" presId="urn:microsoft.com/office/officeart/2005/8/layout/chart3"/>
    <dgm:cxn modelId="{8819402D-7F25-47FC-AB90-A4BCE871E41B}" srcId="{BE398ADE-71B9-48D0-A18A-9798531A58D5}" destId="{BCC9148B-AE09-43F3-8C30-157F1069033B}" srcOrd="3" destOrd="0" parTransId="{FA8CC4FF-0185-4399-BE7A-A4E1DC0BE791}" sibTransId="{A7D0BC12-6B3C-4427-B87F-05FA351B3FCD}"/>
    <dgm:cxn modelId="{31A43199-42E4-40F4-B7A5-F12DE4FCB7C2}" type="presOf" srcId="{244FFD06-01D3-43AC-A32C-5D126A54C326}" destId="{DB279E2A-CD67-412E-9112-68576A541EB3}" srcOrd="1" destOrd="0" presId="urn:microsoft.com/office/officeart/2005/8/layout/chart3"/>
    <dgm:cxn modelId="{9461DEDB-BE60-426C-BD40-106FFB13C0C4}" type="presOf" srcId="{C195DE06-D03C-40C7-95AF-D991114F2A2F}" destId="{1326C3B7-1717-467A-811C-BCB45275D360}" srcOrd="1" destOrd="0" presId="urn:microsoft.com/office/officeart/2005/8/layout/chart3"/>
    <dgm:cxn modelId="{C95BDD16-ADC4-411A-B0AC-51942D1409C7}" srcId="{BE398ADE-71B9-48D0-A18A-9798531A58D5}" destId="{61ED6F79-226D-452F-AA1E-21EB2B2FBF78}" srcOrd="4" destOrd="0" parTransId="{35B8E6EE-B37F-4DA5-ABF3-6B829B43DFE4}" sibTransId="{9ACCBFDF-CC3E-422C-B619-594A7568A7BD}"/>
    <dgm:cxn modelId="{7EF6F527-99FD-4A67-90CE-B24522B5CF06}" type="presOf" srcId="{5C1658C4-AC75-491E-9068-CBC42778DFB4}" destId="{6037B8FC-F151-4554-B3CD-EDFC652D6560}" srcOrd="0" destOrd="0" presId="urn:microsoft.com/office/officeart/2005/8/layout/chart3"/>
    <dgm:cxn modelId="{9EAD6492-2867-475E-9D70-954E2E6BE700}" type="presParOf" srcId="{E376993B-838F-4607-A300-C324072789A7}" destId="{6360FB06-1C37-43D3-AB16-B9B5C1E8F87C}" srcOrd="0" destOrd="0" presId="urn:microsoft.com/office/officeart/2005/8/layout/chart3"/>
    <dgm:cxn modelId="{C0AC5890-AE99-49C4-94D1-D0684655D2B5}" type="presParOf" srcId="{E376993B-838F-4607-A300-C324072789A7}" destId="{DB279E2A-CD67-412E-9112-68576A541EB3}" srcOrd="1" destOrd="0" presId="urn:microsoft.com/office/officeart/2005/8/layout/chart3"/>
    <dgm:cxn modelId="{D8ACAB3E-E344-41A1-BDE5-B554101E6113}" type="presParOf" srcId="{E376993B-838F-4607-A300-C324072789A7}" destId="{6037B8FC-F151-4554-B3CD-EDFC652D6560}" srcOrd="2" destOrd="0" presId="urn:microsoft.com/office/officeart/2005/8/layout/chart3"/>
    <dgm:cxn modelId="{EA44F3EB-2B9E-402A-9064-EE47CA9BA06F}" type="presParOf" srcId="{E376993B-838F-4607-A300-C324072789A7}" destId="{7FB84790-4112-42C8-AAAE-CB32CAEACFF6}" srcOrd="3" destOrd="0" presId="urn:microsoft.com/office/officeart/2005/8/layout/chart3"/>
    <dgm:cxn modelId="{2F94C0F3-CD61-40C8-8FE8-7896945C179B}" type="presParOf" srcId="{E376993B-838F-4607-A300-C324072789A7}" destId="{759FC9D7-EE93-4A6F-9216-4A99FFCC1FD7}" srcOrd="4" destOrd="0" presId="urn:microsoft.com/office/officeart/2005/8/layout/chart3"/>
    <dgm:cxn modelId="{AF5B1238-EDB9-4921-95EC-27E9A95ACADD}" type="presParOf" srcId="{E376993B-838F-4607-A300-C324072789A7}" destId="{1326C3B7-1717-467A-811C-BCB45275D360}" srcOrd="5" destOrd="0" presId="urn:microsoft.com/office/officeart/2005/8/layout/chart3"/>
    <dgm:cxn modelId="{BFB28432-6639-46A1-9DC5-B50A3CFFAE25}" type="presParOf" srcId="{E376993B-838F-4607-A300-C324072789A7}" destId="{05F5C84F-09B4-4949-933C-BEBC5AA074B2}" srcOrd="6" destOrd="0" presId="urn:microsoft.com/office/officeart/2005/8/layout/chart3"/>
    <dgm:cxn modelId="{3E450771-CF60-4F74-A528-DCC7A60E42F4}" type="presParOf" srcId="{E376993B-838F-4607-A300-C324072789A7}" destId="{3B2DA4AC-B158-4062-839E-A67DEBB22AEB}" srcOrd="7" destOrd="0" presId="urn:microsoft.com/office/officeart/2005/8/layout/chart3"/>
    <dgm:cxn modelId="{92014CEA-969F-4098-A63A-EB8D3D8801B2}" type="presParOf" srcId="{E376993B-838F-4607-A300-C324072789A7}" destId="{A2BA6312-F3D9-47EA-94C3-B3907CC7EFF4}" srcOrd="8" destOrd="0" presId="urn:microsoft.com/office/officeart/2005/8/layout/chart3"/>
    <dgm:cxn modelId="{61B8BC9C-4BC1-4549-9628-F9EBC209233A}" type="presParOf" srcId="{E376993B-838F-4607-A300-C324072789A7}" destId="{2223B27E-3190-47E7-AC0C-9A3C14477618}" srcOrd="9" destOrd="0" presId="urn:microsoft.com/office/officeart/2005/8/layout/chart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6D493D4-D538-42E6-8DDB-0A42E247CBF5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99EC13E7-A055-4F0C-9D46-5A8974DA241D}">
      <dgm:prSet phldrT="[Texte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fr-FR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ARTERIES</a:t>
          </a:r>
          <a:endParaRPr lang="fr-FR" sz="36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A746BF0-2058-4202-AB75-33527340A7B4}" type="parTrans" cxnId="{D6622F30-CC4C-4E7C-A10C-5E5F3CEB34AD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86CFE5BC-3D21-4F1D-8058-59981E73B541}" type="sibTrans" cxnId="{D6622F30-CC4C-4E7C-A10C-5E5F3CEB34AD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66032658-DC28-4A03-B73D-1A431B5252EA}">
      <dgm:prSet phldrT="[Texte]" custT="1"/>
      <dgm:spPr/>
      <dgm:t>
        <a:bodyPr/>
        <a:lstStyle/>
        <a:p>
          <a:pPr>
            <a:lnSpc>
              <a:spcPct val="150000"/>
            </a:lnSpc>
          </a:pPr>
          <a:r>
            <a:rPr lang="fr-FR" sz="2400" dirty="0" err="1" smtClean="0">
              <a:latin typeface="Times New Roman" pitchFamily="18" charset="0"/>
              <a:cs typeface="Times New Roman" pitchFamily="18" charset="0"/>
            </a:rPr>
            <a:t>Arterial</a:t>
          </a:r>
          <a:r>
            <a:rPr lang="fr-FR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fr-FR" sz="2400" dirty="0" err="1" smtClean="0">
              <a:latin typeface="Times New Roman" pitchFamily="18" charset="0"/>
              <a:cs typeface="Times New Roman" pitchFamily="18" charset="0"/>
            </a:rPr>
            <a:t>capillaries</a:t>
          </a:r>
          <a:r>
            <a:rPr lang="fr-FR" sz="2400" dirty="0" smtClean="0">
              <a:latin typeface="Times New Roman" pitchFamily="18" charset="0"/>
              <a:cs typeface="Times New Roman" pitchFamily="18" charset="0"/>
            </a:rPr>
            <a:t> drop off </a:t>
          </a:r>
          <a:r>
            <a:rPr lang="fr-FR" sz="2400" dirty="0" err="1" smtClean="0">
              <a:latin typeface="Times New Roman" pitchFamily="18" charset="0"/>
              <a:cs typeface="Times New Roman" pitchFamily="18" charset="0"/>
            </a:rPr>
            <a:t>oxygen</a:t>
          </a:r>
          <a:r>
            <a:rPr lang="fr-FR" sz="2400" dirty="0" smtClean="0">
              <a:latin typeface="Times New Roman" pitchFamily="18" charset="0"/>
              <a:cs typeface="Times New Roman" pitchFamily="18" charset="0"/>
            </a:rPr>
            <a:t> and nutriments to the </a:t>
          </a:r>
          <a:r>
            <a:rPr lang="fr-FR" sz="2400" dirty="0" err="1" smtClean="0">
              <a:latin typeface="Times New Roman" pitchFamily="18" charset="0"/>
              <a:cs typeface="Times New Roman" pitchFamily="18" charset="0"/>
            </a:rPr>
            <a:t>body’s</a:t>
          </a:r>
          <a:r>
            <a:rPr lang="fr-FR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fr-FR" sz="2400" dirty="0" err="1" smtClean="0">
              <a:latin typeface="Times New Roman" pitchFamily="18" charset="0"/>
              <a:cs typeface="Times New Roman" pitchFamily="18" charset="0"/>
            </a:rPr>
            <a:t>cells</a:t>
          </a:r>
          <a:endParaRPr lang="fr-FR" sz="2400" dirty="0">
            <a:latin typeface="Times New Roman" pitchFamily="18" charset="0"/>
            <a:cs typeface="Times New Roman" pitchFamily="18" charset="0"/>
          </a:endParaRPr>
        </a:p>
      </dgm:t>
    </dgm:pt>
    <dgm:pt modelId="{7D186BA1-7044-4D89-AD44-39CFBBFD0C1B}" type="parTrans" cxnId="{B7A6B8E0-AAB1-4664-9FA4-8BFE6F440DC0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4D8F6AD3-A7C7-4663-9807-48418253CA37}" type="sibTrans" cxnId="{B7A6B8E0-AAB1-4664-9FA4-8BFE6F440DC0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E7149731-A90D-4056-A474-9C8BD7BB7D9A}">
      <dgm:prSet phldrT="[Texte]" custT="1"/>
      <dgm:spPr>
        <a:solidFill>
          <a:srgbClr val="00B0F0"/>
        </a:solidFill>
      </dgm:spPr>
      <dgm:t>
        <a:bodyPr/>
        <a:lstStyle/>
        <a:p>
          <a:r>
            <a:rPr lang="fr-FR" sz="4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VEINS</a:t>
          </a:r>
          <a:endParaRPr lang="fr-FR" sz="40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36BADE4-C339-43F7-A6E2-3F6158D92A74}" type="parTrans" cxnId="{DA24F086-4A52-4D20-A70F-3B66963133F6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B43A1A85-CC1C-4E89-990D-BCB14A5B5B2F}" type="sibTrans" cxnId="{DA24F086-4A52-4D20-A70F-3B66963133F6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A2DD5009-A9A5-4E32-BB4E-A4F0A1CEE62A}">
      <dgm:prSet phldrT="[Texte]" custT="1"/>
      <dgm:spPr/>
      <dgm:t>
        <a:bodyPr/>
        <a:lstStyle/>
        <a:p>
          <a:pPr>
            <a:lnSpc>
              <a:spcPct val="150000"/>
            </a:lnSpc>
          </a:pPr>
          <a:r>
            <a:rPr lang="fr-FR" sz="2400" dirty="0" err="1" smtClean="0">
              <a:latin typeface="Times New Roman" pitchFamily="18" charset="0"/>
              <a:cs typeface="Times New Roman" pitchFamily="18" charset="0"/>
            </a:rPr>
            <a:t>Venous</a:t>
          </a:r>
          <a:r>
            <a:rPr lang="fr-FR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fr-FR" sz="2400" dirty="0" err="1" smtClean="0">
              <a:latin typeface="Times New Roman" pitchFamily="18" charset="0"/>
              <a:cs typeface="Times New Roman" pitchFamily="18" charset="0"/>
            </a:rPr>
            <a:t>capillaries</a:t>
          </a:r>
          <a:r>
            <a:rPr lang="fr-FR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fr-FR" sz="2400" dirty="0" err="1" smtClean="0">
              <a:latin typeface="Times New Roman" pitchFamily="18" charset="0"/>
              <a:cs typeface="Times New Roman" pitchFamily="18" charset="0"/>
            </a:rPr>
            <a:t>pick</a:t>
          </a:r>
          <a:r>
            <a:rPr lang="fr-FR" sz="2400" dirty="0" smtClean="0">
              <a:latin typeface="Times New Roman" pitchFamily="18" charset="0"/>
              <a:cs typeface="Times New Roman" pitchFamily="18" charset="0"/>
            </a:rPr>
            <a:t> up </a:t>
          </a:r>
          <a:r>
            <a:rPr lang="fr-FR" sz="2400" dirty="0" err="1" smtClean="0">
              <a:latin typeface="Times New Roman" pitchFamily="18" charset="0"/>
              <a:cs typeface="Times New Roman" pitchFamily="18" charset="0"/>
            </a:rPr>
            <a:t>metabolic</a:t>
          </a:r>
          <a:r>
            <a:rPr lang="fr-FR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fr-FR" sz="2400" dirty="0" err="1" smtClean="0">
              <a:latin typeface="Times New Roman" pitchFamily="18" charset="0"/>
              <a:cs typeface="Times New Roman" pitchFamily="18" charset="0"/>
            </a:rPr>
            <a:t>waste</a:t>
          </a:r>
          <a:r>
            <a:rPr lang="fr-FR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fr-FR" sz="2400" dirty="0" err="1" smtClean="0">
              <a:latin typeface="Times New Roman" pitchFamily="18" charset="0"/>
              <a:cs typeface="Times New Roman" pitchFamily="18" charset="0"/>
            </a:rPr>
            <a:t>from</a:t>
          </a:r>
          <a:r>
            <a:rPr lang="fr-FR" sz="2400" dirty="0" smtClean="0">
              <a:latin typeface="Times New Roman" pitchFamily="18" charset="0"/>
              <a:cs typeface="Times New Roman" pitchFamily="18" charset="0"/>
            </a:rPr>
            <a:t> the </a:t>
          </a:r>
          <a:r>
            <a:rPr lang="fr-FR" sz="2400" dirty="0" err="1" smtClean="0">
              <a:latin typeface="Times New Roman" pitchFamily="18" charset="0"/>
              <a:cs typeface="Times New Roman" pitchFamily="18" charset="0"/>
            </a:rPr>
            <a:t>body’s</a:t>
          </a:r>
          <a:r>
            <a:rPr lang="fr-FR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fr-FR" sz="2400" dirty="0" err="1" smtClean="0">
              <a:latin typeface="Times New Roman" pitchFamily="18" charset="0"/>
              <a:cs typeface="Times New Roman" pitchFamily="18" charset="0"/>
            </a:rPr>
            <a:t>cells</a:t>
          </a:r>
          <a:endParaRPr lang="fr-FR" sz="2400" dirty="0">
            <a:latin typeface="Times New Roman" pitchFamily="18" charset="0"/>
            <a:cs typeface="Times New Roman" pitchFamily="18" charset="0"/>
          </a:endParaRPr>
        </a:p>
      </dgm:t>
    </dgm:pt>
    <dgm:pt modelId="{151A86A5-3144-4C26-85B0-B853D4E17E93}" type="parTrans" cxnId="{B71BFB2F-6737-48AD-B904-BC5D3E855887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27B4BE03-DB8A-4E6C-A547-178CC3EAC165}" type="sibTrans" cxnId="{B71BFB2F-6737-48AD-B904-BC5D3E855887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F661E13F-ABBD-406A-8CE4-B9DCBC842452}" type="pres">
      <dgm:prSet presAssocID="{B6D493D4-D538-42E6-8DDB-0A42E247CB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A4A2156-CD04-4C1A-B562-50A118C47E31}" type="pres">
      <dgm:prSet presAssocID="{99EC13E7-A055-4F0C-9D46-5A8974DA241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31AF070-B9B8-4D2F-BDA4-00CE9C4318A6}" type="pres">
      <dgm:prSet presAssocID="{99EC13E7-A055-4F0C-9D46-5A8974DA241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BED4A1B-61A6-4281-83FE-5403AF4A969C}" type="pres">
      <dgm:prSet presAssocID="{E7149731-A90D-4056-A474-9C8BD7BB7D9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370391-7173-47CC-A7D2-A783D0BDFA35}" type="pres">
      <dgm:prSet presAssocID="{E7149731-A90D-4056-A474-9C8BD7BB7D9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A24F086-4A52-4D20-A70F-3B66963133F6}" srcId="{B6D493D4-D538-42E6-8DDB-0A42E247CBF5}" destId="{E7149731-A90D-4056-A474-9C8BD7BB7D9A}" srcOrd="1" destOrd="0" parTransId="{E36BADE4-C339-43F7-A6E2-3F6158D92A74}" sibTransId="{B43A1A85-CC1C-4E89-990D-BCB14A5B5B2F}"/>
    <dgm:cxn modelId="{B71BFB2F-6737-48AD-B904-BC5D3E855887}" srcId="{E7149731-A90D-4056-A474-9C8BD7BB7D9A}" destId="{A2DD5009-A9A5-4E32-BB4E-A4F0A1CEE62A}" srcOrd="0" destOrd="0" parTransId="{151A86A5-3144-4C26-85B0-B853D4E17E93}" sibTransId="{27B4BE03-DB8A-4E6C-A547-178CC3EAC165}"/>
    <dgm:cxn modelId="{1A0F9CF0-8F75-4D50-B9FD-0AF1FDE6B6AF}" type="presOf" srcId="{99EC13E7-A055-4F0C-9D46-5A8974DA241D}" destId="{3A4A2156-CD04-4C1A-B562-50A118C47E31}" srcOrd="0" destOrd="0" presId="urn:microsoft.com/office/officeart/2005/8/layout/vList2"/>
    <dgm:cxn modelId="{F485B841-5626-4312-895E-DDD0AD503A2C}" type="presOf" srcId="{66032658-DC28-4A03-B73D-1A431B5252EA}" destId="{B31AF070-B9B8-4D2F-BDA4-00CE9C4318A6}" srcOrd="0" destOrd="0" presId="urn:microsoft.com/office/officeart/2005/8/layout/vList2"/>
    <dgm:cxn modelId="{1E3E5107-ED1E-47D9-8081-436ADFB39225}" type="presOf" srcId="{B6D493D4-D538-42E6-8DDB-0A42E247CBF5}" destId="{F661E13F-ABBD-406A-8CE4-B9DCBC842452}" srcOrd="0" destOrd="0" presId="urn:microsoft.com/office/officeart/2005/8/layout/vList2"/>
    <dgm:cxn modelId="{B7A6B8E0-AAB1-4664-9FA4-8BFE6F440DC0}" srcId="{99EC13E7-A055-4F0C-9D46-5A8974DA241D}" destId="{66032658-DC28-4A03-B73D-1A431B5252EA}" srcOrd="0" destOrd="0" parTransId="{7D186BA1-7044-4D89-AD44-39CFBBFD0C1B}" sibTransId="{4D8F6AD3-A7C7-4663-9807-48418253CA37}"/>
    <dgm:cxn modelId="{CD95ED57-B861-4D72-BDA8-E4D46ED30FFA}" type="presOf" srcId="{A2DD5009-A9A5-4E32-BB4E-A4F0A1CEE62A}" destId="{FB370391-7173-47CC-A7D2-A783D0BDFA35}" srcOrd="0" destOrd="0" presId="urn:microsoft.com/office/officeart/2005/8/layout/vList2"/>
    <dgm:cxn modelId="{D6622F30-CC4C-4E7C-A10C-5E5F3CEB34AD}" srcId="{B6D493D4-D538-42E6-8DDB-0A42E247CBF5}" destId="{99EC13E7-A055-4F0C-9D46-5A8974DA241D}" srcOrd="0" destOrd="0" parTransId="{DA746BF0-2058-4202-AB75-33527340A7B4}" sibTransId="{86CFE5BC-3D21-4F1D-8058-59981E73B541}"/>
    <dgm:cxn modelId="{EAA23E26-5CC4-43F9-A89D-C60C3CD849D4}" type="presOf" srcId="{E7149731-A90D-4056-A474-9C8BD7BB7D9A}" destId="{1BED4A1B-61A6-4281-83FE-5403AF4A969C}" srcOrd="0" destOrd="0" presId="urn:microsoft.com/office/officeart/2005/8/layout/vList2"/>
    <dgm:cxn modelId="{6874347F-AE72-4AE9-9CFC-84FBE5DA846B}" type="presParOf" srcId="{F661E13F-ABBD-406A-8CE4-B9DCBC842452}" destId="{3A4A2156-CD04-4C1A-B562-50A118C47E31}" srcOrd="0" destOrd="0" presId="urn:microsoft.com/office/officeart/2005/8/layout/vList2"/>
    <dgm:cxn modelId="{D527DA2C-DBD7-4183-BF6A-8B63DB4713F8}" type="presParOf" srcId="{F661E13F-ABBD-406A-8CE4-B9DCBC842452}" destId="{B31AF070-B9B8-4D2F-BDA4-00CE9C4318A6}" srcOrd="1" destOrd="0" presId="urn:microsoft.com/office/officeart/2005/8/layout/vList2"/>
    <dgm:cxn modelId="{63317AC3-C791-49EC-AF9F-FB4C1FEFA0AE}" type="presParOf" srcId="{F661E13F-ABBD-406A-8CE4-B9DCBC842452}" destId="{1BED4A1B-61A6-4281-83FE-5403AF4A969C}" srcOrd="2" destOrd="0" presId="urn:microsoft.com/office/officeart/2005/8/layout/vList2"/>
    <dgm:cxn modelId="{B04440B9-7848-4AFC-81E9-38D61B4757BA}" type="presParOf" srcId="{F661E13F-ABBD-406A-8CE4-B9DCBC842452}" destId="{FB370391-7173-47CC-A7D2-A783D0BDFA35}" srcOrd="3" destOrd="0" presId="urn:microsoft.com/office/officeart/2005/8/layout/v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4B4BA7E-9270-420F-8BD5-4F5AF0DD2565}" type="doc">
      <dgm:prSet loTypeId="urn:microsoft.com/office/officeart/2005/8/layout/radial4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fr-FR"/>
        </a:p>
      </dgm:t>
    </dgm:pt>
    <dgm:pt modelId="{163A12AB-C991-496C-A283-1EDE9303E921}">
      <dgm:prSet phldrT="[Texte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fr-FR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3-BLOOD</a:t>
          </a:r>
          <a:endParaRPr lang="fr-FR" sz="36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F5D7E35-D6AD-404E-B376-2637DD5888A1}" type="parTrans" cxnId="{66BF3F65-026F-452A-8D94-CECA1D862E03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995D370D-E009-4E4B-A0E5-F8BBDEC6E6E6}" type="sibTrans" cxnId="{66BF3F65-026F-452A-8D94-CECA1D862E03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AF1FFF86-6B9B-4834-BD08-2B5998A96D42}">
      <dgm:prSet phldrT="[Texte]" custT="1"/>
      <dgm:spPr/>
      <dgm:t>
        <a:bodyPr/>
        <a:lstStyle/>
        <a:p>
          <a:pPr>
            <a:lnSpc>
              <a:spcPct val="150000"/>
            </a:lnSpc>
          </a:pPr>
          <a:r>
            <a:rPr lang="fr-FR" sz="2000" dirty="0" smtClean="0">
              <a:latin typeface="Times New Roman" pitchFamily="18" charset="0"/>
              <a:cs typeface="Times New Roman" pitchFamily="18" charset="0"/>
            </a:rPr>
            <a:t>Is a </a:t>
          </a:r>
          <a:r>
            <a:rPr lang="fr-FR" sz="2000" dirty="0" err="1" smtClean="0">
              <a:latin typeface="Times New Roman" pitchFamily="18" charset="0"/>
              <a:cs typeface="Times New Roman" pitchFamily="18" charset="0"/>
            </a:rPr>
            <a:t>fluid</a:t>
          </a:r>
          <a:r>
            <a:rPr lang="fr-FR" sz="2000" dirty="0" smtClean="0">
              <a:latin typeface="Times New Roman" pitchFamily="18" charset="0"/>
              <a:cs typeface="Times New Roman" pitchFamily="18" charset="0"/>
            </a:rPr>
            <a:t> / </a:t>
          </a:r>
          <a:r>
            <a:rPr lang="fr-FR" sz="2000" dirty="0" err="1" smtClean="0">
              <a:latin typeface="Times New Roman" pitchFamily="18" charset="0"/>
              <a:cs typeface="Times New Roman" pitchFamily="18" charset="0"/>
            </a:rPr>
            <a:t>liquid</a:t>
          </a:r>
          <a:r>
            <a:rPr lang="fr-FR" sz="2000" dirty="0" smtClean="0">
              <a:latin typeface="Times New Roman" pitchFamily="18" charset="0"/>
              <a:cs typeface="Times New Roman" pitchFamily="18" charset="0"/>
            </a:rPr>
            <a:t> (plasma)</a:t>
          </a:r>
          <a:endParaRPr lang="fr-FR" sz="2000" dirty="0">
            <a:latin typeface="Times New Roman" pitchFamily="18" charset="0"/>
            <a:cs typeface="Times New Roman" pitchFamily="18" charset="0"/>
          </a:endParaRPr>
        </a:p>
      </dgm:t>
    </dgm:pt>
    <dgm:pt modelId="{83A2BC28-6FC3-468B-95FC-2841693F43E5}" type="parTrans" cxnId="{0410ADCB-3A0D-4EA4-8DE7-999168F672B8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C1A45DDF-3380-4DD0-B5FE-B5244D97C37A}" type="sibTrans" cxnId="{0410ADCB-3A0D-4EA4-8DE7-999168F672B8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9BBC4312-7C0D-4CEF-AD10-270A129943E9}">
      <dgm:prSet phldrT="[Texte]" custT="1"/>
      <dgm:spPr/>
      <dgm:t>
        <a:bodyPr/>
        <a:lstStyle/>
        <a:p>
          <a:pPr>
            <a:lnSpc>
              <a:spcPct val="150000"/>
            </a:lnSpc>
          </a:pPr>
          <a:r>
            <a:rPr lang="fr-FR" sz="2000" dirty="0" err="1" smtClean="0">
              <a:latin typeface="Times New Roman" pitchFamily="18" charset="0"/>
              <a:cs typeface="Times New Roman" pitchFamily="18" charset="0"/>
            </a:rPr>
            <a:t>Contains</a:t>
          </a:r>
          <a:r>
            <a:rPr lang="fr-FR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fr-FR" sz="2000" dirty="0" err="1" smtClean="0">
              <a:latin typeface="Times New Roman" pitchFamily="18" charset="0"/>
              <a:cs typeface="Times New Roman" pitchFamily="18" charset="0"/>
            </a:rPr>
            <a:t>many</a:t>
          </a:r>
          <a:r>
            <a:rPr lang="fr-FR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fr-FR" sz="2000" dirty="0" err="1" smtClean="0">
              <a:latin typeface="Times New Roman" pitchFamily="18" charset="0"/>
              <a:cs typeface="Times New Roman" pitchFamily="18" charset="0"/>
            </a:rPr>
            <a:t>different</a:t>
          </a:r>
          <a:r>
            <a:rPr lang="fr-FR" sz="2000" dirty="0" smtClean="0">
              <a:latin typeface="Times New Roman" pitchFamily="18" charset="0"/>
              <a:cs typeface="Times New Roman" pitchFamily="18" charset="0"/>
            </a:rPr>
            <a:t> substances</a:t>
          </a:r>
          <a:endParaRPr lang="fr-FR" sz="2000" dirty="0">
            <a:latin typeface="Times New Roman" pitchFamily="18" charset="0"/>
            <a:cs typeface="Times New Roman" pitchFamily="18" charset="0"/>
          </a:endParaRPr>
        </a:p>
      </dgm:t>
    </dgm:pt>
    <dgm:pt modelId="{C016D269-7576-4819-BACA-0D107EDA57D2}" type="parTrans" cxnId="{8E91B9F7-64A7-4982-BE3A-4941F0589F81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6595EDC8-BD08-4B21-B8A2-3BDDF150D016}" type="sibTrans" cxnId="{8E91B9F7-64A7-4982-BE3A-4941F0589F81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A8E8F099-A645-4A2C-B809-BC1EFA5620DC}">
      <dgm:prSet phldrT="[Texte]" custT="1"/>
      <dgm:spPr/>
      <dgm:t>
        <a:bodyPr/>
        <a:lstStyle/>
        <a:p>
          <a:pPr algn="just">
            <a:lnSpc>
              <a:spcPct val="100000"/>
            </a:lnSpc>
          </a:pPr>
          <a:r>
            <a:rPr lang="fr-FR" sz="1400" b="1" dirty="0" smtClean="0">
              <a:latin typeface="Times New Roman" pitchFamily="18" charset="0"/>
              <a:cs typeface="Times New Roman" pitchFamily="18" charset="0"/>
            </a:rPr>
            <a:t>3 main </a:t>
          </a:r>
          <a:r>
            <a:rPr lang="fr-FR" sz="1400" b="1" dirty="0" err="1" smtClean="0">
              <a:latin typeface="Times New Roman" pitchFamily="18" charset="0"/>
              <a:cs typeface="Times New Roman" pitchFamily="18" charset="0"/>
            </a:rPr>
            <a:t>blood’s</a:t>
          </a:r>
          <a:r>
            <a:rPr lang="fr-FR" sz="1400" b="1" dirty="0" smtClean="0">
              <a:latin typeface="Times New Roman" pitchFamily="18" charset="0"/>
              <a:cs typeface="Times New Roman" pitchFamily="18" charset="0"/>
            </a:rPr>
            <a:t> substances</a:t>
          </a:r>
          <a:endParaRPr lang="fr-FR" sz="1400" b="1" dirty="0" smtClean="0">
            <a:latin typeface="Times New Roman" pitchFamily="18" charset="0"/>
            <a:cs typeface="Times New Roman" pitchFamily="18" charset="0"/>
          </a:endParaRPr>
        </a:p>
        <a:p>
          <a:pPr algn="just">
            <a:lnSpc>
              <a:spcPct val="100000"/>
            </a:lnSpc>
          </a:pPr>
          <a:r>
            <a:rPr lang="fr-FR" sz="1400" b="1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fr-FR" sz="1400" b="1" dirty="0" err="1" smtClean="0">
              <a:latin typeface="Times New Roman" pitchFamily="18" charset="0"/>
              <a:cs typeface="Times New Roman" pitchFamily="18" charset="0"/>
            </a:rPr>
            <a:t>Red</a:t>
          </a:r>
          <a:r>
            <a:rPr lang="fr-FR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fr-FR" sz="1400" b="1" dirty="0" err="1" smtClean="0">
              <a:latin typeface="Times New Roman" pitchFamily="18" charset="0"/>
              <a:cs typeface="Times New Roman" pitchFamily="18" charset="0"/>
            </a:rPr>
            <a:t>blood</a:t>
          </a:r>
          <a:r>
            <a:rPr lang="fr-FR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fr-FR" sz="1400" b="1" dirty="0" err="1" smtClean="0">
              <a:latin typeface="Times New Roman" pitchFamily="18" charset="0"/>
              <a:cs typeface="Times New Roman" pitchFamily="18" charset="0"/>
            </a:rPr>
            <a:t>cells</a:t>
          </a:r>
          <a:r>
            <a:rPr lang="fr-FR" sz="1400" b="1" dirty="0" smtClean="0">
              <a:latin typeface="Times New Roman" pitchFamily="18" charset="0"/>
              <a:cs typeface="Times New Roman" pitchFamily="18" charset="0"/>
            </a:rPr>
            <a:t> (Erythrocytes)</a:t>
          </a:r>
        </a:p>
        <a:p>
          <a:pPr algn="just">
            <a:lnSpc>
              <a:spcPct val="100000"/>
            </a:lnSpc>
          </a:pPr>
          <a:r>
            <a:rPr lang="fr-FR" sz="1400" b="1" dirty="0" smtClean="0">
              <a:latin typeface="Times New Roman" pitchFamily="18" charset="0"/>
              <a:cs typeface="Times New Roman" pitchFamily="18" charset="0"/>
            </a:rPr>
            <a:t>- White </a:t>
          </a:r>
          <a:r>
            <a:rPr lang="fr-FR" sz="1400" b="1" dirty="0" err="1" smtClean="0">
              <a:latin typeface="Times New Roman" pitchFamily="18" charset="0"/>
              <a:cs typeface="Times New Roman" pitchFamily="18" charset="0"/>
            </a:rPr>
            <a:t>blood</a:t>
          </a:r>
          <a:r>
            <a:rPr lang="fr-FR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fr-FR" sz="1400" b="1" dirty="0" err="1" smtClean="0">
              <a:latin typeface="Times New Roman" pitchFamily="18" charset="0"/>
              <a:cs typeface="Times New Roman" pitchFamily="18" charset="0"/>
            </a:rPr>
            <a:t>cells</a:t>
          </a:r>
          <a:r>
            <a:rPr lang="fr-FR" sz="1400" b="1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fr-FR" sz="1400" b="1" dirty="0" err="1" smtClean="0">
              <a:latin typeface="Times New Roman" pitchFamily="18" charset="0"/>
              <a:cs typeface="Times New Roman" pitchFamily="18" charset="0"/>
            </a:rPr>
            <a:t>leukocytes</a:t>
          </a:r>
          <a:r>
            <a:rPr lang="fr-FR" sz="1400" b="1" dirty="0" smtClean="0">
              <a:latin typeface="Times New Roman" pitchFamily="18" charset="0"/>
              <a:cs typeface="Times New Roman" pitchFamily="18" charset="0"/>
            </a:rPr>
            <a:t>)</a:t>
          </a:r>
        </a:p>
        <a:p>
          <a:pPr algn="just">
            <a:lnSpc>
              <a:spcPct val="100000"/>
            </a:lnSpc>
          </a:pPr>
          <a:r>
            <a:rPr lang="fr-FR" sz="1400" b="1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fr-FR" sz="1400" b="1" dirty="0" err="1" smtClean="0">
              <a:latin typeface="Times New Roman" pitchFamily="18" charset="0"/>
              <a:cs typeface="Times New Roman" pitchFamily="18" charset="0"/>
            </a:rPr>
            <a:t>Platelets</a:t>
          </a:r>
          <a:r>
            <a:rPr lang="fr-FR" sz="1400" b="1" dirty="0" smtClean="0">
              <a:latin typeface="Times New Roman" pitchFamily="18" charset="0"/>
              <a:cs typeface="Times New Roman" pitchFamily="18" charset="0"/>
            </a:rPr>
            <a:t> (thrombocytes)</a:t>
          </a:r>
        </a:p>
        <a:p>
          <a:pPr algn="ctr">
            <a:lnSpc>
              <a:spcPct val="90000"/>
            </a:lnSpc>
          </a:pPr>
          <a:endParaRPr lang="fr-FR" sz="1200" dirty="0">
            <a:latin typeface="Times New Roman" pitchFamily="18" charset="0"/>
            <a:cs typeface="Times New Roman" pitchFamily="18" charset="0"/>
          </a:endParaRPr>
        </a:p>
      </dgm:t>
    </dgm:pt>
    <dgm:pt modelId="{C1A5F797-DA94-4063-A521-53CC838A1280}" type="parTrans" cxnId="{8DEDFA54-B4BF-413A-AF06-F8EB5FE61EA1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FD1C4371-817E-4AF5-B66A-BB6A7252DD71}" type="sibTrans" cxnId="{8DEDFA54-B4BF-413A-AF06-F8EB5FE61EA1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7CB9FC4E-C9E9-41A8-AF71-9B75FFA6BC48}" type="pres">
      <dgm:prSet presAssocID="{F4B4BA7E-9270-420F-8BD5-4F5AF0DD256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C18D2EA-32F7-4C1B-A16E-9CEFD185D936}" type="pres">
      <dgm:prSet presAssocID="{163A12AB-C991-496C-A283-1EDE9303E921}" presName="centerShape" presStyleLbl="node0" presStyleIdx="0" presStyleCnt="1" custScaleX="133782"/>
      <dgm:spPr/>
      <dgm:t>
        <a:bodyPr/>
        <a:lstStyle/>
        <a:p>
          <a:endParaRPr lang="fr-FR"/>
        </a:p>
      </dgm:t>
    </dgm:pt>
    <dgm:pt modelId="{4704DE4D-815E-40C8-B4E0-BA53B35810BF}" type="pres">
      <dgm:prSet presAssocID="{83A2BC28-6FC3-468B-95FC-2841693F43E5}" presName="parTrans" presStyleLbl="bgSibTrans2D1" presStyleIdx="0" presStyleCnt="3"/>
      <dgm:spPr/>
      <dgm:t>
        <a:bodyPr/>
        <a:lstStyle/>
        <a:p>
          <a:endParaRPr lang="fr-FR"/>
        </a:p>
      </dgm:t>
    </dgm:pt>
    <dgm:pt modelId="{7B21D2A9-18EE-4B46-95BC-87B3606CBB63}" type="pres">
      <dgm:prSet presAssocID="{AF1FFF86-6B9B-4834-BD08-2B5998A96D42}" presName="node" presStyleLbl="node1" presStyleIdx="0" presStyleCnt="3" custRadScaleRad="101361" custRadScaleInc="85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4CE079-2CE2-423D-B193-C9064194665B}" type="pres">
      <dgm:prSet presAssocID="{C016D269-7576-4819-BACA-0D107EDA57D2}" presName="parTrans" presStyleLbl="bgSibTrans2D1" presStyleIdx="1" presStyleCnt="3"/>
      <dgm:spPr/>
      <dgm:t>
        <a:bodyPr/>
        <a:lstStyle/>
        <a:p>
          <a:endParaRPr lang="fr-FR"/>
        </a:p>
      </dgm:t>
    </dgm:pt>
    <dgm:pt modelId="{F03B9D3F-BAEF-4C61-B59E-10291B4AECCF}" type="pres">
      <dgm:prSet presAssocID="{9BBC4312-7C0D-4CEF-AD10-270A129943E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8F476E6-D857-49DD-99AB-DCBAA53C3612}" type="pres">
      <dgm:prSet presAssocID="{C1A5F797-DA94-4063-A521-53CC838A1280}" presName="parTrans" presStyleLbl="bgSibTrans2D1" presStyleIdx="2" presStyleCnt="3"/>
      <dgm:spPr/>
      <dgm:t>
        <a:bodyPr/>
        <a:lstStyle/>
        <a:p>
          <a:endParaRPr lang="fr-FR"/>
        </a:p>
      </dgm:t>
    </dgm:pt>
    <dgm:pt modelId="{5B1E4275-AFF2-4D74-8F62-D4581A0D0055}" type="pres">
      <dgm:prSet presAssocID="{A8E8F099-A645-4A2C-B809-BC1EFA5620DC}" presName="node" presStyleLbl="node1" presStyleIdx="2" presStyleCnt="3" custScaleX="1020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4DA762F-E399-4A94-93D4-1E240CE9B6D1}" type="presOf" srcId="{83A2BC28-6FC3-468B-95FC-2841693F43E5}" destId="{4704DE4D-815E-40C8-B4E0-BA53B35810BF}" srcOrd="0" destOrd="0" presId="urn:microsoft.com/office/officeart/2005/8/layout/radial4"/>
    <dgm:cxn modelId="{4182632E-C0FA-47E3-8827-7FD0BC7B60E8}" type="presOf" srcId="{C016D269-7576-4819-BACA-0D107EDA57D2}" destId="{824CE079-2CE2-423D-B193-C9064194665B}" srcOrd="0" destOrd="0" presId="urn:microsoft.com/office/officeart/2005/8/layout/radial4"/>
    <dgm:cxn modelId="{66BF3F65-026F-452A-8D94-CECA1D862E03}" srcId="{F4B4BA7E-9270-420F-8BD5-4F5AF0DD2565}" destId="{163A12AB-C991-496C-A283-1EDE9303E921}" srcOrd="0" destOrd="0" parTransId="{1F5D7E35-D6AD-404E-B376-2637DD5888A1}" sibTransId="{995D370D-E009-4E4B-A0E5-F8BBDEC6E6E6}"/>
    <dgm:cxn modelId="{74278637-D71A-4F7E-91D1-E889BCF030BC}" type="presOf" srcId="{C1A5F797-DA94-4063-A521-53CC838A1280}" destId="{08F476E6-D857-49DD-99AB-DCBAA53C3612}" srcOrd="0" destOrd="0" presId="urn:microsoft.com/office/officeart/2005/8/layout/radial4"/>
    <dgm:cxn modelId="{8E91B9F7-64A7-4982-BE3A-4941F0589F81}" srcId="{163A12AB-C991-496C-A283-1EDE9303E921}" destId="{9BBC4312-7C0D-4CEF-AD10-270A129943E9}" srcOrd="1" destOrd="0" parTransId="{C016D269-7576-4819-BACA-0D107EDA57D2}" sibTransId="{6595EDC8-BD08-4B21-B8A2-3BDDF150D016}"/>
    <dgm:cxn modelId="{0410ADCB-3A0D-4EA4-8DE7-999168F672B8}" srcId="{163A12AB-C991-496C-A283-1EDE9303E921}" destId="{AF1FFF86-6B9B-4834-BD08-2B5998A96D42}" srcOrd="0" destOrd="0" parTransId="{83A2BC28-6FC3-468B-95FC-2841693F43E5}" sibTransId="{C1A45DDF-3380-4DD0-B5FE-B5244D97C37A}"/>
    <dgm:cxn modelId="{4C662873-E25F-452F-9DF2-794B1FA0316D}" type="presOf" srcId="{A8E8F099-A645-4A2C-B809-BC1EFA5620DC}" destId="{5B1E4275-AFF2-4D74-8F62-D4581A0D0055}" srcOrd="0" destOrd="0" presId="urn:microsoft.com/office/officeart/2005/8/layout/radial4"/>
    <dgm:cxn modelId="{C7094408-FC6E-4AB9-816A-511B6DE5361A}" type="presOf" srcId="{F4B4BA7E-9270-420F-8BD5-4F5AF0DD2565}" destId="{7CB9FC4E-C9E9-41A8-AF71-9B75FFA6BC48}" srcOrd="0" destOrd="0" presId="urn:microsoft.com/office/officeart/2005/8/layout/radial4"/>
    <dgm:cxn modelId="{6808D522-54C1-4DF3-845E-A4B7E9DA7ED7}" type="presOf" srcId="{9BBC4312-7C0D-4CEF-AD10-270A129943E9}" destId="{F03B9D3F-BAEF-4C61-B59E-10291B4AECCF}" srcOrd="0" destOrd="0" presId="urn:microsoft.com/office/officeart/2005/8/layout/radial4"/>
    <dgm:cxn modelId="{8DEDFA54-B4BF-413A-AF06-F8EB5FE61EA1}" srcId="{163A12AB-C991-496C-A283-1EDE9303E921}" destId="{A8E8F099-A645-4A2C-B809-BC1EFA5620DC}" srcOrd="2" destOrd="0" parTransId="{C1A5F797-DA94-4063-A521-53CC838A1280}" sibTransId="{FD1C4371-817E-4AF5-B66A-BB6A7252DD71}"/>
    <dgm:cxn modelId="{F094115B-35E9-45AE-8D52-4FAA50A3FB79}" type="presOf" srcId="{163A12AB-C991-496C-A283-1EDE9303E921}" destId="{2C18D2EA-32F7-4C1B-A16E-9CEFD185D936}" srcOrd="0" destOrd="0" presId="urn:microsoft.com/office/officeart/2005/8/layout/radial4"/>
    <dgm:cxn modelId="{6BB8A66A-F762-41AF-BD33-9105A0714C02}" type="presOf" srcId="{AF1FFF86-6B9B-4834-BD08-2B5998A96D42}" destId="{7B21D2A9-18EE-4B46-95BC-87B3606CBB63}" srcOrd="0" destOrd="0" presId="urn:microsoft.com/office/officeart/2005/8/layout/radial4"/>
    <dgm:cxn modelId="{A1199219-9302-483E-A9D5-2458BA557326}" type="presParOf" srcId="{7CB9FC4E-C9E9-41A8-AF71-9B75FFA6BC48}" destId="{2C18D2EA-32F7-4C1B-A16E-9CEFD185D936}" srcOrd="0" destOrd="0" presId="urn:microsoft.com/office/officeart/2005/8/layout/radial4"/>
    <dgm:cxn modelId="{C469BFBC-9AE7-4C57-AED3-2AA5D8699A78}" type="presParOf" srcId="{7CB9FC4E-C9E9-41A8-AF71-9B75FFA6BC48}" destId="{4704DE4D-815E-40C8-B4E0-BA53B35810BF}" srcOrd="1" destOrd="0" presId="urn:microsoft.com/office/officeart/2005/8/layout/radial4"/>
    <dgm:cxn modelId="{17D56065-1246-45DE-9E42-9728F838C895}" type="presParOf" srcId="{7CB9FC4E-C9E9-41A8-AF71-9B75FFA6BC48}" destId="{7B21D2A9-18EE-4B46-95BC-87B3606CBB63}" srcOrd="2" destOrd="0" presId="urn:microsoft.com/office/officeart/2005/8/layout/radial4"/>
    <dgm:cxn modelId="{5AA43B0F-AF0B-43DC-9AD7-DB3FCDC26E8D}" type="presParOf" srcId="{7CB9FC4E-C9E9-41A8-AF71-9B75FFA6BC48}" destId="{824CE079-2CE2-423D-B193-C9064194665B}" srcOrd="3" destOrd="0" presId="urn:microsoft.com/office/officeart/2005/8/layout/radial4"/>
    <dgm:cxn modelId="{88C8B66D-C92B-456A-97F4-2EDACC8F829F}" type="presParOf" srcId="{7CB9FC4E-C9E9-41A8-AF71-9B75FFA6BC48}" destId="{F03B9D3F-BAEF-4C61-B59E-10291B4AECCF}" srcOrd="4" destOrd="0" presId="urn:microsoft.com/office/officeart/2005/8/layout/radial4"/>
    <dgm:cxn modelId="{778BE8BF-89A3-4A97-BBBE-A3113A89378B}" type="presParOf" srcId="{7CB9FC4E-C9E9-41A8-AF71-9B75FFA6BC48}" destId="{08F476E6-D857-49DD-99AB-DCBAA53C3612}" srcOrd="5" destOrd="0" presId="urn:microsoft.com/office/officeart/2005/8/layout/radial4"/>
    <dgm:cxn modelId="{5E1272D2-93DC-49C4-8AE5-DF844AB78F30}" type="presParOf" srcId="{7CB9FC4E-C9E9-41A8-AF71-9B75FFA6BC48}" destId="{5B1E4275-AFF2-4D74-8F62-D4581A0D0055}" srcOrd="6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13/01/2024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BE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13/01/2024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13/01/2024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13/01/2024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13/01/2024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13/01/2024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13/01/2024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13/01/2024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_lgd03h3te8" TargetMode="External"/><Relationship Id="rId2" Type="http://schemas.openxmlformats.org/officeDocument/2006/relationships/hyperlink" Target="http://humananatomybody.info/neck-arteries-model-labeled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Medicine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Academic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2023/2024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7200" y="1643050"/>
            <a:ext cx="8229600" cy="1470025"/>
          </a:xfrm>
        </p:spPr>
        <p:txBody>
          <a:bodyPr>
            <a:normAutofit/>
          </a:bodyPr>
          <a:lstStyle/>
          <a:p>
            <a:r>
              <a:rPr lang="fr-FR" sz="4000" b="1" dirty="0" smtClean="0">
                <a:latin typeface="Times New Roman" pitchFamily="18" charset="0"/>
                <a:cs typeface="Times New Roman" pitchFamily="18" charset="0"/>
              </a:rPr>
              <a:t>THE CARDIO-VASCULAR SYSTEM</a:t>
            </a:r>
            <a:endParaRPr lang="fr-FR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 3" descr="C:\Users\user\Documents\Logo-Univ_Tlemcen.png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929058" y="4429132"/>
            <a:ext cx="1500198" cy="15716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Associated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Factors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(Facteurs associés)</a:t>
            </a:r>
            <a:endParaRPr lang="fr-FR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642910" y="1785922"/>
          <a:ext cx="7772400" cy="3643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2"/>
                <a:gridCol w="3829048"/>
              </a:tblGrid>
              <a:tr h="455418">
                <a:tc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Feel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sick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/ </a:t>
                      </a:r>
                      <a:r>
                        <a:rPr lang="fr-FR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Get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sick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 sentir mal / tomber malade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5418">
                <a:tc>
                  <a:txBody>
                    <a:bodyPr/>
                    <a:lstStyle/>
                    <a:p>
                      <a:r>
                        <a:rPr lang="fr-F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Sweat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Sueurs / transpiration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5418">
                <a:tc>
                  <a:txBody>
                    <a:bodyPr/>
                    <a:lstStyle/>
                    <a:p>
                      <a:r>
                        <a:rPr lang="fr-F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Get</a:t>
                      </a:r>
                      <a:r>
                        <a:rPr lang="fr-FR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palpitations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Avoir des palpitations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5418">
                <a:tc>
                  <a:txBody>
                    <a:bodyPr/>
                    <a:lstStyle/>
                    <a:p>
                      <a:r>
                        <a:rPr lang="fr-F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Get</a:t>
                      </a:r>
                      <a:r>
                        <a:rPr lang="fr-F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fainting</a:t>
                      </a:r>
                      <a:r>
                        <a:rPr lang="fr-F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sensation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Sensation de malaise</a:t>
                      </a:r>
                      <a:r>
                        <a:rPr lang="fr-FR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/ évanouissement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5418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Have a </a:t>
                      </a:r>
                      <a:r>
                        <a:rPr lang="fr-F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temperature</a:t>
                      </a:r>
                      <a:r>
                        <a:rPr lang="fr-F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/ </a:t>
                      </a:r>
                      <a:r>
                        <a:rPr lang="fr-F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fever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Température / fièvre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5418">
                <a:tc>
                  <a:txBody>
                    <a:bodyPr/>
                    <a:lstStyle/>
                    <a:p>
                      <a:r>
                        <a:rPr lang="fr-F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Spit</a:t>
                      </a:r>
                      <a:r>
                        <a:rPr lang="fr-F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blood</a:t>
                      </a:r>
                      <a:r>
                        <a:rPr lang="fr-F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sputum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Crachat de sang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5418">
                <a:tc>
                  <a:txBody>
                    <a:bodyPr/>
                    <a:lstStyle/>
                    <a:p>
                      <a:r>
                        <a:rPr lang="fr-F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Get</a:t>
                      </a:r>
                      <a:r>
                        <a:rPr lang="fr-F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short of </a:t>
                      </a:r>
                      <a:r>
                        <a:rPr lang="fr-F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breath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Avoir le souffle court / être essoufflé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5418">
                <a:tc>
                  <a:txBody>
                    <a:bodyPr/>
                    <a:lstStyle/>
                    <a:p>
                      <a:r>
                        <a:rPr lang="fr-F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Nauseas</a:t>
                      </a:r>
                      <a:r>
                        <a:rPr lang="fr-F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/ </a:t>
                      </a:r>
                      <a:r>
                        <a:rPr lang="fr-F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vomiting</a:t>
                      </a:r>
                      <a:r>
                        <a:rPr lang="fr-F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fr-F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emesis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Nausées / vomissements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Relieving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Factors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(Facteurs de soulagement / calmants)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3566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552440">
                <a:tc>
                  <a:txBody>
                    <a:bodyPr/>
                    <a:lstStyle/>
                    <a:p>
                      <a:r>
                        <a:rPr lang="fr-FR" sz="20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Rest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Le</a:t>
                      </a: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Repos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7794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Position (</a:t>
                      </a:r>
                      <a:r>
                        <a:rPr lang="fr-FR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sitting</a:t>
                      </a:r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fr-FR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bending</a:t>
                      </a:r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forward</a:t>
                      </a:r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La position (assise, penchée en avant)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7794"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Medication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Les médicaments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0085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Check </a:t>
                      </a:r>
                      <a:r>
                        <a:rPr lang="fr-FR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heart</a:t>
                      </a:r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 rate (HR)</a:t>
                      </a:r>
                      <a:r>
                        <a:rPr lang="fr-F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&amp; </a:t>
                      </a:r>
                      <a:r>
                        <a:rPr lang="fr-FR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respiratory</a:t>
                      </a:r>
                      <a:r>
                        <a:rPr lang="fr-F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rate (RR)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Vérifier</a:t>
                      </a:r>
                      <a:r>
                        <a:rPr lang="fr-F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le rythme/fréquence cardiaque et respiratoire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7794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Check </a:t>
                      </a:r>
                      <a:r>
                        <a:rPr lang="fr-FR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blood</a:t>
                      </a:r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 pressure (BP)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vérifier</a:t>
                      </a:r>
                      <a:r>
                        <a:rPr lang="fr-F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ou mesurer la tension artérielle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Exacerbating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Factors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( Facteurs aggravants /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exacerbants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928662" y="1643052"/>
          <a:ext cx="7772400" cy="3357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671517">
                <a:tc>
                  <a:txBody>
                    <a:bodyPr/>
                    <a:lstStyle/>
                    <a:p>
                      <a:r>
                        <a:rPr lang="fr-FR" sz="20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Exercise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L’effort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71517">
                <a:tc>
                  <a:txBody>
                    <a:bodyPr/>
                    <a:lstStyle/>
                    <a:p>
                      <a:r>
                        <a:rPr lang="fr-FR" sz="20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Walking</a:t>
                      </a:r>
                      <a:endParaRPr lang="fr-FR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La marche</a:t>
                      </a:r>
                      <a:endParaRPr lang="fr-FR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1517">
                <a:tc>
                  <a:txBody>
                    <a:bodyPr/>
                    <a:lstStyle/>
                    <a:p>
                      <a:r>
                        <a:rPr lang="fr-FR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Stress</a:t>
                      </a:r>
                      <a:endParaRPr lang="fr-FR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Les émotions / stress</a:t>
                      </a:r>
                      <a:endParaRPr lang="fr-FR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1517">
                <a:tc>
                  <a:txBody>
                    <a:bodyPr/>
                    <a:lstStyle/>
                    <a:p>
                      <a:r>
                        <a:rPr lang="fr-FR" sz="20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Eating</a:t>
                      </a:r>
                      <a:endParaRPr lang="fr-FR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Trop</a:t>
                      </a:r>
                      <a:r>
                        <a:rPr lang="fr-FR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manger</a:t>
                      </a:r>
                      <a:endParaRPr lang="fr-FR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1517">
                <a:tc>
                  <a:txBody>
                    <a:bodyPr/>
                    <a:lstStyle/>
                    <a:p>
                      <a:r>
                        <a:rPr lang="fr-FR" sz="20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Coughing</a:t>
                      </a:r>
                      <a:endParaRPr lang="fr-FR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La toux</a:t>
                      </a:r>
                      <a:endParaRPr lang="fr-FR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fr-FR" b="1" dirty="0" err="1" smtClean="0">
                <a:latin typeface="Times New Roman" pitchFamily="18" charset="0"/>
                <a:cs typeface="Times New Roman" pitchFamily="18" charset="0"/>
              </a:rPr>
              <a:t>way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b="1" dirty="0" err="1" smtClean="0">
                <a:latin typeface="Times New Roman" pitchFamily="18" charset="0"/>
                <a:cs typeface="Times New Roman" pitchFamily="18" charset="0"/>
              </a:rPr>
              <a:t>giving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 smtClean="0">
                <a:latin typeface="Times New Roman" pitchFamily="18" charset="0"/>
                <a:cs typeface="Times New Roman" pitchFamily="18" charset="0"/>
              </a:rPr>
              <a:t>advice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71472" y="1643082"/>
            <a:ext cx="7772400" cy="4572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In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order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fr-FR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give</a:t>
            </a:r>
            <a:r>
              <a:rPr lang="fr-FR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advice</a:t>
            </a:r>
            <a:r>
              <a:rPr lang="fr-FR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patient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use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modals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such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these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sentences: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fr-FR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avoid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saturated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fat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 to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loose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weight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fr-FR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had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better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eat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small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portions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fr-FR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ought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practice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physical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activity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/ sport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stop smoking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>
                <a:hlinkClick r:id="rId2"/>
              </a:rPr>
              <a:t>http://humananatomybody.info/neck-arteries-model-labeled/</a:t>
            </a:r>
            <a:endParaRPr lang="fr-FR" dirty="0" smtClean="0"/>
          </a:p>
          <a:p>
            <a:r>
              <a:rPr lang="fr-FR" b="1" dirty="0" smtClean="0">
                <a:hlinkClick r:id="rId3"/>
              </a:rPr>
              <a:t>www.youtube.com/watch?v=_lgd03h3te8</a:t>
            </a:r>
            <a:endParaRPr lang="fr-FR" b="1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457200" y="100010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ardiovascular Syste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642918"/>
            <a:ext cx="6786611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The 3 major structures of the </a:t>
            </a:r>
            <a:br>
              <a:rPr lang="fr-FR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Cardio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Vasc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Syst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are:</a:t>
            </a:r>
            <a:endParaRPr lang="fr-FR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sz="quarter" idx="1"/>
          </p:nvPr>
        </p:nvGraphicFramePr>
        <p:xfrm>
          <a:off x="857224" y="1600200"/>
          <a:ext cx="782957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fr-FR" b="1" dirty="0" err="1" smtClean="0">
                <a:latin typeface="Times New Roman" pitchFamily="18" charset="0"/>
                <a:cs typeface="Times New Roman" pitchFamily="18" charset="0"/>
              </a:rPr>
              <a:t>Function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1- The </a:t>
            </a:r>
            <a:r>
              <a:rPr lang="fr-FR" sz="4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Heart</a:t>
            </a:r>
            <a:endParaRPr lang="fr-FR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</p:nvPr>
        </p:nvGraphicFramePr>
        <p:xfrm>
          <a:off x="500034" y="1214422"/>
          <a:ext cx="822960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11222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2- BLOOD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VESSELS</a:t>
            </a:r>
            <a:endParaRPr lang="fr-FR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428596" y="500042"/>
          <a:ext cx="822960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CHEST PAIN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714348" y="1931680"/>
          <a:ext cx="8072494" cy="3711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148"/>
                <a:gridCol w="4786346"/>
              </a:tblGrid>
              <a:tr h="463987">
                <a:tc>
                  <a:txBody>
                    <a:bodyPr/>
                    <a:lstStyle/>
                    <a:p>
                      <a:r>
                        <a:rPr lang="fr-FR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Chest</a:t>
                      </a:r>
                      <a:r>
                        <a:rPr lang="fr-F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pain</a:t>
                      </a:r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Douleur thoracique/douleur à la poitrine</a:t>
                      </a:r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3987">
                <a:tc>
                  <a:txBody>
                    <a:bodyPr/>
                    <a:lstStyle/>
                    <a:p>
                      <a:r>
                        <a:rPr lang="fr-FR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Crushing</a:t>
                      </a:r>
                      <a:r>
                        <a:rPr lang="fr-F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/ </a:t>
                      </a:r>
                      <a:r>
                        <a:rPr lang="fr-FR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Squeezing</a:t>
                      </a:r>
                      <a:r>
                        <a:rPr lang="fr-F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pain</a:t>
                      </a:r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Douleur écrasante</a:t>
                      </a:r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3987">
                <a:tc>
                  <a:txBody>
                    <a:bodyPr/>
                    <a:lstStyle/>
                    <a:p>
                      <a:r>
                        <a:rPr lang="fr-FR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Knife</a:t>
                      </a:r>
                      <a:r>
                        <a:rPr lang="fr-F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fr-FR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like</a:t>
                      </a:r>
                      <a:r>
                        <a:rPr lang="fr-F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/ </a:t>
                      </a:r>
                      <a:r>
                        <a:rPr lang="fr-FR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stabbing</a:t>
                      </a:r>
                      <a:r>
                        <a:rPr lang="fr-F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pain</a:t>
                      </a:r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Douleur</a:t>
                      </a:r>
                      <a:r>
                        <a:rPr lang="fr-F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perçante / lancinante</a:t>
                      </a:r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3987">
                <a:tc>
                  <a:txBody>
                    <a:bodyPr/>
                    <a:lstStyle/>
                    <a:p>
                      <a:r>
                        <a:rPr lang="fr-FR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Constricting</a:t>
                      </a:r>
                      <a:r>
                        <a:rPr lang="fr-F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pain</a:t>
                      </a:r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Douleur en étau / oppressante / angoissante</a:t>
                      </a:r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3987">
                <a:tc>
                  <a:txBody>
                    <a:bodyPr/>
                    <a:lstStyle/>
                    <a:p>
                      <a:r>
                        <a:rPr lang="fr-FR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Heavy</a:t>
                      </a:r>
                      <a:r>
                        <a:rPr lang="fr-F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pain / </a:t>
                      </a:r>
                      <a:r>
                        <a:rPr lang="fr-FR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heaviness</a:t>
                      </a:r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Douleur forte / intense / une lourdeur</a:t>
                      </a:r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3987">
                <a:tc>
                  <a:txBody>
                    <a:bodyPr/>
                    <a:lstStyle/>
                    <a:p>
                      <a:r>
                        <a:rPr lang="fr-FR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Burning</a:t>
                      </a:r>
                      <a:r>
                        <a:rPr lang="fr-F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pain</a:t>
                      </a:r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Sensation de brûlure</a:t>
                      </a:r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3987">
                <a:tc>
                  <a:txBody>
                    <a:bodyPr/>
                    <a:lstStyle/>
                    <a:p>
                      <a:r>
                        <a:rPr lang="fr-FR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Nagging</a:t>
                      </a:r>
                      <a:r>
                        <a:rPr lang="fr-F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pain</a:t>
                      </a:r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Douleur continue / tenace / persistante</a:t>
                      </a:r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3987">
                <a:tc>
                  <a:txBody>
                    <a:bodyPr/>
                    <a:lstStyle/>
                    <a:p>
                      <a:r>
                        <a:rPr lang="fr-FR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Stinging</a:t>
                      </a:r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Un picotement / piqûre de rappel</a:t>
                      </a:r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209</TotalTime>
  <Words>431</Words>
  <PresentationFormat>Affichage à l'écran (4:3)</PresentationFormat>
  <Paragraphs>98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Capitaux</vt:lpstr>
      <vt:lpstr>THE CARDIO-VASCULAR SYSTEM</vt:lpstr>
      <vt:lpstr>Diapositive 2</vt:lpstr>
      <vt:lpstr>Diapositive 3</vt:lpstr>
      <vt:lpstr>The 3 major structures of the  Cardio-Vasc-Syst are:</vt:lpstr>
      <vt:lpstr>The Function</vt:lpstr>
      <vt:lpstr>1- The Heart</vt:lpstr>
      <vt:lpstr>2- BLOOD VESSELS</vt:lpstr>
      <vt:lpstr>Diapositive 8</vt:lpstr>
      <vt:lpstr>CHEST PAIN</vt:lpstr>
      <vt:lpstr>Associated Factors (Facteurs associés)</vt:lpstr>
      <vt:lpstr>Relieving Factors (Facteurs de soulagement / calmants)</vt:lpstr>
      <vt:lpstr>Exacerbating Factors ( Facteurs aggravants /exacerbants</vt:lpstr>
      <vt:lpstr>The way of giving advice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acer</dc:creator>
  <cp:lastModifiedBy>HP</cp:lastModifiedBy>
  <cp:revision>46</cp:revision>
  <dcterms:created xsi:type="dcterms:W3CDTF">2024-01-12T18:07:22Z</dcterms:created>
  <dcterms:modified xsi:type="dcterms:W3CDTF">2024-01-13T09:34:21Z</dcterms:modified>
</cp:coreProperties>
</file>