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6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41" autoAdjust="0"/>
  </p:normalViewPr>
  <p:slideViewPr>
    <p:cSldViewPr>
      <p:cViewPr>
        <p:scale>
          <a:sx n="60" d="100"/>
          <a:sy n="60" d="100"/>
        </p:scale>
        <p:origin x="-1656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CC18C-D75F-4DAB-8F95-A3447EEE7520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5305-E0A6-4334-AE01-285AB357F1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38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D3B6-8737-4203-9640-A79C28A57C23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26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2063-AC64-4C6F-A09A-482FC4717874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523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03D6-49CB-41F1-8117-D8544D2BAE1E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07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CCDD8-16CA-489A-92A9-873F18EA5CEC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798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F969-B88F-4FC8-B8F7-97E51E1D8810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00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B2C9C-0379-451F-BF8F-A29ABA9F7B9B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05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9FC7-649D-44F8-BE95-77264820579D}" type="datetime1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3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2313-3D51-43B5-9EE0-1EE6B99EB1F6}" type="datetime1">
              <a:rPr lang="fr-FR" smtClean="0"/>
              <a:t>04/05/2019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26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7E98-E6C4-41BC-84C5-5C0F145AFE3F}" type="datetime1">
              <a:rPr lang="fr-FR" smtClean="0"/>
              <a:t>04/05/2019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31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2A5C-8BDB-435B-ACD7-461917449FC3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28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2D57-EB67-4168-A84D-89AA9005B519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57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6505F-5019-446E-8C1D-4B79BAAB978D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FE13D-9853-448E-9B5F-4197B27F2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42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sur le régime sinusoïdal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3140968"/>
            <a:ext cx="4611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92D050"/>
                </a:solidFill>
              </a:rPr>
              <a:t>Présenté  par: </a:t>
            </a:r>
            <a:r>
              <a:rPr lang="fr-FR" sz="2000" b="1" dirty="0" smtClean="0"/>
              <a:t>Mme Meriem </a:t>
            </a:r>
            <a:r>
              <a:rPr lang="fr-FR" sz="2000" b="1" dirty="0" err="1" smtClean="0"/>
              <a:t>Chadel</a:t>
            </a:r>
            <a:r>
              <a:rPr lang="fr-FR" sz="2000" b="1" dirty="0" smtClean="0"/>
              <a:t> </a:t>
            </a:r>
            <a:endParaRPr lang="fr-FR" sz="20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27984" y="3789040"/>
            <a:ext cx="2133600" cy="365125"/>
          </a:xfrm>
        </p:spPr>
        <p:txBody>
          <a:bodyPr/>
          <a:lstStyle/>
          <a:p>
            <a:fld id="{C64351B0-2E90-4D37-91A7-1BF2BA76517B}" type="datetime1">
              <a:rPr lang="fr-FR" sz="1600" b="1" smtClean="0"/>
              <a:t>04/05/2019</a:t>
            </a:fld>
            <a:endParaRPr lang="fr-FR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1</a:t>
            </a:fld>
            <a:endParaRPr lang="fr-FR"/>
          </a:p>
        </p:txBody>
      </p:sp>
      <p:sp>
        <p:nvSpPr>
          <p:cNvPr id="6" name="AutoShape 2" descr="RÃ©sultat de recherche d'images pour &quot;signal sinusoidal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509120"/>
            <a:ext cx="3162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5" descr="RÃ©sultat de recherche d'images pour &quot;signal alternatif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328" y="1421938"/>
            <a:ext cx="172819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6835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54123" cy="6348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72CD-6A8A-498D-BF68-228F308060FC}" type="datetime1">
              <a:rPr lang="fr-FR" smtClean="0"/>
              <a:t>04/05/2019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561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30783"/>
            <a:ext cx="7772400" cy="1470025"/>
          </a:xfrm>
        </p:spPr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pic>
        <p:nvPicPr>
          <p:cNvPr id="1026" name="Picture 2" descr="Image associÃ©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" t="16765" r="25154" b="10709"/>
          <a:stretch/>
        </p:blipFill>
        <p:spPr bwMode="auto">
          <a:xfrm>
            <a:off x="1403648" y="1556792"/>
            <a:ext cx="6733309" cy="49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9F189-ED7C-4C74-8BB6-7708192214F8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618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67544" y="230783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Introduction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104"/>
            <a:ext cx="487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6717"/>
            <a:ext cx="28765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519" y="1700808"/>
            <a:ext cx="5323278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9D68-1AB7-489A-943A-654A55FD1767}" type="datetime1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017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Déphasage du signal sinusoïdal</a:t>
            </a:r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6816" r="4187"/>
          <a:stretch/>
        </p:blipFill>
        <p:spPr bwMode="auto">
          <a:xfrm>
            <a:off x="539552" y="908721"/>
            <a:ext cx="8368146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8424" y="6165304"/>
            <a:ext cx="2880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7B28-4AF1-46B9-A298-4405EF06F74C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81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Impédance complexe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7" b="3665"/>
          <a:stretch/>
        </p:blipFill>
        <p:spPr bwMode="auto">
          <a:xfrm>
            <a:off x="203976" y="1143744"/>
            <a:ext cx="8616496" cy="566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956376" y="6453336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C8E3-3D30-42EC-B30D-E3A6DF3D0B7B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41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fr-FR" dirty="0" smtClean="0"/>
              <a:t>La loi d’Ohm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31" t="8687" r="45672" b="84659"/>
          <a:stretch/>
        </p:blipFill>
        <p:spPr bwMode="auto">
          <a:xfrm>
            <a:off x="251520" y="1219199"/>
            <a:ext cx="2105892" cy="4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24" t="10542" r="23695" b="70808"/>
          <a:stretch/>
        </p:blipFill>
        <p:spPr bwMode="auto">
          <a:xfrm>
            <a:off x="107504" y="1717962"/>
            <a:ext cx="2404986" cy="139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6" t="36499" r="69872" b="54175"/>
          <a:stretch/>
        </p:blipFill>
        <p:spPr bwMode="auto">
          <a:xfrm>
            <a:off x="107503" y="3134269"/>
            <a:ext cx="2518777" cy="69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" t="62378" r="72444" b="23809"/>
          <a:stretch/>
        </p:blipFill>
        <p:spPr bwMode="auto">
          <a:xfrm>
            <a:off x="106142" y="3817289"/>
            <a:ext cx="2729754" cy="10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1" t="90899" r="67459" b="1387"/>
          <a:stretch/>
        </p:blipFill>
        <p:spPr bwMode="auto">
          <a:xfrm>
            <a:off x="-4709" y="6029091"/>
            <a:ext cx="3096927" cy="5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24" t="63813" r="26592" b="28294"/>
          <a:stretch/>
        </p:blipFill>
        <p:spPr bwMode="auto">
          <a:xfrm>
            <a:off x="1020542" y="5131509"/>
            <a:ext cx="900954" cy="59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21" t="1783" r="36864" b="88434"/>
          <a:stretch/>
        </p:blipFill>
        <p:spPr bwMode="auto">
          <a:xfrm>
            <a:off x="3092218" y="980728"/>
            <a:ext cx="2977506" cy="77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33" t="6574" r="7687" b="76114"/>
          <a:stretch/>
        </p:blipFill>
        <p:spPr bwMode="auto">
          <a:xfrm>
            <a:off x="3120665" y="1534908"/>
            <a:ext cx="2380593" cy="1366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7" t="32530" r="68064" b="53733"/>
          <a:stretch/>
        </p:blipFill>
        <p:spPr bwMode="auto">
          <a:xfrm>
            <a:off x="2835896" y="2901892"/>
            <a:ext cx="2816224" cy="1007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40" t="54152" r="36052" b="22814"/>
          <a:stretch/>
        </p:blipFill>
        <p:spPr bwMode="auto">
          <a:xfrm>
            <a:off x="2838073" y="3813817"/>
            <a:ext cx="2561895" cy="119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707904" y="3909196"/>
            <a:ext cx="1974657" cy="6676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32" name="Picture 1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5" t="82928" r="67066" b="2981"/>
          <a:stretch/>
        </p:blipFill>
        <p:spPr bwMode="auto">
          <a:xfrm>
            <a:off x="3092218" y="5013177"/>
            <a:ext cx="2211216" cy="888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30" t="82928" r="40259" b="3779"/>
          <a:stretch/>
        </p:blipFill>
        <p:spPr bwMode="auto">
          <a:xfrm>
            <a:off x="3297227" y="5901992"/>
            <a:ext cx="1893561" cy="866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27" t="7360" r="14078" b="73302"/>
          <a:stretch/>
        </p:blipFill>
        <p:spPr bwMode="auto">
          <a:xfrm>
            <a:off x="6300192" y="1664350"/>
            <a:ext cx="2057947" cy="1260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67" t="2318" r="40268" b="89132"/>
          <a:stretch/>
        </p:blipFill>
        <p:spPr bwMode="auto">
          <a:xfrm>
            <a:off x="6444208" y="1059555"/>
            <a:ext cx="2198382" cy="61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1" t="34226" r="69408" b="54099"/>
          <a:stretch/>
        </p:blipFill>
        <p:spPr bwMode="auto">
          <a:xfrm>
            <a:off x="6069724" y="2924944"/>
            <a:ext cx="2593895" cy="83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2" t="56677" r="38533" b="24460"/>
          <a:stretch/>
        </p:blipFill>
        <p:spPr bwMode="auto">
          <a:xfrm>
            <a:off x="5652120" y="3775022"/>
            <a:ext cx="2788320" cy="135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6556070" y="4437112"/>
            <a:ext cx="1974657" cy="6676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38" name="Picture 18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8" t="90176" r="76538" b="2318"/>
          <a:stretch/>
        </p:blipFill>
        <p:spPr bwMode="auto">
          <a:xfrm>
            <a:off x="6283793" y="5065850"/>
            <a:ext cx="1669878" cy="539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3" t="90176" r="53279"/>
          <a:stretch/>
        </p:blipFill>
        <p:spPr bwMode="auto">
          <a:xfrm>
            <a:off x="6300192" y="5901992"/>
            <a:ext cx="1840414" cy="706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707" y="3789040"/>
            <a:ext cx="1152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046" y="4182461"/>
            <a:ext cx="8096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884F-EA7B-4AEA-A069-1BFEE31A6E58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4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Puissances en régime alternatif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12776"/>
            <a:ext cx="4276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031" y="2594861"/>
            <a:ext cx="4019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88171"/>
            <a:ext cx="51054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75605" y="1775797"/>
            <a:ext cx="1827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Puissance active: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11560" y="2948357"/>
            <a:ext cx="206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Puissance Réactive: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4217855"/>
            <a:ext cx="2291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Puissance apparente: 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02B7-0DC4-4C81-B356-E6A436092B70}" type="datetime1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88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2" y="1124744"/>
            <a:ext cx="689610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Puissances en régime alternatif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624" y="4941167"/>
            <a:ext cx="4576375" cy="190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980586" y="5229200"/>
            <a:ext cx="1587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Remarque: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BCDE-B67D-4B6C-943C-29D0BB806296}" type="datetime1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3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Facteur de Puissance</a:t>
            </a: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524827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9295-91C3-4F88-B641-B074BCABC509}" type="datetime1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E13D-9853-448E-9B5F-4197B27F220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5259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65</Words>
  <Application>Microsoft Office PowerPoint</Application>
  <PresentationFormat>Affichage à l'écran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Rappel sur le régime sinusoïdal</vt:lpstr>
      <vt:lpstr>Introduction </vt:lpstr>
      <vt:lpstr>Présentation PowerPoint</vt:lpstr>
      <vt:lpstr>Déphasage du signal sinusoïdal</vt:lpstr>
      <vt:lpstr>Impédance complexe</vt:lpstr>
      <vt:lpstr>La loi d’Ohm</vt:lpstr>
      <vt:lpstr>Puissances en régime alternatif</vt:lpstr>
      <vt:lpstr>Puissances en régime alternatif</vt:lpstr>
      <vt:lpstr>Facteur de Puissance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Adamian</dc:creator>
  <cp:lastModifiedBy>Adamian</cp:lastModifiedBy>
  <cp:revision>7</cp:revision>
  <dcterms:created xsi:type="dcterms:W3CDTF">2019-05-04T19:20:31Z</dcterms:created>
  <dcterms:modified xsi:type="dcterms:W3CDTF">2019-05-04T20:07:53Z</dcterms:modified>
</cp:coreProperties>
</file>