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4" r:id="rId6"/>
    <p:sldId id="261" r:id="rId7"/>
    <p:sldId id="265" r:id="rId8"/>
    <p:sldId id="266" r:id="rId9"/>
    <p:sldId id="259" r:id="rId10"/>
    <p:sldId id="262" r:id="rId11"/>
    <p:sldId id="263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96448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2344" y="1131590"/>
            <a:ext cx="8330135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72688" y="1808261"/>
            <a:ext cx="8330135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3648" y="0"/>
            <a:ext cx="7740352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81246" y="987574"/>
            <a:ext cx="711123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791590" y="1664245"/>
            <a:ext cx="711123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42844" y="357172"/>
            <a:ext cx="467458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Software Development Life Cycle</a:t>
            </a:r>
          </a:p>
          <a:p>
            <a:pPr algn="ctr"/>
            <a:endParaRPr lang="en-US" altLang="ko-KR" sz="3200" b="1" dirty="0" smtClean="0">
              <a:solidFill>
                <a:schemeClr val="tx2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r>
              <a:rPr lang="en-US" altLang="ko-KR" sz="3200" b="1" u="sng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SDLC</a:t>
            </a: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pic>
        <p:nvPicPr>
          <p:cNvPr id="10" name="Espace réservé du contenu 9" descr="8925501_s.jpg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2343135" y="214296"/>
            <a:ext cx="4504680" cy="2995612"/>
          </a:xfrm>
        </p:spPr>
      </p:pic>
      <p:sp>
        <p:nvSpPr>
          <p:cNvPr id="11" name="Rectangle 10"/>
          <p:cNvSpPr/>
          <p:nvPr/>
        </p:nvSpPr>
        <p:spPr>
          <a:xfrm>
            <a:off x="714348" y="350044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For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, </a:t>
            </a:r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refer</a:t>
            </a:r>
            <a:r>
              <a:rPr lang="fr-FR" dirty="0" smtClean="0"/>
              <a:t> to 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Bell, D. (2005). </a:t>
            </a:r>
            <a:r>
              <a:rPr lang="en-US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Software engineering for students: a programming approach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You can find this book in PDF in the “Support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Folder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19084" y="1808261"/>
            <a:ext cx="7858179" cy="7634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has become more and more crucial, since the demand for software is fast rising. Almost every machine that we use can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by-product of some software empowering 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Software development …</a:t>
            </a:r>
            <a:endParaRPr lang="fr-FR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85720" y="3143254"/>
            <a:ext cx="8143932" cy="1454066"/>
          </a:xfrm>
          <a:prstGeom prst="rect">
            <a:avLst/>
          </a:prstGeom>
        </p:spPr>
        <p:txBody>
          <a:bodyPr lIns="396000" anchor="t"/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off-the-shelf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(e.g. Microsoft Word) or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tailor-made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for a  particular application (e.g. software for the Apollo moon shots). The latter is sometimes called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bespoke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software.”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Bell, D. (2005). 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Software engineering for students: a programming approach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Pearson Education.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571869" y="2560340"/>
            <a:ext cx="8330135" cy="460648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Software can either be …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428742"/>
            <a:ext cx="7767692" cy="350046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Generally speaking, any software process must include the following steps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Specification (Requirements Engineering)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Design and Implementation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Verification and Validation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Maintenance and Evolution</a:t>
            </a:r>
          </a:p>
          <a:p>
            <a:pPr algn="ctr"/>
            <a:endParaRPr lang="en-US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14480" y="642924"/>
            <a:ext cx="5286411" cy="7143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It is agreed that software development is a highly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intelligent</a:t>
            </a:r>
            <a:r>
              <a:rPr lang="en-US" sz="1400" dirty="0" smtClean="0">
                <a:solidFill>
                  <a:schemeClr val="tx1"/>
                </a:solidFill>
              </a:rPr>
              <a:t> and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precise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involving various steps to make it successful.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2" descr="C:\Users\N's\AppData\Local\Microsoft\Windows\Temporary Internet Files\Content.IE5\DLWBJF3O\Think_Company_Logo%2C_smal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071684"/>
            <a:ext cx="714362" cy="642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000114"/>
            <a:ext cx="7858180" cy="35719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The process of understanding and defining what services are required and identifying the    constraints on these services.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It ensures software will meet the user’s expectations. </a:t>
            </a:r>
            <a:endParaRPr lang="fr-FR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It’s a critical stage of the software process as errors at this stage will reflect later on the next stages.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 At the end of this stage, a requirements document that specifies the requirements will be    produced and validated with the stakeholders.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Specification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000114"/>
            <a:ext cx="8286808" cy="35719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A software design is a description of the structure of the software to be implemented, data models, interfaces between system components, and maybe the algorithms used.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The implementation phase is the process of converting a system specification into an executable system.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Design and Implementation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000114"/>
            <a:ext cx="8001056" cy="35719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Software V&amp;V is intended to show that a system both conforms to its specification and that it meets the expectations of the customer.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Validation may also involve checking processes, such as inspections or reviews at each stage of the software process, from defining the requirements till the software development.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Testing, where the system is executed using simulated test data, is an important validation      technique.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Verification and Validation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000114"/>
            <a:ext cx="7643866" cy="35719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Requirements are always changing, even after the system has been put into its operating environment.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Even after </a:t>
            </a:r>
            <a:r>
              <a:rPr lang="en-US" dirty="0" smtClean="0">
                <a:solidFill>
                  <a:srgbClr val="FF0000"/>
                </a:solidFill>
              </a:rPr>
              <a:t>deployment</a:t>
            </a:r>
            <a:r>
              <a:rPr lang="en-US" dirty="0" smtClean="0"/>
              <a:t>, software systems may need to undergo changes, to </a:t>
            </a:r>
            <a:r>
              <a:rPr lang="en-US" dirty="0" err="1" smtClean="0"/>
              <a:t>ﬁx</a:t>
            </a:r>
            <a:r>
              <a:rPr lang="en-US" dirty="0" smtClean="0"/>
              <a:t> problems or improve the system.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Software maintenance can be </a:t>
            </a:r>
            <a:r>
              <a:rPr lang="en-US" dirty="0" smtClean="0">
                <a:solidFill>
                  <a:schemeClr val="accent3"/>
                </a:solidFill>
              </a:rPr>
              <a:t>adaptive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corrective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perfective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3"/>
                </a:solidFill>
              </a:rPr>
              <a:t>preventive</a:t>
            </a:r>
            <a:r>
              <a:rPr lang="en-US" dirty="0" smtClean="0"/>
              <a:t>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It’s hard to design a maintainable system, because it’s hard to foresee all future change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Evolution is intrinsic to the nature of software development.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Software Maintenance and Evolution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2976" y="214296"/>
            <a:ext cx="7740352" cy="428628"/>
          </a:xfrm>
        </p:spPr>
        <p:txBody>
          <a:bodyPr/>
          <a:lstStyle/>
          <a:p>
            <a:pPr lvl="0"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SDLC is …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>
          <a:xfrm>
            <a:off x="1142976" y="642924"/>
            <a:ext cx="7858180" cy="128588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 process used by the software industry to design, develop and test high quality software.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 methodology for improving the quality of software and the overall development process.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00166" y="2000246"/>
            <a:ext cx="7429552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/>
              <a:t>the production of high quality software that meet customer’s expectations and reaches completion within times and cost estimates. 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142976" y="1571618"/>
            <a:ext cx="7740352" cy="42862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SDLC aims for …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00034" y="2786064"/>
            <a:ext cx="8964488" cy="571504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SDLC Models …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0639" y="3267062"/>
            <a:ext cx="757242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/>
              <a:t>Some of the most important and popular SDLC models followed in the industry are: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accent3"/>
                </a:solidFill>
              </a:rPr>
              <a:t>Waterfall Model, Iterative Model, Spiral Model, V-Model, Agile Model, RAD Model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/>
              <a:t>Each model follows a series of steps unique to its type to ensure success in the process of software development. </a:t>
            </a:r>
          </a:p>
          <a:p>
            <a:pPr>
              <a:lnSpc>
                <a:spcPct val="150000"/>
              </a:lnSpc>
            </a:pPr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/>
              <a:t>Homework II</a:t>
            </a:r>
            <a:endParaRPr lang="fr-FR" dirty="0"/>
          </a:p>
        </p:txBody>
      </p:sp>
      <p:pic>
        <p:nvPicPr>
          <p:cNvPr id="7" name="Picture 4" descr="Problém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429138"/>
            <a:ext cx="714379" cy="58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500034" y="714362"/>
            <a:ext cx="8143932" cy="1857388"/>
          </a:xfrm>
          <a:prstGeom prst="rect">
            <a:avLst/>
          </a:prstGeom>
        </p:spPr>
        <p:txBody>
          <a:bodyPr lIns="396000" numCol="1" anchor="t"/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There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exist six (6) basic  and widely known SDLC frameworks (methodologies).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an essay: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State which of them you consider to be the best and why.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Describe the steps of the SDLC you have chosen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Image 10" descr="0_jB_AqaA9H7ZPB7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214560"/>
            <a:ext cx="7572396" cy="2862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596</Words>
  <Application>Microsoft Office PowerPoint</Application>
  <PresentationFormat>Affichage à l'écran (16:9)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Diapositive 1</vt:lpstr>
      <vt:lpstr>Introduction  </vt:lpstr>
      <vt:lpstr>  </vt:lpstr>
      <vt:lpstr>  </vt:lpstr>
      <vt:lpstr>  </vt:lpstr>
      <vt:lpstr>  </vt:lpstr>
      <vt:lpstr>  </vt:lpstr>
      <vt:lpstr>SDLC is …</vt:lpstr>
      <vt:lpstr>  </vt:lpstr>
      <vt:lpstr> 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N's</cp:lastModifiedBy>
  <cp:revision>103</cp:revision>
  <dcterms:created xsi:type="dcterms:W3CDTF">2014-04-01T16:27:38Z</dcterms:created>
  <dcterms:modified xsi:type="dcterms:W3CDTF">2021-11-08T15:27:10Z</dcterms:modified>
</cp:coreProperties>
</file>