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60" r:id="rId5"/>
    <p:sldId id="264" r:id="rId6"/>
    <p:sldId id="261" r:id="rId7"/>
    <p:sldId id="265" r:id="rId8"/>
    <p:sldId id="266" r:id="rId9"/>
    <p:sldId id="259" r:id="rId10"/>
    <p:sldId id="262" r:id="rId11"/>
    <p:sldId id="263" r:id="rId12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339" autoAdjust="0"/>
    <p:restoredTop sz="94660"/>
  </p:normalViewPr>
  <p:slideViewPr>
    <p:cSldViewPr>
      <p:cViewPr>
        <p:scale>
          <a:sx n="100" d="100"/>
          <a:sy n="100" d="100"/>
        </p:scale>
        <p:origin x="-516" y="-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11/8/2021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11/8/2021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11/8/2021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512" y="0"/>
            <a:ext cx="896448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62344" y="1131590"/>
            <a:ext cx="8330135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572688" y="1808261"/>
            <a:ext cx="8330135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403648" y="0"/>
            <a:ext cx="7740352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781246" y="987574"/>
            <a:ext cx="711123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791590" y="1664245"/>
            <a:ext cx="711123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11/8/2021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11/8/2021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11/8/2021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pPr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142844" y="357172"/>
            <a:ext cx="4674581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tx2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Software Development Life Cycle</a:t>
            </a:r>
          </a:p>
          <a:p>
            <a:pPr algn="ctr"/>
            <a:endParaRPr lang="en-US" altLang="ko-KR" sz="3200" b="1" dirty="0" smtClean="0">
              <a:solidFill>
                <a:schemeClr val="tx2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  <a:p>
            <a:pPr algn="ctr"/>
            <a:r>
              <a:rPr lang="en-US" altLang="ko-KR" sz="3200" b="1" u="sng" dirty="0" smtClean="0">
                <a:solidFill>
                  <a:schemeClr val="tx2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SDLC</a:t>
            </a:r>
          </a:p>
        </p:txBody>
      </p:sp>
    </p:spTree>
    <p:extLst>
      <p:ext uri="{BB962C8B-B14F-4D97-AF65-F5344CB8AC3E}">
        <p14:creationId xmlns="" xmlns:p14="http://schemas.microsoft.com/office/powerpoint/2010/main" val="303447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 </a:t>
            </a:r>
            <a:endParaRPr lang="fr-FR" dirty="0" smtClean="0"/>
          </a:p>
        </p:txBody>
      </p:sp>
      <p:pic>
        <p:nvPicPr>
          <p:cNvPr id="10" name="Espace réservé du contenu 9" descr="8925501_s.jpg"/>
          <p:cNvPicPr>
            <a:picLocks noGrp="1" noChangeAspect="1"/>
          </p:cNvPicPr>
          <p:nvPr>
            <p:ph idx="10"/>
          </p:nvPr>
        </p:nvPicPr>
        <p:blipFill>
          <a:blip r:embed="rId2"/>
          <a:stretch>
            <a:fillRect/>
          </a:stretch>
        </p:blipFill>
        <p:spPr>
          <a:xfrm>
            <a:off x="2343135" y="214296"/>
            <a:ext cx="4504680" cy="2995612"/>
          </a:xfrm>
        </p:spPr>
      </p:pic>
      <p:sp>
        <p:nvSpPr>
          <p:cNvPr id="11" name="Rectangle 10"/>
          <p:cNvSpPr/>
          <p:nvPr/>
        </p:nvSpPr>
        <p:spPr>
          <a:xfrm>
            <a:off x="714348" y="3500444"/>
            <a:ext cx="79296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dirty="0" smtClean="0"/>
              <a:t>For </a:t>
            </a:r>
            <a:r>
              <a:rPr lang="fr-FR" dirty="0" err="1" smtClean="0"/>
              <a:t>further</a:t>
            </a:r>
            <a:r>
              <a:rPr lang="fr-FR" dirty="0" smtClean="0"/>
              <a:t> </a:t>
            </a:r>
            <a:r>
              <a:rPr lang="fr-FR" dirty="0" err="1" smtClean="0"/>
              <a:t>reading</a:t>
            </a:r>
            <a:r>
              <a:rPr lang="fr-FR" dirty="0" smtClean="0"/>
              <a:t>, </a:t>
            </a:r>
            <a:r>
              <a:rPr lang="fr-FR" dirty="0" err="1" smtClean="0"/>
              <a:t>please</a:t>
            </a:r>
            <a:r>
              <a:rPr lang="fr-FR" dirty="0" smtClean="0"/>
              <a:t> </a:t>
            </a:r>
            <a:r>
              <a:rPr lang="fr-FR" dirty="0" err="1" smtClean="0"/>
              <a:t>refer</a:t>
            </a:r>
            <a:r>
              <a:rPr lang="fr-FR" dirty="0" smtClean="0"/>
              <a:t> to </a:t>
            </a:r>
          </a:p>
          <a:p>
            <a:pPr algn="ctr"/>
            <a:r>
              <a:rPr lang="en-US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Bell, D. (2005). </a:t>
            </a:r>
            <a:r>
              <a:rPr lang="en-US" i="1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Software engineering for students: a programming approach</a:t>
            </a:r>
            <a:r>
              <a:rPr lang="en-US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You can find this book in PDF in the “Support de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Cours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 Folder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2090594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519084" y="1808261"/>
            <a:ext cx="7858179" cy="763489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tx1"/>
                </a:solidFill>
              </a:rPr>
              <a:t>has become more and more crucial, since the demand for software is fast rising. Almost every machine that we use can be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 by-product of some software empowering it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ko-KR" alt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Introduction  </a:t>
            </a:r>
            <a:endParaRPr lang="fr-FR" dirty="0" smtClean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Software development …</a:t>
            </a:r>
            <a:endParaRPr lang="fr-FR" b="1" dirty="0"/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285720" y="3143254"/>
            <a:ext cx="8143932" cy="1454066"/>
          </a:xfrm>
          <a:prstGeom prst="rect">
            <a:avLst/>
          </a:prstGeom>
        </p:spPr>
        <p:txBody>
          <a:bodyPr lIns="396000" anchor="t"/>
          <a:lstStyle/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1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off-the-shelf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(e.g. Microsoft Word) or </a:t>
            </a:r>
            <a:r>
              <a:rPr lang="en-US" sz="1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tailor-made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for a  particular application (e.g. software for the Apollo moon shots). The latter is sometimes called </a:t>
            </a:r>
            <a:r>
              <a:rPr lang="en-US" sz="1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bespoke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software.” </a:t>
            </a:r>
          </a:p>
          <a:p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Bell, D. (2005). </a:t>
            </a:r>
            <a:r>
              <a:rPr lang="en-US" sz="1400" i="1" dirty="0" smtClean="0">
                <a:latin typeface="Arial" pitchFamily="34" charset="0"/>
                <a:cs typeface="Arial" pitchFamily="34" charset="0"/>
              </a:rPr>
              <a:t>Software engineering for students: a programming approach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. Pearson Education.</a:t>
            </a:r>
            <a:endParaRPr lang="fr-FR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Espace réservé du contenu 5"/>
          <p:cNvSpPr txBox="1">
            <a:spLocks/>
          </p:cNvSpPr>
          <p:nvPr/>
        </p:nvSpPr>
        <p:spPr>
          <a:xfrm>
            <a:off x="571869" y="2560340"/>
            <a:ext cx="8330135" cy="460648"/>
          </a:xfrm>
          <a:prstGeom prst="rect">
            <a:avLst/>
          </a:prstGeom>
        </p:spPr>
        <p:txBody>
          <a:bodyPr anchor="ctr"/>
          <a:lstStyle/>
          <a:p>
            <a:pPr lvl="0">
              <a:spcBef>
                <a:spcPct val="20000"/>
              </a:spcBef>
              <a:defRPr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Software can either be …</a:t>
            </a:r>
            <a:endParaRPr kumimoji="0" lang="fr-FR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90594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500034" y="1428742"/>
            <a:ext cx="7767692" cy="3500462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en-US" dirty="0" smtClean="0">
                <a:solidFill>
                  <a:schemeClr val="tx1"/>
                </a:solidFill>
              </a:rPr>
              <a:t>Generally speaking, any software process must include the following steps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: </a:t>
            </a:r>
          </a:p>
          <a:p>
            <a:pPr>
              <a:lnSpc>
                <a:spcPct val="150000"/>
              </a:lnSpc>
            </a:pPr>
            <a:endParaRPr lang="en-US" i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lnSpc>
                <a:spcPct val="150000"/>
              </a:lnSpc>
            </a:pPr>
            <a:endParaRPr lang="en-US" i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>
              <a:lnSpc>
                <a:spcPct val="150000"/>
              </a:lnSpc>
              <a:buFont typeface="Wingdings" pitchFamily="2" charset="2"/>
              <a:buChar char="§"/>
            </a:pPr>
            <a:endParaRPr lang="en-US" i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Software Specification (Requirements Engineering) </a:t>
            </a:r>
          </a:p>
          <a:p>
            <a:pPr algn="ctr">
              <a:lnSpc>
                <a:spcPct val="150000"/>
              </a:lnSpc>
              <a:buFont typeface="Wingdings" pitchFamily="2" charset="2"/>
              <a:buChar char="§"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Software Design and Implementation</a:t>
            </a:r>
          </a:p>
          <a:p>
            <a:pPr algn="ctr">
              <a:lnSpc>
                <a:spcPct val="150000"/>
              </a:lnSpc>
              <a:buFont typeface="Wingdings" pitchFamily="2" charset="2"/>
              <a:buChar char="§"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Software Verification and Validation</a:t>
            </a:r>
          </a:p>
          <a:p>
            <a:pPr algn="ctr">
              <a:lnSpc>
                <a:spcPct val="150000"/>
              </a:lnSpc>
              <a:buFont typeface="Wingdings" pitchFamily="2" charset="2"/>
              <a:buChar char="§"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Software Maintenance and Evolution</a:t>
            </a:r>
          </a:p>
          <a:p>
            <a:pPr algn="ctr"/>
            <a:endParaRPr lang="en-US" dirty="0" smtClean="0">
              <a:solidFill>
                <a:srgbClr val="C00000"/>
              </a:solidFill>
            </a:endParaRPr>
          </a:p>
          <a:p>
            <a:pPr algn="ctr">
              <a:lnSpc>
                <a:spcPct val="150000"/>
              </a:lnSpc>
            </a:pPr>
            <a:endParaRPr lang="ko-KR" altLang="en-US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 </a:t>
            </a:r>
            <a:endParaRPr lang="fr-FR" dirty="0" smtClean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1714480" y="642924"/>
            <a:ext cx="5286411" cy="71438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1400" dirty="0" smtClean="0">
                <a:solidFill>
                  <a:schemeClr val="tx1"/>
                </a:solidFill>
              </a:rPr>
              <a:t>It is agreed that software development is a highly 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intelligent</a:t>
            </a:r>
            <a:r>
              <a:rPr lang="en-US" sz="1400" dirty="0" smtClean="0">
                <a:solidFill>
                  <a:schemeClr val="tx1"/>
                </a:solidFill>
              </a:rPr>
              <a:t> and 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precise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process</a:t>
            </a:r>
            <a:r>
              <a:rPr lang="en-US" sz="1400" dirty="0" smtClean="0">
                <a:solidFill>
                  <a:schemeClr val="tx1"/>
                </a:solidFill>
              </a:rPr>
              <a:t>, 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involving various steps to make it successful.</a:t>
            </a:r>
            <a:endParaRPr lang="fr-FR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9" name="Picture 2" descr="C:\Users\N's\AppData\Local\Microsoft\Windows\Temporary Internet Files\Content.IE5\DLWBJF3O\Think_Company_Logo%2C_small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00496" y="2071684"/>
            <a:ext cx="714362" cy="64294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090594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500034" y="1000114"/>
            <a:ext cx="7858180" cy="3571900"/>
          </a:xfrm>
        </p:spPr>
        <p:txBody>
          <a:bodyPr/>
          <a:lstStyle/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en-US" dirty="0" smtClean="0"/>
              <a:t>The process of understanding and defining what services are required and identifying the    constraints on these services. </a:t>
            </a:r>
          </a:p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en-US" dirty="0" smtClean="0"/>
              <a:t>It ensures software will meet the user’s expectations. </a:t>
            </a:r>
            <a:endParaRPr lang="fr-FR" dirty="0" smtClean="0"/>
          </a:p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en-US" dirty="0" smtClean="0"/>
              <a:t>It’s a critical stage of the software process as errors at this stage will reflect later on the next stages.</a:t>
            </a:r>
          </a:p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en-US" dirty="0" smtClean="0"/>
              <a:t> At the end of this stage, a requirements document that specifies the requirements will be    produced and validated with the stakeholders.</a:t>
            </a:r>
            <a:endParaRPr lang="en-US" b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 </a:t>
            </a:r>
            <a:endParaRPr lang="fr-FR" dirty="0" smtClean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285720" y="285734"/>
            <a:ext cx="8330135" cy="460648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Software Specification </a:t>
            </a:r>
            <a:endParaRPr lang="fr-FR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90594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500034" y="1000114"/>
            <a:ext cx="8286808" cy="3571900"/>
          </a:xfrm>
        </p:spPr>
        <p:txBody>
          <a:bodyPr/>
          <a:lstStyle/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en-US" dirty="0" smtClean="0"/>
              <a:t>A software design is a description of the structure of the software to be implemented, data models, interfaces between system components, and maybe the algorithms used. </a:t>
            </a:r>
          </a:p>
          <a:p>
            <a:pPr>
              <a:lnSpc>
                <a:spcPct val="200000"/>
              </a:lnSpc>
              <a:buFont typeface="Wingdings" pitchFamily="2" charset="2"/>
              <a:buChar char="ü"/>
            </a:pPr>
            <a:endParaRPr lang="en-US" dirty="0" smtClean="0"/>
          </a:p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en-US" dirty="0" smtClean="0"/>
              <a:t>The implementation phase is the process of converting a system specification into an executable system.</a:t>
            </a:r>
            <a:endParaRPr lang="en-US" b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 </a:t>
            </a:r>
            <a:endParaRPr lang="fr-FR" dirty="0" smtClean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285720" y="285734"/>
            <a:ext cx="8330135" cy="460648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Software Design and Implementation</a:t>
            </a:r>
            <a:endParaRPr lang="fr-FR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90594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500034" y="1000114"/>
            <a:ext cx="8001056" cy="3571900"/>
          </a:xfrm>
        </p:spPr>
        <p:txBody>
          <a:bodyPr/>
          <a:lstStyle/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en-US" dirty="0" smtClean="0"/>
              <a:t>Software V&amp;V is intended to show that a system both conforms to its specification and that it meets the expectations of the customer. </a:t>
            </a:r>
          </a:p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en-US" dirty="0" smtClean="0"/>
              <a:t>Validation may also involve checking processes, such as inspections or reviews at each stage of the software process, from defining the requirements till the software development. </a:t>
            </a:r>
          </a:p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en-US" dirty="0" smtClean="0"/>
              <a:t>Testing, where the system is executed using simulated test data, is an important validation      technique.</a:t>
            </a:r>
            <a:endParaRPr lang="en-US" b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 </a:t>
            </a:r>
            <a:endParaRPr lang="fr-FR" dirty="0" smtClean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285720" y="285734"/>
            <a:ext cx="8330135" cy="460648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Software Verification and Validation</a:t>
            </a:r>
            <a:endParaRPr lang="fr-FR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90594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500034" y="1000114"/>
            <a:ext cx="7643866" cy="3571900"/>
          </a:xfrm>
        </p:spPr>
        <p:txBody>
          <a:bodyPr/>
          <a:lstStyle/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en-US" dirty="0" smtClean="0"/>
              <a:t>Requirements are always changing, even after the system has been put into its operating environment. </a:t>
            </a:r>
          </a:p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en-US" dirty="0" smtClean="0"/>
              <a:t>Even after </a:t>
            </a:r>
            <a:r>
              <a:rPr lang="en-US" dirty="0" smtClean="0">
                <a:solidFill>
                  <a:srgbClr val="FF0000"/>
                </a:solidFill>
              </a:rPr>
              <a:t>deployment</a:t>
            </a:r>
            <a:r>
              <a:rPr lang="en-US" dirty="0" smtClean="0"/>
              <a:t>, software systems may need to undergo changes, to </a:t>
            </a:r>
            <a:r>
              <a:rPr lang="en-US" dirty="0" err="1" smtClean="0"/>
              <a:t>ﬁx</a:t>
            </a:r>
            <a:r>
              <a:rPr lang="en-US" dirty="0" smtClean="0"/>
              <a:t> problems or improve the system. </a:t>
            </a:r>
          </a:p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en-US" dirty="0" smtClean="0"/>
              <a:t>Software maintenance can be </a:t>
            </a:r>
            <a:r>
              <a:rPr lang="en-US" dirty="0" smtClean="0">
                <a:solidFill>
                  <a:schemeClr val="accent3"/>
                </a:solidFill>
              </a:rPr>
              <a:t>adaptive</a:t>
            </a:r>
            <a:r>
              <a:rPr lang="en-US" dirty="0" smtClean="0"/>
              <a:t>, </a:t>
            </a:r>
            <a:r>
              <a:rPr lang="en-US" dirty="0" smtClean="0">
                <a:solidFill>
                  <a:schemeClr val="accent3"/>
                </a:solidFill>
              </a:rPr>
              <a:t>corrective</a:t>
            </a:r>
            <a:r>
              <a:rPr lang="en-US" dirty="0" smtClean="0"/>
              <a:t>, </a:t>
            </a:r>
            <a:r>
              <a:rPr lang="en-US" dirty="0" smtClean="0">
                <a:solidFill>
                  <a:schemeClr val="accent3"/>
                </a:solidFill>
              </a:rPr>
              <a:t>perfective</a:t>
            </a:r>
            <a:r>
              <a:rPr lang="en-US" dirty="0" smtClean="0"/>
              <a:t>, or </a:t>
            </a:r>
            <a:r>
              <a:rPr lang="en-US" dirty="0" smtClean="0">
                <a:solidFill>
                  <a:schemeClr val="accent3"/>
                </a:solidFill>
              </a:rPr>
              <a:t>preventive</a:t>
            </a:r>
            <a:r>
              <a:rPr lang="en-US" dirty="0" smtClean="0"/>
              <a:t>. </a:t>
            </a:r>
          </a:p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en-US" dirty="0" smtClean="0"/>
              <a:t>It’s hard to design a maintainable system, because it’s hard to foresee all future change</a:t>
            </a:r>
          </a:p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en-US" dirty="0" smtClean="0"/>
              <a:t>Evolution is intrinsic to the nature of software development.</a:t>
            </a:r>
          </a:p>
          <a:p>
            <a:pPr>
              <a:lnSpc>
                <a:spcPct val="200000"/>
              </a:lnSpc>
              <a:buFont typeface="Wingdings" pitchFamily="2" charset="2"/>
              <a:buChar char="ü"/>
            </a:pPr>
            <a:endParaRPr lang="en-US" dirty="0" smtClean="0"/>
          </a:p>
          <a:p>
            <a:pPr>
              <a:lnSpc>
                <a:spcPct val="200000"/>
              </a:lnSpc>
              <a:buFont typeface="Wingdings" pitchFamily="2" charset="2"/>
              <a:buChar char="ü"/>
            </a:pPr>
            <a:endParaRPr lang="en-US" b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 </a:t>
            </a:r>
            <a:endParaRPr lang="fr-FR" dirty="0" smtClean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285720" y="285734"/>
            <a:ext cx="8330135" cy="460648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Software Maintenance and Evolution</a:t>
            </a:r>
            <a:endParaRPr lang="fr-FR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90594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142976" y="214296"/>
            <a:ext cx="7740352" cy="428628"/>
          </a:xfrm>
        </p:spPr>
        <p:txBody>
          <a:bodyPr/>
          <a:lstStyle/>
          <a:p>
            <a:pPr lvl="0" algn="ctr"/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SDLC is …</a:t>
            </a:r>
            <a:endParaRPr lang="en-US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idx="10"/>
          </p:nvPr>
        </p:nvSpPr>
        <p:spPr>
          <a:xfrm>
            <a:off x="1142976" y="642924"/>
            <a:ext cx="7858180" cy="1285883"/>
          </a:xfrm>
        </p:spPr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</a:rPr>
              <a:t>a process used by the software industry to design, develop and test high quality software.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</a:rPr>
              <a:t>a methodology for improving the quality of software and the overall development process.</a:t>
            </a:r>
          </a:p>
        </p:txBody>
      </p:sp>
      <p:sp>
        <p:nvSpPr>
          <p:cNvPr id="5" name="Rectangle 4"/>
          <p:cNvSpPr/>
          <p:nvPr/>
        </p:nvSpPr>
        <p:spPr>
          <a:xfrm>
            <a:off x="1500166" y="2000246"/>
            <a:ext cx="7429552" cy="6970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400" dirty="0" smtClean="0"/>
              <a:t>the production of high quality software that meet customer’s expectations and reaches completion within times and cost estimates. </a:t>
            </a:r>
          </a:p>
        </p:txBody>
      </p:sp>
      <p:sp>
        <p:nvSpPr>
          <p:cNvPr id="7" name="Title 2"/>
          <p:cNvSpPr txBox="1">
            <a:spLocks/>
          </p:cNvSpPr>
          <p:nvPr/>
        </p:nvSpPr>
        <p:spPr>
          <a:xfrm>
            <a:off x="1142976" y="1571618"/>
            <a:ext cx="7740352" cy="428628"/>
          </a:xfrm>
          <a:prstGeom prst="rect">
            <a:avLst/>
          </a:prstGeom>
        </p:spPr>
        <p:txBody>
          <a:bodyPr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SDLC aims for …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8" name="Title 2"/>
          <p:cNvSpPr txBox="1">
            <a:spLocks/>
          </p:cNvSpPr>
          <p:nvPr/>
        </p:nvSpPr>
        <p:spPr>
          <a:xfrm>
            <a:off x="500034" y="2786064"/>
            <a:ext cx="8964488" cy="571504"/>
          </a:xfrm>
          <a:prstGeom prst="rect">
            <a:avLst/>
          </a:prstGeom>
        </p:spPr>
        <p:txBody>
          <a:bodyPr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SDLC Models …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490639" y="3267062"/>
            <a:ext cx="7572428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400" dirty="0" smtClean="0"/>
              <a:t>Some of the most important and popular SDLC models followed in the industry are: </a:t>
            </a:r>
          </a:p>
          <a:p>
            <a:pPr algn="ctr">
              <a:lnSpc>
                <a:spcPct val="150000"/>
              </a:lnSpc>
            </a:pPr>
            <a:r>
              <a:rPr lang="en-US" sz="1400" b="1" dirty="0" smtClean="0">
                <a:solidFill>
                  <a:schemeClr val="accent3"/>
                </a:solidFill>
              </a:rPr>
              <a:t>Waterfall Model, Iterative Model, Spiral Model, V-Model, Agile Model, RAD Model</a:t>
            </a:r>
            <a:r>
              <a:rPr lang="en-US" sz="1400" dirty="0" smtClean="0"/>
              <a:t>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400" dirty="0" smtClean="0"/>
              <a:t>Each model follows a series of steps unique to its type to ensure success in the process of software development. </a:t>
            </a:r>
          </a:p>
          <a:p>
            <a:pPr>
              <a:lnSpc>
                <a:spcPct val="150000"/>
              </a:lnSpc>
            </a:pPr>
            <a:endParaRPr lang="en-US" sz="1400" dirty="0" smtClean="0"/>
          </a:p>
        </p:txBody>
      </p:sp>
    </p:spTree>
    <p:extLst>
      <p:ext uri="{BB962C8B-B14F-4D97-AF65-F5344CB8AC3E}">
        <p14:creationId xmlns="" xmlns:p14="http://schemas.microsoft.com/office/powerpoint/2010/main" val="979107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  <p:bldP spid="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 </a:t>
            </a:r>
            <a:endParaRPr lang="fr-FR" dirty="0" smtClean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285720" y="285734"/>
            <a:ext cx="8330135" cy="460648"/>
          </a:xfrm>
        </p:spPr>
        <p:txBody>
          <a:bodyPr/>
          <a:lstStyle/>
          <a:p>
            <a:pPr algn="ctr"/>
            <a:r>
              <a:rPr lang="en-US" b="1" dirty="0" smtClean="0"/>
              <a:t>Homework II</a:t>
            </a:r>
            <a:endParaRPr lang="fr-FR" dirty="0"/>
          </a:p>
        </p:txBody>
      </p:sp>
      <p:pic>
        <p:nvPicPr>
          <p:cNvPr id="7" name="Picture 4" descr="Problématiqu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4429138"/>
            <a:ext cx="714379" cy="583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ontent Placeholder 4"/>
          <p:cNvSpPr txBox="1">
            <a:spLocks/>
          </p:cNvSpPr>
          <p:nvPr/>
        </p:nvSpPr>
        <p:spPr>
          <a:xfrm>
            <a:off x="500034" y="714362"/>
            <a:ext cx="8143932" cy="1857388"/>
          </a:xfrm>
          <a:prstGeom prst="rect">
            <a:avLst/>
          </a:prstGeom>
        </p:spPr>
        <p:txBody>
          <a:bodyPr lIns="396000" numCol="1" anchor="t"/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There</a:t>
            </a:r>
            <a:r>
              <a:rPr kumimoji="0" lang="en-U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exist six (6) basic  and widely known SDLC frameworks (methodologies). </a:t>
            </a: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In an essay:</a:t>
            </a:r>
          </a:p>
          <a:p>
            <a:pPr marL="0" marR="0" lvl="0" indent="0" algn="ctr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State which of them you consider to be the best and why.</a:t>
            </a:r>
          </a:p>
          <a:p>
            <a:pPr marL="0" marR="0" lvl="0" indent="0" algn="ctr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Describe the steps of the SDLC you have chosen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11" name="Image 10" descr="0_jB_AqaA9H7ZPB7hm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04" y="2214560"/>
            <a:ext cx="7572396" cy="286226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090594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allAtOnce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1384</TotalTime>
  <Words>596</Words>
  <Application>Microsoft Office PowerPoint</Application>
  <PresentationFormat>Affichage à l'écran (16:9)</PresentationFormat>
  <Paragraphs>62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10</vt:i4>
      </vt:variant>
    </vt:vector>
  </HeadingPairs>
  <TitlesOfParts>
    <vt:vector size="12" baseType="lpstr">
      <vt:lpstr>Office Theme</vt:lpstr>
      <vt:lpstr>Custom Design</vt:lpstr>
      <vt:lpstr>Diapositive 1</vt:lpstr>
      <vt:lpstr>Introduction  </vt:lpstr>
      <vt:lpstr>  </vt:lpstr>
      <vt:lpstr>  </vt:lpstr>
      <vt:lpstr>  </vt:lpstr>
      <vt:lpstr>  </vt:lpstr>
      <vt:lpstr>  </vt:lpstr>
      <vt:lpstr>SDLC is …</vt:lpstr>
      <vt:lpstr>  </vt:lpstr>
      <vt:lpstr>  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N's</cp:lastModifiedBy>
  <cp:revision>103</cp:revision>
  <dcterms:created xsi:type="dcterms:W3CDTF">2014-04-01T16:27:38Z</dcterms:created>
  <dcterms:modified xsi:type="dcterms:W3CDTF">2021-11-08T15:27:10Z</dcterms:modified>
</cp:coreProperties>
</file>