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DM Sans" pitchFamily="2" charset="0"/>
      <p:regular r:id="rId12"/>
      <p:bold r:id="rId13"/>
      <p:italic r:id="rId14"/>
      <p:boldItalic r:id="rId15"/>
    </p:embeddedFont>
    <p:embeddedFont>
      <p:font typeface="Libre Baskerville" panose="02000000000000000000" pitchFamily="2" charset="0"/>
      <p:regular r:id="rId16"/>
      <p:bold r:id="rId17"/>
      <p:italic r:id="rId1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06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Memory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368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8583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brain's ability to acquire, store, retain, and lastly retrieve information.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7667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is also a repository of actions, information, thoughts, feelings, scents, and tastes that the person exert and acquire everyday.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5366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Types of Memory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02606"/>
            <a:ext cx="3664744" cy="823198"/>
          </a:xfrm>
          <a:prstGeom prst="roundRect">
            <a:avLst>
              <a:gd name="adj" fmla="val 1157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9370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Sensory Memory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10171748" y="3702606"/>
            <a:ext cx="3664863" cy="823198"/>
          </a:xfrm>
          <a:prstGeom prst="roundRect">
            <a:avLst>
              <a:gd name="adj" fmla="val 1157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06182" y="3937040"/>
            <a:ext cx="29964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Short-term Memory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6280190" y="4752618"/>
            <a:ext cx="7556421" cy="823198"/>
          </a:xfrm>
          <a:prstGeom prst="roundRect">
            <a:avLst>
              <a:gd name="adj" fmla="val 1157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14624" y="4987052"/>
            <a:ext cx="29473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Long-term Memory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30436" y="1547813"/>
            <a:ext cx="4531876" cy="5133975"/>
          </a:xfrm>
          <a:prstGeom prst="roundRect">
            <a:avLst>
              <a:gd name="adj" fmla="val 3604"/>
            </a:avLst>
          </a:prstGeom>
          <a:solidFill>
            <a:srgbClr val="B88E23"/>
          </a:solidFill>
          <a:ln/>
        </p:spPr>
      </p:sp>
      <p:sp>
        <p:nvSpPr>
          <p:cNvPr id="3" name="Text 1"/>
          <p:cNvSpPr/>
          <p:nvPr/>
        </p:nvSpPr>
        <p:spPr>
          <a:xfrm>
            <a:off x="857250" y="2017038"/>
            <a:ext cx="407824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Sensory Memory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857250" y="3661410"/>
            <a:ext cx="40782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involves: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57250" y="4228386"/>
            <a:ext cx="4078248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Touch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Sight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Hearing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Taste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Smell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1802963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68191"/>
            <a:ext cx="5995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Short-term Memory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830598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830598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4087892"/>
            <a:ext cx="4056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Characterized by Forgetting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578310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is characterized by the notion of forgetting.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830598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3830598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Brain Classification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77282" y="4578310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usually happens when the brain classifies the event as not important.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72276"/>
            <a:ext cx="58971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Long-term Memory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27636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can last forever and recalls information dating back to childhood.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021217"/>
            <a:ext cx="30480" cy="1236107"/>
          </a:xfrm>
          <a:prstGeom prst="rect">
            <a:avLst/>
          </a:prstGeom>
          <a:solidFill>
            <a:srgbClr val="B88E23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023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Types of Long-term Memory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26005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44253" y="3260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Episodic Memory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44253" y="3750469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Place, event, people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56699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44253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Semantic Memory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644253" y="5057418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Words, language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87394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44253" y="5873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Procedural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644253" y="6364367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Unconscious making of some things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456" y="697349"/>
            <a:ext cx="5017651" cy="53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Memory Impediments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02456" y="1431250"/>
            <a:ext cx="7939087" cy="1883569"/>
          </a:xfrm>
          <a:prstGeom prst="roundRect">
            <a:avLst>
              <a:gd name="adj" fmla="val 383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2122" y="1610916"/>
            <a:ext cx="516374" cy="516374"/>
          </a:xfrm>
          <a:prstGeom prst="roundRect">
            <a:avLst>
              <a:gd name="adj" fmla="val 17706324"/>
            </a:avLst>
          </a:prstGeom>
          <a:solidFill>
            <a:srgbClr val="B88E2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63" y="1752957"/>
            <a:ext cx="232291" cy="232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82122" y="2257901"/>
            <a:ext cx="2151817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Forgetting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782122" y="2605088"/>
            <a:ext cx="7579757" cy="530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Font typeface="+mj-lt"/>
              <a:buAutoNum type="arabicPeriod"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Illness</a:t>
            </a:r>
            <a:endParaRPr lang="en-US" sz="1350" dirty="0"/>
          </a:p>
          <a:p>
            <a:pPr marL="342900" indent="-342900" algn="l">
              <a:lnSpc>
                <a:spcPts val="1900"/>
              </a:lnSpc>
              <a:buSzPct val="100000"/>
              <a:buFont typeface="+mj-lt"/>
              <a:buAutoNum type="arabicPeriod" startAt="2"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Lack of concentration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602456" y="3445431"/>
            <a:ext cx="7939087" cy="1275159"/>
          </a:xfrm>
          <a:prstGeom prst="roundRect">
            <a:avLst>
              <a:gd name="adj" fmla="val 5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82122" y="3625096"/>
            <a:ext cx="516374" cy="516374"/>
          </a:xfrm>
          <a:prstGeom prst="roundRect">
            <a:avLst>
              <a:gd name="adj" fmla="val 17706324"/>
            </a:avLst>
          </a:prstGeom>
          <a:solidFill>
            <a:srgbClr val="B88E23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163" y="3767137"/>
            <a:ext cx="232291" cy="2322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82122" y="4272082"/>
            <a:ext cx="2151817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Negligence</a:t>
            </a:r>
            <a:endParaRPr lang="en-US" sz="1650" dirty="0"/>
          </a:p>
        </p:txBody>
      </p:sp>
      <p:sp>
        <p:nvSpPr>
          <p:cNvPr id="13" name="Shape 8"/>
          <p:cNvSpPr/>
          <p:nvPr/>
        </p:nvSpPr>
        <p:spPr>
          <a:xfrm>
            <a:off x="602456" y="4851202"/>
            <a:ext cx="7939087" cy="1275159"/>
          </a:xfrm>
          <a:prstGeom prst="roundRect">
            <a:avLst>
              <a:gd name="adj" fmla="val 5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782122" y="5030867"/>
            <a:ext cx="516374" cy="516374"/>
          </a:xfrm>
          <a:prstGeom prst="roundRect">
            <a:avLst>
              <a:gd name="adj" fmla="val 17706324"/>
            </a:avLst>
          </a:prstGeom>
          <a:solidFill>
            <a:srgbClr val="B88E23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63" y="5172908"/>
            <a:ext cx="232291" cy="23229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82122" y="5677853"/>
            <a:ext cx="2852499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Mixing up of Information</a:t>
            </a:r>
            <a:endParaRPr lang="en-US" sz="1650" dirty="0"/>
          </a:p>
        </p:txBody>
      </p:sp>
      <p:sp>
        <p:nvSpPr>
          <p:cNvPr id="17" name="Shape 11"/>
          <p:cNvSpPr/>
          <p:nvPr/>
        </p:nvSpPr>
        <p:spPr>
          <a:xfrm>
            <a:off x="602456" y="6256973"/>
            <a:ext cx="7939087" cy="1275159"/>
          </a:xfrm>
          <a:prstGeom prst="roundRect">
            <a:avLst>
              <a:gd name="adj" fmla="val 5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8" name="Shape 12"/>
          <p:cNvSpPr/>
          <p:nvPr/>
        </p:nvSpPr>
        <p:spPr>
          <a:xfrm>
            <a:off x="782122" y="6436638"/>
            <a:ext cx="516374" cy="516374"/>
          </a:xfrm>
          <a:prstGeom prst="roundRect">
            <a:avLst>
              <a:gd name="adj" fmla="val 17706324"/>
            </a:avLst>
          </a:prstGeom>
          <a:solidFill>
            <a:srgbClr val="B88E23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163" y="6578679"/>
            <a:ext cx="232291" cy="232291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82122" y="7083623"/>
            <a:ext cx="2151817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Repression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65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Practice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18551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3310" y="2185511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6" name="Text 3"/>
          <p:cNvSpPr/>
          <p:nvPr/>
        </p:nvSpPr>
        <p:spPr>
          <a:xfrm>
            <a:off x="1142524" y="2442805"/>
            <a:ext cx="4560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Short-term Memory Reflection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2933224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Reflect on a journey where you experienced a short term memory.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143137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3310" y="4143137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B88E23"/>
          </a:solidFill>
          <a:ln/>
        </p:spPr>
      </p:sp>
      <p:sp>
        <p:nvSpPr>
          <p:cNvPr id="10" name="Text 7"/>
          <p:cNvSpPr/>
          <p:nvPr/>
        </p:nvSpPr>
        <p:spPr>
          <a:xfrm>
            <a:off x="1142524" y="4400431"/>
            <a:ext cx="4134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Episodic Language Learning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142524" y="4890849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Reflect on a moment where you had an episodic language learning experience.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129099"/>
            <a:ext cx="7556421" cy="963811"/>
          </a:xfrm>
          <a:prstGeom prst="roundRect">
            <a:avLst>
              <a:gd name="adj" fmla="val 9884"/>
            </a:avLst>
          </a:prstGeom>
          <a:solidFill>
            <a:srgbClr val="F3E4BF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473190"/>
            <a:ext cx="283488" cy="226814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530906" y="6412587"/>
            <a:ext cx="659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Thank You!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184</Words>
  <Application>Microsoft Office PowerPoint</Application>
  <PresentationFormat>Personnalisé</PresentationFormat>
  <Paragraphs>51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DM Sans</vt:lpstr>
      <vt:lpstr>Libre Baskerville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PC COM</dc:creator>
  <cp:lastModifiedBy>Karima Mebkhout</cp:lastModifiedBy>
  <cp:revision>2</cp:revision>
  <dcterms:created xsi:type="dcterms:W3CDTF">2026-04-05T21:10:08Z</dcterms:created>
  <dcterms:modified xsi:type="dcterms:W3CDTF">2026-04-05T22:48:25Z</dcterms:modified>
</cp:coreProperties>
</file>