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5" r:id="rId4"/>
    <p:sldId id="268" r:id="rId5"/>
    <p:sldId id="270" r:id="rId6"/>
    <p:sldId id="271" r:id="rId7"/>
    <p:sldId id="272" r:id="rId8"/>
    <p:sldId id="258" r:id="rId9"/>
    <p:sldId id="259" r:id="rId10"/>
    <p:sldId id="260" r:id="rId11"/>
    <p:sldId id="261" r:id="rId12"/>
    <p:sldId id="26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inimized">
    <p:restoredLeft sz="0" autoAdjust="0"/>
    <p:restoredTop sz="0" autoAdjust="0"/>
  </p:normalViewPr>
  <p:slideViewPr>
    <p:cSldViewPr snapToGrid="0" snapToObjects="1">
      <p:cViewPr>
        <p:scale>
          <a:sx n="102" d="100"/>
          <a:sy n="102" d="100"/>
        </p:scale>
        <p:origin x="-114" y="147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62" d="100"/>
          <a:sy n="62" d="100"/>
        </p:scale>
        <p:origin x="3154"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DD94D1-2B0C-400E-8BD6-4A741DBDD406}" type="datetimeFigureOut">
              <a:rPr lang="en-AE" smtClean="0"/>
              <a:t>16/02/2024</a:t>
            </a:fld>
            <a:endParaRPr lang="en-A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C4D483-87B6-4D8B-919F-4CFF2337BA30}" type="slidenum">
              <a:rPr lang="en-AE" smtClean="0"/>
              <a:t>‹N°›</a:t>
            </a:fld>
            <a:endParaRPr lang="en-AE"/>
          </a:p>
        </p:txBody>
      </p:sp>
    </p:spTree>
    <p:extLst>
      <p:ext uri="{BB962C8B-B14F-4D97-AF65-F5344CB8AC3E}">
        <p14:creationId xmlns:p14="http://schemas.microsoft.com/office/powerpoint/2010/main" val="3881750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dirty="0"/>
          </a:p>
        </p:txBody>
      </p:sp>
      <p:sp>
        <p:nvSpPr>
          <p:cNvPr id="4" name="Slide Number Placeholder 3"/>
          <p:cNvSpPr>
            <a:spLocks noGrp="1"/>
          </p:cNvSpPr>
          <p:nvPr>
            <p:ph type="sldNum" sz="quarter" idx="5"/>
          </p:nvPr>
        </p:nvSpPr>
        <p:spPr/>
        <p:txBody>
          <a:bodyPr/>
          <a:lstStyle/>
          <a:p>
            <a:fld id="{06C4D483-87B6-4D8B-919F-4CFF2337BA30}" type="slidenum">
              <a:rPr lang="en-AE" smtClean="0"/>
              <a:t>1</a:t>
            </a:fld>
            <a:endParaRPr lang="en-AE"/>
          </a:p>
        </p:txBody>
      </p:sp>
    </p:spTree>
    <p:extLst>
      <p:ext uri="{BB962C8B-B14F-4D97-AF65-F5344CB8AC3E}">
        <p14:creationId xmlns:p14="http://schemas.microsoft.com/office/powerpoint/2010/main" val="2416452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2</a:t>
            </a:fld>
            <a:endParaRPr lang="en-AE"/>
          </a:p>
        </p:txBody>
      </p:sp>
    </p:spTree>
    <p:extLst>
      <p:ext uri="{BB962C8B-B14F-4D97-AF65-F5344CB8AC3E}">
        <p14:creationId xmlns:p14="http://schemas.microsoft.com/office/powerpoint/2010/main" val="1335766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3</a:t>
            </a:fld>
            <a:endParaRPr lang="en-AE"/>
          </a:p>
        </p:txBody>
      </p:sp>
    </p:spTree>
    <p:extLst>
      <p:ext uri="{BB962C8B-B14F-4D97-AF65-F5344CB8AC3E}">
        <p14:creationId xmlns:p14="http://schemas.microsoft.com/office/powerpoint/2010/main" val="2834680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4</a:t>
            </a:fld>
            <a:endParaRPr lang="en-AE"/>
          </a:p>
        </p:txBody>
      </p:sp>
    </p:spTree>
    <p:extLst>
      <p:ext uri="{BB962C8B-B14F-4D97-AF65-F5344CB8AC3E}">
        <p14:creationId xmlns:p14="http://schemas.microsoft.com/office/powerpoint/2010/main" val="2102995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5</a:t>
            </a:fld>
            <a:endParaRPr lang="en-AE"/>
          </a:p>
        </p:txBody>
      </p:sp>
    </p:spTree>
    <p:extLst>
      <p:ext uri="{BB962C8B-B14F-4D97-AF65-F5344CB8AC3E}">
        <p14:creationId xmlns:p14="http://schemas.microsoft.com/office/powerpoint/2010/main" val="1115370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6</a:t>
            </a:fld>
            <a:endParaRPr lang="en-AE"/>
          </a:p>
        </p:txBody>
      </p:sp>
    </p:spTree>
    <p:extLst>
      <p:ext uri="{BB962C8B-B14F-4D97-AF65-F5344CB8AC3E}">
        <p14:creationId xmlns:p14="http://schemas.microsoft.com/office/powerpoint/2010/main" val="1940002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7</a:t>
            </a:fld>
            <a:endParaRPr lang="en-AE"/>
          </a:p>
        </p:txBody>
      </p:sp>
    </p:spTree>
    <p:extLst>
      <p:ext uri="{BB962C8B-B14F-4D97-AF65-F5344CB8AC3E}">
        <p14:creationId xmlns:p14="http://schemas.microsoft.com/office/powerpoint/2010/main" val="3751156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8</a:t>
            </a:fld>
            <a:endParaRPr lang="en-AE"/>
          </a:p>
        </p:txBody>
      </p:sp>
    </p:spTree>
    <p:extLst>
      <p:ext uri="{BB962C8B-B14F-4D97-AF65-F5344CB8AC3E}">
        <p14:creationId xmlns:p14="http://schemas.microsoft.com/office/powerpoint/2010/main" val="3229629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a:p>
        </p:txBody>
      </p:sp>
      <p:sp>
        <p:nvSpPr>
          <p:cNvPr id="4" name="Slide Number Placeholder 3"/>
          <p:cNvSpPr>
            <a:spLocks noGrp="1"/>
          </p:cNvSpPr>
          <p:nvPr>
            <p:ph type="sldNum" sz="quarter" idx="5"/>
          </p:nvPr>
        </p:nvSpPr>
        <p:spPr/>
        <p:txBody>
          <a:bodyPr/>
          <a:lstStyle/>
          <a:p>
            <a:fld id="{06C4D483-87B6-4D8B-919F-4CFF2337BA30}" type="slidenum">
              <a:rPr lang="en-AE" smtClean="0"/>
              <a:t>9</a:t>
            </a:fld>
            <a:endParaRPr lang="en-AE"/>
          </a:p>
        </p:txBody>
      </p:sp>
    </p:spTree>
    <p:extLst>
      <p:ext uri="{BB962C8B-B14F-4D97-AF65-F5344CB8AC3E}">
        <p14:creationId xmlns:p14="http://schemas.microsoft.com/office/powerpoint/2010/main" val="2674228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2/16/2024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2/16/2024</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2/16/2024</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Paraphrase </a:t>
            </a:r>
            <a:br>
              <a:rPr lang="en-US" dirty="0"/>
            </a:br>
            <a:endParaRPr lang="en-US" dirty="0"/>
          </a:p>
        </p:txBody>
      </p:sp>
      <p:sp>
        <p:nvSpPr>
          <p:cNvPr id="4" name="Sous-titre 3"/>
          <p:cNvSpPr>
            <a:spLocks noGrp="1"/>
          </p:cNvSpPr>
          <p:nvPr>
            <p:ph type="subTitle" idx="1"/>
          </p:nvPr>
        </p:nvSpPr>
        <p:spPr/>
        <p:txBody>
          <a:bodyPr/>
          <a:lstStyle/>
          <a:p>
            <a:endParaRPr lang="fr-FR"/>
          </a:p>
        </p:txBody>
      </p:sp>
    </p:spTree>
    <p:extLst>
      <p:ext uri="{BB962C8B-B14F-4D97-AF65-F5344CB8AC3E}">
        <p14:creationId xmlns:p14="http://schemas.microsoft.com/office/powerpoint/2010/main" val="1592842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 qualities of a good paraphrase?</a:t>
            </a:r>
          </a:p>
        </p:txBody>
      </p:sp>
      <p:sp>
        <p:nvSpPr>
          <p:cNvPr id="3" name="Content Placeholder 2"/>
          <p:cNvSpPr>
            <a:spLocks noGrp="1"/>
          </p:cNvSpPr>
          <p:nvPr>
            <p:ph idx="1"/>
          </p:nvPr>
        </p:nvSpPr>
        <p:spPr/>
        <p:txBody>
          <a:bodyPr/>
          <a:lstStyle/>
          <a:p>
            <a:endParaRPr lang="en-US" dirty="0"/>
          </a:p>
          <a:p>
            <a:r>
              <a:rPr lang="en-US" b="1" i="1" dirty="0"/>
              <a:t>Fair</a:t>
            </a:r>
          </a:p>
          <a:p>
            <a:r>
              <a:rPr lang="en-US" dirty="0"/>
              <a:t>You need to avoid language that implies a judgment or makes an author's work appear more sophisticated or more simplistic than it actually is. Moreover, readers do not expect you to censure or praise or critique the text you are paraphrasing. </a:t>
            </a:r>
          </a:p>
          <a:p>
            <a:endParaRPr lang="en-US" dirty="0"/>
          </a:p>
        </p:txBody>
      </p:sp>
    </p:spTree>
    <p:extLst>
      <p:ext uri="{BB962C8B-B14F-4D97-AF65-F5344CB8AC3E}">
        <p14:creationId xmlns:p14="http://schemas.microsoft.com/office/powerpoint/2010/main" val="1994679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paraphrase material?</a:t>
            </a:r>
          </a:p>
        </p:txBody>
      </p:sp>
      <p:sp>
        <p:nvSpPr>
          <p:cNvPr id="3" name="Content Placeholder 2"/>
          <p:cNvSpPr>
            <a:spLocks noGrp="1"/>
          </p:cNvSpPr>
          <p:nvPr>
            <p:ph idx="1"/>
          </p:nvPr>
        </p:nvSpPr>
        <p:spPr/>
        <p:txBody>
          <a:bodyPr/>
          <a:lstStyle/>
          <a:p>
            <a:pPr rtl="1"/>
            <a:endParaRPr lang="en-US" dirty="0"/>
          </a:p>
          <a:p>
            <a:pPr rtl="1"/>
            <a:r>
              <a:rPr lang="en-US" b="1" i="1" dirty="0"/>
              <a:t>Changing Words:</a:t>
            </a:r>
            <a:endParaRPr lang="en-US" dirty="0"/>
          </a:p>
          <a:p>
            <a:pPr rtl="1"/>
            <a:r>
              <a:rPr lang="en-US" dirty="0"/>
              <a:t>Substitute your own words for the author's. However, finding appropriate synonyms for words in the source text can often be challenging.  (Don’t consult the thesaurus) Try to come up with appropriate synonym on your own. If the author coined a phrase or used an unusual term, quote it. </a:t>
            </a:r>
          </a:p>
          <a:p>
            <a:endParaRPr lang="en-US" dirty="0"/>
          </a:p>
        </p:txBody>
      </p:sp>
    </p:spTree>
    <p:extLst>
      <p:ext uri="{BB962C8B-B14F-4D97-AF65-F5344CB8AC3E}">
        <p14:creationId xmlns:p14="http://schemas.microsoft.com/office/powerpoint/2010/main" val="2035658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rtl="1"/>
            <a:r>
              <a:rPr lang="en-US" b="1" i="1" dirty="0"/>
              <a:t>Changing Sentence Structure</a:t>
            </a:r>
            <a:endParaRPr lang="en-US" dirty="0"/>
          </a:p>
          <a:p>
            <a:pPr rtl="1"/>
            <a:r>
              <a:rPr lang="en-US" dirty="0"/>
              <a:t>You may change the sentence structure used in the source text. You can do that by:</a:t>
            </a:r>
            <a:r>
              <a:rPr lang="ar-AE" dirty="0"/>
              <a:t> </a:t>
            </a:r>
            <a:endParaRPr lang="en-US" dirty="0"/>
          </a:p>
          <a:p>
            <a:pPr rtl="1"/>
            <a:r>
              <a:rPr lang="en-US" b="1" i="1" dirty="0"/>
              <a:t>Combining Sentences</a:t>
            </a:r>
            <a:endParaRPr lang="en-US" dirty="0"/>
          </a:p>
          <a:p>
            <a:pPr rtl="1"/>
            <a:r>
              <a:rPr lang="en-US" dirty="0"/>
              <a:t> When you paraphrase longer passages, you may choose to combine short sentences</a:t>
            </a:r>
          </a:p>
          <a:p>
            <a:pPr rtl="1"/>
            <a:r>
              <a:rPr lang="en-US" b="1" i="1" dirty="0"/>
              <a:t>Unpacking Sentences</a:t>
            </a:r>
            <a:endParaRPr lang="en-US" dirty="0"/>
          </a:p>
          <a:p>
            <a:pPr rtl="1"/>
            <a:r>
              <a:rPr lang="en-US" dirty="0"/>
              <a:t> If the sentence is so densely written, you may need two or three sentences to convey the same information.</a:t>
            </a:r>
          </a:p>
          <a:p>
            <a:endParaRPr lang="en-US" dirty="0"/>
          </a:p>
        </p:txBody>
      </p:sp>
    </p:spTree>
    <p:extLst>
      <p:ext uri="{BB962C8B-B14F-4D97-AF65-F5344CB8AC3E}">
        <p14:creationId xmlns:p14="http://schemas.microsoft.com/office/powerpoint/2010/main" val="1794967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Blending your Writing with Paraphrased Material</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It is very important to distinguish your words from the author's. This is achieved through documentation and attribution. You will guide your readers through the passage, clarifying which prose is yours and which is paraphrased.</a:t>
            </a:r>
          </a:p>
          <a:p>
            <a:endParaRPr lang="en-US" dirty="0"/>
          </a:p>
        </p:txBody>
      </p:sp>
    </p:spTree>
    <p:extLst>
      <p:ext uri="{BB962C8B-B14F-4D97-AF65-F5344CB8AC3E}">
        <p14:creationId xmlns:p14="http://schemas.microsoft.com/office/powerpoint/2010/main" val="389306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paraphrase?</a:t>
            </a:r>
          </a:p>
        </p:txBody>
      </p:sp>
      <p:sp>
        <p:nvSpPr>
          <p:cNvPr id="3" name="Content Placeholder 2"/>
          <p:cNvSpPr>
            <a:spLocks noGrp="1"/>
          </p:cNvSpPr>
          <p:nvPr>
            <p:ph idx="1"/>
          </p:nvPr>
        </p:nvSpPr>
        <p:spPr/>
        <p:txBody>
          <a:bodyPr/>
          <a:lstStyle/>
          <a:p>
            <a:r>
              <a:rPr lang="en-US" dirty="0"/>
              <a:t>It is expressing an author's arguments, findings, or ideas in your own words. Paraphrase requires you to convey them to the readers as clearly and accurately as possible. </a:t>
            </a:r>
          </a:p>
          <a:p>
            <a:r>
              <a:rPr lang="en-US" b="1" dirty="0"/>
              <a:t>Paraphrasing</a:t>
            </a:r>
            <a:r>
              <a:rPr lang="en-US" dirty="0"/>
              <a:t> means expressing someone else's ideas in your own words. It is a necessary skill when you write papers based on research. In </a:t>
            </a:r>
            <a:r>
              <a:rPr lang="en-US" b="1" dirty="0"/>
              <a:t>paraphrasing</a:t>
            </a:r>
            <a:r>
              <a:rPr lang="en-US" dirty="0"/>
              <a:t>, you need to mention the author's name so that the reader knows that you are discussing someone else's ideas, not your own. </a:t>
            </a:r>
          </a:p>
          <a:p>
            <a:endParaRPr lang="en-US" dirty="0"/>
          </a:p>
          <a:p>
            <a:endParaRPr lang="en-US" dirty="0"/>
          </a:p>
        </p:txBody>
      </p:sp>
    </p:spTree>
    <p:extLst>
      <p:ext uri="{BB962C8B-B14F-4D97-AF65-F5344CB8AC3E}">
        <p14:creationId xmlns:p14="http://schemas.microsoft.com/office/powerpoint/2010/main" val="1247928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To </a:t>
            </a:r>
            <a:r>
              <a:rPr lang="en-US" b="1" dirty="0"/>
              <a:t>paraphrase</a:t>
            </a:r>
            <a:r>
              <a:rPr lang="en-US" dirty="0"/>
              <a:t> properly, it is very important to read carefully and to make sure you understand what you read. This way you will present the author's ideas accurately and clearly. As you read, jot down notes on the main points and examples of the source </a:t>
            </a:r>
          </a:p>
        </p:txBody>
      </p:sp>
    </p:spTree>
    <p:extLst>
      <p:ext uri="{BB962C8B-B14F-4D97-AF65-F5344CB8AC3E}">
        <p14:creationId xmlns:p14="http://schemas.microsoft.com/office/powerpoint/2010/main" val="383553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Make sure you understand the material you are reading. Separate main ideas from examples, and try to figure out the relationship between them. Taking careful notes can help. </a:t>
            </a:r>
          </a:p>
          <a:p>
            <a:endParaRPr lang="en-US" dirty="0"/>
          </a:p>
        </p:txBody>
      </p:sp>
    </p:spTree>
    <p:extLst>
      <p:ext uri="{BB962C8B-B14F-4D97-AF65-F5344CB8AC3E}">
        <p14:creationId xmlns:p14="http://schemas.microsoft.com/office/powerpoint/2010/main" val="1919875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2. Put the ideas in your own words.</a:t>
            </a:r>
          </a:p>
          <a:p>
            <a:r>
              <a:rPr lang="en-US" dirty="0"/>
              <a:t>3. Change the sentence structure. Try not to use the same type and order of clauses and phrases that are used in the material you are paraphrasing. </a:t>
            </a:r>
          </a:p>
        </p:txBody>
      </p:sp>
    </p:spTree>
    <p:extLst>
      <p:ext uri="{BB962C8B-B14F-4D97-AF65-F5344CB8AC3E}">
        <p14:creationId xmlns:p14="http://schemas.microsoft.com/office/powerpoint/2010/main" val="717320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4. Paraphrase "blindly." This means read the material, make notes, and then write your paraphrase without looking at the material. Paraphrasing blindly will help you to change the sentence structure.</a:t>
            </a:r>
          </a:p>
          <a:p>
            <a:endParaRPr lang="en-US" dirty="0"/>
          </a:p>
        </p:txBody>
      </p:sp>
    </p:spTree>
    <p:extLst>
      <p:ext uri="{BB962C8B-B14F-4D97-AF65-F5344CB8AC3E}">
        <p14:creationId xmlns:p14="http://schemas.microsoft.com/office/powerpoint/2010/main" val="13748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Do not use more than three words of the source material in a row. </a:t>
            </a:r>
          </a:p>
          <a:p>
            <a:r>
              <a:rPr lang="en-US" dirty="0"/>
              <a:t>Use synonyms. A synonym is a word that means approximately the same thing as another word. For example, in the following sentence the words </a:t>
            </a:r>
            <a:r>
              <a:rPr lang="en-US" u="sng" dirty="0"/>
              <a:t>appeared</a:t>
            </a:r>
            <a:r>
              <a:rPr lang="en-US" dirty="0"/>
              <a:t> and </a:t>
            </a:r>
            <a:r>
              <a:rPr lang="en-US" u="sng" dirty="0"/>
              <a:t>looked</a:t>
            </a:r>
            <a:r>
              <a:rPr lang="en-US" dirty="0"/>
              <a:t> are synonyms.</a:t>
            </a:r>
          </a:p>
          <a:p>
            <a:r>
              <a:rPr lang="en-US" dirty="0"/>
              <a:t>Use key words from the original. While you need to paraphrase in your words, you cannot, and need not, substitute a different word for every word in the original. </a:t>
            </a:r>
          </a:p>
          <a:p>
            <a:endParaRPr lang="en-US" dirty="0"/>
          </a:p>
          <a:p>
            <a:endParaRPr lang="en-US" dirty="0"/>
          </a:p>
        </p:txBody>
      </p:sp>
    </p:spTree>
    <p:extLst>
      <p:ext uri="{BB962C8B-B14F-4D97-AF65-F5344CB8AC3E}">
        <p14:creationId xmlns:p14="http://schemas.microsoft.com/office/powerpoint/2010/main" val="230892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qualities of a good paraphrase</a:t>
            </a:r>
          </a:p>
        </p:txBody>
      </p:sp>
      <p:sp>
        <p:nvSpPr>
          <p:cNvPr id="3" name="Content Placeholder 2"/>
          <p:cNvSpPr>
            <a:spLocks noGrp="1"/>
          </p:cNvSpPr>
          <p:nvPr>
            <p:ph idx="1"/>
          </p:nvPr>
        </p:nvSpPr>
        <p:spPr/>
        <p:txBody>
          <a:bodyPr/>
          <a:lstStyle/>
          <a:p>
            <a:pPr rtl="1"/>
            <a:r>
              <a:rPr lang="ar-AE" i="1" dirty="0"/>
              <a:t> </a:t>
            </a:r>
            <a:endParaRPr lang="en-US" dirty="0"/>
          </a:p>
          <a:p>
            <a:pPr rtl="1"/>
            <a:r>
              <a:rPr lang="en-US" i="1" dirty="0"/>
              <a:t>1. Thorough</a:t>
            </a:r>
            <a:r>
              <a:rPr lang="ar-AE" i="1" dirty="0"/>
              <a:t> </a:t>
            </a:r>
            <a:endParaRPr lang="en-US" dirty="0"/>
          </a:p>
          <a:p>
            <a:pPr rtl="1"/>
            <a:r>
              <a:rPr lang="en-US" dirty="0"/>
              <a:t>A paraphrase differs from a summary in its comprehensiveness. In a paraphrase, you try to capture the entire content of the passage which may make your paraphrase longer than the original text. However, you may also consider leaving out what you believe to be insignificant details, examples, or explanations. </a:t>
            </a:r>
          </a:p>
          <a:p>
            <a:endParaRPr lang="en-US" dirty="0"/>
          </a:p>
        </p:txBody>
      </p:sp>
    </p:spTree>
    <p:extLst>
      <p:ext uri="{BB962C8B-B14F-4D97-AF65-F5344CB8AC3E}">
        <p14:creationId xmlns:p14="http://schemas.microsoft.com/office/powerpoint/2010/main" val="948350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qualities of a good paraphrase</a:t>
            </a:r>
          </a:p>
        </p:txBody>
      </p:sp>
      <p:sp>
        <p:nvSpPr>
          <p:cNvPr id="3" name="Content Placeholder 2"/>
          <p:cNvSpPr>
            <a:spLocks noGrp="1"/>
          </p:cNvSpPr>
          <p:nvPr>
            <p:ph idx="1"/>
          </p:nvPr>
        </p:nvSpPr>
        <p:spPr/>
        <p:txBody>
          <a:bodyPr/>
          <a:lstStyle/>
          <a:p>
            <a:r>
              <a:rPr lang="en-US" b="1" i="1" dirty="0"/>
              <a:t>Accurate</a:t>
            </a:r>
          </a:p>
          <a:p>
            <a:r>
              <a:rPr lang="en-US" dirty="0"/>
              <a:t>Your paraphrase should offer readers a precise restatement of what the author wrote using different wording or structure but conveying the same information  You need to be very careful because sometimes even slight changes in language can drastically alter the meaning of a passage. </a:t>
            </a:r>
          </a:p>
          <a:p>
            <a:endParaRPr lang="en-US" dirty="0"/>
          </a:p>
        </p:txBody>
      </p:sp>
    </p:spTree>
    <p:extLst>
      <p:ext uri="{BB962C8B-B14F-4D97-AF65-F5344CB8AC3E}">
        <p14:creationId xmlns:p14="http://schemas.microsoft.com/office/powerpoint/2010/main" val="1029134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xmlns=""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162</TotalTime>
  <Words>579</Words>
  <Application>Microsoft Office PowerPoint</Application>
  <PresentationFormat>Personnalisé</PresentationFormat>
  <Paragraphs>44</Paragraphs>
  <Slides>13</Slides>
  <Notes>9</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Atlas</vt:lpstr>
      <vt:lpstr>Paraphrase  </vt:lpstr>
      <vt:lpstr>What is  paraphrase?</vt:lpstr>
      <vt:lpstr>Présentation PowerPoint</vt:lpstr>
      <vt:lpstr>Présentation PowerPoint</vt:lpstr>
      <vt:lpstr>Présentation PowerPoint</vt:lpstr>
      <vt:lpstr>Présentation PowerPoint</vt:lpstr>
      <vt:lpstr>Présentation PowerPoint</vt:lpstr>
      <vt:lpstr>The qualities of a good paraphrase</vt:lpstr>
      <vt:lpstr>The qualities of a good paraphrase</vt:lpstr>
      <vt:lpstr>What are the qualities of a good paraphrase?</vt:lpstr>
      <vt:lpstr>How to paraphrase material?</vt:lpstr>
      <vt:lpstr>Présentation PowerPoint</vt:lpstr>
      <vt:lpstr>Blending your Writing with Paraphrased Material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Paraphrase</dc:title>
  <dc:creator>Masri, Taghreed</dc:creator>
  <cp:lastModifiedBy>Maintieninfo</cp:lastModifiedBy>
  <cp:revision>10</cp:revision>
  <dcterms:created xsi:type="dcterms:W3CDTF">2018-03-04T19:57:06Z</dcterms:created>
  <dcterms:modified xsi:type="dcterms:W3CDTF">2024-02-16T16:17:49Z</dcterms:modified>
</cp:coreProperties>
</file>