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71" r:id="rId6"/>
    <p:sldId id="263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/>
          <a:lstStyle/>
          <a:p>
            <a:r>
              <a:rPr lang="ar-DZ" b="1" dirty="0"/>
              <a:t>مفاهيم عامة حول الصيانة والترميم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4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89640" cy="6408712"/>
          </a:xfrm>
        </p:spPr>
        <p:txBody>
          <a:bodyPr/>
          <a:lstStyle/>
          <a:p>
            <a:pPr rtl="1"/>
            <a:r>
              <a:rPr lang="ar-DZ" b="1" dirty="0"/>
              <a:t>- الصيانة </a:t>
            </a:r>
            <a:r>
              <a:rPr lang="fr-FR" b="1" dirty="0"/>
              <a:t>Conservation</a:t>
            </a:r>
            <a:r>
              <a:rPr lang="ar-DZ" b="1" dirty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35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94722"/>
          </a:xfrm>
        </p:spPr>
        <p:txBody>
          <a:bodyPr/>
          <a:lstStyle/>
          <a:p>
            <a:pPr rtl="1"/>
            <a:r>
              <a:rPr lang="fr-FR" dirty="0"/>
              <a:t/>
            </a:r>
            <a:br>
              <a:rPr lang="fr-FR" dirty="0"/>
            </a:br>
            <a:r>
              <a:rPr lang="ar-DZ" dirty="0"/>
              <a:t>ويمكن القول بأن أعمال صيانة الأثار والمقتنيات الفنية ترتكز على قاعدتين أساسيتين: قاعدة العلم وقاعدة الفن.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1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الحفظ:</a:t>
            </a:r>
            <a:r>
              <a:rPr lang="fr-FR" dirty="0"/>
              <a:t/>
            </a:r>
            <a:br>
              <a:rPr lang="fr-FR" dirty="0"/>
            </a:br>
            <a:r>
              <a:rPr lang="ar-DZ" dirty="0"/>
              <a:t>إن مصطلح "الحفاظ </a:t>
            </a:r>
            <a:r>
              <a:rPr lang="fr-FR" dirty="0"/>
              <a:t>préservation</a:t>
            </a:r>
            <a:r>
              <a:rPr lang="ar-DZ" dirty="0"/>
              <a:t>" فيطلق على الأعمال التطبيقية والبحثية التي يقوم بها المختصون في صيانة الأثار *وذلك للمحافظة على الأثار بشتى أنواعها (وصيانتها من التلف في الحاضر والمستقبل</a:t>
            </a:r>
            <a:r>
              <a:rPr lang="ar-DZ" dirty="0" smtClean="0"/>
              <a:t>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156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369072"/>
          </a:xfrm>
        </p:spPr>
        <p:txBody>
          <a:bodyPr/>
          <a:lstStyle/>
          <a:p>
            <a:r>
              <a:rPr lang="ar-DZ" b="1" dirty="0" smtClean="0"/>
              <a:t>معايير الحفظ: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DZ" b="1" dirty="0"/>
              <a:t>الترميم: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72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/>
          <a:lstStyle/>
          <a:p>
            <a:pPr rtl="1"/>
            <a:r>
              <a:rPr lang="ar-SA" b="1" dirty="0" smtClean="0"/>
              <a:t>- مفهوم الحماية: </a:t>
            </a:r>
            <a:r>
              <a:rPr lang="fr-FR" b="1" dirty="0" smtClean="0"/>
              <a:t>Protection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33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ar-DZ" b="1" dirty="0" smtClean="0"/>
              <a:t>- معايير الحماية: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440510"/>
          </a:xfrm>
        </p:spPr>
        <p:txBody>
          <a:bodyPr/>
          <a:lstStyle/>
          <a:p>
            <a:pPr rtl="1"/>
            <a:r>
              <a:rPr lang="fr-FR" b="1" dirty="0" smtClean="0"/>
              <a:t>-</a:t>
            </a:r>
            <a:r>
              <a:rPr lang="ar-DZ" b="1" dirty="0" smtClean="0"/>
              <a:t>مفهوم الوقاية: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29</Words>
  <Application>Microsoft Office PowerPoint</Application>
  <PresentationFormat>Affichage à l'écran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مفاهيم عامة حول الصيانة والترميم </vt:lpstr>
      <vt:lpstr>- الصيانة Conservation:  </vt:lpstr>
      <vt:lpstr> ويمكن القول بأن أعمال صيانة الأثار والمقتنيات الفنية ترتكز على قاعدتين أساسيتين: قاعدة العلم وقاعدة الفن.</vt:lpstr>
      <vt:lpstr>الحفظ: إن مصطلح "الحفاظ préservation" فيطلق على الأعمال التطبيقية والبحثية التي يقوم بها المختصون في صيانة الأثار *وذلك للمحافظة على الأثار بشتى أنواعها (وصيانتها من التلف في الحاضر والمستقبل) </vt:lpstr>
      <vt:lpstr>معايير الحفظ: </vt:lpstr>
      <vt:lpstr>الترميم:  </vt:lpstr>
      <vt:lpstr>- مفهوم الحماية: Protection  </vt:lpstr>
      <vt:lpstr>- معايير الحماية: </vt:lpstr>
      <vt:lpstr>-مفهوم الوقاية: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aicha</dc:creator>
  <cp:lastModifiedBy>pc</cp:lastModifiedBy>
  <cp:revision>10</cp:revision>
  <dcterms:created xsi:type="dcterms:W3CDTF">2021-11-29T09:27:52Z</dcterms:created>
  <dcterms:modified xsi:type="dcterms:W3CDTF">2024-01-07T08:37:29Z</dcterms:modified>
</cp:coreProperties>
</file>