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71" r:id="rId6"/>
    <p:sldId id="263" r:id="rId7"/>
    <p:sldId id="267" r:id="rId8"/>
    <p:sldId id="268" r:id="rId9"/>
    <p:sldId id="269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07/01/2024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07/01/2024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07/01/2024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07/01/2024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07/01/2024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07/01/2024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22714"/>
          </a:xfrm>
        </p:spPr>
        <p:txBody>
          <a:bodyPr/>
          <a:lstStyle/>
          <a:p>
            <a:r>
              <a:rPr lang="ar-DZ" b="1" dirty="0"/>
              <a:t>مفاهيم عامة حول الصيانة والترميم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1241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589640" cy="6408712"/>
          </a:xfrm>
        </p:spPr>
        <p:txBody>
          <a:bodyPr/>
          <a:lstStyle/>
          <a:p>
            <a:pPr rtl="1"/>
            <a:r>
              <a:rPr lang="ar-DZ" b="1" dirty="0"/>
              <a:t>- الصيانة </a:t>
            </a:r>
            <a:r>
              <a:rPr lang="fr-FR" b="1" dirty="0"/>
              <a:t>Conservation</a:t>
            </a:r>
            <a:r>
              <a:rPr lang="ar-DZ" b="1" dirty="0"/>
              <a:t>: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19351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6394722"/>
          </a:xfrm>
        </p:spPr>
        <p:txBody>
          <a:bodyPr/>
          <a:lstStyle/>
          <a:p>
            <a:pPr rtl="1"/>
            <a:r>
              <a:rPr lang="fr-FR" dirty="0"/>
              <a:t/>
            </a:r>
            <a:br>
              <a:rPr lang="fr-FR" dirty="0"/>
            </a:br>
            <a:r>
              <a:rPr lang="ar-DZ" dirty="0"/>
              <a:t>ويمكن القول بأن أعمال صيانة الأثار والمقتنيات الفنية ترتكز على قاعدتين أساسيتين: قاعدة العلم وقاعدة الفن.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6152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6322714"/>
          </a:xfrm>
        </p:spPr>
        <p:txBody>
          <a:bodyPr>
            <a:normAutofit/>
          </a:bodyPr>
          <a:lstStyle/>
          <a:p>
            <a:pPr rtl="1"/>
            <a:r>
              <a:rPr lang="ar-DZ" b="1" dirty="0"/>
              <a:t>الحفظ:</a:t>
            </a:r>
            <a:r>
              <a:rPr lang="fr-FR" dirty="0"/>
              <a:t/>
            </a:r>
            <a:br>
              <a:rPr lang="fr-FR" dirty="0"/>
            </a:br>
            <a:r>
              <a:rPr lang="ar-DZ" dirty="0"/>
              <a:t>إن مصطلح "الحفاظ </a:t>
            </a:r>
            <a:r>
              <a:rPr lang="fr-FR" dirty="0"/>
              <a:t>préservation</a:t>
            </a:r>
            <a:r>
              <a:rPr lang="ar-DZ" dirty="0"/>
              <a:t>" فيطلق على الأعمال التطبيقية والبحثية التي يقوم بها المختصون في صيانة الأثار *وذلك للمحافظة على الأثار بشتى أنواعها (وصيانتها من التلف في الحاضر والمستقبل</a:t>
            </a:r>
            <a:r>
              <a:rPr lang="ar-DZ" dirty="0" smtClean="0"/>
              <a:t>)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51568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6369072"/>
          </a:xfrm>
        </p:spPr>
        <p:txBody>
          <a:bodyPr/>
          <a:lstStyle/>
          <a:p>
            <a:r>
              <a:rPr lang="ar-DZ" b="1" dirty="0" smtClean="0"/>
              <a:t>معايير الحفظ: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322714"/>
          </a:xfrm>
        </p:spPr>
        <p:txBody>
          <a:bodyPr>
            <a:normAutofit/>
          </a:bodyPr>
          <a:lstStyle/>
          <a:p>
            <a:pPr rtl="1"/>
            <a:r>
              <a:rPr lang="ar-DZ" b="1" dirty="0"/>
              <a:t>الترميم: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4728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6250706"/>
          </a:xfrm>
        </p:spPr>
        <p:txBody>
          <a:bodyPr/>
          <a:lstStyle/>
          <a:p>
            <a:pPr rtl="1"/>
            <a:r>
              <a:rPr lang="ar-SA" b="1" dirty="0" smtClean="0"/>
              <a:t>- مفهوم الحماية: </a:t>
            </a:r>
            <a:r>
              <a:rPr lang="fr-FR" b="1" dirty="0" smtClean="0"/>
              <a:t>Protection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b="1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1339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7634"/>
          </a:xfrm>
        </p:spPr>
        <p:txBody>
          <a:bodyPr/>
          <a:lstStyle/>
          <a:p>
            <a:r>
              <a:rPr lang="ar-DZ" b="1" dirty="0" smtClean="0"/>
              <a:t>- معايير الحماية: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6440510"/>
          </a:xfrm>
        </p:spPr>
        <p:txBody>
          <a:bodyPr/>
          <a:lstStyle/>
          <a:p>
            <a:pPr rtl="1"/>
            <a:r>
              <a:rPr lang="fr-FR" b="1" dirty="0" smtClean="0"/>
              <a:t>-</a:t>
            </a:r>
            <a:r>
              <a:rPr lang="ar-DZ" b="1" dirty="0" smtClean="0"/>
              <a:t>مفهوم الوقاية: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29</Words>
  <Application>Microsoft Office PowerPoint</Application>
  <PresentationFormat>Affichage à l'écran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مفاهيم عامة حول الصيانة والترميم </vt:lpstr>
      <vt:lpstr>- الصيانة Conservation:  </vt:lpstr>
      <vt:lpstr> ويمكن القول بأن أعمال صيانة الأثار والمقتنيات الفنية ترتكز على قاعدتين أساسيتين: قاعدة العلم وقاعدة الفن.</vt:lpstr>
      <vt:lpstr>الحفظ: إن مصطلح "الحفاظ préservation" فيطلق على الأعمال التطبيقية والبحثية التي يقوم بها المختصون في صيانة الأثار *وذلك للمحافظة على الأثار بشتى أنواعها (وصيانتها من التلف في الحاضر والمستقبل) </vt:lpstr>
      <vt:lpstr>معايير الحفظ: </vt:lpstr>
      <vt:lpstr>الترميم:  </vt:lpstr>
      <vt:lpstr>- مفهوم الحماية: Protection  </vt:lpstr>
      <vt:lpstr>- معايير الحماية: </vt:lpstr>
      <vt:lpstr>-مفهوم الوقاية: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aicha</dc:creator>
  <cp:lastModifiedBy>pc</cp:lastModifiedBy>
  <cp:revision>10</cp:revision>
  <dcterms:created xsi:type="dcterms:W3CDTF">2021-11-29T09:27:52Z</dcterms:created>
  <dcterms:modified xsi:type="dcterms:W3CDTF">2024-01-07T08:37:29Z</dcterms:modified>
</cp:coreProperties>
</file>