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256" r:id="rId2"/>
    <p:sldId id="257" r:id="rId3"/>
    <p:sldId id="258" r:id="rId4"/>
    <p:sldId id="260" r:id="rId5"/>
    <p:sldId id="259" r:id="rId6"/>
    <p:sldId id="261" r:id="rId7"/>
    <p:sldId id="263" r:id="rId8"/>
    <p:sldId id="266" r:id="rId9"/>
    <p:sldId id="310" r:id="rId10"/>
    <p:sldId id="311" r:id="rId11"/>
    <p:sldId id="264" r:id="rId12"/>
    <p:sldId id="268" r:id="rId13"/>
    <p:sldId id="313" r:id="rId14"/>
    <p:sldId id="312" r:id="rId15"/>
    <p:sldId id="314" r:id="rId16"/>
    <p:sldId id="315" r:id="rId17"/>
    <p:sldId id="270" r:id="rId18"/>
    <p:sldId id="316" r:id="rId19"/>
    <p:sldId id="289" r:id="rId20"/>
  </p:sldIdLst>
  <p:sldSz cx="9144000" cy="5143500" type="screen16x9"/>
  <p:notesSz cx="6858000" cy="9144000"/>
  <p:embeddedFontLst>
    <p:embeddedFont>
      <p:font typeface="Montserrat" charset="0"/>
      <p:regular r:id="rId22"/>
      <p:bold r:id="rId23"/>
      <p:italic r:id="rId24"/>
      <p:boldItalic r:id="rId25"/>
    </p:embeddedFont>
    <p:embeddedFont>
      <p:font typeface="Ubuntu Medium" charset="0"/>
      <p:regular r:id="rId26"/>
      <p:bold r:id="rId27"/>
      <p:italic r:id="rId28"/>
      <p:boldItalic r:id="rId29"/>
    </p:embeddedFont>
    <p:embeddedFont>
      <p:font typeface="Ubuntu" charset="0"/>
      <p:regular r:id="rId30"/>
      <p:bold r:id="rId31"/>
      <p:italic r:id="rId32"/>
      <p:boldItalic r:id="rId33"/>
    </p:embeddedFont>
    <p:embeddedFont>
      <p:font typeface="Microsoft Sans Serif" pitchFamily="34" charset="0"/>
      <p:regular r:id="rId34"/>
    </p:embeddedFont>
    <p:embeddedFont>
      <p:font typeface="Montserrat Medium" charset="0"/>
      <p:regular r:id="rId35"/>
      <p:bold r:id="rId36"/>
      <p:italic r:id="rId37"/>
      <p:boldItalic r:id="rId38"/>
    </p:embeddedFont>
    <p:embeddedFont>
      <p:font typeface="Montserrat SemiBold" charset="0"/>
      <p:regular r:id="rId39"/>
      <p:bold r:id="rId40"/>
      <p:italic r:id="rId41"/>
      <p:boldItalic r:id="rId42"/>
    </p:embeddedFont>
    <p:embeddedFont>
      <p:font typeface="Lato"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7F2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C59E31E-C7BA-4495-A0BA-7D4A0970BAE6}">
  <a:tblStyle styleId="{1C59E31E-C7BA-4495-A0BA-7D4A0970BA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p:scale>
          <a:sx n="70" d="100"/>
          <a:sy n="70" d="100"/>
        </p:scale>
        <p:origin x="-1398" y="-54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ca3271a4c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8ca3271a4c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158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ca3271a4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ca3271a4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924a9ba93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924a9ba93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ca3271a4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ca3271a4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4093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924a9ba93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924a9ba93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5590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ca3271a4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ca3271a4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7428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924a9ba93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924a9ba93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6879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ca3271a4c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ca3271a4c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ca3271a4c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ca3271a4c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898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ca3271a4c_1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ca3271a4c_1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ca3271a4c_1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ca3271a4c_1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c98cf9c2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c98cf9c2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c98cf9c26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c98cf9c26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c98cf9c26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c98cf9c26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ca3271a4c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ca3271a4c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ca3271a4c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8ca3271a4c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ca3271a4c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8ca3271a4c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ca3271a4c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8ca3271a4c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5266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138" y="1358119"/>
            <a:ext cx="59697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869512" y="3398494"/>
            <a:ext cx="5434200" cy="51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‹N°›</a:t>
            </a:fld>
            <a:endParaRPr/>
          </a:p>
        </p:txBody>
      </p:sp>
      <p:sp>
        <p:nvSpPr>
          <p:cNvPr id="12" name="Google Shape;12;p2"/>
          <p:cNvSpPr/>
          <p:nvPr/>
        </p:nvSpPr>
        <p:spPr>
          <a:xfrm>
            <a:off x="5390375" y="4237225"/>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6813856" y="3627085"/>
            <a:ext cx="3288691" cy="1541205"/>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16579" flipH="1">
            <a:off x="-450704" y="3497933"/>
            <a:ext cx="5712485" cy="2147984"/>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926325" y="-24783"/>
            <a:ext cx="10996647" cy="2048934"/>
          </a:xfrm>
          <a:custGeom>
            <a:avLst/>
            <a:gdLst/>
            <a:ahLst/>
            <a:cxnLst/>
            <a:rect l="l" t="t" r="r" b="b"/>
            <a:pathLst>
              <a:path w="284795" h="53064" extrusionOk="0">
                <a:moveTo>
                  <a:pt x="7058" y="0"/>
                </a:moveTo>
                <a:lnTo>
                  <a:pt x="0" y="53064"/>
                </a:lnTo>
                <a:lnTo>
                  <a:pt x="284795" y="53064"/>
                </a:lnTo>
                <a:lnTo>
                  <a:pt x="284795" y="47758"/>
                </a:lnTo>
                <a:cubicBezTo>
                  <a:pt x="284795" y="47758"/>
                  <a:pt x="280389" y="28166"/>
                  <a:pt x="228590" y="28166"/>
                </a:cubicBezTo>
                <a:cubicBezTo>
                  <a:pt x="210768" y="28166"/>
                  <a:pt x="187334" y="30485"/>
                  <a:pt x="156539" y="36720"/>
                </a:cubicBezTo>
                <a:cubicBezTo>
                  <a:pt x="136562" y="40756"/>
                  <a:pt x="119098" y="42439"/>
                  <a:pt x="103863" y="42439"/>
                </a:cubicBezTo>
                <a:cubicBezTo>
                  <a:pt x="27354" y="42439"/>
                  <a:pt x="7058" y="0"/>
                  <a:pt x="7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1950" y="-739200"/>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667575" y="-1022775"/>
            <a:ext cx="2316900" cy="2316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357800" y="1271062"/>
            <a:ext cx="6428400" cy="20634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atin typeface="Montserrat Medium"/>
                <a:ea typeface="Montserrat Medium"/>
                <a:cs typeface="Montserrat Medium"/>
                <a:sym typeface="Montserrat Medium"/>
              </a:defRPr>
            </a:lvl1pPr>
            <a:lvl2pPr lvl="1">
              <a:spcBef>
                <a:spcPts val="0"/>
              </a:spcBef>
              <a:spcAft>
                <a:spcPts val="0"/>
              </a:spcAft>
              <a:buSzPts val="2800"/>
              <a:buNone/>
              <a:defRPr>
                <a:latin typeface="Ubuntu Medium"/>
                <a:ea typeface="Ubuntu Medium"/>
                <a:cs typeface="Ubuntu Medium"/>
                <a:sym typeface="Ubuntu Medium"/>
              </a:defRPr>
            </a:lvl2pPr>
            <a:lvl3pPr lvl="2">
              <a:spcBef>
                <a:spcPts val="0"/>
              </a:spcBef>
              <a:spcAft>
                <a:spcPts val="0"/>
              </a:spcAft>
              <a:buSzPts val="2800"/>
              <a:buNone/>
              <a:defRPr>
                <a:latin typeface="Ubuntu Medium"/>
                <a:ea typeface="Ubuntu Medium"/>
                <a:cs typeface="Ubuntu Medium"/>
                <a:sym typeface="Ubuntu Medium"/>
              </a:defRPr>
            </a:lvl3pPr>
            <a:lvl4pPr lvl="3">
              <a:spcBef>
                <a:spcPts val="0"/>
              </a:spcBef>
              <a:spcAft>
                <a:spcPts val="0"/>
              </a:spcAft>
              <a:buSzPts val="2800"/>
              <a:buNone/>
              <a:defRPr>
                <a:latin typeface="Ubuntu Medium"/>
                <a:ea typeface="Ubuntu Medium"/>
                <a:cs typeface="Ubuntu Medium"/>
                <a:sym typeface="Ubuntu Medium"/>
              </a:defRPr>
            </a:lvl4pPr>
            <a:lvl5pPr lvl="4">
              <a:spcBef>
                <a:spcPts val="0"/>
              </a:spcBef>
              <a:spcAft>
                <a:spcPts val="0"/>
              </a:spcAft>
              <a:buSzPts val="2800"/>
              <a:buNone/>
              <a:defRPr>
                <a:latin typeface="Ubuntu Medium"/>
                <a:ea typeface="Ubuntu Medium"/>
                <a:cs typeface="Ubuntu Medium"/>
                <a:sym typeface="Ubuntu Medium"/>
              </a:defRPr>
            </a:lvl5pPr>
            <a:lvl6pPr lvl="5">
              <a:spcBef>
                <a:spcPts val="0"/>
              </a:spcBef>
              <a:spcAft>
                <a:spcPts val="0"/>
              </a:spcAft>
              <a:buSzPts val="2800"/>
              <a:buNone/>
              <a:defRPr>
                <a:latin typeface="Ubuntu Medium"/>
                <a:ea typeface="Ubuntu Medium"/>
                <a:cs typeface="Ubuntu Medium"/>
                <a:sym typeface="Ubuntu Medium"/>
              </a:defRPr>
            </a:lvl6pPr>
            <a:lvl7pPr lvl="6">
              <a:spcBef>
                <a:spcPts val="0"/>
              </a:spcBef>
              <a:spcAft>
                <a:spcPts val="0"/>
              </a:spcAft>
              <a:buSzPts val="2800"/>
              <a:buNone/>
              <a:defRPr>
                <a:latin typeface="Ubuntu Medium"/>
                <a:ea typeface="Ubuntu Medium"/>
                <a:cs typeface="Ubuntu Medium"/>
                <a:sym typeface="Ubuntu Medium"/>
              </a:defRPr>
            </a:lvl7pPr>
            <a:lvl8pPr lvl="7">
              <a:spcBef>
                <a:spcPts val="0"/>
              </a:spcBef>
              <a:spcAft>
                <a:spcPts val="0"/>
              </a:spcAft>
              <a:buSzPts val="2800"/>
              <a:buNone/>
              <a:defRPr>
                <a:latin typeface="Ubuntu Medium"/>
                <a:ea typeface="Ubuntu Medium"/>
                <a:cs typeface="Ubuntu Medium"/>
                <a:sym typeface="Ubuntu Medium"/>
              </a:defRPr>
            </a:lvl8pPr>
            <a:lvl9pPr lvl="8">
              <a:spcBef>
                <a:spcPts val="0"/>
              </a:spcBef>
              <a:spcAft>
                <a:spcPts val="0"/>
              </a:spcAft>
              <a:buSzPts val="2800"/>
              <a:buNone/>
              <a:defRPr>
                <a:latin typeface="Ubuntu Medium"/>
                <a:ea typeface="Ubuntu Medium"/>
                <a:cs typeface="Ubuntu Medium"/>
                <a:sym typeface="Ubuntu Medium"/>
              </a:defRPr>
            </a:lvl9pPr>
          </a:lstStyle>
          <a:p>
            <a:endParaRPr/>
          </a:p>
        </p:txBody>
      </p:sp>
      <p:sp>
        <p:nvSpPr>
          <p:cNvPr id="135" name="Google Shape;135;p17"/>
          <p:cNvSpPr/>
          <p:nvPr/>
        </p:nvSpPr>
        <p:spPr>
          <a:xfrm>
            <a:off x="-52450" y="-636925"/>
            <a:ext cx="3288691" cy="1541205"/>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rot="10283421" flipH="1">
            <a:off x="4186091" y="-1035801"/>
            <a:ext cx="5712485" cy="2147984"/>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2771050" y="-1677575"/>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7801050" y="-1272600"/>
            <a:ext cx="2316900" cy="2316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622450" y="3475576"/>
            <a:ext cx="10996647" cy="2048934"/>
          </a:xfrm>
          <a:custGeom>
            <a:avLst/>
            <a:gdLst/>
            <a:ahLst/>
            <a:cxnLst/>
            <a:rect l="l" t="t" r="r" b="b"/>
            <a:pathLst>
              <a:path w="284795" h="53064" extrusionOk="0">
                <a:moveTo>
                  <a:pt x="7058" y="0"/>
                </a:moveTo>
                <a:lnTo>
                  <a:pt x="0" y="53064"/>
                </a:lnTo>
                <a:lnTo>
                  <a:pt x="284795" y="53064"/>
                </a:lnTo>
                <a:lnTo>
                  <a:pt x="284795" y="47758"/>
                </a:lnTo>
                <a:cubicBezTo>
                  <a:pt x="284795" y="47758"/>
                  <a:pt x="280389" y="28166"/>
                  <a:pt x="228590" y="28166"/>
                </a:cubicBezTo>
                <a:cubicBezTo>
                  <a:pt x="210768" y="28166"/>
                  <a:pt x="187334" y="30485"/>
                  <a:pt x="156539" y="36720"/>
                </a:cubicBezTo>
                <a:cubicBezTo>
                  <a:pt x="136562" y="40756"/>
                  <a:pt x="119098" y="42439"/>
                  <a:pt x="103863" y="42439"/>
                </a:cubicBezTo>
                <a:cubicBezTo>
                  <a:pt x="27354" y="42439"/>
                  <a:pt x="7058" y="0"/>
                  <a:pt x="70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2771050" y="4627575"/>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txBox="1">
            <a:spLocks noGrp="1"/>
          </p:cNvSpPr>
          <p:nvPr>
            <p:ph type="title" idx="2"/>
          </p:nvPr>
        </p:nvSpPr>
        <p:spPr>
          <a:xfrm>
            <a:off x="1357800" y="3766222"/>
            <a:ext cx="6428400" cy="4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Medium"/>
              <a:buNone/>
              <a:defRPr sz="1400" b="0">
                <a:latin typeface="Montserrat Medium"/>
                <a:ea typeface="Montserrat Medium"/>
                <a:cs typeface="Montserrat Medium"/>
                <a:sym typeface="Montserrat Medium"/>
              </a:defRPr>
            </a:lvl1pPr>
            <a:lvl2pPr lvl="1" rtl="0">
              <a:spcBef>
                <a:spcPts val="0"/>
              </a:spcBef>
              <a:spcAft>
                <a:spcPts val="0"/>
              </a:spcAft>
              <a:buSzPts val="2800"/>
              <a:buNone/>
              <a:defRPr>
                <a:latin typeface="Ubuntu Medium"/>
                <a:ea typeface="Ubuntu Medium"/>
                <a:cs typeface="Ubuntu Medium"/>
                <a:sym typeface="Ubuntu Medium"/>
              </a:defRPr>
            </a:lvl2pPr>
            <a:lvl3pPr lvl="2" rtl="0">
              <a:spcBef>
                <a:spcPts val="0"/>
              </a:spcBef>
              <a:spcAft>
                <a:spcPts val="0"/>
              </a:spcAft>
              <a:buSzPts val="2800"/>
              <a:buNone/>
              <a:defRPr>
                <a:latin typeface="Ubuntu Medium"/>
                <a:ea typeface="Ubuntu Medium"/>
                <a:cs typeface="Ubuntu Medium"/>
                <a:sym typeface="Ubuntu Medium"/>
              </a:defRPr>
            </a:lvl3pPr>
            <a:lvl4pPr lvl="3" rtl="0">
              <a:spcBef>
                <a:spcPts val="0"/>
              </a:spcBef>
              <a:spcAft>
                <a:spcPts val="0"/>
              </a:spcAft>
              <a:buSzPts val="2800"/>
              <a:buNone/>
              <a:defRPr>
                <a:latin typeface="Ubuntu Medium"/>
                <a:ea typeface="Ubuntu Medium"/>
                <a:cs typeface="Ubuntu Medium"/>
                <a:sym typeface="Ubuntu Medium"/>
              </a:defRPr>
            </a:lvl4pPr>
            <a:lvl5pPr lvl="4" rtl="0">
              <a:spcBef>
                <a:spcPts val="0"/>
              </a:spcBef>
              <a:spcAft>
                <a:spcPts val="0"/>
              </a:spcAft>
              <a:buSzPts val="2800"/>
              <a:buNone/>
              <a:defRPr>
                <a:latin typeface="Ubuntu Medium"/>
                <a:ea typeface="Ubuntu Medium"/>
                <a:cs typeface="Ubuntu Medium"/>
                <a:sym typeface="Ubuntu Medium"/>
              </a:defRPr>
            </a:lvl5pPr>
            <a:lvl6pPr lvl="5" rtl="0">
              <a:spcBef>
                <a:spcPts val="0"/>
              </a:spcBef>
              <a:spcAft>
                <a:spcPts val="0"/>
              </a:spcAft>
              <a:buSzPts val="2800"/>
              <a:buNone/>
              <a:defRPr>
                <a:latin typeface="Ubuntu Medium"/>
                <a:ea typeface="Ubuntu Medium"/>
                <a:cs typeface="Ubuntu Medium"/>
                <a:sym typeface="Ubuntu Medium"/>
              </a:defRPr>
            </a:lvl6pPr>
            <a:lvl7pPr lvl="6" rtl="0">
              <a:spcBef>
                <a:spcPts val="0"/>
              </a:spcBef>
              <a:spcAft>
                <a:spcPts val="0"/>
              </a:spcAft>
              <a:buSzPts val="2800"/>
              <a:buNone/>
              <a:defRPr>
                <a:latin typeface="Ubuntu Medium"/>
                <a:ea typeface="Ubuntu Medium"/>
                <a:cs typeface="Ubuntu Medium"/>
                <a:sym typeface="Ubuntu Medium"/>
              </a:defRPr>
            </a:lvl7pPr>
            <a:lvl8pPr lvl="7" rtl="0">
              <a:spcBef>
                <a:spcPts val="0"/>
              </a:spcBef>
              <a:spcAft>
                <a:spcPts val="0"/>
              </a:spcAft>
              <a:buSzPts val="2800"/>
              <a:buNone/>
              <a:defRPr>
                <a:latin typeface="Ubuntu Medium"/>
                <a:ea typeface="Ubuntu Medium"/>
                <a:cs typeface="Ubuntu Medium"/>
                <a:sym typeface="Ubuntu Medium"/>
              </a:defRPr>
            </a:lvl8pPr>
            <a:lvl9pPr lvl="8" rtl="0">
              <a:spcBef>
                <a:spcPts val="0"/>
              </a:spcBef>
              <a:spcAft>
                <a:spcPts val="0"/>
              </a:spcAft>
              <a:buSzPts val="2800"/>
              <a:buNone/>
              <a:defRPr>
                <a:latin typeface="Ubuntu Medium"/>
                <a:ea typeface="Ubuntu Medium"/>
                <a:cs typeface="Ubuntu Medium"/>
                <a:sym typeface="Ubuntu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p:cSld name="CUSTOM_9">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584800" y="3085700"/>
            <a:ext cx="2646000" cy="572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400"/>
              <a:buNone/>
              <a:defRPr sz="1400" b="0">
                <a:latin typeface="Ubuntu"/>
                <a:ea typeface="Ubuntu"/>
                <a:cs typeface="Ubuntu"/>
                <a:sym typeface="Ubuntu"/>
              </a:defRPr>
            </a:lvl1pPr>
            <a:lvl2pPr lvl="1">
              <a:spcBef>
                <a:spcPts val="1600"/>
              </a:spcBef>
              <a:spcAft>
                <a:spcPts val="0"/>
              </a:spcAft>
              <a:buSzPts val="2800"/>
              <a:buNone/>
              <a:defRPr>
                <a:latin typeface="Ubuntu Medium"/>
                <a:ea typeface="Ubuntu Medium"/>
                <a:cs typeface="Ubuntu Medium"/>
                <a:sym typeface="Ubuntu Medium"/>
              </a:defRPr>
            </a:lvl2pPr>
            <a:lvl3pPr lvl="2">
              <a:spcBef>
                <a:spcPts val="0"/>
              </a:spcBef>
              <a:spcAft>
                <a:spcPts val="0"/>
              </a:spcAft>
              <a:buSzPts val="2800"/>
              <a:buNone/>
              <a:defRPr>
                <a:latin typeface="Ubuntu Medium"/>
                <a:ea typeface="Ubuntu Medium"/>
                <a:cs typeface="Ubuntu Medium"/>
                <a:sym typeface="Ubuntu Medium"/>
              </a:defRPr>
            </a:lvl3pPr>
            <a:lvl4pPr lvl="3">
              <a:spcBef>
                <a:spcPts val="0"/>
              </a:spcBef>
              <a:spcAft>
                <a:spcPts val="0"/>
              </a:spcAft>
              <a:buSzPts val="2800"/>
              <a:buNone/>
              <a:defRPr>
                <a:latin typeface="Ubuntu Medium"/>
                <a:ea typeface="Ubuntu Medium"/>
                <a:cs typeface="Ubuntu Medium"/>
                <a:sym typeface="Ubuntu Medium"/>
              </a:defRPr>
            </a:lvl4pPr>
            <a:lvl5pPr lvl="4">
              <a:spcBef>
                <a:spcPts val="0"/>
              </a:spcBef>
              <a:spcAft>
                <a:spcPts val="0"/>
              </a:spcAft>
              <a:buSzPts val="2800"/>
              <a:buNone/>
              <a:defRPr>
                <a:latin typeface="Ubuntu Medium"/>
                <a:ea typeface="Ubuntu Medium"/>
                <a:cs typeface="Ubuntu Medium"/>
                <a:sym typeface="Ubuntu Medium"/>
              </a:defRPr>
            </a:lvl5pPr>
            <a:lvl6pPr lvl="5">
              <a:spcBef>
                <a:spcPts val="0"/>
              </a:spcBef>
              <a:spcAft>
                <a:spcPts val="0"/>
              </a:spcAft>
              <a:buSzPts val="2800"/>
              <a:buNone/>
              <a:defRPr>
                <a:latin typeface="Ubuntu Medium"/>
                <a:ea typeface="Ubuntu Medium"/>
                <a:cs typeface="Ubuntu Medium"/>
                <a:sym typeface="Ubuntu Medium"/>
              </a:defRPr>
            </a:lvl6pPr>
            <a:lvl7pPr lvl="6">
              <a:spcBef>
                <a:spcPts val="0"/>
              </a:spcBef>
              <a:spcAft>
                <a:spcPts val="0"/>
              </a:spcAft>
              <a:buSzPts val="2800"/>
              <a:buNone/>
              <a:defRPr>
                <a:latin typeface="Ubuntu Medium"/>
                <a:ea typeface="Ubuntu Medium"/>
                <a:cs typeface="Ubuntu Medium"/>
                <a:sym typeface="Ubuntu Medium"/>
              </a:defRPr>
            </a:lvl7pPr>
            <a:lvl8pPr lvl="7">
              <a:spcBef>
                <a:spcPts val="0"/>
              </a:spcBef>
              <a:spcAft>
                <a:spcPts val="0"/>
              </a:spcAft>
              <a:buSzPts val="2800"/>
              <a:buNone/>
              <a:defRPr>
                <a:latin typeface="Ubuntu Medium"/>
                <a:ea typeface="Ubuntu Medium"/>
                <a:cs typeface="Ubuntu Medium"/>
                <a:sym typeface="Ubuntu Medium"/>
              </a:defRPr>
            </a:lvl8pPr>
            <a:lvl9pPr lvl="8">
              <a:spcBef>
                <a:spcPts val="0"/>
              </a:spcBef>
              <a:spcAft>
                <a:spcPts val="0"/>
              </a:spcAft>
              <a:buSzPts val="2800"/>
              <a:buNone/>
              <a:defRPr>
                <a:latin typeface="Ubuntu Medium"/>
                <a:ea typeface="Ubuntu Medium"/>
                <a:cs typeface="Ubuntu Medium"/>
                <a:sym typeface="Ubuntu Medium"/>
              </a:defRPr>
            </a:lvl9pPr>
          </a:lstStyle>
          <a:p>
            <a:endParaRPr/>
          </a:p>
        </p:txBody>
      </p:sp>
      <p:sp>
        <p:nvSpPr>
          <p:cNvPr id="144" name="Google Shape;144;p18"/>
          <p:cNvSpPr txBox="1">
            <a:spLocks noGrp="1"/>
          </p:cNvSpPr>
          <p:nvPr>
            <p:ph type="title" idx="2"/>
          </p:nvPr>
        </p:nvSpPr>
        <p:spPr>
          <a:xfrm>
            <a:off x="572425" y="1396225"/>
            <a:ext cx="4263900" cy="135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2800"/>
              <a:buNone/>
              <a:defRPr>
                <a:latin typeface="Ubuntu Medium"/>
                <a:ea typeface="Ubuntu Medium"/>
                <a:cs typeface="Ubuntu Medium"/>
                <a:sym typeface="Ubuntu Medium"/>
              </a:defRPr>
            </a:lvl2pPr>
            <a:lvl3pPr lvl="2">
              <a:spcBef>
                <a:spcPts val="0"/>
              </a:spcBef>
              <a:spcAft>
                <a:spcPts val="0"/>
              </a:spcAft>
              <a:buSzPts val="2800"/>
              <a:buNone/>
              <a:defRPr>
                <a:latin typeface="Ubuntu Medium"/>
                <a:ea typeface="Ubuntu Medium"/>
                <a:cs typeface="Ubuntu Medium"/>
                <a:sym typeface="Ubuntu Medium"/>
              </a:defRPr>
            </a:lvl3pPr>
            <a:lvl4pPr lvl="3">
              <a:spcBef>
                <a:spcPts val="0"/>
              </a:spcBef>
              <a:spcAft>
                <a:spcPts val="0"/>
              </a:spcAft>
              <a:buSzPts val="2800"/>
              <a:buNone/>
              <a:defRPr>
                <a:latin typeface="Ubuntu Medium"/>
                <a:ea typeface="Ubuntu Medium"/>
                <a:cs typeface="Ubuntu Medium"/>
                <a:sym typeface="Ubuntu Medium"/>
              </a:defRPr>
            </a:lvl4pPr>
            <a:lvl5pPr lvl="4">
              <a:spcBef>
                <a:spcPts val="0"/>
              </a:spcBef>
              <a:spcAft>
                <a:spcPts val="0"/>
              </a:spcAft>
              <a:buSzPts val="2800"/>
              <a:buNone/>
              <a:defRPr>
                <a:latin typeface="Ubuntu Medium"/>
                <a:ea typeface="Ubuntu Medium"/>
                <a:cs typeface="Ubuntu Medium"/>
                <a:sym typeface="Ubuntu Medium"/>
              </a:defRPr>
            </a:lvl5pPr>
            <a:lvl6pPr lvl="5">
              <a:spcBef>
                <a:spcPts val="0"/>
              </a:spcBef>
              <a:spcAft>
                <a:spcPts val="0"/>
              </a:spcAft>
              <a:buSzPts val="2800"/>
              <a:buNone/>
              <a:defRPr>
                <a:latin typeface="Ubuntu Medium"/>
                <a:ea typeface="Ubuntu Medium"/>
                <a:cs typeface="Ubuntu Medium"/>
                <a:sym typeface="Ubuntu Medium"/>
              </a:defRPr>
            </a:lvl6pPr>
            <a:lvl7pPr lvl="6">
              <a:spcBef>
                <a:spcPts val="0"/>
              </a:spcBef>
              <a:spcAft>
                <a:spcPts val="0"/>
              </a:spcAft>
              <a:buSzPts val="2800"/>
              <a:buNone/>
              <a:defRPr>
                <a:latin typeface="Ubuntu Medium"/>
                <a:ea typeface="Ubuntu Medium"/>
                <a:cs typeface="Ubuntu Medium"/>
                <a:sym typeface="Ubuntu Medium"/>
              </a:defRPr>
            </a:lvl7pPr>
            <a:lvl8pPr lvl="7">
              <a:spcBef>
                <a:spcPts val="0"/>
              </a:spcBef>
              <a:spcAft>
                <a:spcPts val="0"/>
              </a:spcAft>
              <a:buSzPts val="2800"/>
              <a:buNone/>
              <a:defRPr>
                <a:latin typeface="Ubuntu Medium"/>
                <a:ea typeface="Ubuntu Medium"/>
                <a:cs typeface="Ubuntu Medium"/>
                <a:sym typeface="Ubuntu Medium"/>
              </a:defRPr>
            </a:lvl8pPr>
            <a:lvl9pPr lvl="8">
              <a:spcBef>
                <a:spcPts val="0"/>
              </a:spcBef>
              <a:spcAft>
                <a:spcPts val="0"/>
              </a:spcAft>
              <a:buSzPts val="2800"/>
              <a:buNone/>
              <a:defRPr>
                <a:latin typeface="Ubuntu Medium"/>
                <a:ea typeface="Ubuntu Medium"/>
                <a:cs typeface="Ubuntu Medium"/>
                <a:sym typeface="Ubuntu Medium"/>
              </a:defRPr>
            </a:lvl9pPr>
          </a:lstStyle>
          <a:p>
            <a:endParaRPr/>
          </a:p>
        </p:txBody>
      </p:sp>
      <p:sp>
        <p:nvSpPr>
          <p:cNvPr id="145" name="Google Shape;145;p18"/>
          <p:cNvSpPr/>
          <p:nvPr/>
        </p:nvSpPr>
        <p:spPr>
          <a:xfrm rot="-10446538">
            <a:off x="-575910" y="-199972"/>
            <a:ext cx="12553803" cy="1341141"/>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rot="10800000">
            <a:off x="-535225" y="4317572"/>
            <a:ext cx="2316900" cy="2316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rot="10800000">
            <a:off x="-282300" y="-389253"/>
            <a:ext cx="1475100" cy="14751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rot="10799914" flipH="1">
            <a:off x="-777600" y="4550302"/>
            <a:ext cx="9032004" cy="1449035"/>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4">
  <p:cSld name="CUSTOM_15">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591957" y="461983"/>
            <a:ext cx="4105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2800"/>
              <a:buNone/>
              <a:defRPr>
                <a:latin typeface="Ubuntu Medium"/>
                <a:ea typeface="Ubuntu Medium"/>
                <a:cs typeface="Ubuntu Medium"/>
                <a:sym typeface="Ubuntu Medium"/>
              </a:defRPr>
            </a:lvl2pPr>
            <a:lvl3pPr lvl="2">
              <a:spcBef>
                <a:spcPts val="0"/>
              </a:spcBef>
              <a:spcAft>
                <a:spcPts val="0"/>
              </a:spcAft>
              <a:buSzPts val="2800"/>
              <a:buNone/>
              <a:defRPr>
                <a:latin typeface="Ubuntu Medium"/>
                <a:ea typeface="Ubuntu Medium"/>
                <a:cs typeface="Ubuntu Medium"/>
                <a:sym typeface="Ubuntu Medium"/>
              </a:defRPr>
            </a:lvl3pPr>
            <a:lvl4pPr lvl="3">
              <a:spcBef>
                <a:spcPts val="0"/>
              </a:spcBef>
              <a:spcAft>
                <a:spcPts val="0"/>
              </a:spcAft>
              <a:buSzPts val="2800"/>
              <a:buNone/>
              <a:defRPr>
                <a:latin typeface="Ubuntu Medium"/>
                <a:ea typeface="Ubuntu Medium"/>
                <a:cs typeface="Ubuntu Medium"/>
                <a:sym typeface="Ubuntu Medium"/>
              </a:defRPr>
            </a:lvl4pPr>
            <a:lvl5pPr lvl="4">
              <a:spcBef>
                <a:spcPts val="0"/>
              </a:spcBef>
              <a:spcAft>
                <a:spcPts val="0"/>
              </a:spcAft>
              <a:buSzPts val="2800"/>
              <a:buNone/>
              <a:defRPr>
                <a:latin typeface="Ubuntu Medium"/>
                <a:ea typeface="Ubuntu Medium"/>
                <a:cs typeface="Ubuntu Medium"/>
                <a:sym typeface="Ubuntu Medium"/>
              </a:defRPr>
            </a:lvl5pPr>
            <a:lvl6pPr lvl="5">
              <a:spcBef>
                <a:spcPts val="0"/>
              </a:spcBef>
              <a:spcAft>
                <a:spcPts val="0"/>
              </a:spcAft>
              <a:buSzPts val="2800"/>
              <a:buNone/>
              <a:defRPr>
                <a:latin typeface="Ubuntu Medium"/>
                <a:ea typeface="Ubuntu Medium"/>
                <a:cs typeface="Ubuntu Medium"/>
                <a:sym typeface="Ubuntu Medium"/>
              </a:defRPr>
            </a:lvl6pPr>
            <a:lvl7pPr lvl="6">
              <a:spcBef>
                <a:spcPts val="0"/>
              </a:spcBef>
              <a:spcAft>
                <a:spcPts val="0"/>
              </a:spcAft>
              <a:buSzPts val="2800"/>
              <a:buNone/>
              <a:defRPr>
                <a:latin typeface="Ubuntu Medium"/>
                <a:ea typeface="Ubuntu Medium"/>
                <a:cs typeface="Ubuntu Medium"/>
                <a:sym typeface="Ubuntu Medium"/>
              </a:defRPr>
            </a:lvl7pPr>
            <a:lvl8pPr lvl="7">
              <a:spcBef>
                <a:spcPts val="0"/>
              </a:spcBef>
              <a:spcAft>
                <a:spcPts val="0"/>
              </a:spcAft>
              <a:buSzPts val="2800"/>
              <a:buNone/>
              <a:defRPr>
                <a:latin typeface="Ubuntu Medium"/>
                <a:ea typeface="Ubuntu Medium"/>
                <a:cs typeface="Ubuntu Medium"/>
                <a:sym typeface="Ubuntu Medium"/>
              </a:defRPr>
            </a:lvl8pPr>
            <a:lvl9pPr lvl="8">
              <a:spcBef>
                <a:spcPts val="0"/>
              </a:spcBef>
              <a:spcAft>
                <a:spcPts val="0"/>
              </a:spcAft>
              <a:buSzPts val="2800"/>
              <a:buNone/>
              <a:defRPr>
                <a:latin typeface="Ubuntu Medium"/>
                <a:ea typeface="Ubuntu Medium"/>
                <a:cs typeface="Ubuntu Medium"/>
                <a:sym typeface="Ubuntu Medium"/>
              </a:defRPr>
            </a:lvl9pPr>
          </a:lstStyle>
          <a:p>
            <a:endParaRPr/>
          </a:p>
        </p:txBody>
      </p:sp>
      <p:sp>
        <p:nvSpPr>
          <p:cNvPr id="201" name="Google Shape;201;p24"/>
          <p:cNvSpPr txBox="1">
            <a:spLocks noGrp="1"/>
          </p:cNvSpPr>
          <p:nvPr>
            <p:ph type="subTitle" idx="1"/>
          </p:nvPr>
        </p:nvSpPr>
        <p:spPr>
          <a:xfrm>
            <a:off x="601304" y="1663132"/>
            <a:ext cx="3668100" cy="28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02" name="Google Shape;202;p24"/>
          <p:cNvSpPr/>
          <p:nvPr/>
        </p:nvSpPr>
        <p:spPr>
          <a:xfrm rot="7529868">
            <a:off x="980571" y="2082049"/>
            <a:ext cx="12108411" cy="5674461"/>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7639497" y="-1030850"/>
            <a:ext cx="2184900" cy="2184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rot="10800000">
            <a:off x="4798550" y="3831322"/>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rot="-159400" flipH="1">
            <a:off x="-530419" y="4488821"/>
            <a:ext cx="5712179" cy="2147990"/>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3">
  <p:cSld name="CUSTOM_20">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2533800" y="1983400"/>
            <a:ext cx="4076400" cy="107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900"/>
              <a:buNone/>
              <a:defRPr sz="5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0" name="Google Shape;240;p29"/>
          <p:cNvSpPr txBox="1">
            <a:spLocks noGrp="1"/>
          </p:cNvSpPr>
          <p:nvPr>
            <p:ph type="body" idx="1"/>
          </p:nvPr>
        </p:nvSpPr>
        <p:spPr>
          <a:xfrm>
            <a:off x="2790300" y="3195809"/>
            <a:ext cx="3563400" cy="9438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400">
                <a:latin typeface="Ubuntu"/>
                <a:ea typeface="Ubuntu"/>
                <a:cs typeface="Ubuntu"/>
                <a:sym typeface="Ubuntu"/>
              </a:defRPr>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1" name="Google Shape;241;p29"/>
          <p:cNvSpPr/>
          <p:nvPr/>
        </p:nvSpPr>
        <p:spPr>
          <a:xfrm rot="-192581">
            <a:off x="-3200449" y="-3120696"/>
            <a:ext cx="12108344" cy="5674429"/>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rot="10800000">
            <a:off x="-406640" y="-520797"/>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rot="10800000">
            <a:off x="7922060" y="-441749"/>
            <a:ext cx="1475100" cy="14751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rot="-317942">
            <a:off x="6293222" y="3883824"/>
            <a:ext cx="2052974" cy="2052675"/>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1">
  <p:cSld name="CUSTOM_26">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685800" y="455992"/>
            <a:ext cx="777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Montserrat SemiBold"/>
              <a:buNone/>
              <a:defRPr sz="3000" b="0">
                <a:latin typeface="Montserrat SemiBold"/>
                <a:ea typeface="Montserrat SemiBold"/>
                <a:cs typeface="Montserrat SemiBold"/>
                <a:sym typeface="Montserrat SemiBold"/>
              </a:defRPr>
            </a:lvl1pPr>
            <a:lvl2pPr lvl="1" rtl="0">
              <a:spcBef>
                <a:spcPts val="0"/>
              </a:spcBef>
              <a:spcAft>
                <a:spcPts val="0"/>
              </a:spcAft>
              <a:buSzPts val="2800"/>
              <a:buNone/>
              <a:defRPr>
                <a:latin typeface="Ubuntu Medium"/>
                <a:ea typeface="Ubuntu Medium"/>
                <a:cs typeface="Ubuntu Medium"/>
                <a:sym typeface="Ubuntu Medium"/>
              </a:defRPr>
            </a:lvl2pPr>
            <a:lvl3pPr lvl="2" rtl="0">
              <a:spcBef>
                <a:spcPts val="0"/>
              </a:spcBef>
              <a:spcAft>
                <a:spcPts val="0"/>
              </a:spcAft>
              <a:buSzPts val="2800"/>
              <a:buNone/>
              <a:defRPr>
                <a:latin typeface="Ubuntu Medium"/>
                <a:ea typeface="Ubuntu Medium"/>
                <a:cs typeface="Ubuntu Medium"/>
                <a:sym typeface="Ubuntu Medium"/>
              </a:defRPr>
            </a:lvl3pPr>
            <a:lvl4pPr lvl="3" rtl="0">
              <a:spcBef>
                <a:spcPts val="0"/>
              </a:spcBef>
              <a:spcAft>
                <a:spcPts val="0"/>
              </a:spcAft>
              <a:buSzPts val="2800"/>
              <a:buNone/>
              <a:defRPr>
                <a:latin typeface="Ubuntu Medium"/>
                <a:ea typeface="Ubuntu Medium"/>
                <a:cs typeface="Ubuntu Medium"/>
                <a:sym typeface="Ubuntu Medium"/>
              </a:defRPr>
            </a:lvl4pPr>
            <a:lvl5pPr lvl="4" rtl="0">
              <a:spcBef>
                <a:spcPts val="0"/>
              </a:spcBef>
              <a:spcAft>
                <a:spcPts val="0"/>
              </a:spcAft>
              <a:buSzPts val="2800"/>
              <a:buNone/>
              <a:defRPr>
                <a:latin typeface="Ubuntu Medium"/>
                <a:ea typeface="Ubuntu Medium"/>
                <a:cs typeface="Ubuntu Medium"/>
                <a:sym typeface="Ubuntu Medium"/>
              </a:defRPr>
            </a:lvl5pPr>
            <a:lvl6pPr lvl="5" rtl="0">
              <a:spcBef>
                <a:spcPts val="0"/>
              </a:spcBef>
              <a:spcAft>
                <a:spcPts val="0"/>
              </a:spcAft>
              <a:buSzPts val="2800"/>
              <a:buNone/>
              <a:defRPr>
                <a:latin typeface="Ubuntu Medium"/>
                <a:ea typeface="Ubuntu Medium"/>
                <a:cs typeface="Ubuntu Medium"/>
                <a:sym typeface="Ubuntu Medium"/>
              </a:defRPr>
            </a:lvl6pPr>
            <a:lvl7pPr lvl="6" rtl="0">
              <a:spcBef>
                <a:spcPts val="0"/>
              </a:spcBef>
              <a:spcAft>
                <a:spcPts val="0"/>
              </a:spcAft>
              <a:buSzPts val="2800"/>
              <a:buNone/>
              <a:defRPr>
                <a:latin typeface="Ubuntu Medium"/>
                <a:ea typeface="Ubuntu Medium"/>
                <a:cs typeface="Ubuntu Medium"/>
                <a:sym typeface="Ubuntu Medium"/>
              </a:defRPr>
            </a:lvl7pPr>
            <a:lvl8pPr lvl="7" rtl="0">
              <a:spcBef>
                <a:spcPts val="0"/>
              </a:spcBef>
              <a:spcAft>
                <a:spcPts val="0"/>
              </a:spcAft>
              <a:buSzPts val="2800"/>
              <a:buNone/>
              <a:defRPr>
                <a:latin typeface="Ubuntu Medium"/>
                <a:ea typeface="Ubuntu Medium"/>
                <a:cs typeface="Ubuntu Medium"/>
                <a:sym typeface="Ubuntu Medium"/>
              </a:defRPr>
            </a:lvl8pPr>
            <a:lvl9pPr lvl="8" rtl="0">
              <a:spcBef>
                <a:spcPts val="0"/>
              </a:spcBef>
              <a:spcAft>
                <a:spcPts val="0"/>
              </a:spcAft>
              <a:buSzPts val="2800"/>
              <a:buNone/>
              <a:defRPr>
                <a:latin typeface="Ubuntu Medium"/>
                <a:ea typeface="Ubuntu Medium"/>
                <a:cs typeface="Ubuntu Medium"/>
                <a:sym typeface="Ubuntu Medium"/>
              </a:defRPr>
            </a:lvl9pPr>
          </a:lstStyle>
          <a:p>
            <a:endParaRPr/>
          </a:p>
        </p:txBody>
      </p:sp>
      <p:sp>
        <p:nvSpPr>
          <p:cNvPr id="282" name="Google Shape;282;p35"/>
          <p:cNvSpPr txBox="1">
            <a:spLocks noGrp="1"/>
          </p:cNvSpPr>
          <p:nvPr>
            <p:ph type="subTitle" idx="1"/>
          </p:nvPr>
        </p:nvSpPr>
        <p:spPr>
          <a:xfrm>
            <a:off x="1886434" y="3233334"/>
            <a:ext cx="2280900" cy="3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b="1">
                <a:latin typeface="Ubuntu"/>
                <a:ea typeface="Ubuntu"/>
                <a:cs typeface="Ubuntu"/>
                <a:sym typeface="Ubuntu"/>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3" name="Google Shape;283;p35"/>
          <p:cNvSpPr txBox="1">
            <a:spLocks noGrp="1"/>
          </p:cNvSpPr>
          <p:nvPr>
            <p:ph type="subTitle" idx="2"/>
          </p:nvPr>
        </p:nvSpPr>
        <p:spPr>
          <a:xfrm>
            <a:off x="5043577" y="3233359"/>
            <a:ext cx="2248500" cy="36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b="1">
                <a:latin typeface="Ubuntu"/>
                <a:ea typeface="Ubuntu"/>
                <a:cs typeface="Ubuntu"/>
                <a:sym typeface="Ubuntu"/>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4" name="Google Shape;284;p35"/>
          <p:cNvSpPr txBox="1">
            <a:spLocks noGrp="1"/>
          </p:cNvSpPr>
          <p:nvPr>
            <p:ph type="subTitle" idx="3"/>
          </p:nvPr>
        </p:nvSpPr>
        <p:spPr>
          <a:xfrm>
            <a:off x="1886425" y="3651572"/>
            <a:ext cx="2280900" cy="1211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Ubuntu"/>
              <a:buNone/>
              <a:defRPr sz="1400">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5" name="Google Shape;285;p35"/>
          <p:cNvSpPr txBox="1">
            <a:spLocks noGrp="1"/>
          </p:cNvSpPr>
          <p:nvPr>
            <p:ph type="subTitle" idx="4"/>
          </p:nvPr>
        </p:nvSpPr>
        <p:spPr>
          <a:xfrm>
            <a:off x="5043677" y="3654785"/>
            <a:ext cx="2248500" cy="121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Ubuntu"/>
              <a:buNone/>
              <a:defRPr sz="1400">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6" name="Google Shape;286;p35"/>
          <p:cNvSpPr txBox="1">
            <a:spLocks noGrp="1"/>
          </p:cNvSpPr>
          <p:nvPr>
            <p:ph type="subTitle" idx="5"/>
          </p:nvPr>
        </p:nvSpPr>
        <p:spPr>
          <a:xfrm>
            <a:off x="1886434" y="1682775"/>
            <a:ext cx="2280900" cy="3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b="1">
                <a:latin typeface="Ubuntu"/>
                <a:ea typeface="Ubuntu"/>
                <a:cs typeface="Ubuntu"/>
                <a:sym typeface="Ubuntu"/>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7" name="Google Shape;287;p35"/>
          <p:cNvSpPr txBox="1">
            <a:spLocks noGrp="1"/>
          </p:cNvSpPr>
          <p:nvPr>
            <p:ph type="subTitle" idx="6"/>
          </p:nvPr>
        </p:nvSpPr>
        <p:spPr>
          <a:xfrm>
            <a:off x="5036757" y="1682775"/>
            <a:ext cx="2248500" cy="36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b="1">
                <a:latin typeface="Ubuntu"/>
                <a:ea typeface="Ubuntu"/>
                <a:cs typeface="Ubuntu"/>
                <a:sym typeface="Ubuntu"/>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8" name="Google Shape;288;p35"/>
          <p:cNvSpPr txBox="1">
            <a:spLocks noGrp="1"/>
          </p:cNvSpPr>
          <p:nvPr>
            <p:ph type="subTitle" idx="7"/>
          </p:nvPr>
        </p:nvSpPr>
        <p:spPr>
          <a:xfrm>
            <a:off x="1866859" y="2101013"/>
            <a:ext cx="2280900" cy="1211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Ubuntu"/>
              <a:buNone/>
              <a:defRPr sz="1400">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9" name="Google Shape;289;p35"/>
          <p:cNvSpPr txBox="1">
            <a:spLocks noGrp="1"/>
          </p:cNvSpPr>
          <p:nvPr>
            <p:ph type="subTitle" idx="8"/>
          </p:nvPr>
        </p:nvSpPr>
        <p:spPr>
          <a:xfrm>
            <a:off x="5049001" y="2116607"/>
            <a:ext cx="2248500" cy="121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Ubuntu"/>
              <a:buNone/>
              <a:defRPr sz="1400">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0" name="Google Shape;290;p35"/>
          <p:cNvSpPr/>
          <p:nvPr/>
        </p:nvSpPr>
        <p:spPr>
          <a:xfrm rot="-516579" flipH="1">
            <a:off x="-2418092" y="3449192"/>
            <a:ext cx="5712485" cy="2147984"/>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rot="10800000">
            <a:off x="-926322" y="-546579"/>
            <a:ext cx="10996647" cy="2048934"/>
          </a:xfrm>
          <a:custGeom>
            <a:avLst/>
            <a:gdLst/>
            <a:ahLst/>
            <a:cxnLst/>
            <a:rect l="l" t="t" r="r" b="b"/>
            <a:pathLst>
              <a:path w="284795" h="53064" extrusionOk="0">
                <a:moveTo>
                  <a:pt x="7058" y="0"/>
                </a:moveTo>
                <a:lnTo>
                  <a:pt x="0" y="53064"/>
                </a:lnTo>
                <a:lnTo>
                  <a:pt x="284795" y="53064"/>
                </a:lnTo>
                <a:lnTo>
                  <a:pt x="284795" y="47758"/>
                </a:lnTo>
                <a:cubicBezTo>
                  <a:pt x="284795" y="47758"/>
                  <a:pt x="280389" y="28166"/>
                  <a:pt x="228590" y="28166"/>
                </a:cubicBezTo>
                <a:cubicBezTo>
                  <a:pt x="210768" y="28166"/>
                  <a:pt x="187334" y="30485"/>
                  <a:pt x="156539" y="36720"/>
                </a:cubicBezTo>
                <a:cubicBezTo>
                  <a:pt x="136562" y="40756"/>
                  <a:pt x="119098" y="42439"/>
                  <a:pt x="103863" y="42439"/>
                </a:cubicBezTo>
                <a:cubicBezTo>
                  <a:pt x="27354" y="42439"/>
                  <a:pt x="7058" y="0"/>
                  <a:pt x="70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rot="10800000">
            <a:off x="5403000" y="-1284603"/>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rot="10800000">
            <a:off x="8013450" y="3926372"/>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2">
  <p:cSld name="CUSTOM_28">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685800" y="463536"/>
            <a:ext cx="777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SemiBold"/>
              <a:buNone/>
              <a:defRPr sz="3000" b="0">
                <a:latin typeface="Montserrat SemiBold"/>
                <a:ea typeface="Montserrat SemiBold"/>
                <a:cs typeface="Montserrat SemiBold"/>
                <a:sym typeface="Montserrat SemiBold"/>
              </a:defRPr>
            </a:lvl1pPr>
            <a:lvl2pPr lvl="1" algn="ctr" rtl="0">
              <a:spcBef>
                <a:spcPts val="0"/>
              </a:spcBef>
              <a:spcAft>
                <a:spcPts val="0"/>
              </a:spcAft>
              <a:buSzPts val="2800"/>
              <a:buNone/>
              <a:defRPr>
                <a:latin typeface="Ubuntu Medium"/>
                <a:ea typeface="Ubuntu Medium"/>
                <a:cs typeface="Ubuntu Medium"/>
                <a:sym typeface="Ubuntu Medium"/>
              </a:defRPr>
            </a:lvl2pPr>
            <a:lvl3pPr lvl="2" algn="ctr" rtl="0">
              <a:spcBef>
                <a:spcPts val="0"/>
              </a:spcBef>
              <a:spcAft>
                <a:spcPts val="0"/>
              </a:spcAft>
              <a:buSzPts val="2800"/>
              <a:buNone/>
              <a:defRPr>
                <a:latin typeface="Ubuntu Medium"/>
                <a:ea typeface="Ubuntu Medium"/>
                <a:cs typeface="Ubuntu Medium"/>
                <a:sym typeface="Ubuntu Medium"/>
              </a:defRPr>
            </a:lvl3pPr>
            <a:lvl4pPr lvl="3" algn="ctr" rtl="0">
              <a:spcBef>
                <a:spcPts val="0"/>
              </a:spcBef>
              <a:spcAft>
                <a:spcPts val="0"/>
              </a:spcAft>
              <a:buSzPts val="2800"/>
              <a:buNone/>
              <a:defRPr>
                <a:latin typeface="Ubuntu Medium"/>
                <a:ea typeface="Ubuntu Medium"/>
                <a:cs typeface="Ubuntu Medium"/>
                <a:sym typeface="Ubuntu Medium"/>
              </a:defRPr>
            </a:lvl4pPr>
            <a:lvl5pPr lvl="4" algn="ctr" rtl="0">
              <a:spcBef>
                <a:spcPts val="0"/>
              </a:spcBef>
              <a:spcAft>
                <a:spcPts val="0"/>
              </a:spcAft>
              <a:buSzPts val="2800"/>
              <a:buNone/>
              <a:defRPr>
                <a:latin typeface="Ubuntu Medium"/>
                <a:ea typeface="Ubuntu Medium"/>
                <a:cs typeface="Ubuntu Medium"/>
                <a:sym typeface="Ubuntu Medium"/>
              </a:defRPr>
            </a:lvl5pPr>
            <a:lvl6pPr lvl="5" algn="ctr" rtl="0">
              <a:spcBef>
                <a:spcPts val="0"/>
              </a:spcBef>
              <a:spcAft>
                <a:spcPts val="0"/>
              </a:spcAft>
              <a:buSzPts val="2800"/>
              <a:buNone/>
              <a:defRPr>
                <a:latin typeface="Ubuntu Medium"/>
                <a:ea typeface="Ubuntu Medium"/>
                <a:cs typeface="Ubuntu Medium"/>
                <a:sym typeface="Ubuntu Medium"/>
              </a:defRPr>
            </a:lvl6pPr>
            <a:lvl7pPr lvl="6" algn="ctr" rtl="0">
              <a:spcBef>
                <a:spcPts val="0"/>
              </a:spcBef>
              <a:spcAft>
                <a:spcPts val="0"/>
              </a:spcAft>
              <a:buSzPts val="2800"/>
              <a:buNone/>
              <a:defRPr>
                <a:latin typeface="Ubuntu Medium"/>
                <a:ea typeface="Ubuntu Medium"/>
                <a:cs typeface="Ubuntu Medium"/>
                <a:sym typeface="Ubuntu Medium"/>
              </a:defRPr>
            </a:lvl7pPr>
            <a:lvl8pPr lvl="7" algn="ctr" rtl="0">
              <a:spcBef>
                <a:spcPts val="0"/>
              </a:spcBef>
              <a:spcAft>
                <a:spcPts val="0"/>
              </a:spcAft>
              <a:buSzPts val="2800"/>
              <a:buNone/>
              <a:defRPr>
                <a:latin typeface="Ubuntu Medium"/>
                <a:ea typeface="Ubuntu Medium"/>
                <a:cs typeface="Ubuntu Medium"/>
                <a:sym typeface="Ubuntu Medium"/>
              </a:defRPr>
            </a:lvl8pPr>
            <a:lvl9pPr lvl="8" algn="ctr" rtl="0">
              <a:spcBef>
                <a:spcPts val="0"/>
              </a:spcBef>
              <a:spcAft>
                <a:spcPts val="0"/>
              </a:spcAft>
              <a:buSzPts val="2800"/>
              <a:buNone/>
              <a:defRPr>
                <a:latin typeface="Ubuntu Medium"/>
                <a:ea typeface="Ubuntu Medium"/>
                <a:cs typeface="Ubuntu Medium"/>
                <a:sym typeface="Ubuntu Medium"/>
              </a:defRPr>
            </a:lvl9pPr>
          </a:lstStyle>
          <a:p>
            <a:endParaRPr/>
          </a:p>
        </p:txBody>
      </p:sp>
      <p:sp>
        <p:nvSpPr>
          <p:cNvPr id="302" name="Google Shape;302;p37"/>
          <p:cNvSpPr/>
          <p:nvPr/>
        </p:nvSpPr>
        <p:spPr>
          <a:xfrm rot="10800000">
            <a:off x="7360900" y="3864375"/>
            <a:ext cx="3288691" cy="1541205"/>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rot="10800000">
            <a:off x="3315822" y="4723450"/>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rot="10800000">
            <a:off x="8705697" y="744575"/>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rot="10800000">
            <a:off x="-1037428" y="-1572025"/>
            <a:ext cx="2316900" cy="2316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899125" y="1675602"/>
            <a:ext cx="3490500" cy="66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0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‹N°›</a:t>
            </a:fld>
            <a:endParaRPr/>
          </a:p>
        </p:txBody>
      </p:sp>
      <p:sp>
        <p:nvSpPr>
          <p:cNvPr id="21" name="Google Shape;21;p3"/>
          <p:cNvSpPr txBox="1">
            <a:spLocks noGrp="1"/>
          </p:cNvSpPr>
          <p:nvPr>
            <p:ph type="title" idx="2"/>
          </p:nvPr>
        </p:nvSpPr>
        <p:spPr>
          <a:xfrm>
            <a:off x="2899125" y="2486000"/>
            <a:ext cx="3490500" cy="66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566125" y="3089777"/>
            <a:ext cx="4156500" cy="370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Font typeface="Ubuntu"/>
              <a:buNone/>
              <a:defRPr sz="1400">
                <a:latin typeface="Ubuntu"/>
                <a:ea typeface="Ubuntu"/>
                <a:cs typeface="Ubuntu"/>
                <a:sym typeface="Ubuntu"/>
              </a:defRPr>
            </a:lvl1pPr>
            <a:lvl2pPr lvl="1" algn="ctr">
              <a:spcBef>
                <a:spcPts val="0"/>
              </a:spcBef>
              <a:spcAft>
                <a:spcPts val="0"/>
              </a:spcAft>
              <a:buSzPts val="1400"/>
              <a:buFont typeface="Ubuntu"/>
              <a:buNone/>
              <a:defRPr>
                <a:latin typeface="Ubuntu"/>
                <a:ea typeface="Ubuntu"/>
                <a:cs typeface="Ubuntu"/>
                <a:sym typeface="Ubuntu"/>
              </a:defRPr>
            </a:lvl2pPr>
            <a:lvl3pPr lvl="2" algn="ctr">
              <a:spcBef>
                <a:spcPts val="1600"/>
              </a:spcBef>
              <a:spcAft>
                <a:spcPts val="0"/>
              </a:spcAft>
              <a:buSzPts val="1400"/>
              <a:buFont typeface="Ubuntu"/>
              <a:buNone/>
              <a:defRPr>
                <a:latin typeface="Ubuntu"/>
                <a:ea typeface="Ubuntu"/>
                <a:cs typeface="Ubuntu"/>
                <a:sym typeface="Ubuntu"/>
              </a:defRPr>
            </a:lvl3pPr>
            <a:lvl4pPr lvl="3" algn="ctr">
              <a:spcBef>
                <a:spcPts val="1600"/>
              </a:spcBef>
              <a:spcAft>
                <a:spcPts val="0"/>
              </a:spcAft>
              <a:buSzPts val="1400"/>
              <a:buFont typeface="Ubuntu"/>
              <a:buNone/>
              <a:defRPr>
                <a:latin typeface="Ubuntu"/>
                <a:ea typeface="Ubuntu"/>
                <a:cs typeface="Ubuntu"/>
                <a:sym typeface="Ubuntu"/>
              </a:defRPr>
            </a:lvl4pPr>
            <a:lvl5pPr lvl="4" algn="ctr">
              <a:spcBef>
                <a:spcPts val="1600"/>
              </a:spcBef>
              <a:spcAft>
                <a:spcPts val="0"/>
              </a:spcAft>
              <a:buSzPts val="1400"/>
              <a:buFont typeface="Ubuntu"/>
              <a:buNone/>
              <a:defRPr>
                <a:latin typeface="Ubuntu"/>
                <a:ea typeface="Ubuntu"/>
                <a:cs typeface="Ubuntu"/>
                <a:sym typeface="Ubuntu"/>
              </a:defRPr>
            </a:lvl5pPr>
            <a:lvl6pPr lvl="5" algn="ctr">
              <a:spcBef>
                <a:spcPts val="1600"/>
              </a:spcBef>
              <a:spcAft>
                <a:spcPts val="0"/>
              </a:spcAft>
              <a:buSzPts val="1400"/>
              <a:buFont typeface="Ubuntu"/>
              <a:buNone/>
              <a:defRPr>
                <a:latin typeface="Ubuntu"/>
                <a:ea typeface="Ubuntu"/>
                <a:cs typeface="Ubuntu"/>
                <a:sym typeface="Ubuntu"/>
              </a:defRPr>
            </a:lvl6pPr>
            <a:lvl7pPr lvl="6" algn="ctr">
              <a:spcBef>
                <a:spcPts val="1600"/>
              </a:spcBef>
              <a:spcAft>
                <a:spcPts val="0"/>
              </a:spcAft>
              <a:buSzPts val="1400"/>
              <a:buFont typeface="Ubuntu"/>
              <a:buNone/>
              <a:defRPr>
                <a:latin typeface="Ubuntu"/>
                <a:ea typeface="Ubuntu"/>
                <a:cs typeface="Ubuntu"/>
                <a:sym typeface="Ubuntu"/>
              </a:defRPr>
            </a:lvl7pPr>
            <a:lvl8pPr lvl="7" algn="ctr">
              <a:spcBef>
                <a:spcPts val="1600"/>
              </a:spcBef>
              <a:spcAft>
                <a:spcPts val="0"/>
              </a:spcAft>
              <a:buSzPts val="1400"/>
              <a:buFont typeface="Ubuntu"/>
              <a:buNone/>
              <a:defRPr>
                <a:latin typeface="Ubuntu"/>
                <a:ea typeface="Ubuntu"/>
                <a:cs typeface="Ubuntu"/>
                <a:sym typeface="Ubuntu"/>
              </a:defRPr>
            </a:lvl8pPr>
            <a:lvl9pPr lvl="8" algn="ctr">
              <a:spcBef>
                <a:spcPts val="1600"/>
              </a:spcBef>
              <a:spcAft>
                <a:spcPts val="1600"/>
              </a:spcAft>
              <a:buSzPts val="1400"/>
              <a:buFont typeface="Ubuntu"/>
              <a:buNone/>
              <a:defRPr>
                <a:latin typeface="Ubuntu"/>
                <a:ea typeface="Ubuntu"/>
                <a:cs typeface="Ubuntu"/>
                <a:sym typeface="Ubuntu"/>
              </a:defRPr>
            </a:lvl9pPr>
          </a:lstStyle>
          <a:p>
            <a:endParaRPr/>
          </a:p>
        </p:txBody>
      </p:sp>
      <p:sp>
        <p:nvSpPr>
          <p:cNvPr id="23" name="Google Shape;23;p3"/>
          <p:cNvSpPr/>
          <p:nvPr/>
        </p:nvSpPr>
        <p:spPr>
          <a:xfrm rot="204752">
            <a:off x="4201146" y="3532144"/>
            <a:ext cx="5712569" cy="2148022"/>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22450" y="-41960"/>
            <a:ext cx="10996647" cy="2048934"/>
          </a:xfrm>
          <a:custGeom>
            <a:avLst/>
            <a:gdLst/>
            <a:ahLst/>
            <a:cxnLst/>
            <a:rect l="l" t="t" r="r" b="b"/>
            <a:pathLst>
              <a:path w="284795" h="53064" extrusionOk="0">
                <a:moveTo>
                  <a:pt x="7058" y="0"/>
                </a:moveTo>
                <a:lnTo>
                  <a:pt x="0" y="53064"/>
                </a:lnTo>
                <a:lnTo>
                  <a:pt x="284795" y="53064"/>
                </a:lnTo>
                <a:lnTo>
                  <a:pt x="284795" y="47758"/>
                </a:lnTo>
                <a:cubicBezTo>
                  <a:pt x="284795" y="47758"/>
                  <a:pt x="280389" y="28166"/>
                  <a:pt x="228590" y="28166"/>
                </a:cubicBezTo>
                <a:cubicBezTo>
                  <a:pt x="210768" y="28166"/>
                  <a:pt x="187334" y="30485"/>
                  <a:pt x="156539" y="36720"/>
                </a:cubicBezTo>
                <a:cubicBezTo>
                  <a:pt x="136562" y="40756"/>
                  <a:pt x="119098" y="42439"/>
                  <a:pt x="103863" y="42439"/>
                </a:cubicBezTo>
                <a:cubicBezTo>
                  <a:pt x="27354" y="42439"/>
                  <a:pt x="7058" y="0"/>
                  <a:pt x="70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5389847" y="-507800"/>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a:off x="-675153" y="-586800"/>
            <a:ext cx="2316900" cy="2316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a:off x="3479547" y="4568875"/>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57419"/>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8C5A79"/>
              </a:buClr>
              <a:buSzPts val="1400"/>
              <a:buFont typeface="Lato"/>
              <a:buChar char="❏"/>
              <a:defRPr sz="1200">
                <a:latin typeface="Ubuntu"/>
                <a:ea typeface="Ubuntu"/>
                <a:cs typeface="Ubuntu"/>
                <a:sym typeface="Ubuntu"/>
              </a:defRPr>
            </a:lvl1pPr>
            <a:lvl2pPr marL="914400" lvl="1" indent="-317500">
              <a:spcBef>
                <a:spcPts val="1600"/>
              </a:spcBef>
              <a:spcAft>
                <a:spcPts val="0"/>
              </a:spcAft>
              <a:buClr>
                <a:srgbClr val="555555"/>
              </a:buClr>
              <a:buSzPts val="1400"/>
              <a:buFont typeface="Lato"/>
              <a:buChar char="❏"/>
              <a:defRPr/>
            </a:lvl2pPr>
            <a:lvl3pPr marL="1371600" lvl="2" indent="-317500">
              <a:spcBef>
                <a:spcPts val="1600"/>
              </a:spcBef>
              <a:spcAft>
                <a:spcPts val="0"/>
              </a:spcAft>
              <a:buClr>
                <a:srgbClr val="555555"/>
              </a:buClr>
              <a:buSzPts val="1400"/>
              <a:buFont typeface="Lato"/>
              <a:buChar char="❏"/>
              <a:defRPr/>
            </a:lvl3pPr>
            <a:lvl4pPr marL="1828800" lvl="3" indent="-317500">
              <a:spcBef>
                <a:spcPts val="1600"/>
              </a:spcBef>
              <a:spcAft>
                <a:spcPts val="0"/>
              </a:spcAft>
              <a:buClr>
                <a:srgbClr val="555555"/>
              </a:buClr>
              <a:buSzPts val="1400"/>
              <a:buFont typeface="Lato"/>
              <a:buChar char="❏"/>
              <a:defRPr/>
            </a:lvl4pPr>
            <a:lvl5pPr marL="2286000" lvl="4" indent="-317500">
              <a:spcBef>
                <a:spcPts val="1600"/>
              </a:spcBef>
              <a:spcAft>
                <a:spcPts val="0"/>
              </a:spcAft>
              <a:buClr>
                <a:srgbClr val="555555"/>
              </a:buClr>
              <a:buSzPts val="1400"/>
              <a:buFont typeface="Lato"/>
              <a:buChar char="❏"/>
              <a:defRPr/>
            </a:lvl5pPr>
            <a:lvl6pPr marL="2743200" lvl="5" indent="-317500">
              <a:spcBef>
                <a:spcPts val="1600"/>
              </a:spcBef>
              <a:spcAft>
                <a:spcPts val="0"/>
              </a:spcAft>
              <a:buClr>
                <a:srgbClr val="555555"/>
              </a:buClr>
              <a:buSzPts val="1400"/>
              <a:buFont typeface="Lato"/>
              <a:buChar char="❏"/>
              <a:defRPr/>
            </a:lvl6pPr>
            <a:lvl7pPr marL="3200400" lvl="6" indent="-317500">
              <a:spcBef>
                <a:spcPts val="1600"/>
              </a:spcBef>
              <a:spcAft>
                <a:spcPts val="0"/>
              </a:spcAft>
              <a:buClr>
                <a:srgbClr val="555555"/>
              </a:buClr>
              <a:buSzPts val="1400"/>
              <a:buFont typeface="Lato"/>
              <a:buChar char="❏"/>
              <a:defRPr/>
            </a:lvl7pPr>
            <a:lvl8pPr marL="3657600" lvl="7" indent="-317500">
              <a:spcBef>
                <a:spcPts val="1600"/>
              </a:spcBef>
              <a:spcAft>
                <a:spcPts val="0"/>
              </a:spcAft>
              <a:buClr>
                <a:srgbClr val="555555"/>
              </a:buClr>
              <a:buSzPts val="1400"/>
              <a:buFont typeface="Lato"/>
              <a:buChar char="❏"/>
              <a:defRPr/>
            </a:lvl8pPr>
            <a:lvl9pPr marL="4114800" lvl="8" indent="-317500">
              <a:spcBef>
                <a:spcPts val="1600"/>
              </a:spcBef>
              <a:spcAft>
                <a:spcPts val="1600"/>
              </a:spcAft>
              <a:buClr>
                <a:srgbClr val="555555"/>
              </a:buClr>
              <a:buSzPts val="1400"/>
              <a:buFont typeface="Lato"/>
              <a:buChar char="❏"/>
              <a:defRPr/>
            </a:lvl9pPr>
          </a:lstStyle>
          <a:p>
            <a:endParaRPr/>
          </a:p>
        </p:txBody>
      </p:sp>
      <p:sp>
        <p:nvSpPr>
          <p:cNvPr id="31" name="Google Shape;3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‹N°›</a:t>
            </a:fld>
            <a:endParaRPr/>
          </a:p>
        </p:txBody>
      </p:sp>
      <p:sp>
        <p:nvSpPr>
          <p:cNvPr id="32" name="Google Shape;32;p4"/>
          <p:cNvSpPr/>
          <p:nvPr/>
        </p:nvSpPr>
        <p:spPr>
          <a:xfrm>
            <a:off x="8610600" y="3820800"/>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1154425" y="-1442437"/>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5833233" y="4412672"/>
            <a:ext cx="3923045" cy="1475087"/>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85800" y="455594"/>
            <a:ext cx="7772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731590" y="3097077"/>
            <a:ext cx="3054300" cy="117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Montserrat"/>
              <a:buNone/>
              <a:defRPr sz="1400">
                <a:solidFill>
                  <a:srgbClr val="434343"/>
                </a:solidFill>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8" name="Google Shape;38;p5"/>
          <p:cNvSpPr txBox="1">
            <a:spLocks noGrp="1"/>
          </p:cNvSpPr>
          <p:nvPr>
            <p:ph type="subTitle" idx="2"/>
          </p:nvPr>
        </p:nvSpPr>
        <p:spPr>
          <a:xfrm>
            <a:off x="731600" y="2668937"/>
            <a:ext cx="3054300" cy="40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Montserrat"/>
              <a:buNone/>
              <a:defRPr sz="2000" b="1">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9" name="Google Shape;39;p5"/>
          <p:cNvSpPr/>
          <p:nvPr/>
        </p:nvSpPr>
        <p:spPr>
          <a:xfrm flipH="1">
            <a:off x="-1306790" y="4229587"/>
            <a:ext cx="11298515" cy="4048921"/>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rot="10800000">
            <a:off x="-1155850" y="-547212"/>
            <a:ext cx="10996647" cy="2048934"/>
          </a:xfrm>
          <a:custGeom>
            <a:avLst/>
            <a:gdLst/>
            <a:ahLst/>
            <a:cxnLst/>
            <a:rect l="l" t="t" r="r" b="b"/>
            <a:pathLst>
              <a:path w="284795" h="53064" extrusionOk="0">
                <a:moveTo>
                  <a:pt x="7058" y="0"/>
                </a:moveTo>
                <a:lnTo>
                  <a:pt x="0" y="53064"/>
                </a:lnTo>
                <a:lnTo>
                  <a:pt x="284795" y="53064"/>
                </a:lnTo>
                <a:lnTo>
                  <a:pt x="284795" y="47758"/>
                </a:lnTo>
                <a:cubicBezTo>
                  <a:pt x="284795" y="47758"/>
                  <a:pt x="280389" y="28166"/>
                  <a:pt x="228590" y="28166"/>
                </a:cubicBezTo>
                <a:cubicBezTo>
                  <a:pt x="210768" y="28166"/>
                  <a:pt x="187334" y="30485"/>
                  <a:pt x="156539" y="36720"/>
                </a:cubicBezTo>
                <a:cubicBezTo>
                  <a:pt x="136562" y="40756"/>
                  <a:pt x="119098" y="42439"/>
                  <a:pt x="103863" y="42439"/>
                </a:cubicBezTo>
                <a:cubicBezTo>
                  <a:pt x="27354" y="42439"/>
                  <a:pt x="7058" y="0"/>
                  <a:pt x="70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10800000">
            <a:off x="7944297" y="4174648"/>
            <a:ext cx="1475100" cy="14751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853900" y="4479447"/>
            <a:ext cx="2316900" cy="2316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10800000">
            <a:off x="4402400" y="-2172378"/>
            <a:ext cx="2316900" cy="23166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3"/>
          </p:nvPr>
        </p:nvSpPr>
        <p:spPr>
          <a:xfrm>
            <a:off x="5410015" y="3084533"/>
            <a:ext cx="3054300" cy="117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Montserra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 name="Google Shape;45;p5"/>
          <p:cNvSpPr txBox="1">
            <a:spLocks noGrp="1"/>
          </p:cNvSpPr>
          <p:nvPr>
            <p:ph type="subTitle" idx="4"/>
          </p:nvPr>
        </p:nvSpPr>
        <p:spPr>
          <a:xfrm>
            <a:off x="5410025" y="2668919"/>
            <a:ext cx="3054300" cy="40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Montserrat"/>
              <a:buNone/>
              <a:defRPr sz="2000" b="1">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9" name="Google Shape;6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0" name="Google Shape;7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HREE COLUMNS">
  <p:cSld name="CUSTOM">
    <p:spTree>
      <p:nvGrpSpPr>
        <p:cNvPr id="1" name="Shape 89"/>
        <p:cNvGrpSpPr/>
        <p:nvPr/>
      </p:nvGrpSpPr>
      <p:grpSpPr>
        <a:xfrm>
          <a:off x="0" y="0"/>
          <a:ext cx="0" cy="0"/>
          <a:chOff x="0" y="0"/>
          <a:chExt cx="0" cy="0"/>
        </a:xfrm>
      </p:grpSpPr>
      <p:sp>
        <p:nvSpPr>
          <p:cNvPr id="90" name="Google Shape;90;p13"/>
          <p:cNvSpPr/>
          <p:nvPr/>
        </p:nvSpPr>
        <p:spPr>
          <a:xfrm rot="10349550" flipH="1">
            <a:off x="-524240" y="4343392"/>
            <a:ext cx="12108402" cy="1722903"/>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txBox="1">
            <a:spLocks noGrp="1"/>
          </p:cNvSpPr>
          <p:nvPr>
            <p:ph type="title"/>
          </p:nvPr>
        </p:nvSpPr>
        <p:spPr>
          <a:xfrm>
            <a:off x="768425" y="460632"/>
            <a:ext cx="7689900" cy="494400"/>
          </a:xfrm>
          <a:prstGeom prst="rect">
            <a:avLst/>
          </a:prstGeom>
        </p:spPr>
        <p:txBody>
          <a:bodyPr spcFirstLastPara="1" wrap="square" lIns="91425" tIns="91425" rIns="91425" bIns="91425" anchor="t" anchorCtr="0">
            <a:noAutofit/>
          </a:bodyPr>
          <a:lstStyle>
            <a:lvl1pPr lvl="0">
              <a:spcBef>
                <a:spcPts val="0"/>
              </a:spcBef>
              <a:spcAft>
                <a:spcPts val="0"/>
              </a:spcAft>
              <a:buSzPts val="4700"/>
              <a:buNone/>
              <a:defRPr sz="3000"/>
            </a:lvl1pPr>
            <a:lvl2pPr lvl="1">
              <a:spcBef>
                <a:spcPts val="0"/>
              </a:spcBef>
              <a:spcAft>
                <a:spcPts val="0"/>
              </a:spcAft>
              <a:buSzPts val="2800"/>
              <a:buNone/>
              <a:defRPr>
                <a:latin typeface="Ubuntu Medium"/>
                <a:ea typeface="Ubuntu Medium"/>
                <a:cs typeface="Ubuntu Medium"/>
                <a:sym typeface="Ubuntu Medium"/>
              </a:defRPr>
            </a:lvl2pPr>
            <a:lvl3pPr lvl="2">
              <a:spcBef>
                <a:spcPts val="0"/>
              </a:spcBef>
              <a:spcAft>
                <a:spcPts val="0"/>
              </a:spcAft>
              <a:buSzPts val="2800"/>
              <a:buNone/>
              <a:defRPr>
                <a:latin typeface="Ubuntu Medium"/>
                <a:ea typeface="Ubuntu Medium"/>
                <a:cs typeface="Ubuntu Medium"/>
                <a:sym typeface="Ubuntu Medium"/>
              </a:defRPr>
            </a:lvl3pPr>
            <a:lvl4pPr lvl="3">
              <a:spcBef>
                <a:spcPts val="0"/>
              </a:spcBef>
              <a:spcAft>
                <a:spcPts val="0"/>
              </a:spcAft>
              <a:buSzPts val="2800"/>
              <a:buNone/>
              <a:defRPr>
                <a:latin typeface="Ubuntu Medium"/>
                <a:ea typeface="Ubuntu Medium"/>
                <a:cs typeface="Ubuntu Medium"/>
                <a:sym typeface="Ubuntu Medium"/>
              </a:defRPr>
            </a:lvl4pPr>
            <a:lvl5pPr lvl="4">
              <a:spcBef>
                <a:spcPts val="0"/>
              </a:spcBef>
              <a:spcAft>
                <a:spcPts val="0"/>
              </a:spcAft>
              <a:buSzPts val="2800"/>
              <a:buNone/>
              <a:defRPr>
                <a:latin typeface="Ubuntu Medium"/>
                <a:ea typeface="Ubuntu Medium"/>
                <a:cs typeface="Ubuntu Medium"/>
                <a:sym typeface="Ubuntu Medium"/>
              </a:defRPr>
            </a:lvl5pPr>
            <a:lvl6pPr lvl="5">
              <a:spcBef>
                <a:spcPts val="0"/>
              </a:spcBef>
              <a:spcAft>
                <a:spcPts val="0"/>
              </a:spcAft>
              <a:buSzPts val="2800"/>
              <a:buNone/>
              <a:defRPr>
                <a:latin typeface="Ubuntu Medium"/>
                <a:ea typeface="Ubuntu Medium"/>
                <a:cs typeface="Ubuntu Medium"/>
                <a:sym typeface="Ubuntu Medium"/>
              </a:defRPr>
            </a:lvl6pPr>
            <a:lvl7pPr lvl="6">
              <a:spcBef>
                <a:spcPts val="0"/>
              </a:spcBef>
              <a:spcAft>
                <a:spcPts val="0"/>
              </a:spcAft>
              <a:buSzPts val="2800"/>
              <a:buNone/>
              <a:defRPr>
                <a:latin typeface="Ubuntu Medium"/>
                <a:ea typeface="Ubuntu Medium"/>
                <a:cs typeface="Ubuntu Medium"/>
                <a:sym typeface="Ubuntu Medium"/>
              </a:defRPr>
            </a:lvl7pPr>
            <a:lvl8pPr lvl="7">
              <a:spcBef>
                <a:spcPts val="0"/>
              </a:spcBef>
              <a:spcAft>
                <a:spcPts val="0"/>
              </a:spcAft>
              <a:buSzPts val="2800"/>
              <a:buNone/>
              <a:defRPr>
                <a:latin typeface="Ubuntu Medium"/>
                <a:ea typeface="Ubuntu Medium"/>
                <a:cs typeface="Ubuntu Medium"/>
                <a:sym typeface="Ubuntu Medium"/>
              </a:defRPr>
            </a:lvl8pPr>
            <a:lvl9pPr lvl="8">
              <a:spcBef>
                <a:spcPts val="0"/>
              </a:spcBef>
              <a:spcAft>
                <a:spcPts val="0"/>
              </a:spcAft>
              <a:buSzPts val="2800"/>
              <a:buNone/>
              <a:defRPr>
                <a:latin typeface="Ubuntu Medium"/>
                <a:ea typeface="Ubuntu Medium"/>
                <a:cs typeface="Ubuntu Medium"/>
                <a:sym typeface="Ubuntu Medium"/>
              </a:defRPr>
            </a:lvl9pPr>
          </a:lstStyle>
          <a:p>
            <a:endParaRPr/>
          </a:p>
        </p:txBody>
      </p:sp>
      <p:sp>
        <p:nvSpPr>
          <p:cNvPr id="92" name="Google Shape;92;p13"/>
          <p:cNvSpPr txBox="1">
            <a:spLocks noGrp="1"/>
          </p:cNvSpPr>
          <p:nvPr>
            <p:ph type="subTitle" idx="1"/>
          </p:nvPr>
        </p:nvSpPr>
        <p:spPr>
          <a:xfrm>
            <a:off x="884175" y="3049450"/>
            <a:ext cx="2114700" cy="3612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Font typeface="Ubuntu"/>
              <a:buNone/>
              <a:defRPr sz="2000" b="1">
                <a:latin typeface="Ubuntu"/>
                <a:ea typeface="Ubuntu"/>
                <a:cs typeface="Ubuntu"/>
                <a:sym typeface="Ubuntu"/>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93" name="Google Shape;93;p13"/>
          <p:cNvSpPr txBox="1">
            <a:spLocks noGrp="1"/>
          </p:cNvSpPr>
          <p:nvPr>
            <p:ph type="subTitle" idx="2"/>
          </p:nvPr>
        </p:nvSpPr>
        <p:spPr>
          <a:xfrm>
            <a:off x="3492775" y="3054350"/>
            <a:ext cx="2114700" cy="36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Ubuntu"/>
              <a:buNone/>
              <a:defRPr sz="2000" b="1">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4" name="Google Shape;94;p13"/>
          <p:cNvSpPr txBox="1">
            <a:spLocks noGrp="1"/>
          </p:cNvSpPr>
          <p:nvPr>
            <p:ph type="subTitle" idx="3"/>
          </p:nvPr>
        </p:nvSpPr>
        <p:spPr>
          <a:xfrm>
            <a:off x="6035825" y="3054350"/>
            <a:ext cx="2114700" cy="36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Ubuntu"/>
              <a:buNone/>
              <a:defRPr sz="2000" b="1">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5" name="Google Shape;95;p13"/>
          <p:cNvSpPr txBox="1">
            <a:spLocks noGrp="1"/>
          </p:cNvSpPr>
          <p:nvPr>
            <p:ph type="subTitle" idx="4"/>
          </p:nvPr>
        </p:nvSpPr>
        <p:spPr>
          <a:xfrm>
            <a:off x="884175" y="3470208"/>
            <a:ext cx="2114700" cy="109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Ubuntu"/>
                <a:ea typeface="Ubuntu"/>
                <a:cs typeface="Ubuntu"/>
                <a:sym typeface="Ubuntu"/>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6" name="Google Shape;96;p13"/>
          <p:cNvSpPr txBox="1">
            <a:spLocks noGrp="1"/>
          </p:cNvSpPr>
          <p:nvPr>
            <p:ph type="subTitle" idx="5"/>
          </p:nvPr>
        </p:nvSpPr>
        <p:spPr>
          <a:xfrm>
            <a:off x="3492775" y="3471933"/>
            <a:ext cx="2114700" cy="109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Ubuntu"/>
                <a:ea typeface="Ubuntu"/>
                <a:cs typeface="Ubuntu"/>
                <a:sym typeface="Ubuntu"/>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7" name="Google Shape;97;p13"/>
          <p:cNvSpPr txBox="1">
            <a:spLocks noGrp="1"/>
          </p:cNvSpPr>
          <p:nvPr>
            <p:ph type="subTitle" idx="6"/>
          </p:nvPr>
        </p:nvSpPr>
        <p:spPr>
          <a:xfrm>
            <a:off x="6035825" y="3471933"/>
            <a:ext cx="2114700" cy="109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Ubuntu"/>
                <a:ea typeface="Ubuntu"/>
                <a:cs typeface="Ubuntu"/>
                <a:sym typeface="Ubuntu"/>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8" name="Google Shape;98;p13"/>
          <p:cNvSpPr/>
          <p:nvPr/>
        </p:nvSpPr>
        <p:spPr>
          <a:xfrm rot="10800000" flipH="1">
            <a:off x="-960100" y="-1494772"/>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rot="10800000" flipH="1">
            <a:off x="-529000" y="4288951"/>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rot="9292826" flipH="1">
            <a:off x="8694736" y="-190568"/>
            <a:ext cx="2052961" cy="205269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rot="1041118" flipH="1">
            <a:off x="4976330" y="-1112002"/>
            <a:ext cx="6403148" cy="1876250"/>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AND CREDITS">
  <p:cSld name="CUSTOM_4">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609601" y="401650"/>
            <a:ext cx="814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500"/>
            </a:lvl1pPr>
            <a:lvl2pPr lvl="1" algn="ctr">
              <a:spcBef>
                <a:spcPts val="0"/>
              </a:spcBef>
              <a:spcAft>
                <a:spcPts val="0"/>
              </a:spcAft>
              <a:buSzPts val="2800"/>
              <a:buNone/>
              <a:defRPr>
                <a:latin typeface="Ubuntu Medium"/>
                <a:ea typeface="Ubuntu Medium"/>
                <a:cs typeface="Ubuntu Medium"/>
                <a:sym typeface="Ubuntu Medium"/>
              </a:defRPr>
            </a:lvl2pPr>
            <a:lvl3pPr lvl="2" algn="ctr">
              <a:spcBef>
                <a:spcPts val="0"/>
              </a:spcBef>
              <a:spcAft>
                <a:spcPts val="0"/>
              </a:spcAft>
              <a:buSzPts val="2800"/>
              <a:buNone/>
              <a:defRPr>
                <a:latin typeface="Ubuntu Medium"/>
                <a:ea typeface="Ubuntu Medium"/>
                <a:cs typeface="Ubuntu Medium"/>
                <a:sym typeface="Ubuntu Medium"/>
              </a:defRPr>
            </a:lvl3pPr>
            <a:lvl4pPr lvl="3" algn="ctr">
              <a:spcBef>
                <a:spcPts val="0"/>
              </a:spcBef>
              <a:spcAft>
                <a:spcPts val="0"/>
              </a:spcAft>
              <a:buSzPts val="2800"/>
              <a:buNone/>
              <a:defRPr>
                <a:latin typeface="Ubuntu Medium"/>
                <a:ea typeface="Ubuntu Medium"/>
                <a:cs typeface="Ubuntu Medium"/>
                <a:sym typeface="Ubuntu Medium"/>
              </a:defRPr>
            </a:lvl4pPr>
            <a:lvl5pPr lvl="4" algn="ctr">
              <a:spcBef>
                <a:spcPts val="0"/>
              </a:spcBef>
              <a:spcAft>
                <a:spcPts val="0"/>
              </a:spcAft>
              <a:buSzPts val="2800"/>
              <a:buNone/>
              <a:defRPr>
                <a:latin typeface="Ubuntu Medium"/>
                <a:ea typeface="Ubuntu Medium"/>
                <a:cs typeface="Ubuntu Medium"/>
                <a:sym typeface="Ubuntu Medium"/>
              </a:defRPr>
            </a:lvl5pPr>
            <a:lvl6pPr lvl="5" algn="ctr">
              <a:spcBef>
                <a:spcPts val="0"/>
              </a:spcBef>
              <a:spcAft>
                <a:spcPts val="0"/>
              </a:spcAft>
              <a:buSzPts val="2800"/>
              <a:buNone/>
              <a:defRPr>
                <a:latin typeface="Ubuntu Medium"/>
                <a:ea typeface="Ubuntu Medium"/>
                <a:cs typeface="Ubuntu Medium"/>
                <a:sym typeface="Ubuntu Medium"/>
              </a:defRPr>
            </a:lvl6pPr>
            <a:lvl7pPr lvl="6" algn="ctr">
              <a:spcBef>
                <a:spcPts val="0"/>
              </a:spcBef>
              <a:spcAft>
                <a:spcPts val="0"/>
              </a:spcAft>
              <a:buSzPts val="2800"/>
              <a:buNone/>
              <a:defRPr>
                <a:latin typeface="Ubuntu Medium"/>
                <a:ea typeface="Ubuntu Medium"/>
                <a:cs typeface="Ubuntu Medium"/>
                <a:sym typeface="Ubuntu Medium"/>
              </a:defRPr>
            </a:lvl7pPr>
            <a:lvl8pPr lvl="7" algn="ctr">
              <a:spcBef>
                <a:spcPts val="0"/>
              </a:spcBef>
              <a:spcAft>
                <a:spcPts val="0"/>
              </a:spcAft>
              <a:buSzPts val="2800"/>
              <a:buNone/>
              <a:defRPr>
                <a:latin typeface="Ubuntu Medium"/>
                <a:ea typeface="Ubuntu Medium"/>
                <a:cs typeface="Ubuntu Medium"/>
                <a:sym typeface="Ubuntu Medium"/>
              </a:defRPr>
            </a:lvl8pPr>
            <a:lvl9pPr lvl="8" algn="ctr">
              <a:spcBef>
                <a:spcPts val="0"/>
              </a:spcBef>
              <a:spcAft>
                <a:spcPts val="0"/>
              </a:spcAft>
              <a:buSzPts val="2800"/>
              <a:buNone/>
              <a:defRPr>
                <a:latin typeface="Ubuntu Medium"/>
                <a:ea typeface="Ubuntu Medium"/>
                <a:cs typeface="Ubuntu Medium"/>
                <a:sym typeface="Ubuntu Medium"/>
              </a:defRPr>
            </a:lvl9pPr>
          </a:lstStyle>
          <a:p>
            <a:endParaRPr/>
          </a:p>
        </p:txBody>
      </p:sp>
      <p:sp>
        <p:nvSpPr>
          <p:cNvPr id="123" name="Google Shape;123;p15"/>
          <p:cNvSpPr txBox="1"/>
          <p:nvPr/>
        </p:nvSpPr>
        <p:spPr>
          <a:xfrm>
            <a:off x="2777550" y="3386750"/>
            <a:ext cx="3588900" cy="9270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Clr>
                <a:schemeClr val="dk1"/>
              </a:buClr>
              <a:buSzPts val="1100"/>
              <a:buFont typeface="Arial"/>
              <a:buNone/>
            </a:pPr>
            <a:r>
              <a:rPr lang="en" sz="1200">
                <a:solidFill>
                  <a:schemeClr val="dk2"/>
                </a:solidFill>
                <a:latin typeface="Ubuntu"/>
                <a:ea typeface="Ubuntu"/>
                <a:cs typeface="Ubuntu"/>
                <a:sym typeface="Ubuntu"/>
              </a:rPr>
              <a:t>CREDITS: This presentation template was created by</a:t>
            </a:r>
            <a:r>
              <a:rPr lang="en" sz="1200" b="1">
                <a:solidFill>
                  <a:schemeClr val="dk2"/>
                </a:solidFill>
                <a:latin typeface="Ubuntu"/>
                <a:ea typeface="Ubuntu"/>
                <a:cs typeface="Ubuntu"/>
                <a:sym typeface="Ubuntu"/>
              </a:rPr>
              <a:t> </a:t>
            </a:r>
            <a:r>
              <a:rPr lang="en" sz="1200" b="1">
                <a:solidFill>
                  <a:schemeClr val="dk2"/>
                </a:solidFill>
                <a:uFill>
                  <a:noFill/>
                </a:uFill>
                <a:latin typeface="Ubuntu"/>
                <a:ea typeface="Ubuntu"/>
                <a:cs typeface="Ubuntu"/>
                <a:sym typeface="Ubuntu"/>
                <a:hlinkClick r:id="rId2">
                  <a:extLst>
                    <a:ext uri="{A12FA001-AC4F-418D-AE19-62706E023703}">
                      <ahyp:hlinkClr xmlns:ahyp="http://schemas.microsoft.com/office/drawing/2018/hyperlinkcolor" xmlns="" val="tx"/>
                    </a:ext>
                  </a:extLst>
                </a:hlinkClick>
              </a:rPr>
              <a:t>Slidesgo</a:t>
            </a:r>
            <a:r>
              <a:rPr lang="en" sz="1200">
                <a:solidFill>
                  <a:schemeClr val="dk2"/>
                </a:solidFill>
                <a:latin typeface="Ubuntu"/>
                <a:ea typeface="Ubuntu"/>
                <a:cs typeface="Ubuntu"/>
                <a:sym typeface="Ubuntu"/>
              </a:rPr>
              <a:t>, including icons by </a:t>
            </a:r>
            <a:r>
              <a:rPr lang="en" sz="1200" b="1">
                <a:solidFill>
                  <a:schemeClr val="dk2"/>
                </a:solidFill>
                <a:uFill>
                  <a:noFill/>
                </a:uFill>
                <a:latin typeface="Ubuntu"/>
                <a:ea typeface="Ubuntu"/>
                <a:cs typeface="Ubuntu"/>
                <a:sym typeface="Ubuntu"/>
                <a:hlinkClick r:id="rId3">
                  <a:extLst>
                    <a:ext uri="{A12FA001-AC4F-418D-AE19-62706E023703}">
                      <ahyp:hlinkClr xmlns:ahyp="http://schemas.microsoft.com/office/drawing/2018/hyperlinkcolor" xmlns="" val="tx"/>
                    </a:ext>
                  </a:extLst>
                </a:hlinkClick>
              </a:rPr>
              <a:t>Flaticon</a:t>
            </a:r>
            <a:r>
              <a:rPr lang="en" sz="1200">
                <a:solidFill>
                  <a:schemeClr val="dk2"/>
                </a:solidFill>
                <a:latin typeface="Ubuntu"/>
                <a:ea typeface="Ubuntu"/>
                <a:cs typeface="Ubuntu"/>
                <a:sym typeface="Ubuntu"/>
              </a:rPr>
              <a:t>, infographics &amp; images by </a:t>
            </a:r>
            <a:r>
              <a:rPr lang="en" sz="1200" b="1">
                <a:solidFill>
                  <a:schemeClr val="dk2"/>
                </a:solidFill>
                <a:uFill>
                  <a:noFill/>
                </a:uFill>
                <a:latin typeface="Ubuntu"/>
                <a:ea typeface="Ubuntu"/>
                <a:cs typeface="Ubuntu"/>
                <a:sym typeface="Ubuntu"/>
                <a:hlinkClick r:id="rId4">
                  <a:extLst>
                    <a:ext uri="{A12FA001-AC4F-418D-AE19-62706E023703}">
                      <ahyp:hlinkClr xmlns:ahyp="http://schemas.microsoft.com/office/drawing/2018/hyperlinkcolor" xmlns="" val="tx"/>
                    </a:ext>
                  </a:extLst>
                </a:hlinkClick>
              </a:rPr>
              <a:t>Freepik</a:t>
            </a:r>
            <a:r>
              <a:rPr lang="en" sz="1200">
                <a:solidFill>
                  <a:schemeClr val="dk2"/>
                </a:solidFill>
                <a:latin typeface="Ubuntu"/>
                <a:ea typeface="Ubuntu"/>
                <a:cs typeface="Ubuntu"/>
                <a:sym typeface="Ubuntu"/>
              </a:rPr>
              <a:t> </a:t>
            </a:r>
            <a:endParaRPr sz="1200">
              <a:solidFill>
                <a:schemeClr val="dk2"/>
              </a:solidFill>
              <a:latin typeface="Ubuntu"/>
              <a:ea typeface="Ubuntu"/>
              <a:cs typeface="Ubuntu"/>
              <a:sym typeface="Ubuntu"/>
            </a:endParaRPr>
          </a:p>
        </p:txBody>
      </p:sp>
      <p:sp>
        <p:nvSpPr>
          <p:cNvPr id="124" name="Google Shape;124;p15"/>
          <p:cNvSpPr/>
          <p:nvPr/>
        </p:nvSpPr>
        <p:spPr>
          <a:xfrm>
            <a:off x="3182465" y="537541"/>
            <a:ext cx="14996068" cy="5638830"/>
          </a:xfrm>
          <a:custGeom>
            <a:avLst/>
            <a:gdLst/>
            <a:ahLst/>
            <a:cxnLst/>
            <a:rect l="l" t="t" r="r" b="b"/>
            <a:pathLst>
              <a:path w="130910" h="49227" extrusionOk="0">
                <a:moveTo>
                  <a:pt x="117240" y="1"/>
                </a:moveTo>
                <a:cubicBezTo>
                  <a:pt x="105254" y="1"/>
                  <a:pt x="85138" y="4423"/>
                  <a:pt x="57045" y="25347"/>
                </a:cubicBezTo>
                <a:cubicBezTo>
                  <a:pt x="57045" y="25347"/>
                  <a:pt x="39799" y="39515"/>
                  <a:pt x="1" y="49226"/>
                </a:cubicBezTo>
                <a:lnTo>
                  <a:pt x="130910" y="49226"/>
                </a:lnTo>
                <a:lnTo>
                  <a:pt x="130432" y="2371"/>
                </a:lnTo>
                <a:cubicBezTo>
                  <a:pt x="130432" y="2371"/>
                  <a:pt x="126015" y="1"/>
                  <a:pt x="117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7365750" y="-673237"/>
            <a:ext cx="2184900" cy="21846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rot="1675748">
            <a:off x="-2292150" y="-2186149"/>
            <a:ext cx="8304871" cy="3891978"/>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267350" y="4405950"/>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 TEXT">
  <p:cSld name="CUSTOM_6">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609725" y="1641019"/>
            <a:ext cx="3654000" cy="1209600"/>
          </a:xfrm>
          <a:prstGeom prst="rect">
            <a:avLst/>
          </a:prstGeom>
        </p:spPr>
        <p:txBody>
          <a:bodyPr spcFirstLastPara="1" wrap="square" lIns="91425" tIns="91425" rIns="91425" bIns="91425" anchor="t" anchorCtr="0">
            <a:noAutofit/>
          </a:bodyPr>
          <a:lstStyle>
            <a:lvl1pPr lvl="0">
              <a:spcBef>
                <a:spcPts val="0"/>
              </a:spcBef>
              <a:spcAft>
                <a:spcPts val="0"/>
              </a:spcAft>
              <a:buSzPts val="7000"/>
              <a:buNone/>
              <a:defRPr sz="7000"/>
            </a:lvl1pPr>
            <a:lvl2pPr lvl="1">
              <a:spcBef>
                <a:spcPts val="0"/>
              </a:spcBef>
              <a:spcAft>
                <a:spcPts val="0"/>
              </a:spcAft>
              <a:buSzPts val="2800"/>
              <a:buNone/>
              <a:defRPr>
                <a:latin typeface="Ubuntu Medium"/>
                <a:ea typeface="Ubuntu Medium"/>
                <a:cs typeface="Ubuntu Medium"/>
                <a:sym typeface="Ubuntu Medium"/>
              </a:defRPr>
            </a:lvl2pPr>
            <a:lvl3pPr lvl="2">
              <a:spcBef>
                <a:spcPts val="0"/>
              </a:spcBef>
              <a:spcAft>
                <a:spcPts val="0"/>
              </a:spcAft>
              <a:buSzPts val="2800"/>
              <a:buNone/>
              <a:defRPr>
                <a:latin typeface="Ubuntu Medium"/>
                <a:ea typeface="Ubuntu Medium"/>
                <a:cs typeface="Ubuntu Medium"/>
                <a:sym typeface="Ubuntu Medium"/>
              </a:defRPr>
            </a:lvl3pPr>
            <a:lvl4pPr lvl="3">
              <a:spcBef>
                <a:spcPts val="0"/>
              </a:spcBef>
              <a:spcAft>
                <a:spcPts val="0"/>
              </a:spcAft>
              <a:buSzPts val="2800"/>
              <a:buNone/>
              <a:defRPr>
                <a:latin typeface="Ubuntu Medium"/>
                <a:ea typeface="Ubuntu Medium"/>
                <a:cs typeface="Ubuntu Medium"/>
                <a:sym typeface="Ubuntu Medium"/>
              </a:defRPr>
            </a:lvl4pPr>
            <a:lvl5pPr lvl="4">
              <a:spcBef>
                <a:spcPts val="0"/>
              </a:spcBef>
              <a:spcAft>
                <a:spcPts val="0"/>
              </a:spcAft>
              <a:buSzPts val="2800"/>
              <a:buNone/>
              <a:defRPr>
                <a:latin typeface="Ubuntu Medium"/>
                <a:ea typeface="Ubuntu Medium"/>
                <a:cs typeface="Ubuntu Medium"/>
                <a:sym typeface="Ubuntu Medium"/>
              </a:defRPr>
            </a:lvl5pPr>
            <a:lvl6pPr lvl="5">
              <a:spcBef>
                <a:spcPts val="0"/>
              </a:spcBef>
              <a:spcAft>
                <a:spcPts val="0"/>
              </a:spcAft>
              <a:buSzPts val="2800"/>
              <a:buNone/>
              <a:defRPr>
                <a:latin typeface="Ubuntu Medium"/>
                <a:ea typeface="Ubuntu Medium"/>
                <a:cs typeface="Ubuntu Medium"/>
                <a:sym typeface="Ubuntu Medium"/>
              </a:defRPr>
            </a:lvl6pPr>
            <a:lvl7pPr lvl="6">
              <a:spcBef>
                <a:spcPts val="0"/>
              </a:spcBef>
              <a:spcAft>
                <a:spcPts val="0"/>
              </a:spcAft>
              <a:buSzPts val="2800"/>
              <a:buNone/>
              <a:defRPr>
                <a:latin typeface="Ubuntu Medium"/>
                <a:ea typeface="Ubuntu Medium"/>
                <a:cs typeface="Ubuntu Medium"/>
                <a:sym typeface="Ubuntu Medium"/>
              </a:defRPr>
            </a:lvl7pPr>
            <a:lvl8pPr lvl="7">
              <a:spcBef>
                <a:spcPts val="0"/>
              </a:spcBef>
              <a:spcAft>
                <a:spcPts val="0"/>
              </a:spcAft>
              <a:buSzPts val="2800"/>
              <a:buNone/>
              <a:defRPr>
                <a:latin typeface="Ubuntu Medium"/>
                <a:ea typeface="Ubuntu Medium"/>
                <a:cs typeface="Ubuntu Medium"/>
                <a:sym typeface="Ubuntu Medium"/>
              </a:defRPr>
            </a:lvl8pPr>
            <a:lvl9pPr lvl="8">
              <a:spcBef>
                <a:spcPts val="0"/>
              </a:spcBef>
              <a:spcAft>
                <a:spcPts val="0"/>
              </a:spcAft>
              <a:buSzPts val="2800"/>
              <a:buNone/>
              <a:defRPr>
                <a:latin typeface="Ubuntu Medium"/>
                <a:ea typeface="Ubuntu Medium"/>
                <a:cs typeface="Ubuntu Medium"/>
                <a:sym typeface="Ubuntu Medium"/>
              </a:defRPr>
            </a:lvl9pPr>
          </a:lstStyle>
          <a:p>
            <a:endParaRPr/>
          </a:p>
        </p:txBody>
      </p:sp>
      <p:sp>
        <p:nvSpPr>
          <p:cNvPr id="130" name="Google Shape;130;p16"/>
          <p:cNvSpPr txBox="1">
            <a:spLocks noGrp="1"/>
          </p:cNvSpPr>
          <p:nvPr>
            <p:ph type="subTitle" idx="1"/>
          </p:nvPr>
        </p:nvSpPr>
        <p:spPr>
          <a:xfrm>
            <a:off x="609725" y="2733994"/>
            <a:ext cx="3654000" cy="743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31" name="Google Shape;131;p16"/>
          <p:cNvSpPr/>
          <p:nvPr/>
        </p:nvSpPr>
        <p:spPr>
          <a:xfrm rot="10800000">
            <a:off x="-926322" y="-394179"/>
            <a:ext cx="10996647" cy="2048934"/>
          </a:xfrm>
          <a:custGeom>
            <a:avLst/>
            <a:gdLst/>
            <a:ahLst/>
            <a:cxnLst/>
            <a:rect l="l" t="t" r="r" b="b"/>
            <a:pathLst>
              <a:path w="284795" h="53064" extrusionOk="0">
                <a:moveTo>
                  <a:pt x="7058" y="0"/>
                </a:moveTo>
                <a:lnTo>
                  <a:pt x="0" y="53064"/>
                </a:lnTo>
                <a:lnTo>
                  <a:pt x="284795" y="53064"/>
                </a:lnTo>
                <a:lnTo>
                  <a:pt x="284795" y="47758"/>
                </a:lnTo>
                <a:cubicBezTo>
                  <a:pt x="284795" y="47758"/>
                  <a:pt x="280389" y="28166"/>
                  <a:pt x="228590" y="28166"/>
                </a:cubicBezTo>
                <a:cubicBezTo>
                  <a:pt x="210768" y="28166"/>
                  <a:pt x="187334" y="30485"/>
                  <a:pt x="156539" y="36720"/>
                </a:cubicBezTo>
                <a:cubicBezTo>
                  <a:pt x="136562" y="40756"/>
                  <a:pt x="119098" y="42439"/>
                  <a:pt x="103863" y="42439"/>
                </a:cubicBezTo>
                <a:cubicBezTo>
                  <a:pt x="27354" y="42439"/>
                  <a:pt x="7058" y="0"/>
                  <a:pt x="70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rot="10800000">
            <a:off x="2983650" y="-646378"/>
            <a:ext cx="1475100" cy="14751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Ubuntu Medium"/>
              <a:buChar char="●"/>
              <a:defRPr sz="1800">
                <a:solidFill>
                  <a:schemeClr val="dk2"/>
                </a:solidFill>
                <a:latin typeface="Ubuntu Medium"/>
                <a:ea typeface="Ubuntu Medium"/>
                <a:cs typeface="Ubuntu Medium"/>
                <a:sym typeface="Ubuntu Medium"/>
              </a:defRPr>
            </a:lvl1pPr>
            <a:lvl2pPr marL="914400" lvl="1" indent="-317500" rtl="0">
              <a:lnSpc>
                <a:spcPct val="115000"/>
              </a:lnSpc>
              <a:spcBef>
                <a:spcPts val="1600"/>
              </a:spcBef>
              <a:spcAft>
                <a:spcPts val="0"/>
              </a:spcAft>
              <a:buClr>
                <a:schemeClr val="dk2"/>
              </a:buClr>
              <a:buSzPts val="1400"/>
              <a:buFont typeface="Ubuntu Medium"/>
              <a:buChar char="○"/>
              <a:defRPr>
                <a:solidFill>
                  <a:schemeClr val="dk2"/>
                </a:solidFill>
                <a:latin typeface="Ubuntu Medium"/>
                <a:ea typeface="Ubuntu Medium"/>
                <a:cs typeface="Ubuntu Medium"/>
                <a:sym typeface="Ubuntu Medium"/>
              </a:defRPr>
            </a:lvl2pPr>
            <a:lvl3pPr marL="1371600" lvl="2" indent="-317500" rtl="0">
              <a:lnSpc>
                <a:spcPct val="115000"/>
              </a:lnSpc>
              <a:spcBef>
                <a:spcPts val="1600"/>
              </a:spcBef>
              <a:spcAft>
                <a:spcPts val="0"/>
              </a:spcAft>
              <a:buClr>
                <a:schemeClr val="dk2"/>
              </a:buClr>
              <a:buSzPts val="1400"/>
              <a:buFont typeface="Ubuntu Medium"/>
              <a:buChar char="■"/>
              <a:defRPr>
                <a:solidFill>
                  <a:schemeClr val="dk2"/>
                </a:solidFill>
                <a:latin typeface="Ubuntu Medium"/>
                <a:ea typeface="Ubuntu Medium"/>
                <a:cs typeface="Ubuntu Medium"/>
                <a:sym typeface="Ubuntu Medium"/>
              </a:defRPr>
            </a:lvl3pPr>
            <a:lvl4pPr marL="1828800" lvl="3" indent="-317500" rtl="0">
              <a:lnSpc>
                <a:spcPct val="115000"/>
              </a:lnSpc>
              <a:spcBef>
                <a:spcPts val="1600"/>
              </a:spcBef>
              <a:spcAft>
                <a:spcPts val="0"/>
              </a:spcAft>
              <a:buClr>
                <a:schemeClr val="dk2"/>
              </a:buClr>
              <a:buSzPts val="1400"/>
              <a:buFont typeface="Ubuntu Medium"/>
              <a:buChar char="●"/>
              <a:defRPr>
                <a:solidFill>
                  <a:schemeClr val="dk2"/>
                </a:solidFill>
                <a:latin typeface="Ubuntu Medium"/>
                <a:ea typeface="Ubuntu Medium"/>
                <a:cs typeface="Ubuntu Medium"/>
                <a:sym typeface="Ubuntu Medium"/>
              </a:defRPr>
            </a:lvl4pPr>
            <a:lvl5pPr marL="2286000" lvl="4" indent="-317500" rtl="0">
              <a:lnSpc>
                <a:spcPct val="115000"/>
              </a:lnSpc>
              <a:spcBef>
                <a:spcPts val="1600"/>
              </a:spcBef>
              <a:spcAft>
                <a:spcPts val="0"/>
              </a:spcAft>
              <a:buClr>
                <a:schemeClr val="dk2"/>
              </a:buClr>
              <a:buSzPts val="1400"/>
              <a:buFont typeface="Ubuntu Medium"/>
              <a:buChar char="○"/>
              <a:defRPr>
                <a:solidFill>
                  <a:schemeClr val="dk2"/>
                </a:solidFill>
                <a:latin typeface="Ubuntu Medium"/>
                <a:ea typeface="Ubuntu Medium"/>
                <a:cs typeface="Ubuntu Medium"/>
                <a:sym typeface="Ubuntu Medium"/>
              </a:defRPr>
            </a:lvl5pPr>
            <a:lvl6pPr marL="2743200" lvl="5" indent="-317500" rtl="0">
              <a:lnSpc>
                <a:spcPct val="115000"/>
              </a:lnSpc>
              <a:spcBef>
                <a:spcPts val="1600"/>
              </a:spcBef>
              <a:spcAft>
                <a:spcPts val="0"/>
              </a:spcAft>
              <a:buClr>
                <a:schemeClr val="dk2"/>
              </a:buClr>
              <a:buSzPts val="1400"/>
              <a:buFont typeface="Ubuntu Medium"/>
              <a:buChar char="■"/>
              <a:defRPr>
                <a:solidFill>
                  <a:schemeClr val="dk2"/>
                </a:solidFill>
                <a:latin typeface="Ubuntu Medium"/>
                <a:ea typeface="Ubuntu Medium"/>
                <a:cs typeface="Ubuntu Medium"/>
                <a:sym typeface="Ubuntu Medium"/>
              </a:defRPr>
            </a:lvl6pPr>
            <a:lvl7pPr marL="3200400" lvl="6" indent="-317500" rtl="0">
              <a:lnSpc>
                <a:spcPct val="115000"/>
              </a:lnSpc>
              <a:spcBef>
                <a:spcPts val="1600"/>
              </a:spcBef>
              <a:spcAft>
                <a:spcPts val="0"/>
              </a:spcAft>
              <a:buClr>
                <a:schemeClr val="dk2"/>
              </a:buClr>
              <a:buSzPts val="1400"/>
              <a:buFont typeface="Ubuntu Medium"/>
              <a:buChar char="●"/>
              <a:defRPr>
                <a:solidFill>
                  <a:schemeClr val="dk2"/>
                </a:solidFill>
                <a:latin typeface="Ubuntu Medium"/>
                <a:ea typeface="Ubuntu Medium"/>
                <a:cs typeface="Ubuntu Medium"/>
                <a:sym typeface="Ubuntu Medium"/>
              </a:defRPr>
            </a:lvl7pPr>
            <a:lvl8pPr marL="3657600" lvl="7" indent="-317500" rtl="0">
              <a:lnSpc>
                <a:spcPct val="115000"/>
              </a:lnSpc>
              <a:spcBef>
                <a:spcPts val="1600"/>
              </a:spcBef>
              <a:spcAft>
                <a:spcPts val="0"/>
              </a:spcAft>
              <a:buClr>
                <a:schemeClr val="dk2"/>
              </a:buClr>
              <a:buSzPts val="1400"/>
              <a:buFont typeface="Ubuntu Medium"/>
              <a:buChar char="○"/>
              <a:defRPr>
                <a:solidFill>
                  <a:schemeClr val="dk2"/>
                </a:solidFill>
                <a:latin typeface="Ubuntu Medium"/>
                <a:ea typeface="Ubuntu Medium"/>
                <a:cs typeface="Ubuntu Medium"/>
                <a:sym typeface="Ubuntu Medium"/>
              </a:defRPr>
            </a:lvl8pPr>
            <a:lvl9pPr marL="4114800" lvl="8" indent="-317500" rtl="0">
              <a:lnSpc>
                <a:spcPct val="115000"/>
              </a:lnSpc>
              <a:spcBef>
                <a:spcPts val="1600"/>
              </a:spcBef>
              <a:spcAft>
                <a:spcPts val="1600"/>
              </a:spcAft>
              <a:buClr>
                <a:schemeClr val="dk2"/>
              </a:buClr>
              <a:buSzPts val="1400"/>
              <a:buFont typeface="Ubuntu Medium"/>
              <a:buChar char="■"/>
              <a:defRPr>
                <a:solidFill>
                  <a:schemeClr val="dk2"/>
                </a:solidFill>
                <a:latin typeface="Ubuntu Medium"/>
                <a:ea typeface="Ubuntu Medium"/>
                <a:cs typeface="Ubuntu Medium"/>
                <a:sym typeface="Ubuntu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59" r:id="rId7"/>
    <p:sldLayoutId id="2147483661" r:id="rId8"/>
    <p:sldLayoutId id="2147483662" r:id="rId9"/>
    <p:sldLayoutId id="2147483663" r:id="rId10"/>
    <p:sldLayoutId id="2147483664" r:id="rId11"/>
    <p:sldLayoutId id="2147483670" r:id="rId12"/>
    <p:sldLayoutId id="2147483675" r:id="rId13"/>
    <p:sldLayoutId id="2147483681"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ctrTitle"/>
          </p:nvPr>
        </p:nvSpPr>
        <p:spPr>
          <a:xfrm>
            <a:off x="1587150" y="1373359"/>
            <a:ext cx="59697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Les maladies heriditaires </a:t>
            </a:r>
            <a:endParaRPr dirty="0">
              <a:solidFill>
                <a:schemeClr val="dk2"/>
              </a:solidFill>
            </a:endParaRPr>
          </a:p>
        </p:txBody>
      </p:sp>
      <p:sp>
        <p:nvSpPr>
          <p:cNvPr id="4" name="Sous-titre 3"/>
          <p:cNvSpPr>
            <a:spLocks noGrp="1"/>
          </p:cNvSpPr>
          <p:nvPr>
            <p:ph type="subTitle" idx="1"/>
          </p:nvPr>
        </p:nvSpPr>
        <p:spPr/>
        <p:txBody>
          <a:bodyPr/>
          <a:lstStyle/>
          <a:p>
            <a:endParaRPr lang="fr-F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a:spLocks noGrp="1"/>
          </p:cNvSpPr>
          <p:nvPr>
            <p:ph type="title"/>
          </p:nvPr>
        </p:nvSpPr>
        <p:spPr>
          <a:xfrm>
            <a:off x="382604" y="715983"/>
            <a:ext cx="4105500" cy="572700"/>
          </a:xfrm>
          <a:prstGeom prst="rect">
            <a:avLst/>
          </a:prstGeom>
        </p:spPr>
        <p:txBody>
          <a:bodyPr spcFirstLastPara="1" wrap="square" lIns="91425" tIns="91425" rIns="91425" bIns="91425" anchor="ctr" anchorCtr="0">
            <a:noAutofit/>
          </a:bodyPr>
          <a:lstStyle/>
          <a:p>
            <a:pPr algn="ctr">
              <a:buClr>
                <a:schemeClr val="dk1"/>
              </a:buClr>
              <a:buSzPts val="1100"/>
            </a:pPr>
            <a:r>
              <a:rPr lang="fr-FR" dirty="0"/>
              <a:t>Maladies chromosomiques</a:t>
            </a:r>
          </a:p>
        </p:txBody>
      </p:sp>
      <p:pic>
        <p:nvPicPr>
          <p:cNvPr id="4" name="Image 3">
            <a:extLst>
              <a:ext uri="{FF2B5EF4-FFF2-40B4-BE49-F238E27FC236}">
                <a16:creationId xmlns:a16="http://schemas.microsoft.com/office/drawing/2014/main" xmlns="" id="{09FF7EF7-FB72-A312-0B72-F74E68F643B6}"/>
              </a:ext>
            </a:extLst>
          </p:cNvPr>
          <p:cNvPicPr>
            <a:picLocks noChangeAspect="1"/>
          </p:cNvPicPr>
          <p:nvPr/>
        </p:nvPicPr>
        <p:blipFill>
          <a:blip r:embed="rId3"/>
          <a:srcRect/>
          <a:stretch/>
        </p:blipFill>
        <p:spPr>
          <a:xfrm>
            <a:off x="4345902" y="1"/>
            <a:ext cx="4105500" cy="5143499"/>
          </a:xfrm>
          <a:prstGeom prst="rect">
            <a:avLst/>
          </a:prstGeom>
        </p:spPr>
      </p:pic>
      <p:sp>
        <p:nvSpPr>
          <p:cNvPr id="3" name="Rectangle 1">
            <a:extLst>
              <a:ext uri="{FF2B5EF4-FFF2-40B4-BE49-F238E27FC236}">
                <a16:creationId xmlns:a16="http://schemas.microsoft.com/office/drawing/2014/main" xmlns="" id="{A62E5910-73B3-4408-22C8-4FB7050A7E37}"/>
              </a:ext>
            </a:extLst>
          </p:cNvPr>
          <p:cNvSpPr>
            <a:spLocks noGrp="1" noChangeArrowheads="1"/>
          </p:cNvSpPr>
          <p:nvPr>
            <p:ph type="subTitle" idx="1"/>
          </p:nvPr>
        </p:nvSpPr>
        <p:spPr bwMode="auto">
          <a:xfrm>
            <a:off x="524806" y="1623198"/>
            <a:ext cx="3821096"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Les maladies chromosomiques sont causées par des anomalies dans la structure ou le nombre des chromosomes. Exemples : </a:t>
            </a:r>
            <a:r>
              <a:rPr kumimoji="0" lang="fr-FR" altLang="fr-FR" sz="1800" b="1" i="0" u="none" strike="noStrike" cap="none" normalizeH="0" baseline="0" dirty="0">
                <a:ln>
                  <a:noFill/>
                </a:ln>
                <a:solidFill>
                  <a:schemeClr val="tx1"/>
                </a:solidFill>
                <a:effectLst/>
                <a:latin typeface="Arial" panose="020B0604020202020204" pitchFamily="34" charset="0"/>
              </a:rPr>
              <a:t>syndrome de Down</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a:ln>
                  <a:noFill/>
                </a:ln>
                <a:solidFill>
                  <a:schemeClr val="tx1"/>
                </a:solidFill>
                <a:effectLst/>
                <a:latin typeface="Arial" panose="020B0604020202020204" pitchFamily="34" charset="0"/>
              </a:rPr>
              <a:t>trisomie 18</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a:ln>
                  <a:noFill/>
                </a:ln>
                <a:solidFill>
                  <a:schemeClr val="tx1"/>
                </a:solidFill>
                <a:effectLst/>
                <a:latin typeface="Arial" panose="020B0604020202020204" pitchFamily="34" charset="0"/>
              </a:rPr>
              <a:t>trisomie 13</a:t>
            </a:r>
            <a:r>
              <a:rPr kumimoji="0" lang="fr-FR" altLang="fr-FR" sz="1800" b="0" i="0" u="none" strike="noStrike" cap="none" normalizeH="0" baseline="0" dirty="0">
                <a:ln>
                  <a:noFill/>
                </a:ln>
                <a:solidFill>
                  <a:schemeClr val="tx1"/>
                </a:solidFill>
                <a:effectLst/>
                <a:latin typeface="Arial" panose="020B0604020202020204" pitchFamily="34" charset="0"/>
              </a:rPr>
              <a:t>. Ces anomalies résultent souvent d'erreurs génétiques pendant la formation des gamètes ou la division cellulaire embryonnaire.</a:t>
            </a:r>
          </a:p>
        </p:txBody>
      </p:sp>
    </p:spTree>
    <p:extLst>
      <p:ext uri="{BB962C8B-B14F-4D97-AF65-F5344CB8AC3E}">
        <p14:creationId xmlns:p14="http://schemas.microsoft.com/office/powerpoint/2010/main" xmlns="" val="138542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0"/>
          <p:cNvSpPr/>
          <p:nvPr/>
        </p:nvSpPr>
        <p:spPr>
          <a:xfrm rot="10800000">
            <a:off x="4556975" y="4442547"/>
            <a:ext cx="2184900" cy="21846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0"/>
          <p:cNvSpPr txBox="1">
            <a:spLocks noGrp="1"/>
          </p:cNvSpPr>
          <p:nvPr>
            <p:ph type="title" idx="2"/>
          </p:nvPr>
        </p:nvSpPr>
        <p:spPr>
          <a:xfrm>
            <a:off x="580308" y="1409126"/>
            <a:ext cx="4263900" cy="661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 </a:t>
            </a:r>
            <a:r>
              <a:rPr lang="en-US" dirty="0" err="1"/>
              <a:t>L'hémophilie</a:t>
            </a:r>
            <a:r>
              <a:rPr lang="en-US" dirty="0"/>
              <a:t> </a:t>
            </a:r>
          </a:p>
        </p:txBody>
      </p:sp>
      <p:sp>
        <p:nvSpPr>
          <p:cNvPr id="408" name="Google Shape;408;p50"/>
          <p:cNvSpPr txBox="1">
            <a:spLocks noGrp="1"/>
          </p:cNvSpPr>
          <p:nvPr>
            <p:ph type="title"/>
          </p:nvPr>
        </p:nvSpPr>
        <p:spPr>
          <a:xfrm>
            <a:off x="320718" y="2285400"/>
            <a:ext cx="3790131" cy="572700"/>
          </a:xfrm>
          <a:prstGeom prst="rect">
            <a:avLst/>
          </a:prstGeom>
        </p:spPr>
        <p:txBody>
          <a:bodyPr spcFirstLastPara="1" wrap="square" lIns="91425" tIns="91425" rIns="91425" bIns="91425" anchor="t" anchorCtr="0">
            <a:noAutofit/>
          </a:bodyPr>
          <a:lstStyle/>
          <a:p>
            <a:pPr lvl="0">
              <a:spcAft>
                <a:spcPts val="1600"/>
              </a:spcAft>
              <a:buClr>
                <a:schemeClr val="dk1"/>
              </a:buClr>
              <a:buSzPts val="1100"/>
            </a:pPr>
            <a:r>
              <a:rPr lang="fr-FR" dirty="0"/>
              <a:t>L'hémophilie est un trouble génétique caractérisé par une déficience en facteurs de coagulation, des protéines essentielles à la formation de caillots sanguins. Il existe deux principaux types, l'hémophilie A, liée à une carence en facteur VIII, et l'hémophilie B, liée à une carence en facteur IX.</a:t>
            </a:r>
            <a:endParaRPr lang="en-US" dirty="0"/>
          </a:p>
        </p:txBody>
      </p:sp>
      <p:sp>
        <p:nvSpPr>
          <p:cNvPr id="3" name="Ellipse 2">
            <a:extLst>
              <a:ext uri="{FF2B5EF4-FFF2-40B4-BE49-F238E27FC236}">
                <a16:creationId xmlns:a16="http://schemas.microsoft.com/office/drawing/2014/main" xmlns="" id="{3C549C87-DAC9-ED4C-6258-9E5A9D44EBD6}"/>
              </a:ext>
            </a:extLst>
          </p:cNvPr>
          <p:cNvSpPr/>
          <p:nvPr/>
        </p:nvSpPr>
        <p:spPr>
          <a:xfrm>
            <a:off x="4572000" y="1134841"/>
            <a:ext cx="5041637" cy="3788229"/>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406" name="Google Shape;406;p50"/>
          <p:cNvSpPr/>
          <p:nvPr/>
        </p:nvSpPr>
        <p:spPr>
          <a:xfrm rot="1041118" flipH="1">
            <a:off x="3699829" y="-717696"/>
            <a:ext cx="6403148" cy="1876250"/>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4" descr="6 idées reçues sur l'hémophilie - Voix des patients">
            <a:extLst>
              <a:ext uri="{FF2B5EF4-FFF2-40B4-BE49-F238E27FC236}">
                <a16:creationId xmlns:a16="http://schemas.microsoft.com/office/drawing/2014/main" xmlns="" id="{5FD5FF08-073A-E9C1-AB1A-C90143F8E84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4566" y="874878"/>
            <a:ext cx="5349071" cy="4547768"/>
          </a:xfrm>
          <a:prstGeom prst="ellipse">
            <a:avLst/>
          </a:prstGeom>
          <a:ln w="190500" cap="rnd">
            <a:solidFill>
              <a:srgbClr val="C7F2F7"/>
            </a:solidFill>
            <a:prstDash val="solid"/>
          </a:ln>
          <a:effectLst>
            <a:outerShdw blurRad="127000" algn="bl" rotWithShape="0">
              <a:srgbClr val="000000"/>
            </a:outerShdw>
            <a:softEdge rad="0"/>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54"/>
          <p:cNvSpPr txBox="1">
            <a:spLocks noGrp="1"/>
          </p:cNvSpPr>
          <p:nvPr>
            <p:ph type="subTitle" idx="1"/>
          </p:nvPr>
        </p:nvSpPr>
        <p:spPr>
          <a:xfrm>
            <a:off x="3687661" y="663117"/>
            <a:ext cx="2280900" cy="3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Symptômes </a:t>
            </a:r>
            <a:endParaRPr dirty="0"/>
          </a:p>
        </p:txBody>
      </p:sp>
      <p:sp>
        <p:nvSpPr>
          <p:cNvPr id="446" name="Google Shape;446;p54"/>
          <p:cNvSpPr txBox="1">
            <a:spLocks noGrp="1"/>
          </p:cNvSpPr>
          <p:nvPr>
            <p:ph type="subTitle" idx="3"/>
          </p:nvPr>
        </p:nvSpPr>
        <p:spPr>
          <a:xfrm>
            <a:off x="2954550" y="1463283"/>
            <a:ext cx="2280900" cy="12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Les symptômes de l'hémophilie comprennent des saignements prolongés après une blessure, des ecchymoses fréquentes, des saignements articulaires qui peuvent causer des dommages et, dans les cas graves, des saignements internes.</a:t>
            </a:r>
            <a:endParaRPr lang="en-US" dirty="0"/>
          </a:p>
        </p:txBody>
      </p:sp>
      <p:sp>
        <p:nvSpPr>
          <p:cNvPr id="448" name="Google Shape;448;p54"/>
          <p:cNvSpPr txBox="1">
            <a:spLocks noGrp="1"/>
          </p:cNvSpPr>
          <p:nvPr>
            <p:ph type="subTitle" idx="5"/>
          </p:nvPr>
        </p:nvSpPr>
        <p:spPr>
          <a:xfrm>
            <a:off x="903731" y="597272"/>
            <a:ext cx="2280900" cy="3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t>Transmission héréditaire  </a:t>
            </a:r>
          </a:p>
        </p:txBody>
      </p:sp>
      <p:sp>
        <p:nvSpPr>
          <p:cNvPr id="449" name="Google Shape;449;p54"/>
          <p:cNvSpPr txBox="1">
            <a:spLocks noGrp="1"/>
          </p:cNvSpPr>
          <p:nvPr>
            <p:ph type="subTitle" idx="6"/>
          </p:nvPr>
        </p:nvSpPr>
        <p:spPr>
          <a:xfrm>
            <a:off x="6408876" y="697575"/>
            <a:ext cx="2861247" cy="7657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t>Gestion et traitement </a:t>
            </a:r>
          </a:p>
        </p:txBody>
      </p:sp>
      <p:sp>
        <p:nvSpPr>
          <p:cNvPr id="450" name="Google Shape;450;p54"/>
          <p:cNvSpPr txBox="1">
            <a:spLocks noGrp="1"/>
          </p:cNvSpPr>
          <p:nvPr>
            <p:ph type="subTitle" idx="7"/>
          </p:nvPr>
        </p:nvSpPr>
        <p:spPr>
          <a:xfrm>
            <a:off x="346370" y="1512882"/>
            <a:ext cx="2280900" cy="121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a:t>L'hémophilie est héritée de manière récessive liée au sexe. Les femmes sont généralement porteuses du gène défectueux et peuvent le transmettre à leurs fils. Cependant, elles ne présentent généralement pas de symptômes.</a:t>
            </a:r>
            <a:endParaRPr dirty="0"/>
          </a:p>
        </p:txBody>
      </p:sp>
      <p:sp>
        <p:nvSpPr>
          <p:cNvPr id="451" name="Google Shape;451;p54"/>
          <p:cNvSpPr txBox="1">
            <a:spLocks noGrp="1"/>
          </p:cNvSpPr>
          <p:nvPr>
            <p:ph type="subTitle" idx="8"/>
          </p:nvPr>
        </p:nvSpPr>
        <p:spPr>
          <a:xfrm>
            <a:off x="6260830" y="1362434"/>
            <a:ext cx="2248500" cy="12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La gestion de l'hémophilie implique souvent des traitements de remplacement des facteurs de coagulation manquants. Les avancées récentes dans la thérapie génique offrent également de nouvelles perspectives pour le traitement de cette maladie.</a:t>
            </a:r>
            <a:endParaRPr lang="en-US" dirty="0"/>
          </a:p>
        </p:txBody>
      </p:sp>
      <p:sp>
        <p:nvSpPr>
          <p:cNvPr id="452" name="Google Shape;452;p54"/>
          <p:cNvSpPr/>
          <p:nvPr/>
        </p:nvSpPr>
        <p:spPr>
          <a:xfrm>
            <a:off x="3102431" y="646941"/>
            <a:ext cx="566100" cy="56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4"/>
          <p:cNvSpPr/>
          <p:nvPr/>
        </p:nvSpPr>
        <p:spPr>
          <a:xfrm>
            <a:off x="337631" y="675422"/>
            <a:ext cx="566100" cy="56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4"/>
          <p:cNvSpPr txBox="1"/>
          <p:nvPr/>
        </p:nvSpPr>
        <p:spPr>
          <a:xfrm>
            <a:off x="419831" y="62997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1</a:t>
            </a:r>
            <a:endParaRPr sz="2500" b="1" dirty="0">
              <a:solidFill>
                <a:schemeClr val="dk2"/>
              </a:solidFill>
              <a:latin typeface="Montserrat"/>
              <a:ea typeface="Montserrat"/>
              <a:cs typeface="Montserrat"/>
              <a:sym typeface="Montserrat"/>
            </a:endParaRPr>
          </a:p>
        </p:txBody>
      </p:sp>
      <p:sp>
        <p:nvSpPr>
          <p:cNvPr id="455" name="Google Shape;455;p54"/>
          <p:cNvSpPr txBox="1"/>
          <p:nvPr/>
        </p:nvSpPr>
        <p:spPr>
          <a:xfrm>
            <a:off x="3194196" y="67542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2</a:t>
            </a:r>
            <a:endParaRPr sz="2500" b="1" dirty="0">
              <a:solidFill>
                <a:schemeClr val="dk2"/>
              </a:solidFill>
              <a:latin typeface="Montserrat"/>
              <a:ea typeface="Montserrat"/>
              <a:cs typeface="Montserrat"/>
              <a:sym typeface="Montserrat"/>
            </a:endParaRPr>
          </a:p>
        </p:txBody>
      </p:sp>
      <p:sp>
        <p:nvSpPr>
          <p:cNvPr id="457" name="Google Shape;457;p54"/>
          <p:cNvSpPr/>
          <p:nvPr/>
        </p:nvSpPr>
        <p:spPr>
          <a:xfrm>
            <a:off x="5842776" y="670386"/>
            <a:ext cx="566100" cy="56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54"/>
          <p:cNvSpPr txBox="1"/>
          <p:nvPr/>
        </p:nvSpPr>
        <p:spPr>
          <a:xfrm>
            <a:off x="5945603" y="67542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3</a:t>
            </a:r>
            <a:endParaRPr sz="2500" b="1" dirty="0">
              <a:solidFill>
                <a:schemeClr val="dk2"/>
              </a:solidFill>
              <a:latin typeface="Montserrat"/>
              <a:ea typeface="Montserrat"/>
              <a:cs typeface="Montserrat"/>
              <a:sym typeface="Montserrat"/>
            </a:endParaRPr>
          </a:p>
        </p:txBody>
      </p:sp>
      <p:sp>
        <p:nvSpPr>
          <p:cNvPr id="459" name="Google Shape;459;p54"/>
          <p:cNvSpPr txBox="1"/>
          <p:nvPr/>
        </p:nvSpPr>
        <p:spPr>
          <a:xfrm>
            <a:off x="7511680" y="3504564"/>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b="1" dirty="0">
              <a:solidFill>
                <a:schemeClr val="dk2"/>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0"/>
          <p:cNvSpPr/>
          <p:nvPr/>
        </p:nvSpPr>
        <p:spPr>
          <a:xfrm rot="10800000">
            <a:off x="4556975" y="4442547"/>
            <a:ext cx="2184900" cy="21846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0"/>
          <p:cNvSpPr txBox="1">
            <a:spLocks noGrp="1"/>
          </p:cNvSpPr>
          <p:nvPr>
            <p:ph type="title" idx="2"/>
          </p:nvPr>
        </p:nvSpPr>
        <p:spPr>
          <a:xfrm>
            <a:off x="189186" y="1209258"/>
            <a:ext cx="5205637" cy="661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t> </a:t>
            </a:r>
            <a:r>
              <a:rPr lang="en-US" sz="2400" dirty="0" err="1"/>
              <a:t>L'hypertension</a:t>
            </a:r>
            <a:r>
              <a:rPr lang="en-US" sz="2400" dirty="0"/>
              <a:t> </a:t>
            </a:r>
            <a:r>
              <a:rPr lang="en-US" sz="2400" dirty="0" err="1"/>
              <a:t>artérielle</a:t>
            </a:r>
            <a:r>
              <a:rPr lang="en-US" sz="2400" dirty="0"/>
              <a:t>  </a:t>
            </a:r>
          </a:p>
        </p:txBody>
      </p:sp>
      <p:sp>
        <p:nvSpPr>
          <p:cNvPr id="406" name="Google Shape;406;p50"/>
          <p:cNvSpPr/>
          <p:nvPr/>
        </p:nvSpPr>
        <p:spPr>
          <a:xfrm rot="1041118" flipH="1">
            <a:off x="3699829" y="-717696"/>
            <a:ext cx="6403148" cy="1876250"/>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6" name="Picture 4" descr="Hypertension artérielle : seulement moins d'un malade sur 2 est  correctement traité">
            <a:extLst>
              <a:ext uri="{FF2B5EF4-FFF2-40B4-BE49-F238E27FC236}">
                <a16:creationId xmlns:a16="http://schemas.microsoft.com/office/drawing/2014/main" xmlns="" id="{3BFCF2EE-FCD7-80BE-757E-2EB7FA8010C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8505" y="939448"/>
            <a:ext cx="5818294" cy="3987967"/>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8" name="Rectangle 8">
            <a:extLst>
              <a:ext uri="{FF2B5EF4-FFF2-40B4-BE49-F238E27FC236}">
                <a16:creationId xmlns:a16="http://schemas.microsoft.com/office/drawing/2014/main" xmlns="" id="{0FF912DF-C978-93F4-4397-E9220128BE22}"/>
              </a:ext>
            </a:extLst>
          </p:cNvPr>
          <p:cNvSpPr>
            <a:spLocks noGrp="1" noChangeArrowheads="1"/>
          </p:cNvSpPr>
          <p:nvPr>
            <p:ph type="title"/>
          </p:nvPr>
        </p:nvSpPr>
        <p:spPr bwMode="auto">
          <a:xfrm>
            <a:off x="442103" y="1993944"/>
            <a:ext cx="3826402" cy="261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mn-lt"/>
              </a:rPr>
              <a:t>L'hypertension artérielle se caractérise par une pression sanguine persistante anormalement élevée dans les artères. Elle peut résulter de divers facteurs, y compris des influences génétiques et des habitudes de vie. Cette condition augmente le risque de complications graves.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rPr>
              <a:t/>
            </a:r>
            <a:br>
              <a:rPr kumimoji="0" lang="fr-FR" altLang="fr-FR" sz="1800" b="0" i="0" u="none" strike="noStrike" cap="none" normalizeH="0" baseline="0" dirty="0">
                <a:ln>
                  <a:noFill/>
                </a:ln>
                <a:solidFill>
                  <a:srgbClr val="000000"/>
                </a:solidFill>
                <a:effectLst/>
                <a:latin typeface="Söhne"/>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4190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54"/>
          <p:cNvSpPr txBox="1">
            <a:spLocks noGrp="1"/>
          </p:cNvSpPr>
          <p:nvPr>
            <p:ph type="subTitle" idx="1"/>
          </p:nvPr>
        </p:nvSpPr>
        <p:spPr>
          <a:xfrm>
            <a:off x="3687661" y="663117"/>
            <a:ext cx="2280900" cy="3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Symptômes </a:t>
            </a:r>
            <a:endParaRPr dirty="0"/>
          </a:p>
        </p:txBody>
      </p:sp>
      <p:sp>
        <p:nvSpPr>
          <p:cNvPr id="446" name="Google Shape;446;p54"/>
          <p:cNvSpPr txBox="1">
            <a:spLocks noGrp="1"/>
          </p:cNvSpPr>
          <p:nvPr>
            <p:ph type="subTitle" idx="3"/>
          </p:nvPr>
        </p:nvSpPr>
        <p:spPr>
          <a:xfrm>
            <a:off x="3184631" y="1398938"/>
            <a:ext cx="2523781" cy="12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L'hypertension artérielle est souvent appelée le "tueur silencieux" car elle peut ne pas présenter de symptômes évidents. Cependant, des complications à long terme peuvent survenir, telles que des maladies cardiovasculaires, des accidents vasculaires cérébraux et des problèmes rénaux.</a:t>
            </a:r>
            <a:endParaRPr lang="en-US" dirty="0"/>
          </a:p>
        </p:txBody>
      </p:sp>
      <p:sp>
        <p:nvSpPr>
          <p:cNvPr id="448" name="Google Shape;448;p54"/>
          <p:cNvSpPr txBox="1">
            <a:spLocks noGrp="1"/>
          </p:cNvSpPr>
          <p:nvPr>
            <p:ph type="subTitle" idx="5"/>
          </p:nvPr>
        </p:nvSpPr>
        <p:spPr>
          <a:xfrm>
            <a:off x="903731" y="597272"/>
            <a:ext cx="2280900" cy="3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t>Transmission héréditaire </a:t>
            </a:r>
          </a:p>
        </p:txBody>
      </p:sp>
      <p:sp>
        <p:nvSpPr>
          <p:cNvPr id="449" name="Google Shape;449;p54"/>
          <p:cNvSpPr txBox="1">
            <a:spLocks noGrp="1"/>
          </p:cNvSpPr>
          <p:nvPr>
            <p:ph type="subTitle" idx="6"/>
          </p:nvPr>
        </p:nvSpPr>
        <p:spPr>
          <a:xfrm>
            <a:off x="6408876" y="697575"/>
            <a:ext cx="2861247" cy="7657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t>Gestion et traitement </a:t>
            </a:r>
          </a:p>
        </p:txBody>
      </p:sp>
      <p:sp>
        <p:nvSpPr>
          <p:cNvPr id="450" name="Google Shape;450;p54"/>
          <p:cNvSpPr txBox="1">
            <a:spLocks noGrp="1"/>
          </p:cNvSpPr>
          <p:nvPr>
            <p:ph type="subTitle" idx="7"/>
          </p:nvPr>
        </p:nvSpPr>
        <p:spPr>
          <a:xfrm>
            <a:off x="415765" y="1510398"/>
            <a:ext cx="2666554" cy="121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a:t>L'hypertension artérielle peut avoir des composantes génétiques, bien que son héritabilité soit complexe et souvent influencée par des facteurs environnementaux. Des antécédents familiaux d'hypertension peuvent augmenter le risque, suggérant une prédisposition génétique.</a:t>
            </a:r>
          </a:p>
        </p:txBody>
      </p:sp>
      <p:sp>
        <p:nvSpPr>
          <p:cNvPr id="451" name="Google Shape;451;p54"/>
          <p:cNvSpPr txBox="1">
            <a:spLocks noGrp="1"/>
          </p:cNvSpPr>
          <p:nvPr>
            <p:ph type="subTitle" idx="8"/>
          </p:nvPr>
        </p:nvSpPr>
        <p:spPr>
          <a:xfrm>
            <a:off x="6061681" y="1398938"/>
            <a:ext cx="2666554" cy="13125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La gestion de l'hypertension artérielle implique généralement des modifications du mode de vie, notamment l'adoption d'un régime alimentaire sain, la réduction de la consommation de sel, la pratique régulière d'exercices physiques, ainsi que des médicaments antihypertenseurs lorsque nécessaire.</a:t>
            </a:r>
            <a:endParaRPr lang="en-US" dirty="0"/>
          </a:p>
        </p:txBody>
      </p:sp>
      <p:sp>
        <p:nvSpPr>
          <p:cNvPr id="452" name="Google Shape;452;p54"/>
          <p:cNvSpPr/>
          <p:nvPr/>
        </p:nvSpPr>
        <p:spPr>
          <a:xfrm>
            <a:off x="3102431" y="646941"/>
            <a:ext cx="566100" cy="56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4"/>
          <p:cNvSpPr/>
          <p:nvPr/>
        </p:nvSpPr>
        <p:spPr>
          <a:xfrm>
            <a:off x="337631" y="675422"/>
            <a:ext cx="566100" cy="56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4"/>
          <p:cNvSpPr txBox="1"/>
          <p:nvPr/>
        </p:nvSpPr>
        <p:spPr>
          <a:xfrm>
            <a:off x="419831" y="62997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1</a:t>
            </a:r>
            <a:endParaRPr sz="2500" b="1" dirty="0">
              <a:solidFill>
                <a:schemeClr val="dk2"/>
              </a:solidFill>
              <a:latin typeface="Montserrat"/>
              <a:ea typeface="Montserrat"/>
              <a:cs typeface="Montserrat"/>
              <a:sym typeface="Montserrat"/>
            </a:endParaRPr>
          </a:p>
        </p:txBody>
      </p:sp>
      <p:sp>
        <p:nvSpPr>
          <p:cNvPr id="455" name="Google Shape;455;p54"/>
          <p:cNvSpPr txBox="1"/>
          <p:nvPr/>
        </p:nvSpPr>
        <p:spPr>
          <a:xfrm>
            <a:off x="3194196" y="67542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2</a:t>
            </a:r>
            <a:endParaRPr sz="2500" b="1" dirty="0">
              <a:solidFill>
                <a:schemeClr val="dk2"/>
              </a:solidFill>
              <a:latin typeface="Montserrat"/>
              <a:ea typeface="Montserrat"/>
              <a:cs typeface="Montserrat"/>
              <a:sym typeface="Montserrat"/>
            </a:endParaRPr>
          </a:p>
        </p:txBody>
      </p:sp>
      <p:sp>
        <p:nvSpPr>
          <p:cNvPr id="457" name="Google Shape;457;p54"/>
          <p:cNvSpPr/>
          <p:nvPr/>
        </p:nvSpPr>
        <p:spPr>
          <a:xfrm>
            <a:off x="5842776" y="670386"/>
            <a:ext cx="566100" cy="56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54"/>
          <p:cNvSpPr txBox="1"/>
          <p:nvPr/>
        </p:nvSpPr>
        <p:spPr>
          <a:xfrm>
            <a:off x="5945603" y="67542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3</a:t>
            </a:r>
            <a:endParaRPr sz="2500" b="1" dirty="0">
              <a:solidFill>
                <a:schemeClr val="dk2"/>
              </a:solidFill>
              <a:latin typeface="Montserrat"/>
              <a:ea typeface="Montserrat"/>
              <a:cs typeface="Montserrat"/>
              <a:sym typeface="Montserrat"/>
            </a:endParaRPr>
          </a:p>
        </p:txBody>
      </p:sp>
      <p:sp>
        <p:nvSpPr>
          <p:cNvPr id="459" name="Google Shape;459;p54"/>
          <p:cNvSpPr txBox="1"/>
          <p:nvPr/>
        </p:nvSpPr>
        <p:spPr>
          <a:xfrm>
            <a:off x="7511680" y="3504564"/>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b="1" dirty="0">
              <a:solidFill>
                <a:schemeClr val="dk2"/>
              </a:solidFill>
              <a:latin typeface="Montserrat"/>
              <a:ea typeface="Montserrat"/>
              <a:cs typeface="Montserrat"/>
              <a:sym typeface="Montserrat"/>
            </a:endParaRPr>
          </a:p>
        </p:txBody>
      </p:sp>
    </p:spTree>
    <p:extLst>
      <p:ext uri="{BB962C8B-B14F-4D97-AF65-F5344CB8AC3E}">
        <p14:creationId xmlns:p14="http://schemas.microsoft.com/office/powerpoint/2010/main" xmlns="" val="10609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50"/>
          <p:cNvSpPr/>
          <p:nvPr/>
        </p:nvSpPr>
        <p:spPr>
          <a:xfrm rot="10800000">
            <a:off x="4556975" y="4442547"/>
            <a:ext cx="2184900" cy="2184600"/>
          </a:xfrm>
          <a:prstGeom prst="ellipse">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0"/>
          <p:cNvSpPr txBox="1">
            <a:spLocks noGrp="1"/>
          </p:cNvSpPr>
          <p:nvPr>
            <p:ph type="title" idx="2"/>
          </p:nvPr>
        </p:nvSpPr>
        <p:spPr>
          <a:xfrm>
            <a:off x="189186" y="1209258"/>
            <a:ext cx="5205637" cy="661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200" dirty="0"/>
              <a:t>La </a:t>
            </a:r>
            <a:r>
              <a:rPr lang="en-US" sz="3200" dirty="0" err="1"/>
              <a:t>mucoviscidose</a:t>
            </a:r>
            <a:r>
              <a:rPr lang="en-US" sz="2400" dirty="0"/>
              <a:t> </a:t>
            </a:r>
          </a:p>
        </p:txBody>
      </p:sp>
      <p:sp>
        <p:nvSpPr>
          <p:cNvPr id="406" name="Google Shape;406;p50"/>
          <p:cNvSpPr/>
          <p:nvPr/>
        </p:nvSpPr>
        <p:spPr>
          <a:xfrm rot="1041118" flipH="1">
            <a:off x="3699829" y="-717696"/>
            <a:ext cx="6403148" cy="1876250"/>
          </a:xfrm>
          <a:custGeom>
            <a:avLst/>
            <a:gdLst/>
            <a:ahLst/>
            <a:cxnLst/>
            <a:rect l="l" t="t" r="r" b="b"/>
            <a:pathLst>
              <a:path w="90635" h="42475" extrusionOk="0">
                <a:moveTo>
                  <a:pt x="1" y="1"/>
                </a:moveTo>
                <a:lnTo>
                  <a:pt x="1" y="38897"/>
                </a:lnTo>
                <a:cubicBezTo>
                  <a:pt x="1" y="38897"/>
                  <a:pt x="5662" y="42474"/>
                  <a:pt x="14848" y="42474"/>
                </a:cubicBezTo>
                <a:cubicBezTo>
                  <a:pt x="23066" y="42474"/>
                  <a:pt x="34104" y="39611"/>
                  <a:pt x="46432" y="28762"/>
                </a:cubicBezTo>
                <a:cubicBezTo>
                  <a:pt x="46432" y="28762"/>
                  <a:pt x="74290" y="5307"/>
                  <a:pt x="90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8">
            <a:extLst>
              <a:ext uri="{FF2B5EF4-FFF2-40B4-BE49-F238E27FC236}">
                <a16:creationId xmlns:a16="http://schemas.microsoft.com/office/drawing/2014/main" xmlns="" id="{0FF912DF-C978-93F4-4397-E9220128BE22}"/>
              </a:ext>
            </a:extLst>
          </p:cNvPr>
          <p:cNvSpPr>
            <a:spLocks noGrp="1" noChangeArrowheads="1"/>
          </p:cNvSpPr>
          <p:nvPr>
            <p:ph type="title"/>
          </p:nvPr>
        </p:nvSpPr>
        <p:spPr bwMode="auto">
          <a:xfrm>
            <a:off x="449986" y="1932202"/>
            <a:ext cx="3826402"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mn-lt"/>
              </a:rPr>
              <a:t>La mucoviscidose, également appelée fibrose kystique, est une maladie génétique causée par une mutation du gène CFTR situé sur le chromosome 7. Cette mutation affecte la production d'une protéine impliquée dans la régulation des ions dans les cellules.</a:t>
            </a:r>
            <a:endParaRPr kumimoji="0" lang="fr-FR" altLang="fr-FR" sz="1800" b="0" i="0" u="none" strike="noStrike" cap="none" normalizeH="0" baseline="0" dirty="0">
              <a:ln>
                <a:noFill/>
              </a:ln>
              <a:solidFill>
                <a:schemeClr val="tx1"/>
              </a:solidFill>
              <a:effectLst/>
              <a:latin typeface="+mn-lt"/>
            </a:endParaRPr>
          </a:p>
        </p:txBody>
      </p:sp>
      <p:pic>
        <p:nvPicPr>
          <p:cNvPr id="4100" name="Picture 4">
            <a:extLst>
              <a:ext uri="{FF2B5EF4-FFF2-40B4-BE49-F238E27FC236}">
                <a16:creationId xmlns:a16="http://schemas.microsoft.com/office/drawing/2014/main" xmlns="" id="{598F698F-8B8D-90FA-B47F-2222F363D9C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13165" y="1239313"/>
            <a:ext cx="4857420" cy="3233289"/>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560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54"/>
          <p:cNvSpPr txBox="1">
            <a:spLocks noGrp="1"/>
          </p:cNvSpPr>
          <p:nvPr>
            <p:ph type="subTitle" idx="1"/>
          </p:nvPr>
        </p:nvSpPr>
        <p:spPr>
          <a:xfrm>
            <a:off x="3687661" y="663117"/>
            <a:ext cx="2280900" cy="3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Symptômes </a:t>
            </a:r>
            <a:endParaRPr dirty="0"/>
          </a:p>
        </p:txBody>
      </p:sp>
      <p:sp>
        <p:nvSpPr>
          <p:cNvPr id="446" name="Google Shape;446;p54"/>
          <p:cNvSpPr txBox="1">
            <a:spLocks noGrp="1"/>
          </p:cNvSpPr>
          <p:nvPr>
            <p:ph type="subTitle" idx="3"/>
          </p:nvPr>
        </p:nvSpPr>
        <p:spPr>
          <a:xfrm>
            <a:off x="3184631" y="1398938"/>
            <a:ext cx="2523781" cy="121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Les symptômes comprennent la toux persistante, des infections pulmonaires récurrentes, des problèmes digestifs, une mauvaise croissance et une insuffisance pancréatique.</a:t>
            </a:r>
            <a:endParaRPr lang="en-US" dirty="0"/>
          </a:p>
        </p:txBody>
      </p:sp>
      <p:sp>
        <p:nvSpPr>
          <p:cNvPr id="448" name="Google Shape;448;p54"/>
          <p:cNvSpPr txBox="1">
            <a:spLocks noGrp="1"/>
          </p:cNvSpPr>
          <p:nvPr>
            <p:ph type="subTitle" idx="5"/>
          </p:nvPr>
        </p:nvSpPr>
        <p:spPr>
          <a:xfrm>
            <a:off x="903731" y="597272"/>
            <a:ext cx="2280900" cy="3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t>Transmission héréditaire  </a:t>
            </a:r>
          </a:p>
        </p:txBody>
      </p:sp>
      <p:sp>
        <p:nvSpPr>
          <p:cNvPr id="449" name="Google Shape;449;p54"/>
          <p:cNvSpPr txBox="1">
            <a:spLocks noGrp="1"/>
          </p:cNvSpPr>
          <p:nvPr>
            <p:ph type="subTitle" idx="6"/>
          </p:nvPr>
        </p:nvSpPr>
        <p:spPr>
          <a:xfrm>
            <a:off x="6408876" y="697575"/>
            <a:ext cx="2861247" cy="7657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dirty="0"/>
              <a:t>Gestion et traitement </a:t>
            </a:r>
          </a:p>
        </p:txBody>
      </p:sp>
      <p:sp>
        <p:nvSpPr>
          <p:cNvPr id="450" name="Google Shape;450;p54"/>
          <p:cNvSpPr txBox="1">
            <a:spLocks noGrp="1"/>
          </p:cNvSpPr>
          <p:nvPr>
            <p:ph type="subTitle" idx="7"/>
          </p:nvPr>
        </p:nvSpPr>
        <p:spPr>
          <a:xfrm>
            <a:off x="415765" y="1510398"/>
            <a:ext cx="2666554" cy="121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a:t>La mucoviscidose suit un mode de transmission récessive. Cela signifie que pour qu'un individu soit affecté, il doit hériter du gène muté de chacun de ses parents. Les porteurs sains, avec un seul exemplaire du gène muté, ne présentent généralement pas de symptômes.</a:t>
            </a:r>
          </a:p>
        </p:txBody>
      </p:sp>
      <p:sp>
        <p:nvSpPr>
          <p:cNvPr id="451" name="Google Shape;451;p54"/>
          <p:cNvSpPr txBox="1">
            <a:spLocks noGrp="1"/>
          </p:cNvSpPr>
          <p:nvPr>
            <p:ph type="subTitle" idx="8"/>
          </p:nvPr>
        </p:nvSpPr>
        <p:spPr>
          <a:xfrm>
            <a:off x="6061681" y="1398938"/>
            <a:ext cx="2666554" cy="13125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La gestion de la mucoviscidose implique des soins médicaux spécialisés, des traitements respiratoires, des enzymes digestives, des régimes adaptés et, dans certains cas, une transplantation d'organes.</a:t>
            </a:r>
            <a:endParaRPr lang="en-US" dirty="0"/>
          </a:p>
        </p:txBody>
      </p:sp>
      <p:sp>
        <p:nvSpPr>
          <p:cNvPr id="452" name="Google Shape;452;p54"/>
          <p:cNvSpPr/>
          <p:nvPr/>
        </p:nvSpPr>
        <p:spPr>
          <a:xfrm>
            <a:off x="3102431" y="646941"/>
            <a:ext cx="566100" cy="56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4"/>
          <p:cNvSpPr/>
          <p:nvPr/>
        </p:nvSpPr>
        <p:spPr>
          <a:xfrm>
            <a:off x="337631" y="675422"/>
            <a:ext cx="566100" cy="56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4"/>
          <p:cNvSpPr txBox="1"/>
          <p:nvPr/>
        </p:nvSpPr>
        <p:spPr>
          <a:xfrm>
            <a:off x="419831" y="62997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1</a:t>
            </a:r>
            <a:endParaRPr sz="2500" b="1" dirty="0">
              <a:solidFill>
                <a:schemeClr val="dk2"/>
              </a:solidFill>
              <a:latin typeface="Montserrat"/>
              <a:ea typeface="Montserrat"/>
              <a:cs typeface="Montserrat"/>
              <a:sym typeface="Montserrat"/>
            </a:endParaRPr>
          </a:p>
        </p:txBody>
      </p:sp>
      <p:sp>
        <p:nvSpPr>
          <p:cNvPr id="455" name="Google Shape;455;p54"/>
          <p:cNvSpPr txBox="1"/>
          <p:nvPr/>
        </p:nvSpPr>
        <p:spPr>
          <a:xfrm>
            <a:off x="3194196" y="67542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2</a:t>
            </a:r>
            <a:endParaRPr sz="2500" b="1" dirty="0">
              <a:solidFill>
                <a:schemeClr val="dk2"/>
              </a:solidFill>
              <a:latin typeface="Montserrat"/>
              <a:ea typeface="Montserrat"/>
              <a:cs typeface="Montserrat"/>
              <a:sym typeface="Montserrat"/>
            </a:endParaRPr>
          </a:p>
        </p:txBody>
      </p:sp>
      <p:sp>
        <p:nvSpPr>
          <p:cNvPr id="457" name="Google Shape;457;p54"/>
          <p:cNvSpPr/>
          <p:nvPr/>
        </p:nvSpPr>
        <p:spPr>
          <a:xfrm>
            <a:off x="5842776" y="670386"/>
            <a:ext cx="566100" cy="56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54"/>
          <p:cNvSpPr txBox="1"/>
          <p:nvPr/>
        </p:nvSpPr>
        <p:spPr>
          <a:xfrm>
            <a:off x="5945603" y="675422"/>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2"/>
                </a:solidFill>
                <a:latin typeface="Montserrat"/>
                <a:ea typeface="Montserrat"/>
                <a:cs typeface="Montserrat"/>
                <a:sym typeface="Montserrat"/>
              </a:rPr>
              <a:t>3</a:t>
            </a:r>
            <a:endParaRPr sz="2500" b="1" dirty="0">
              <a:solidFill>
                <a:schemeClr val="dk2"/>
              </a:solidFill>
              <a:latin typeface="Montserrat"/>
              <a:ea typeface="Montserrat"/>
              <a:cs typeface="Montserrat"/>
              <a:sym typeface="Montserrat"/>
            </a:endParaRPr>
          </a:p>
        </p:txBody>
      </p:sp>
      <p:sp>
        <p:nvSpPr>
          <p:cNvPr id="459" name="Google Shape;459;p54"/>
          <p:cNvSpPr txBox="1"/>
          <p:nvPr/>
        </p:nvSpPr>
        <p:spPr>
          <a:xfrm>
            <a:off x="7511680" y="3504564"/>
            <a:ext cx="401700" cy="4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b="1" dirty="0">
              <a:solidFill>
                <a:schemeClr val="dk2"/>
              </a:solidFill>
              <a:latin typeface="Montserrat"/>
              <a:ea typeface="Montserrat"/>
              <a:cs typeface="Montserrat"/>
              <a:sym typeface="Montserrat"/>
            </a:endParaRPr>
          </a:p>
        </p:txBody>
      </p:sp>
    </p:spTree>
    <p:extLst>
      <p:ext uri="{BB962C8B-B14F-4D97-AF65-F5344CB8AC3E}">
        <p14:creationId xmlns:p14="http://schemas.microsoft.com/office/powerpoint/2010/main" xmlns="" val="267286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6"/>
          <p:cNvSpPr txBox="1">
            <a:spLocks noGrp="1"/>
          </p:cNvSpPr>
          <p:nvPr>
            <p:ph type="title"/>
          </p:nvPr>
        </p:nvSpPr>
        <p:spPr>
          <a:xfrm>
            <a:off x="685800" y="463536"/>
            <a:ext cx="777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b="1" dirty="0" err="1">
                <a:uFill>
                  <a:noFill/>
                </a:uFill>
                <a:latin typeface="Montserrat"/>
                <a:ea typeface="Montserrat"/>
                <a:cs typeface="Montserrat"/>
                <a:sym typeface="Montserrat"/>
              </a:rPr>
              <a:t>L'importance</a:t>
            </a:r>
            <a:r>
              <a:rPr lang="en-US" b="1" dirty="0">
                <a:uFill>
                  <a:noFill/>
                </a:uFill>
                <a:latin typeface="Montserrat"/>
                <a:ea typeface="Montserrat"/>
                <a:cs typeface="Montserrat"/>
                <a:sym typeface="Montserrat"/>
              </a:rPr>
              <a:t> du diagnostic </a:t>
            </a:r>
            <a:r>
              <a:rPr lang="en-US" b="1" dirty="0" err="1">
                <a:uFill>
                  <a:noFill/>
                </a:uFill>
                <a:latin typeface="Montserrat"/>
                <a:ea typeface="Montserrat"/>
                <a:cs typeface="Montserrat"/>
                <a:sym typeface="Montserrat"/>
              </a:rPr>
              <a:t>précoce</a:t>
            </a:r>
            <a:r>
              <a:rPr lang="en-US" b="1" dirty="0">
                <a:uFill>
                  <a:noFill/>
                </a:uFill>
                <a:latin typeface="Montserrat"/>
                <a:ea typeface="Montserrat"/>
                <a:cs typeface="Montserrat"/>
                <a:sym typeface="Montserrat"/>
              </a:rPr>
              <a:t> </a:t>
            </a:r>
            <a:endParaRPr lang="en-US" dirty="0"/>
          </a:p>
        </p:txBody>
      </p:sp>
      <p:sp>
        <p:nvSpPr>
          <p:cNvPr id="510" name="Google Shape;510;p56"/>
          <p:cNvSpPr txBox="1">
            <a:spLocks noGrp="1"/>
          </p:cNvSpPr>
          <p:nvPr>
            <p:ph type="subTitle" idx="4294967295"/>
          </p:nvPr>
        </p:nvSpPr>
        <p:spPr>
          <a:xfrm>
            <a:off x="90500" y="1449948"/>
            <a:ext cx="3352063" cy="1041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fr-FR" sz="1600" b="0" i="0" dirty="0">
                <a:solidFill>
                  <a:srgbClr val="0F0F0F"/>
                </a:solidFill>
                <a:effectLst/>
                <a:latin typeface="+mn-lt"/>
              </a:rPr>
              <a:t>Un diagnostic précoce permet d'initier rapidement des interventions médicales ou des traitements adaptés. Dans de nombreux cas, cela peut ralentir la progression de la maladie, minimiser les complications et améliorer la qualité de vie</a:t>
            </a:r>
            <a:r>
              <a:rPr lang="fr-FR" sz="1600" b="0" i="0" dirty="0">
                <a:solidFill>
                  <a:srgbClr val="0F0F0F"/>
                </a:solidFill>
                <a:effectLst/>
                <a:latin typeface="Söhne"/>
              </a:rPr>
              <a:t>.</a:t>
            </a:r>
            <a:endParaRPr sz="1600" dirty="0">
              <a:latin typeface="Ubuntu"/>
              <a:ea typeface="Ubuntu"/>
              <a:cs typeface="Ubuntu"/>
              <a:sym typeface="Ubuntu"/>
            </a:endParaRPr>
          </a:p>
        </p:txBody>
      </p:sp>
      <p:sp>
        <p:nvSpPr>
          <p:cNvPr id="512" name="Google Shape;512;p56"/>
          <p:cNvSpPr txBox="1">
            <a:spLocks noGrp="1"/>
          </p:cNvSpPr>
          <p:nvPr>
            <p:ph type="subTitle" idx="4294967295"/>
          </p:nvPr>
        </p:nvSpPr>
        <p:spPr>
          <a:xfrm>
            <a:off x="6126776" y="1529850"/>
            <a:ext cx="2722666" cy="1041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sz="1600" b="0" i="0" dirty="0">
                <a:solidFill>
                  <a:srgbClr val="0F0F0F"/>
                </a:solidFill>
                <a:effectLst/>
                <a:latin typeface="+mn-lt"/>
              </a:rPr>
              <a:t>Le diagnostic précoce offre aux individus et aux familles la possibilité de prendre des décisions informées sur leur avenir. Cela inclut des choix liés à la planification familiale, aux options de traitement, et à la gestion des risques potentiels.</a:t>
            </a:r>
            <a:endParaRPr sz="1600" dirty="0">
              <a:latin typeface="+mn-lt"/>
              <a:ea typeface="Ubuntu"/>
              <a:cs typeface="Ubuntu"/>
              <a:sym typeface="Ubuntu"/>
            </a:endParaRPr>
          </a:p>
        </p:txBody>
      </p:sp>
      <p:grpSp>
        <p:nvGrpSpPr>
          <p:cNvPr id="514" name="Google Shape;514;p56"/>
          <p:cNvGrpSpPr/>
          <p:nvPr/>
        </p:nvGrpSpPr>
        <p:grpSpPr>
          <a:xfrm>
            <a:off x="3442563" y="1021436"/>
            <a:ext cx="2142175" cy="2066182"/>
            <a:chOff x="1284212" y="1963766"/>
            <a:chExt cx="379489" cy="366046"/>
          </a:xfrm>
        </p:grpSpPr>
        <p:sp>
          <p:nvSpPr>
            <p:cNvPr id="515" name="Google Shape;515;p56"/>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6"/>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56"/>
          <p:cNvCxnSpPr/>
          <p:nvPr/>
        </p:nvCxnSpPr>
        <p:spPr>
          <a:xfrm flipH="1">
            <a:off x="5345934" y="1200648"/>
            <a:ext cx="808800" cy="309600"/>
          </a:xfrm>
          <a:prstGeom prst="bentConnector3">
            <a:avLst>
              <a:gd name="adj1" fmla="val 50000"/>
            </a:avLst>
          </a:prstGeom>
          <a:noFill/>
          <a:ln w="38100" cap="flat" cmpd="sng">
            <a:solidFill>
              <a:schemeClr val="accent1"/>
            </a:solidFill>
            <a:prstDash val="solid"/>
            <a:round/>
            <a:headEnd type="none" w="med" len="med"/>
            <a:tailEnd type="none" w="med" len="med"/>
          </a:ln>
        </p:spPr>
      </p:cxnSp>
      <p:cxnSp>
        <p:nvCxnSpPr>
          <p:cNvPr id="520" name="Google Shape;520;p56"/>
          <p:cNvCxnSpPr/>
          <p:nvPr/>
        </p:nvCxnSpPr>
        <p:spPr>
          <a:xfrm>
            <a:off x="2616063" y="1260948"/>
            <a:ext cx="826500" cy="189000"/>
          </a:xfrm>
          <a:prstGeom prst="bentConnector3">
            <a:avLst>
              <a:gd name="adj1" fmla="val 50000"/>
            </a:avLst>
          </a:prstGeom>
          <a:noFill/>
          <a:ln w="38100" cap="flat" cmpd="sng">
            <a:solidFill>
              <a:schemeClr val="accent1"/>
            </a:solidFill>
            <a:prstDash val="solid"/>
            <a:round/>
            <a:headEnd type="none" w="med" len="med"/>
            <a:tailEnd type="none" w="med" len="med"/>
          </a:ln>
        </p:spPr>
      </p:cxnSp>
      <p:sp>
        <p:nvSpPr>
          <p:cNvPr id="521" name="Google Shape;521;p56"/>
          <p:cNvSpPr txBox="1">
            <a:spLocks noGrp="1"/>
          </p:cNvSpPr>
          <p:nvPr>
            <p:ph type="subTitle" idx="4294967295"/>
          </p:nvPr>
        </p:nvSpPr>
        <p:spPr>
          <a:xfrm>
            <a:off x="132380" y="995148"/>
            <a:ext cx="3037646" cy="41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b="1" dirty="0">
                <a:latin typeface="Ubuntu"/>
                <a:ea typeface="Ubuntu"/>
                <a:cs typeface="Ubuntu"/>
                <a:sym typeface="Ubuntu"/>
              </a:rPr>
              <a:t>Intervention Précoce</a:t>
            </a:r>
          </a:p>
        </p:txBody>
      </p:sp>
      <p:sp>
        <p:nvSpPr>
          <p:cNvPr id="524" name="Google Shape;524;p56"/>
          <p:cNvSpPr txBox="1">
            <a:spLocks noGrp="1"/>
          </p:cNvSpPr>
          <p:nvPr>
            <p:ph type="subTitle" idx="4294967295"/>
          </p:nvPr>
        </p:nvSpPr>
        <p:spPr>
          <a:xfrm>
            <a:off x="6129812" y="912942"/>
            <a:ext cx="3057006" cy="41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sz="1600" b="1" i="0" dirty="0">
                <a:effectLst/>
                <a:latin typeface="+mn-lt"/>
              </a:rPr>
              <a:t>Prise de Décision Informée </a:t>
            </a:r>
            <a:endParaRPr sz="1600" b="1" dirty="0">
              <a:latin typeface="+mn-lt"/>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6"/>
          <p:cNvSpPr txBox="1">
            <a:spLocks noGrp="1"/>
          </p:cNvSpPr>
          <p:nvPr>
            <p:ph type="title"/>
          </p:nvPr>
        </p:nvSpPr>
        <p:spPr>
          <a:xfrm>
            <a:off x="685800" y="463536"/>
            <a:ext cx="777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b="1" dirty="0" err="1">
                <a:uFill>
                  <a:noFill/>
                </a:uFill>
                <a:latin typeface="Montserrat"/>
                <a:ea typeface="Montserrat"/>
                <a:cs typeface="Montserrat"/>
                <a:sym typeface="Montserrat"/>
              </a:rPr>
              <a:t>L’importance</a:t>
            </a:r>
            <a:r>
              <a:rPr lang="en-US" b="1" dirty="0">
                <a:uFill>
                  <a:noFill/>
                </a:uFill>
                <a:latin typeface="Montserrat"/>
                <a:ea typeface="Montserrat"/>
                <a:cs typeface="Montserrat"/>
                <a:sym typeface="Montserrat"/>
              </a:rPr>
              <a:t> du diagnostic </a:t>
            </a:r>
            <a:r>
              <a:rPr lang="en-US" b="1" dirty="0" err="1">
                <a:uFill>
                  <a:noFill/>
                </a:uFill>
                <a:latin typeface="Montserrat"/>
                <a:ea typeface="Montserrat"/>
                <a:cs typeface="Montserrat"/>
                <a:sym typeface="Montserrat"/>
              </a:rPr>
              <a:t>précoce</a:t>
            </a:r>
            <a:r>
              <a:rPr lang="en-US" b="1" dirty="0">
                <a:uFill>
                  <a:noFill/>
                </a:uFill>
                <a:latin typeface="Montserrat"/>
                <a:ea typeface="Montserrat"/>
                <a:cs typeface="Montserrat"/>
                <a:sym typeface="Montserrat"/>
              </a:rPr>
              <a:t> </a:t>
            </a:r>
            <a:endParaRPr lang="en-US" dirty="0"/>
          </a:p>
        </p:txBody>
      </p:sp>
      <p:sp>
        <p:nvSpPr>
          <p:cNvPr id="510" name="Google Shape;510;p56"/>
          <p:cNvSpPr txBox="1">
            <a:spLocks noGrp="1"/>
          </p:cNvSpPr>
          <p:nvPr>
            <p:ph type="subTitle" idx="4294967295"/>
          </p:nvPr>
        </p:nvSpPr>
        <p:spPr>
          <a:xfrm>
            <a:off x="0" y="1769059"/>
            <a:ext cx="3352063" cy="1041900"/>
          </a:xfrm>
          <a:prstGeom prst="rect">
            <a:avLst/>
          </a:prstGeom>
        </p:spPr>
        <p:txBody>
          <a:bodyPr spcFirstLastPara="1" wrap="square" lIns="91425" tIns="91425" rIns="91425" bIns="91425" anchor="t" anchorCtr="0">
            <a:noAutofit/>
          </a:bodyPr>
          <a:lstStyle/>
          <a:p>
            <a:pPr marL="114300" indent="0" algn="l">
              <a:buNone/>
            </a:pPr>
            <a:r>
              <a:rPr lang="fr-FR" sz="1600" b="0" i="0" dirty="0">
                <a:effectLst/>
                <a:latin typeface="+mj-lt"/>
              </a:rPr>
              <a:t>Connaître précocement le diagnostic offre aux individus et aux familles la possibilité de rechercher un soutien psychologique et émotionnel. Cela peut aider à faire face aux défis émotionnels associés à une maladie héréditaire et favoriser l'adaptation proactive</a:t>
            </a:r>
            <a:r>
              <a:rPr lang="fr-FR" sz="1600" b="0" i="0" dirty="0">
                <a:solidFill>
                  <a:srgbClr val="0F0F0F"/>
                </a:solidFill>
                <a:effectLst/>
                <a:latin typeface="+mj-lt"/>
              </a:rPr>
              <a:t>.</a:t>
            </a:r>
            <a:endParaRPr sz="1600" dirty="0">
              <a:latin typeface="+mj-lt"/>
              <a:ea typeface="Ubuntu"/>
              <a:cs typeface="Ubuntu"/>
              <a:sym typeface="Ubuntu"/>
            </a:endParaRPr>
          </a:p>
        </p:txBody>
      </p:sp>
      <p:sp>
        <p:nvSpPr>
          <p:cNvPr id="512" name="Google Shape;512;p56"/>
          <p:cNvSpPr txBox="1">
            <a:spLocks noGrp="1"/>
          </p:cNvSpPr>
          <p:nvPr>
            <p:ph type="subTitle" idx="4294967295"/>
          </p:nvPr>
        </p:nvSpPr>
        <p:spPr>
          <a:xfrm>
            <a:off x="5935980" y="1871510"/>
            <a:ext cx="3128026" cy="1041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sz="1600" b="0" i="0" dirty="0">
                <a:solidFill>
                  <a:srgbClr val="0F0F0F"/>
                </a:solidFill>
                <a:effectLst/>
                <a:latin typeface="+mn-lt"/>
              </a:rPr>
              <a:t>Dans certains cas, un diagnostic précoce permet d'intervenir avant la naissance, permettant des choix éclairés pendant la grossesse, y compris des options telles que la thérapie génique ou la planification de la prise en charge médicale</a:t>
            </a:r>
            <a:r>
              <a:rPr lang="fr-FR" sz="1600" b="0" i="0" dirty="0">
                <a:solidFill>
                  <a:srgbClr val="0F0F0F"/>
                </a:solidFill>
                <a:effectLst/>
                <a:latin typeface="Söhne"/>
              </a:rPr>
              <a:t>.</a:t>
            </a:r>
            <a:endParaRPr sz="1600" dirty="0">
              <a:latin typeface="Ubuntu"/>
              <a:ea typeface="Ubuntu"/>
              <a:cs typeface="Ubuntu"/>
              <a:sym typeface="Ubuntu"/>
            </a:endParaRPr>
          </a:p>
        </p:txBody>
      </p:sp>
      <p:grpSp>
        <p:nvGrpSpPr>
          <p:cNvPr id="514" name="Google Shape;514;p56"/>
          <p:cNvGrpSpPr/>
          <p:nvPr/>
        </p:nvGrpSpPr>
        <p:grpSpPr>
          <a:xfrm>
            <a:off x="3442563" y="1128440"/>
            <a:ext cx="2142175" cy="2066182"/>
            <a:chOff x="1284212" y="1963766"/>
            <a:chExt cx="379489" cy="366046"/>
          </a:xfrm>
        </p:grpSpPr>
        <p:sp>
          <p:nvSpPr>
            <p:cNvPr id="515" name="Google Shape;515;p56"/>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6"/>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56"/>
          <p:cNvCxnSpPr/>
          <p:nvPr/>
        </p:nvCxnSpPr>
        <p:spPr>
          <a:xfrm flipH="1">
            <a:off x="5387760" y="1280698"/>
            <a:ext cx="808800" cy="309600"/>
          </a:xfrm>
          <a:prstGeom prst="bentConnector3">
            <a:avLst>
              <a:gd name="adj1" fmla="val 50000"/>
            </a:avLst>
          </a:prstGeom>
          <a:noFill/>
          <a:ln w="38100" cap="flat" cmpd="sng">
            <a:solidFill>
              <a:schemeClr val="accent1"/>
            </a:solidFill>
            <a:prstDash val="solid"/>
            <a:round/>
            <a:headEnd type="none" w="med" len="med"/>
            <a:tailEnd type="none" w="med" len="med"/>
          </a:ln>
        </p:spPr>
      </p:cxnSp>
      <p:cxnSp>
        <p:nvCxnSpPr>
          <p:cNvPr id="520" name="Google Shape;520;p56"/>
          <p:cNvCxnSpPr/>
          <p:nvPr/>
        </p:nvCxnSpPr>
        <p:spPr>
          <a:xfrm>
            <a:off x="2616063" y="1435498"/>
            <a:ext cx="826500" cy="189000"/>
          </a:xfrm>
          <a:prstGeom prst="bentConnector3">
            <a:avLst>
              <a:gd name="adj1" fmla="val 50000"/>
            </a:avLst>
          </a:prstGeom>
          <a:noFill/>
          <a:ln w="38100" cap="flat" cmpd="sng">
            <a:solidFill>
              <a:schemeClr val="accent1"/>
            </a:solidFill>
            <a:prstDash val="solid"/>
            <a:round/>
            <a:headEnd type="none" w="med" len="med"/>
            <a:tailEnd type="none" w="med" len="med"/>
          </a:ln>
        </p:spPr>
      </p:cxnSp>
      <p:sp>
        <p:nvSpPr>
          <p:cNvPr id="521" name="Google Shape;521;p56"/>
          <p:cNvSpPr txBox="1">
            <a:spLocks noGrp="1"/>
          </p:cNvSpPr>
          <p:nvPr>
            <p:ph type="subTitle" idx="4294967295"/>
          </p:nvPr>
        </p:nvSpPr>
        <p:spPr>
          <a:xfrm>
            <a:off x="157208" y="1118998"/>
            <a:ext cx="3037646" cy="41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b="1" i="0" dirty="0">
                <a:effectLst/>
                <a:latin typeface="+mn-lt"/>
              </a:rPr>
              <a:t>Support Psychologique </a:t>
            </a:r>
            <a:r>
              <a:rPr lang="fr-FR" sz="2000" b="0" i="0" dirty="0">
                <a:solidFill>
                  <a:srgbClr val="0F0F0F"/>
                </a:solidFill>
                <a:effectLst/>
                <a:latin typeface="+mn-lt"/>
              </a:rPr>
              <a:t> </a:t>
            </a:r>
            <a:endParaRPr lang="fr-FR" sz="2000" b="1" dirty="0">
              <a:latin typeface="+mn-lt"/>
              <a:ea typeface="Ubuntu"/>
              <a:cs typeface="Ubuntu"/>
              <a:sym typeface="Ubuntu"/>
            </a:endParaRPr>
          </a:p>
        </p:txBody>
      </p:sp>
      <p:sp>
        <p:nvSpPr>
          <p:cNvPr id="524" name="Google Shape;524;p56"/>
          <p:cNvSpPr txBox="1">
            <a:spLocks noGrp="1"/>
          </p:cNvSpPr>
          <p:nvPr>
            <p:ph type="subTitle" idx="4294967295"/>
          </p:nvPr>
        </p:nvSpPr>
        <p:spPr>
          <a:xfrm>
            <a:off x="6149174" y="1030367"/>
            <a:ext cx="3468486" cy="41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sz="2000" b="1" i="0" dirty="0">
                <a:effectLst/>
                <a:latin typeface="+mn-lt"/>
              </a:rPr>
              <a:t>Possibilité d'Intervenir pendant la Grossesse  </a:t>
            </a:r>
            <a:endParaRPr sz="2000" b="1" dirty="0">
              <a:latin typeface="+mn-lt"/>
              <a:ea typeface="Ubuntu"/>
              <a:cs typeface="Ubuntu"/>
              <a:sym typeface="Ubuntu"/>
            </a:endParaRPr>
          </a:p>
        </p:txBody>
      </p:sp>
    </p:spTree>
    <p:extLst>
      <p:ext uri="{BB962C8B-B14F-4D97-AF65-F5344CB8AC3E}">
        <p14:creationId xmlns:p14="http://schemas.microsoft.com/office/powerpoint/2010/main" xmlns="" val="316942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75"/>
          <p:cNvSpPr txBox="1">
            <a:spLocks noGrp="1"/>
          </p:cNvSpPr>
          <p:nvPr>
            <p:ph type="title"/>
          </p:nvPr>
        </p:nvSpPr>
        <p:spPr>
          <a:xfrm>
            <a:off x="-1361581" y="760686"/>
            <a:ext cx="81465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dirty="0"/>
              <a:t>CONCLUSION  </a:t>
            </a:r>
            <a:endParaRPr dirty="0"/>
          </a:p>
        </p:txBody>
      </p:sp>
      <p:sp>
        <p:nvSpPr>
          <p:cNvPr id="2" name="Rectangle 1">
            <a:extLst>
              <a:ext uri="{FF2B5EF4-FFF2-40B4-BE49-F238E27FC236}">
                <a16:creationId xmlns:a16="http://schemas.microsoft.com/office/drawing/2014/main" xmlns="" id="{1716F874-D55E-1333-7427-7EEF40A14FCF}"/>
              </a:ext>
            </a:extLst>
          </p:cNvPr>
          <p:cNvSpPr/>
          <p:nvPr/>
        </p:nvSpPr>
        <p:spPr>
          <a:xfrm>
            <a:off x="2711669" y="3145221"/>
            <a:ext cx="3933497" cy="12375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1">
            <a:extLst>
              <a:ext uri="{FF2B5EF4-FFF2-40B4-BE49-F238E27FC236}">
                <a16:creationId xmlns:a16="http://schemas.microsoft.com/office/drawing/2014/main" xmlns="" id="{FBFF2C92-A0F6-A142-E92E-DF64F73FE1BE}"/>
              </a:ext>
            </a:extLst>
          </p:cNvPr>
          <p:cNvSpPr>
            <a:spLocks noChangeArrowheads="1"/>
          </p:cNvSpPr>
          <p:nvPr/>
        </p:nvSpPr>
        <p:spPr bwMode="auto">
          <a:xfrm>
            <a:off x="1064172" y="1714060"/>
            <a:ext cx="6251027"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mn-lt"/>
              </a:rPr>
              <a:t>les maladies héréditaires représentent un défi majeur, mais des progrès significatifs ont été réalisés dans leur compréhension et leur prise en charge. La sensibilisation, le dépistage génétique précoce et le soutien aux personnes affectées sont essentiels. En favorisant la recherche et la collaboration, nous pouvons aspirer à un avenir où la génétique contribue à prévenir et traiter ces maladies, améliorant ainsi la vie des individus et de leurs familles.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rPr>
              <a:t/>
            </a:r>
            <a:br>
              <a:rPr kumimoji="0" lang="fr-FR" altLang="fr-FR" sz="1800" b="0" i="0" u="none" strike="noStrike" cap="none" normalizeH="0" baseline="0" dirty="0">
                <a:ln>
                  <a:noFill/>
                </a:ln>
                <a:solidFill>
                  <a:srgbClr val="000000"/>
                </a:solidFill>
                <a:effectLst/>
                <a:latin typeface="Söhne"/>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title"/>
          </p:nvPr>
        </p:nvSpPr>
        <p:spPr>
          <a:xfrm>
            <a:off x="311700" y="45741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i="0" dirty="0">
                <a:solidFill>
                  <a:srgbClr val="0F0F0F"/>
                </a:solidFill>
                <a:effectLst/>
                <a:latin typeface="+mn-lt"/>
              </a:rPr>
              <a:t>Définition </a:t>
            </a:r>
            <a:endParaRPr dirty="0">
              <a:latin typeface="+mn-lt"/>
            </a:endParaRPr>
          </a:p>
        </p:txBody>
      </p:sp>
      <p:sp>
        <p:nvSpPr>
          <p:cNvPr id="325" name="Google Shape;325;p43"/>
          <p:cNvSpPr txBox="1">
            <a:spLocks noGrp="1"/>
          </p:cNvSpPr>
          <p:nvPr>
            <p:ph type="body" idx="1"/>
          </p:nvPr>
        </p:nvSpPr>
        <p:spPr>
          <a:xfrm>
            <a:off x="685800" y="1091525"/>
            <a:ext cx="7772400" cy="33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sz="2800" i="0" dirty="0">
                <a:solidFill>
                  <a:srgbClr val="0F0F0F"/>
                </a:solidFill>
                <a:effectLst/>
                <a:latin typeface="+mn-lt"/>
              </a:rPr>
              <a:t>Les maladies héréditaires sont des </a:t>
            </a:r>
            <a:r>
              <a:rPr lang="fr-FR" sz="2800" b="1" i="0" dirty="0">
                <a:solidFill>
                  <a:srgbClr val="0F0F0F"/>
                </a:solidFill>
                <a:effectLst/>
                <a:latin typeface="+mn-lt"/>
              </a:rPr>
              <a:t>conditions médicales</a:t>
            </a:r>
            <a:r>
              <a:rPr lang="fr-FR" sz="2800" i="0" dirty="0">
                <a:solidFill>
                  <a:srgbClr val="0F0F0F"/>
                </a:solidFill>
                <a:effectLst/>
                <a:latin typeface="+mn-lt"/>
              </a:rPr>
              <a:t> provoquées par des altérations génétiques héritées, influant sur le bon fonctionnement de l'organisme. Ces altérations, présentes dans </a:t>
            </a:r>
            <a:r>
              <a:rPr lang="fr-FR" sz="2800" b="1" i="0" dirty="0">
                <a:solidFill>
                  <a:srgbClr val="0F0F0F"/>
                </a:solidFill>
                <a:effectLst/>
                <a:latin typeface="+mn-lt"/>
              </a:rPr>
              <a:t>les gènes</a:t>
            </a:r>
            <a:r>
              <a:rPr lang="fr-FR" sz="2800" i="0" dirty="0">
                <a:solidFill>
                  <a:srgbClr val="0F0F0F"/>
                </a:solidFill>
                <a:effectLst/>
                <a:latin typeface="+mn-lt"/>
              </a:rPr>
              <a:t>, peuvent causer divers troubles et sont </a:t>
            </a:r>
            <a:r>
              <a:rPr lang="fr-FR" sz="2800" b="1" i="0" dirty="0">
                <a:solidFill>
                  <a:srgbClr val="0F0F0F"/>
                </a:solidFill>
                <a:effectLst/>
                <a:latin typeface="+mn-lt"/>
              </a:rPr>
              <a:t>transmises</a:t>
            </a:r>
            <a:r>
              <a:rPr lang="fr-FR" sz="2800" i="0" dirty="0">
                <a:solidFill>
                  <a:srgbClr val="0F0F0F"/>
                </a:solidFill>
                <a:effectLst/>
                <a:latin typeface="+mn-lt"/>
              </a:rPr>
              <a:t> de parents à enfants.</a:t>
            </a:r>
            <a:endParaRPr sz="2800" dirty="0">
              <a:latin typeface="+mn-lt"/>
            </a:endParaRPr>
          </a:p>
        </p:txBody>
      </p:sp>
      <p:sp>
        <p:nvSpPr>
          <p:cNvPr id="326" name="Google Shape;326;p43"/>
          <p:cNvSpPr txBox="1"/>
          <p:nvPr/>
        </p:nvSpPr>
        <p:spPr>
          <a:xfrm>
            <a:off x="1989300" y="4462831"/>
            <a:ext cx="5165400" cy="5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endParaRPr dirty="0">
              <a:solidFill>
                <a:schemeClr val="dk2"/>
              </a:solidFill>
              <a:latin typeface="Ubuntu Medium"/>
              <a:ea typeface="Ubuntu Medium"/>
              <a:cs typeface="Ubuntu Medium"/>
              <a:sym typeface="Ubuntu Medium"/>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4"/>
          <p:cNvPicPr preferRelativeResize="0"/>
          <p:nvPr/>
        </p:nvPicPr>
        <p:blipFill>
          <a:blip r:embed="rId3"/>
          <a:srcRect l="20221" r="20221"/>
          <a:stretch/>
        </p:blipFill>
        <p:spPr>
          <a:xfrm flipH="1">
            <a:off x="4572000" y="101717"/>
            <a:ext cx="4441415" cy="4342766"/>
          </a:xfrm>
          <a:prstGeom prst="ellipse">
            <a:avLst/>
          </a:prstGeom>
          <a:noFill/>
          <a:ln>
            <a:noFill/>
          </a:ln>
        </p:spPr>
      </p:pic>
      <p:sp>
        <p:nvSpPr>
          <p:cNvPr id="332" name="Google Shape;332;p44"/>
          <p:cNvSpPr txBox="1">
            <a:spLocks noGrp="1"/>
          </p:cNvSpPr>
          <p:nvPr>
            <p:ph type="title"/>
          </p:nvPr>
        </p:nvSpPr>
        <p:spPr>
          <a:xfrm>
            <a:off x="492276" y="834618"/>
            <a:ext cx="3654000" cy="5774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000" i="0" dirty="0">
                <a:solidFill>
                  <a:srgbClr val="0F0F0F"/>
                </a:solidFill>
                <a:effectLst/>
                <a:latin typeface="+mn-lt"/>
              </a:rPr>
              <a:t>Rôle Fondamental des Gènes dans l'Hérédité et le Développement Organique</a:t>
            </a:r>
            <a:endParaRPr sz="2000" dirty="0">
              <a:latin typeface="+mn-lt"/>
            </a:endParaRPr>
          </a:p>
        </p:txBody>
      </p:sp>
      <p:sp>
        <p:nvSpPr>
          <p:cNvPr id="333" name="Google Shape;333;p44"/>
          <p:cNvSpPr txBox="1">
            <a:spLocks noGrp="1"/>
          </p:cNvSpPr>
          <p:nvPr>
            <p:ph type="subTitle" idx="1"/>
          </p:nvPr>
        </p:nvSpPr>
        <p:spPr>
          <a:xfrm>
            <a:off x="806460" y="1836314"/>
            <a:ext cx="3411089" cy="251650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sz="1600" b="0" i="0" dirty="0">
                <a:solidFill>
                  <a:srgbClr val="0F0F0F"/>
                </a:solidFill>
                <a:effectLst/>
                <a:latin typeface="+mn-lt"/>
              </a:rPr>
              <a:t>Les gènes sont des </a:t>
            </a:r>
            <a:r>
              <a:rPr lang="fr-FR" sz="1600" b="1" i="0" dirty="0">
                <a:solidFill>
                  <a:srgbClr val="0F0F0F"/>
                </a:solidFill>
                <a:effectLst/>
                <a:latin typeface="+mn-lt"/>
              </a:rPr>
              <a:t>segments d'ADN </a:t>
            </a:r>
            <a:r>
              <a:rPr lang="fr-FR" sz="1600" b="0" i="0" dirty="0">
                <a:solidFill>
                  <a:srgbClr val="0F0F0F"/>
                </a:solidFill>
                <a:effectLst/>
                <a:latin typeface="+mn-lt"/>
              </a:rPr>
              <a:t>qui portent des instructions pour la fabrication des protéines. Ils influent sur les caractéristiques d'un individu et sont transmis par l'hérédité, jouant un rôle clé dans le développement et le fonctionnement de l'organisme.</a:t>
            </a:r>
            <a:endParaRPr sz="1600" dirty="0">
              <a:latin typeface="+mn-lt"/>
            </a:endParaRPr>
          </a:p>
        </p:txBody>
      </p:sp>
      <p:sp>
        <p:nvSpPr>
          <p:cNvPr id="334" name="Google Shape;334;p44"/>
          <p:cNvSpPr/>
          <p:nvPr/>
        </p:nvSpPr>
        <p:spPr>
          <a:xfrm rot="10800000">
            <a:off x="4186075" y="4285797"/>
            <a:ext cx="2184900" cy="2184600"/>
          </a:xfrm>
          <a:prstGeom prst="ellipse">
            <a:avLst/>
          </a:prstGeom>
          <a:no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4"/>
          <p:cNvSpPr/>
          <p:nvPr/>
        </p:nvSpPr>
        <p:spPr>
          <a:xfrm>
            <a:off x="-1352048" y="3094566"/>
            <a:ext cx="10996647" cy="2048934"/>
          </a:xfrm>
          <a:custGeom>
            <a:avLst/>
            <a:gdLst/>
            <a:ahLst/>
            <a:cxnLst/>
            <a:rect l="l" t="t" r="r" b="b"/>
            <a:pathLst>
              <a:path w="284795" h="53064" extrusionOk="0">
                <a:moveTo>
                  <a:pt x="7058" y="0"/>
                </a:moveTo>
                <a:lnTo>
                  <a:pt x="0" y="53064"/>
                </a:lnTo>
                <a:lnTo>
                  <a:pt x="284795" y="53064"/>
                </a:lnTo>
                <a:lnTo>
                  <a:pt x="284795" y="47758"/>
                </a:lnTo>
                <a:cubicBezTo>
                  <a:pt x="284795" y="47758"/>
                  <a:pt x="280389" y="28166"/>
                  <a:pt x="228590" y="28166"/>
                </a:cubicBezTo>
                <a:cubicBezTo>
                  <a:pt x="210768" y="28166"/>
                  <a:pt x="187334" y="30485"/>
                  <a:pt x="156539" y="36720"/>
                </a:cubicBezTo>
                <a:cubicBezTo>
                  <a:pt x="136562" y="40756"/>
                  <a:pt x="119098" y="42439"/>
                  <a:pt x="103863" y="42439"/>
                </a:cubicBezTo>
                <a:cubicBezTo>
                  <a:pt x="27354" y="42439"/>
                  <a:pt x="7058" y="0"/>
                  <a:pt x="7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4"/>
          <p:cNvSpPr/>
          <p:nvPr/>
        </p:nvSpPr>
        <p:spPr>
          <a:xfrm rot="10800000">
            <a:off x="-1090020" y="3985200"/>
            <a:ext cx="2316900" cy="23166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title"/>
          </p:nvPr>
        </p:nvSpPr>
        <p:spPr>
          <a:xfrm>
            <a:off x="5333727" y="991791"/>
            <a:ext cx="3490500" cy="6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400" b="1" i="0" dirty="0">
                <a:solidFill>
                  <a:srgbClr val="0F0F0F"/>
                </a:solidFill>
                <a:effectLst/>
                <a:latin typeface="+mn-lt"/>
              </a:rPr>
              <a:t>Transmission Génétique</a:t>
            </a:r>
            <a:endParaRPr sz="2400" dirty="0">
              <a:latin typeface="+mn-lt"/>
            </a:endParaRPr>
          </a:p>
        </p:txBody>
      </p:sp>
      <p:sp>
        <p:nvSpPr>
          <p:cNvPr id="348" name="Google Shape;348;p46"/>
          <p:cNvSpPr txBox="1">
            <a:spLocks noGrp="1"/>
          </p:cNvSpPr>
          <p:nvPr>
            <p:ph type="subTitle" idx="1"/>
          </p:nvPr>
        </p:nvSpPr>
        <p:spPr>
          <a:xfrm>
            <a:off x="4667727" y="1739856"/>
            <a:ext cx="4156500" cy="20193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b="0" i="0" dirty="0">
                <a:solidFill>
                  <a:srgbClr val="0F0F0F"/>
                </a:solidFill>
                <a:effectLst/>
                <a:latin typeface="+mn-lt"/>
              </a:rPr>
              <a:t>La transmission génétique fait référence au passage des informations génétiques d'une génération à l'autre. Elle s'effectue à travers les gamètes (</a:t>
            </a:r>
            <a:r>
              <a:rPr lang="fr-FR" b="1" i="0" dirty="0">
                <a:solidFill>
                  <a:srgbClr val="0F0F0F"/>
                </a:solidFill>
                <a:effectLst/>
                <a:latin typeface="+mn-lt"/>
              </a:rPr>
              <a:t>spermatozoïdes et ovules</a:t>
            </a:r>
            <a:r>
              <a:rPr lang="fr-FR" b="0" i="0" dirty="0">
                <a:solidFill>
                  <a:srgbClr val="0F0F0F"/>
                </a:solidFill>
                <a:effectLst/>
                <a:latin typeface="+mn-lt"/>
              </a:rPr>
              <a:t>) qui fusionnent lors de la fécondation. Les caractéristiques héréditaires, déterminées par les gènes, sont ainsi transmises aux descendants.</a:t>
            </a:r>
            <a:endParaRPr dirty="0">
              <a:latin typeface="+mn-lt"/>
            </a:endParaRPr>
          </a:p>
        </p:txBody>
      </p:sp>
      <p:pic>
        <p:nvPicPr>
          <p:cNvPr id="3" name="Image 2">
            <a:extLst>
              <a:ext uri="{FF2B5EF4-FFF2-40B4-BE49-F238E27FC236}">
                <a16:creationId xmlns:a16="http://schemas.microsoft.com/office/drawing/2014/main" xmlns="" id="{FD13B8EC-54E7-8C7F-1275-19ED1BAB13C2}"/>
              </a:ext>
            </a:extLst>
          </p:cNvPr>
          <p:cNvPicPr>
            <a:picLocks noChangeAspect="1"/>
          </p:cNvPicPr>
          <p:nvPr/>
        </p:nvPicPr>
        <p:blipFill>
          <a:blip r:embed="rId3"/>
          <a:stretch>
            <a:fillRect/>
          </a:stretch>
        </p:blipFill>
        <p:spPr>
          <a:xfrm>
            <a:off x="457200" y="904327"/>
            <a:ext cx="4876527" cy="372010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5"/>
          <p:cNvSpPr txBox="1">
            <a:spLocks noGrp="1"/>
          </p:cNvSpPr>
          <p:nvPr>
            <p:ph type="title" idx="2"/>
          </p:nvPr>
        </p:nvSpPr>
        <p:spPr>
          <a:xfrm>
            <a:off x="1357800" y="905639"/>
            <a:ext cx="6428400" cy="2773422"/>
          </a:xfrm>
          <a:prstGeom prst="rect">
            <a:avLst/>
          </a:prstGeom>
        </p:spPr>
        <p:txBody>
          <a:bodyPr spcFirstLastPara="1" wrap="square" lIns="91425" tIns="91425" rIns="91425" bIns="91425" anchor="t" anchorCtr="0">
            <a:noAutofit/>
          </a:bodyPr>
          <a:lstStyle/>
          <a:p>
            <a:r>
              <a:rPr lang="fr-FR" sz="1800" b="1"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Gènes Dominants :</a:t>
            </a:r>
            <a: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Un seul gène mutant d'un parent suffit pour exprimer le trait, souvent observé chaque génération.</a:t>
            </a:r>
            <a:b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1800" b="1"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Gènes Récessifs :</a:t>
            </a:r>
            <a: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Deux gènes mutés sont nécessaires pour exprimer le trait ; peuvent être portés </a:t>
            </a:r>
            <a:r>
              <a:rPr lang="fr-FR" sz="1800" b="1" i="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asymptomatiquement</a:t>
            </a:r>
            <a:r>
              <a:rPr lang="fr-FR" sz="1800" b="1"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par les parents.</a:t>
            </a:r>
            <a:b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1800" b="1"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Gènes Liés au Sexe :</a:t>
            </a:r>
            <a: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Localisés sur les chromosomes sexuels (X et Y), ils affectent différemment hommes et femmes.</a:t>
            </a:r>
            <a:b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1800" b="1"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Gènes Codominants :</a:t>
            </a:r>
            <a: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Les deux copies du gène mutant sont exprimées, créant des traits intermédiaires.</a:t>
            </a:r>
            <a:b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fr-FR" sz="1800" b="1"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Gènes Multifactoriels :</a:t>
            </a:r>
            <a: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Interagissent avec l'environnement pour influencer le phénotype, résultant de variations génétiques et environnementales combinées.</a:t>
            </a:r>
            <a:br>
              <a:rPr lang="fr-FR" sz="1800" b="0" i="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endParaRPr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42" name="Google Shape;342;p45"/>
          <p:cNvSpPr txBox="1">
            <a:spLocks noGrp="1"/>
          </p:cNvSpPr>
          <p:nvPr>
            <p:ph type="title"/>
          </p:nvPr>
        </p:nvSpPr>
        <p:spPr>
          <a:xfrm>
            <a:off x="1357800" y="452909"/>
            <a:ext cx="6428400" cy="6339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b="1" i="0" dirty="0">
                <a:solidFill>
                  <a:srgbClr val="0F0F0F"/>
                </a:solidFill>
                <a:effectLst/>
                <a:latin typeface="+mn-lt"/>
              </a:rPr>
              <a:t>Types de Gènes Impliqués</a:t>
            </a:r>
            <a:endParaRPr dirty="0">
              <a:latin typeface="+mn-lt"/>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400" b="1" i="0" dirty="0">
                <a:solidFill>
                  <a:srgbClr val="0F0F0F"/>
                </a:solidFill>
                <a:effectLst/>
                <a:latin typeface="+mn-lt"/>
              </a:rPr>
              <a:t>Les bases génétiques des maladies héréditaires</a:t>
            </a:r>
            <a:r>
              <a:rPr lang="fr-FR" b="1" i="0" dirty="0">
                <a:solidFill>
                  <a:srgbClr val="0F0F0F"/>
                </a:solidFill>
                <a:effectLst/>
                <a:latin typeface="Söhne"/>
              </a:rPr>
              <a:t/>
            </a:r>
            <a:br>
              <a:rPr lang="fr-FR" b="1" i="0" dirty="0">
                <a:solidFill>
                  <a:srgbClr val="0F0F0F"/>
                </a:solidFill>
                <a:effectLst/>
                <a:latin typeface="Söhne"/>
              </a:rPr>
            </a:br>
            <a:endParaRPr dirty="0"/>
          </a:p>
        </p:txBody>
      </p:sp>
      <p:sp>
        <p:nvSpPr>
          <p:cNvPr id="355" name="Google Shape;355;p47"/>
          <p:cNvSpPr txBox="1">
            <a:spLocks noGrp="1"/>
          </p:cNvSpPr>
          <p:nvPr>
            <p:ph type="subTitle" idx="1"/>
          </p:nvPr>
        </p:nvSpPr>
        <p:spPr>
          <a:xfrm>
            <a:off x="1099890" y="1522781"/>
            <a:ext cx="3054300" cy="11763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pPr>
            <a:endParaRPr lang="fr-FR" b="0" i="0" dirty="0">
              <a:solidFill>
                <a:srgbClr val="0F0F0F"/>
              </a:solidFill>
              <a:effectLst/>
              <a:latin typeface="Söhne"/>
            </a:endParaRPr>
          </a:p>
          <a:p>
            <a:pPr marL="139700" lvl="0" indent="0" algn="l" rtl="0">
              <a:spcBef>
                <a:spcPts val="0"/>
              </a:spcBef>
              <a:spcAft>
                <a:spcPts val="0"/>
              </a:spcAft>
              <a:buSzPts val="1400"/>
            </a:pPr>
            <a:r>
              <a:rPr lang="fr-FR" sz="1600" b="0" i="0" dirty="0">
                <a:solidFill>
                  <a:srgbClr val="0F0F0F"/>
                </a:solidFill>
                <a:effectLst/>
                <a:latin typeface="+mn-lt"/>
              </a:rPr>
              <a:t>Les mutations génétiques sont des </a:t>
            </a:r>
            <a:r>
              <a:rPr lang="fr-FR" sz="1600" b="1" i="0" u="sng" dirty="0">
                <a:solidFill>
                  <a:srgbClr val="0F0F0F"/>
                </a:solidFill>
                <a:effectLst/>
                <a:latin typeface="+mn-lt"/>
              </a:rPr>
              <a:t>changements dans la séquence d’ADN</a:t>
            </a:r>
            <a:r>
              <a:rPr lang="fr-FR" sz="1600" b="0" i="0" dirty="0">
                <a:solidFill>
                  <a:srgbClr val="0F0F0F"/>
                </a:solidFill>
                <a:effectLst/>
                <a:latin typeface="+mn-lt"/>
              </a:rPr>
              <a:t>(des substitutions, des insertions ou des suppressions de nucléotides) d'un gène. Elles peuvent influencer la santé et peuvent être héritées ou survenir spontanément.</a:t>
            </a:r>
            <a:endParaRPr sz="1600" dirty="0">
              <a:latin typeface="+mn-lt"/>
              <a:ea typeface="Ubuntu"/>
              <a:cs typeface="Ubuntu"/>
              <a:sym typeface="Ubuntu"/>
            </a:endParaRPr>
          </a:p>
          <a:p>
            <a:pPr marL="139700" lvl="0" indent="0" algn="l" rtl="0">
              <a:spcBef>
                <a:spcPts val="0"/>
              </a:spcBef>
              <a:spcAft>
                <a:spcPts val="0"/>
              </a:spcAft>
              <a:buSzPts val="1400"/>
            </a:pPr>
            <a:endParaRPr sz="1400" dirty="0">
              <a:latin typeface="Ubuntu"/>
              <a:ea typeface="Ubuntu"/>
              <a:cs typeface="Ubuntu"/>
              <a:sym typeface="Ubuntu"/>
            </a:endParaRPr>
          </a:p>
          <a:p>
            <a:pPr marL="0" lvl="0" indent="0" algn="l" rtl="0">
              <a:spcBef>
                <a:spcPts val="0"/>
              </a:spcBef>
              <a:spcAft>
                <a:spcPts val="1600"/>
              </a:spcAft>
              <a:buNone/>
            </a:pPr>
            <a:endParaRPr dirty="0"/>
          </a:p>
        </p:txBody>
      </p:sp>
      <p:sp>
        <p:nvSpPr>
          <p:cNvPr id="2" name="Sous-titre 1">
            <a:extLst>
              <a:ext uri="{FF2B5EF4-FFF2-40B4-BE49-F238E27FC236}">
                <a16:creationId xmlns:a16="http://schemas.microsoft.com/office/drawing/2014/main" xmlns="" id="{F80AEB0C-23F6-2A0E-986C-6681E5542D8E}"/>
              </a:ext>
            </a:extLst>
          </p:cNvPr>
          <p:cNvSpPr>
            <a:spLocks noGrp="1"/>
          </p:cNvSpPr>
          <p:nvPr>
            <p:ph type="subTitle" idx="2"/>
          </p:nvPr>
        </p:nvSpPr>
        <p:spPr>
          <a:xfrm>
            <a:off x="960190" y="1319831"/>
            <a:ext cx="3054300" cy="405900"/>
          </a:xfrm>
        </p:spPr>
        <p:txBody>
          <a:bodyPr/>
          <a:lstStyle/>
          <a:p>
            <a:r>
              <a:rPr lang="fr-FR" sz="1800" i="0" dirty="0">
                <a:solidFill>
                  <a:srgbClr val="0F0F0F"/>
                </a:solidFill>
                <a:effectLst/>
                <a:latin typeface="+mn-lt"/>
              </a:rPr>
              <a:t>Mutation génétique </a:t>
            </a:r>
          </a:p>
          <a:p>
            <a:endParaRPr lang="fr-FR" dirty="0"/>
          </a:p>
        </p:txBody>
      </p:sp>
      <p:sp>
        <p:nvSpPr>
          <p:cNvPr id="4" name="Sous-titre 3">
            <a:extLst>
              <a:ext uri="{FF2B5EF4-FFF2-40B4-BE49-F238E27FC236}">
                <a16:creationId xmlns:a16="http://schemas.microsoft.com/office/drawing/2014/main" xmlns="" id="{48A3BB87-6716-E377-FC5F-7BE1E2BA3614}"/>
              </a:ext>
            </a:extLst>
          </p:cNvPr>
          <p:cNvSpPr>
            <a:spLocks noGrp="1"/>
          </p:cNvSpPr>
          <p:nvPr>
            <p:ph type="subTitle" idx="4"/>
          </p:nvPr>
        </p:nvSpPr>
        <p:spPr>
          <a:xfrm>
            <a:off x="5232400" y="1319831"/>
            <a:ext cx="3054300" cy="694686"/>
          </a:xfrm>
        </p:spPr>
        <p:txBody>
          <a:bodyPr/>
          <a:lstStyle/>
          <a:p>
            <a:r>
              <a:rPr lang="fr-FR" sz="1600" i="0" dirty="0">
                <a:solidFill>
                  <a:srgbClr val="0F0F0F"/>
                </a:solidFill>
                <a:effectLst/>
                <a:latin typeface="+mn-lt"/>
              </a:rPr>
              <a:t>Impact sur la transmission </a:t>
            </a:r>
            <a:endParaRPr lang="fr-FR" sz="1600" dirty="0">
              <a:latin typeface="+mn-lt"/>
            </a:endParaRPr>
          </a:p>
        </p:txBody>
      </p:sp>
      <p:sp>
        <p:nvSpPr>
          <p:cNvPr id="5" name="Rectangle 1">
            <a:extLst>
              <a:ext uri="{FF2B5EF4-FFF2-40B4-BE49-F238E27FC236}">
                <a16:creationId xmlns:a16="http://schemas.microsoft.com/office/drawing/2014/main" xmlns="" id="{935AD0BF-9DCE-E6BE-EED0-C100839E68F0}"/>
              </a:ext>
            </a:extLst>
          </p:cNvPr>
          <p:cNvSpPr>
            <a:spLocks noGrp="1" noChangeArrowheads="1"/>
          </p:cNvSpPr>
          <p:nvPr>
            <p:ph type="subTitle" idx="3"/>
          </p:nvPr>
        </p:nvSpPr>
        <p:spPr bwMode="auto">
          <a:xfrm>
            <a:off x="5372100" y="1588681"/>
            <a:ext cx="2951410"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mn-lt"/>
              </a:rPr>
              <a:t>Les mutations génétiques peuvent influencer la transmission en introduisant des variations dans les gènes transmis aux générations suivantes, impactant la diversité génétique et pouvant être à l'origine de traits spécifiques ou de maladies.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rPr>
              <a:t/>
            </a:r>
            <a:br>
              <a:rPr kumimoji="0" lang="fr-FR" altLang="fr-FR" sz="1800" b="0" i="0" u="none" strike="noStrike" cap="none" normalizeH="0" baseline="0" dirty="0">
                <a:ln>
                  <a:noFill/>
                </a:ln>
                <a:solidFill>
                  <a:srgbClr val="000000"/>
                </a:solidFill>
                <a:effectLst/>
                <a:latin typeface="Söhne"/>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768425" y="460632"/>
            <a:ext cx="7689900" cy="49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Principaux types de maladies héréditaires</a:t>
            </a:r>
            <a:endParaRPr dirty="0"/>
          </a:p>
        </p:txBody>
      </p:sp>
      <p:sp>
        <p:nvSpPr>
          <p:cNvPr id="382" name="Google Shape;382;p49"/>
          <p:cNvSpPr txBox="1">
            <a:spLocks noGrp="1"/>
          </p:cNvSpPr>
          <p:nvPr>
            <p:ph type="subTitle" idx="1"/>
          </p:nvPr>
        </p:nvSpPr>
        <p:spPr>
          <a:xfrm>
            <a:off x="884175" y="3049450"/>
            <a:ext cx="2114700" cy="36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FR" dirty="0"/>
              <a:t>Maladies monogéniques</a:t>
            </a:r>
            <a:endParaRPr dirty="0"/>
          </a:p>
        </p:txBody>
      </p:sp>
      <p:sp>
        <p:nvSpPr>
          <p:cNvPr id="383" name="Google Shape;383;p49"/>
          <p:cNvSpPr txBox="1">
            <a:spLocks noGrp="1"/>
          </p:cNvSpPr>
          <p:nvPr>
            <p:ph type="subTitle" idx="4"/>
          </p:nvPr>
        </p:nvSpPr>
        <p:spPr>
          <a:xfrm>
            <a:off x="884175" y="3478091"/>
            <a:ext cx="2114700" cy="109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1600"/>
              </a:spcBef>
              <a:spcAft>
                <a:spcPts val="0"/>
              </a:spcAft>
              <a:buNone/>
            </a:pPr>
            <a:endParaRPr dirty="0"/>
          </a:p>
          <a:p>
            <a:pPr marL="0" lvl="0" indent="0" algn="l" rtl="0">
              <a:spcBef>
                <a:spcPts val="1600"/>
              </a:spcBef>
              <a:spcAft>
                <a:spcPts val="1600"/>
              </a:spcAft>
              <a:buNone/>
            </a:pPr>
            <a:endParaRPr dirty="0"/>
          </a:p>
        </p:txBody>
      </p:sp>
      <p:sp>
        <p:nvSpPr>
          <p:cNvPr id="396" name="Google Shape;396;p49"/>
          <p:cNvSpPr txBox="1">
            <a:spLocks noGrp="1"/>
          </p:cNvSpPr>
          <p:nvPr>
            <p:ph type="subTitle" idx="2"/>
          </p:nvPr>
        </p:nvSpPr>
        <p:spPr>
          <a:xfrm>
            <a:off x="3492775" y="3054350"/>
            <a:ext cx="2114700" cy="36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FR" dirty="0"/>
              <a:t>Maladies polygéniques</a:t>
            </a:r>
            <a:endParaRPr dirty="0"/>
          </a:p>
        </p:txBody>
      </p:sp>
      <p:sp>
        <p:nvSpPr>
          <p:cNvPr id="397" name="Google Shape;397;p49"/>
          <p:cNvSpPr txBox="1">
            <a:spLocks noGrp="1"/>
          </p:cNvSpPr>
          <p:nvPr>
            <p:ph type="subTitle" idx="3"/>
          </p:nvPr>
        </p:nvSpPr>
        <p:spPr>
          <a:xfrm>
            <a:off x="6035824" y="3054350"/>
            <a:ext cx="2320775" cy="494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FR" dirty="0"/>
              <a:t>Maladies chromosomiques</a:t>
            </a:r>
            <a:endParaRPr dirty="0"/>
          </a:p>
        </p:txBody>
      </p:sp>
      <p:pic>
        <p:nvPicPr>
          <p:cNvPr id="5" name="Image 4">
            <a:extLst>
              <a:ext uri="{FF2B5EF4-FFF2-40B4-BE49-F238E27FC236}">
                <a16:creationId xmlns:a16="http://schemas.microsoft.com/office/drawing/2014/main" xmlns="" id="{B8000FBA-2878-6147-F8BA-ACF9DB772225}"/>
              </a:ext>
            </a:extLst>
          </p:cNvPr>
          <p:cNvPicPr>
            <a:picLocks noChangeAspect="1"/>
          </p:cNvPicPr>
          <p:nvPr/>
        </p:nvPicPr>
        <p:blipFill>
          <a:blip r:embed="rId3"/>
          <a:stretch>
            <a:fillRect/>
          </a:stretch>
        </p:blipFill>
        <p:spPr>
          <a:xfrm flipV="1">
            <a:off x="1177370" y="1849104"/>
            <a:ext cx="1484111" cy="1021800"/>
          </a:xfrm>
          <a:prstGeom prst="rect">
            <a:avLst/>
          </a:prstGeom>
        </p:spPr>
      </p:pic>
      <p:pic>
        <p:nvPicPr>
          <p:cNvPr id="6" name="Image 5">
            <a:extLst>
              <a:ext uri="{FF2B5EF4-FFF2-40B4-BE49-F238E27FC236}">
                <a16:creationId xmlns:a16="http://schemas.microsoft.com/office/drawing/2014/main" xmlns="" id="{802D888E-0855-F08F-D27B-23E8D7869916}"/>
              </a:ext>
            </a:extLst>
          </p:cNvPr>
          <p:cNvPicPr>
            <a:picLocks noChangeAspect="1"/>
          </p:cNvPicPr>
          <p:nvPr/>
        </p:nvPicPr>
        <p:blipFill>
          <a:blip r:embed="rId4"/>
          <a:srcRect/>
          <a:stretch/>
        </p:blipFill>
        <p:spPr>
          <a:xfrm>
            <a:off x="3869231" y="1906672"/>
            <a:ext cx="1361787" cy="906663"/>
          </a:xfrm>
          <a:prstGeom prst="rect">
            <a:avLst/>
          </a:prstGeom>
        </p:spPr>
      </p:pic>
      <p:pic>
        <p:nvPicPr>
          <p:cNvPr id="1026" name="Picture 2" descr="Les anomalies chromosomiques - trisomie">
            <a:extLst>
              <a:ext uri="{FF2B5EF4-FFF2-40B4-BE49-F238E27FC236}">
                <a16:creationId xmlns:a16="http://schemas.microsoft.com/office/drawing/2014/main" xmlns="" id="{17C75CE6-3317-40E9-24B3-872656E0F1D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75846" y="1653511"/>
            <a:ext cx="1883979" cy="141298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a:spLocks noGrp="1"/>
          </p:cNvSpPr>
          <p:nvPr>
            <p:ph type="title"/>
          </p:nvPr>
        </p:nvSpPr>
        <p:spPr>
          <a:xfrm>
            <a:off x="382604" y="715983"/>
            <a:ext cx="4105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dirty="0"/>
              <a:t>Maladies monogéniques</a:t>
            </a:r>
            <a:br>
              <a:rPr lang="fr-FR" dirty="0"/>
            </a:br>
            <a:r>
              <a:rPr lang="fr-FR" dirty="0"/>
              <a:t/>
            </a:r>
            <a:br>
              <a:rPr lang="fr-FR" dirty="0"/>
            </a:br>
            <a:endParaRPr lang="fr-FR" dirty="0"/>
          </a:p>
        </p:txBody>
      </p:sp>
      <p:sp>
        <p:nvSpPr>
          <p:cNvPr id="2" name="Espace réservé du texte 1">
            <a:extLst>
              <a:ext uri="{FF2B5EF4-FFF2-40B4-BE49-F238E27FC236}">
                <a16:creationId xmlns:a16="http://schemas.microsoft.com/office/drawing/2014/main" xmlns="" id="{943CFBC1-8E2A-E4FE-3C9A-0C67EF4C963A}"/>
              </a:ext>
            </a:extLst>
          </p:cNvPr>
          <p:cNvSpPr>
            <a:spLocks noGrp="1" noChangeArrowheads="1"/>
          </p:cNvSpPr>
          <p:nvPr>
            <p:ph type="subTitle" idx="1"/>
          </p:nvPr>
        </p:nvSpPr>
        <p:spPr bwMode="auto">
          <a:xfrm>
            <a:off x="601304" y="1057851"/>
            <a:ext cx="3529262" cy="4016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mn-lt"/>
              </a:rPr>
              <a:t>Les maladies monogéniques sont des affections génétiques causées par des mutations dans un seul gène. Ces mutations peuvent être héritées des parents et sont souvent associées à des caractéristiques phénotypiques spécifiques. Les exemples de maladies monogéniques incluent </a:t>
            </a:r>
            <a:r>
              <a:rPr kumimoji="0" lang="fr-FR" altLang="fr-FR" sz="1500" b="1" i="0" u="none" strike="noStrike" cap="none" normalizeH="0" baseline="0" dirty="0">
                <a:ln>
                  <a:noFill/>
                </a:ln>
                <a:solidFill>
                  <a:srgbClr val="000000"/>
                </a:solidFill>
                <a:effectLst/>
                <a:latin typeface="+mn-lt"/>
              </a:rPr>
              <a:t>la fibrose kystique</a:t>
            </a:r>
            <a:r>
              <a:rPr kumimoji="0" lang="fr-FR" altLang="fr-FR" sz="1500" b="0" i="0" u="none" strike="noStrike" cap="none" normalizeH="0" baseline="0" dirty="0">
                <a:ln>
                  <a:noFill/>
                </a:ln>
                <a:solidFill>
                  <a:srgbClr val="000000"/>
                </a:solidFill>
                <a:effectLst/>
                <a:latin typeface="+mn-lt"/>
              </a:rPr>
              <a:t>, </a:t>
            </a:r>
            <a:r>
              <a:rPr kumimoji="0" lang="fr-FR" altLang="fr-FR" sz="1500" b="1" i="0" u="none" strike="noStrike" cap="none" normalizeH="0" baseline="0" dirty="0">
                <a:ln>
                  <a:noFill/>
                </a:ln>
                <a:solidFill>
                  <a:srgbClr val="000000"/>
                </a:solidFill>
                <a:effectLst/>
                <a:latin typeface="+mn-lt"/>
              </a:rPr>
              <a:t>la dystrophie musculaire de Duchenne</a:t>
            </a:r>
            <a:r>
              <a:rPr kumimoji="0" lang="fr-FR" altLang="fr-FR" sz="1500" b="0" i="0" u="none" strike="noStrike" cap="none" normalizeH="0" baseline="0" dirty="0">
                <a:ln>
                  <a:noFill/>
                </a:ln>
                <a:solidFill>
                  <a:srgbClr val="000000"/>
                </a:solidFill>
                <a:effectLst/>
                <a:latin typeface="+mn-lt"/>
              </a:rPr>
              <a:t> et </a:t>
            </a:r>
            <a:r>
              <a:rPr kumimoji="0" lang="fr-FR" altLang="fr-FR" sz="1500" b="1" i="0" u="none" strike="noStrike" cap="none" normalizeH="0" baseline="0" dirty="0">
                <a:ln>
                  <a:noFill/>
                </a:ln>
                <a:solidFill>
                  <a:srgbClr val="000000"/>
                </a:solidFill>
                <a:effectLst/>
                <a:latin typeface="+mn-lt"/>
              </a:rPr>
              <a:t>la maladie de Huntington</a:t>
            </a:r>
            <a:r>
              <a:rPr kumimoji="0" lang="fr-FR" altLang="fr-FR" sz="1500" b="0" i="0" u="none" strike="noStrike" cap="none" normalizeH="0" baseline="0" dirty="0">
                <a:ln>
                  <a:noFill/>
                </a:ln>
                <a:solidFill>
                  <a:srgbClr val="000000"/>
                </a:solidFill>
                <a:effectLst/>
                <a:latin typeface="+mn-lt"/>
              </a:rPr>
              <a:t>. En raison de leur mode de transmission spécifique, les maladies monogéniques présentent souvent des schémas familiaux reconnaissables.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Söhne"/>
              </a:rPr>
              <a:t/>
            </a:r>
            <a:br>
              <a:rPr kumimoji="0" lang="fr-FR" altLang="fr-FR" sz="1500" b="0" i="0" u="none" strike="noStrike" cap="none" normalizeH="0" baseline="0" dirty="0">
                <a:ln>
                  <a:noFill/>
                </a:ln>
                <a:solidFill>
                  <a:srgbClr val="000000"/>
                </a:solidFill>
                <a:effectLst/>
                <a:latin typeface="Söhne"/>
              </a:rPr>
            </a:br>
            <a:endParaRPr kumimoji="0" lang="fr-FR" altLang="fr-FR" sz="1500" b="0" i="0" u="none" strike="noStrike" cap="none" normalizeH="0" baseline="0" dirty="0">
              <a:ln>
                <a:noFill/>
              </a:ln>
              <a:solidFill>
                <a:schemeClr val="tx1"/>
              </a:solidFill>
              <a:effectLst/>
              <a:latin typeface="Arial" panose="020B0604020202020204" pitchFamily="34" charset="0"/>
            </a:endParaRPr>
          </a:p>
        </p:txBody>
      </p:sp>
      <p:pic>
        <p:nvPicPr>
          <p:cNvPr id="4" name="Image 3">
            <a:extLst>
              <a:ext uri="{FF2B5EF4-FFF2-40B4-BE49-F238E27FC236}">
                <a16:creationId xmlns:a16="http://schemas.microsoft.com/office/drawing/2014/main" xmlns="" id="{09FF7EF7-FB72-A312-0B72-F74E68F643B6}"/>
              </a:ext>
            </a:extLst>
          </p:cNvPr>
          <p:cNvPicPr>
            <a:picLocks noChangeAspect="1"/>
          </p:cNvPicPr>
          <p:nvPr/>
        </p:nvPicPr>
        <p:blipFill>
          <a:blip r:embed="rId3"/>
          <a:stretch>
            <a:fillRect/>
          </a:stretch>
        </p:blipFill>
        <p:spPr>
          <a:xfrm>
            <a:off x="4196708" y="297483"/>
            <a:ext cx="2047515" cy="14096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a:spLocks noGrp="1"/>
          </p:cNvSpPr>
          <p:nvPr>
            <p:ph type="title"/>
          </p:nvPr>
        </p:nvSpPr>
        <p:spPr>
          <a:xfrm>
            <a:off x="382604" y="715983"/>
            <a:ext cx="4105500" cy="572700"/>
          </a:xfrm>
          <a:prstGeom prst="rect">
            <a:avLst/>
          </a:prstGeom>
        </p:spPr>
        <p:txBody>
          <a:bodyPr spcFirstLastPara="1" wrap="square" lIns="91425" tIns="91425" rIns="91425" bIns="91425" anchor="ctr" anchorCtr="0">
            <a:noAutofit/>
          </a:bodyPr>
          <a:lstStyle/>
          <a:p>
            <a:pPr algn="ctr">
              <a:buClr>
                <a:schemeClr val="dk1"/>
              </a:buClr>
              <a:buSzPts val="1100"/>
            </a:pPr>
            <a:r>
              <a:rPr lang="fr-FR" dirty="0"/>
              <a:t>Maladies polygéniques</a:t>
            </a:r>
            <a:br>
              <a:rPr lang="fr-FR" dirty="0"/>
            </a:br>
            <a:r>
              <a:rPr lang="fr-FR" dirty="0"/>
              <a:t/>
            </a:r>
            <a:br>
              <a:rPr lang="fr-FR" dirty="0"/>
            </a:br>
            <a:endParaRPr lang="fr-FR" dirty="0"/>
          </a:p>
        </p:txBody>
      </p:sp>
      <p:pic>
        <p:nvPicPr>
          <p:cNvPr id="4" name="Image 3">
            <a:extLst>
              <a:ext uri="{FF2B5EF4-FFF2-40B4-BE49-F238E27FC236}">
                <a16:creationId xmlns:a16="http://schemas.microsoft.com/office/drawing/2014/main" xmlns="" id="{09FF7EF7-FB72-A312-0B72-F74E68F643B6}"/>
              </a:ext>
            </a:extLst>
          </p:cNvPr>
          <p:cNvPicPr>
            <a:picLocks noChangeAspect="1"/>
          </p:cNvPicPr>
          <p:nvPr/>
        </p:nvPicPr>
        <p:blipFill>
          <a:blip r:embed="rId3"/>
          <a:srcRect/>
          <a:stretch/>
        </p:blipFill>
        <p:spPr>
          <a:xfrm>
            <a:off x="3988205" y="259985"/>
            <a:ext cx="2047515" cy="1363213"/>
          </a:xfrm>
          <a:prstGeom prst="rect">
            <a:avLst/>
          </a:prstGeom>
        </p:spPr>
      </p:pic>
      <p:sp>
        <p:nvSpPr>
          <p:cNvPr id="3" name="Rectangle 1">
            <a:extLst>
              <a:ext uri="{FF2B5EF4-FFF2-40B4-BE49-F238E27FC236}">
                <a16:creationId xmlns:a16="http://schemas.microsoft.com/office/drawing/2014/main" xmlns="" id="{A62E5910-73B3-4408-22C8-4FB7050A7E37}"/>
              </a:ext>
            </a:extLst>
          </p:cNvPr>
          <p:cNvSpPr>
            <a:spLocks noGrp="1" noChangeArrowheads="1"/>
          </p:cNvSpPr>
          <p:nvPr>
            <p:ph type="subTitle" idx="1"/>
          </p:nvPr>
        </p:nvSpPr>
        <p:spPr bwMode="auto">
          <a:xfrm>
            <a:off x="382605" y="1305698"/>
            <a:ext cx="3821096"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mn-lt"/>
              </a:rPr>
              <a:t>Les maladies polygéniques sont causées par l'interaction de plusieurs gènes et souvent influencées par des facteurs environnementaux. Contrairement aux maladies monogéniques, elles résultent de variations génétiques multiples, contribuant à des affections complexes </a:t>
            </a:r>
            <a:r>
              <a:rPr kumimoji="0" lang="fr-FR" altLang="fr-FR" sz="1800" b="1" i="0" u="none" strike="noStrike" cap="none" normalizeH="0" baseline="0" dirty="0">
                <a:ln>
                  <a:noFill/>
                </a:ln>
                <a:solidFill>
                  <a:srgbClr val="000000"/>
                </a:solidFill>
                <a:effectLst/>
                <a:latin typeface="+mn-lt"/>
              </a:rPr>
              <a:t>comme le diabète de type 2 </a:t>
            </a:r>
            <a:r>
              <a:rPr kumimoji="0" lang="fr-FR" altLang="fr-FR" sz="1800" b="0" i="0" u="none" strike="noStrike" cap="none" normalizeH="0" baseline="0" dirty="0">
                <a:ln>
                  <a:noFill/>
                </a:ln>
                <a:solidFill>
                  <a:srgbClr val="000000"/>
                </a:solidFill>
                <a:effectLst/>
                <a:latin typeface="+mn-lt"/>
              </a:rPr>
              <a:t>et certaines formes de </a:t>
            </a:r>
            <a:r>
              <a:rPr kumimoji="0" lang="fr-FR" altLang="fr-FR" sz="1800" b="1" i="0" u="none" strike="noStrike" cap="none" normalizeH="0" baseline="0" dirty="0">
                <a:ln>
                  <a:noFill/>
                </a:ln>
                <a:solidFill>
                  <a:srgbClr val="000000"/>
                </a:solidFill>
                <a:effectLst/>
                <a:latin typeface="+mn-lt"/>
              </a:rPr>
              <a:t>cancer</a:t>
            </a:r>
            <a:r>
              <a:rPr kumimoji="0" lang="fr-FR" altLang="fr-FR" sz="1800" b="0" i="0" u="none" strike="noStrike" cap="none" normalizeH="0" baseline="0" dirty="0">
                <a:ln>
                  <a:noFill/>
                </a:ln>
                <a:solidFill>
                  <a:srgbClr val="000000"/>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Söhne"/>
              </a:rPr>
              <a:t/>
            </a:r>
            <a:br>
              <a:rPr kumimoji="0" lang="fr-FR" altLang="fr-FR" sz="1800" b="0" i="0" u="none" strike="noStrike" cap="none" normalizeH="0" baseline="0" dirty="0">
                <a:ln>
                  <a:noFill/>
                </a:ln>
                <a:solidFill>
                  <a:srgbClr val="000000"/>
                </a:solidFill>
                <a:effectLst/>
                <a:latin typeface="Söhne"/>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235526536"/>
      </p:ext>
    </p:extLst>
  </p:cSld>
  <p:clrMapOvr>
    <a:masterClrMapping/>
  </p:clrMapOvr>
</p:sld>
</file>

<file path=ppt/theme/theme1.xml><?xml version="1.0" encoding="utf-8"?>
<a:theme xmlns:a="http://schemas.openxmlformats.org/drawingml/2006/main" name="Miness Medicine by Slidesgo">
  <a:themeElements>
    <a:clrScheme name="Simple Light">
      <a:dk1>
        <a:srgbClr val="000000"/>
      </a:dk1>
      <a:lt1>
        <a:srgbClr val="FFFFFF"/>
      </a:lt1>
      <a:dk2>
        <a:srgbClr val="595959"/>
      </a:dk2>
      <a:lt2>
        <a:srgbClr val="EEEEEE"/>
      </a:lt2>
      <a:accent1>
        <a:srgbClr val="8FDFFC"/>
      </a:accent1>
      <a:accent2>
        <a:srgbClr val="212121"/>
      </a:accent2>
      <a:accent3>
        <a:srgbClr val="78909C"/>
      </a:accent3>
      <a:accent4>
        <a:srgbClr val="9900FF"/>
      </a:accent4>
      <a:accent5>
        <a:srgbClr val="C7F2F7"/>
      </a:accent5>
      <a:accent6>
        <a:srgbClr val="3AE2E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35406</TotalTime>
  <Words>1202</Words>
  <Application>Microsoft Office PowerPoint</Application>
  <PresentationFormat>Affichage à l'écran (16:9)</PresentationFormat>
  <Paragraphs>76</Paragraphs>
  <Slides>19</Slides>
  <Notes>19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Montserrat</vt:lpstr>
      <vt:lpstr>Ubuntu Medium</vt:lpstr>
      <vt:lpstr>Ubuntu</vt:lpstr>
      <vt:lpstr>Microsoft Sans Serif</vt:lpstr>
      <vt:lpstr>Montserrat Medium</vt:lpstr>
      <vt:lpstr>Söhne</vt:lpstr>
      <vt:lpstr>Montserrat SemiBold</vt:lpstr>
      <vt:lpstr>Lato</vt:lpstr>
      <vt:lpstr>Miness Medicine by Slidesgo</vt:lpstr>
      <vt:lpstr>Les maladies heriditaires </vt:lpstr>
      <vt:lpstr>Définition </vt:lpstr>
      <vt:lpstr>Rôle Fondamental des Gènes dans l'Hérédité et le Développement Organique</vt:lpstr>
      <vt:lpstr>Transmission Génétique</vt:lpstr>
      <vt:lpstr>Gènes Dominants : Un seul gène mutant d'un parent suffit pour exprimer le trait, souvent observé chaque génération. Gènes Récessifs : Deux gènes mutés sont nécessaires pour exprimer le trait ; peuvent être portés asymptomatiquement par les parents. Gènes Liés au Sexe : Localisés sur les chromosomes sexuels (X et Y), ils affectent différemment hommes et femmes. Gènes Codominants : Les deux copies du gène mutant sont exprimées, créant des traits intermédiaires. Gènes Multifactoriels : Interagissent avec l'environnement pour influencer le phénotype, résultant de variations génétiques et environnementales combinées. </vt:lpstr>
      <vt:lpstr>Les bases génétiques des maladies héréditaires </vt:lpstr>
      <vt:lpstr>Principaux types de maladies héréditaires</vt:lpstr>
      <vt:lpstr>Maladies monogéniques  </vt:lpstr>
      <vt:lpstr>Maladies polygéniques  </vt:lpstr>
      <vt:lpstr>Maladies chromosomiques</vt:lpstr>
      <vt:lpstr> L'hémophilie </vt:lpstr>
      <vt:lpstr>Diapositive 12</vt:lpstr>
      <vt:lpstr> L'hypertension artérielle  </vt:lpstr>
      <vt:lpstr>Diapositive 14</vt:lpstr>
      <vt:lpstr>La mucoviscidose </vt:lpstr>
      <vt:lpstr>Diapositive 16</vt:lpstr>
      <vt:lpstr>L'importance du diagnostic précoce </vt:lpstr>
      <vt:lpstr>L’importance du diagnostic précoce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maladies heriditaires</dc:title>
  <dc:creator>User</dc:creator>
  <cp:lastModifiedBy>user</cp:lastModifiedBy>
  <cp:revision>18</cp:revision>
  <dcterms:modified xsi:type="dcterms:W3CDTF">2025-12-29T10:15:37Z</dcterms:modified>
</cp:coreProperties>
</file>