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4" r:id="rId17"/>
    <p:sldId id="275" r:id="rId18"/>
    <p:sldId id="272" r:id="rId19"/>
    <p:sldId id="276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/>
              <a:t>أسباب تلف الأثار وأبرز الأخطار المهددة لها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62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>
                <a:solidFill>
                  <a:srgbClr val="92D050"/>
                </a:solidFill>
              </a:rPr>
              <a:t>* تأثير بيولوجي: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967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- الإشعاع الشمسي: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25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- الرياح: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12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FF0000"/>
                </a:solidFill>
              </a:rPr>
              <a:t>ثانيا- العوامل </a:t>
            </a:r>
            <a:r>
              <a:rPr lang="ar-DZ" b="1" dirty="0" smtClean="0">
                <a:solidFill>
                  <a:srgbClr val="FF0000"/>
                </a:solidFill>
              </a:rPr>
              <a:t>الكيميائية: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ar-DZ" b="1" dirty="0" smtClean="0">
                <a:solidFill>
                  <a:srgbClr val="00B0F0"/>
                </a:solidFill>
              </a:rPr>
              <a:t>- </a:t>
            </a:r>
            <a:r>
              <a:rPr lang="ar-DZ" b="1" dirty="0">
                <a:solidFill>
                  <a:srgbClr val="00B0F0"/>
                </a:solidFill>
              </a:rPr>
              <a:t>التلوث: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20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الأملاح: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866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التلوث البصري: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ar-DZ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6063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FF0000"/>
                </a:solidFill>
              </a:rPr>
              <a:t>ثالثا- العوامل الميكانيكية: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 smtClean="0">
                <a:solidFill>
                  <a:srgbClr val="00B0F0"/>
                </a:solidFill>
              </a:rPr>
              <a:t>- </a:t>
            </a:r>
            <a:r>
              <a:rPr lang="ar-DZ" b="1" dirty="0">
                <a:solidFill>
                  <a:srgbClr val="00B0F0"/>
                </a:solidFill>
              </a:rPr>
              <a:t>الاهتزازات: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6636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الزلازل: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9169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>
            <a:normAutofit/>
          </a:bodyPr>
          <a:lstStyle/>
          <a:p>
            <a:pPr rtl="1"/>
            <a:r>
              <a:rPr lang="ar-DZ" b="1" dirty="0">
                <a:solidFill>
                  <a:srgbClr val="FF0000"/>
                </a:solidFill>
              </a:rPr>
              <a:t>رابعا- العوامل البيولوجية: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>
                <a:solidFill>
                  <a:srgbClr val="00B0F0"/>
                </a:solidFill>
              </a:rPr>
              <a:t>- الكائنات الحية الدقيقة: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4380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178698"/>
          </a:xfrm>
        </p:spPr>
        <p:txBody>
          <a:bodyPr>
            <a:normAutofit/>
          </a:bodyPr>
          <a:lstStyle/>
          <a:p>
            <a:pPr rtl="1"/>
            <a:r>
              <a:rPr lang="ar-DZ" sz="4000" b="1" dirty="0">
                <a:solidFill>
                  <a:srgbClr val="FF0000"/>
                </a:solidFill>
              </a:rPr>
              <a:t>خامسا- العوامل البشرية: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59360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178698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FF0000"/>
                </a:solidFill>
              </a:rPr>
              <a:t>أولا- العوامل الفيزيائية: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وتشتمل هذه الأخيرة على دور الحرارة والرطوبة والإشعاع الشمسي والرياح والأمطار التي تتسبب في تلف الأثار.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6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250706"/>
          </a:xfrm>
        </p:spPr>
        <p:txBody>
          <a:bodyPr>
            <a:normAutofit/>
          </a:bodyPr>
          <a:lstStyle/>
          <a:p>
            <a:pPr rtl="1"/>
            <a:r>
              <a:rPr lang="ar-DZ" sz="4000" b="1" dirty="0">
                <a:solidFill>
                  <a:srgbClr val="00B0F0"/>
                </a:solidFill>
              </a:rPr>
              <a:t>- الحرارة: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26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- الرطوبة: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317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مياه الأمطار: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462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/>
          <a:lstStyle/>
          <a:p>
            <a:r>
              <a:rPr lang="ar-DZ" b="1" dirty="0">
                <a:solidFill>
                  <a:srgbClr val="00B0F0"/>
                </a:solidFill>
              </a:rPr>
              <a:t>المياه الأرضية: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89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>
                <a:solidFill>
                  <a:srgbClr val="00B0F0"/>
                </a:solidFill>
              </a:rPr>
              <a:t>التكثيف: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012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322714"/>
          </a:xfrm>
        </p:spPr>
        <p:txBody>
          <a:bodyPr/>
          <a:lstStyle/>
          <a:p>
            <a:pPr rtl="1"/>
            <a:r>
              <a:rPr lang="ar-DZ" b="1" dirty="0"/>
              <a:t>تأثيرات التكثيف على المباني: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>
                <a:solidFill>
                  <a:srgbClr val="92D050"/>
                </a:solidFill>
              </a:rPr>
              <a:t>* تأثير فيزيائي: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25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r>
              <a:rPr lang="ar-DZ" b="1" dirty="0">
                <a:solidFill>
                  <a:srgbClr val="92D050"/>
                </a:solidFill>
              </a:rPr>
              <a:t>* تأثير كيميائي:</a:t>
            </a:r>
            <a:r>
              <a:rPr lang="fr-FR" dirty="0">
                <a:solidFill>
                  <a:srgbClr val="92D050"/>
                </a:solidFill>
              </a:rPr>
              <a:t/>
            </a:r>
            <a:br>
              <a:rPr lang="fr-FR" dirty="0">
                <a:solidFill>
                  <a:srgbClr val="92D050"/>
                </a:solidFill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01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68</Words>
  <Application>Microsoft Office PowerPoint</Application>
  <PresentationFormat>Affichage à l'écran (4:3)</PresentationFormat>
  <Paragraphs>19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أسباب تلف الأثار وأبرز الأخطار المهددة لها   </vt:lpstr>
      <vt:lpstr>أولا- العوامل الفيزيائية: وتشتمل هذه الأخيرة على دور الحرارة والرطوبة والإشعاع الشمسي والرياح والأمطار التي تتسبب في تلف الأثار.</vt:lpstr>
      <vt:lpstr>- الحرارة:  </vt:lpstr>
      <vt:lpstr>- الرطوبة:  </vt:lpstr>
      <vt:lpstr>مياه الأمطار:  </vt:lpstr>
      <vt:lpstr>المياه الأرضية: </vt:lpstr>
      <vt:lpstr>التكثيف:  </vt:lpstr>
      <vt:lpstr>تأثيرات التكثيف على المباني: * تأثير فيزيائي:  </vt:lpstr>
      <vt:lpstr>* تأثير كيميائي: </vt:lpstr>
      <vt:lpstr>* تأثير بيولوجي:  </vt:lpstr>
      <vt:lpstr>- الإشعاع الشمسي:  </vt:lpstr>
      <vt:lpstr>- الرياح:   </vt:lpstr>
      <vt:lpstr>ثانيا- العوامل الكيميائية: - التلوث: </vt:lpstr>
      <vt:lpstr>الأملاح:  </vt:lpstr>
      <vt:lpstr>التلوث البصري:    </vt:lpstr>
      <vt:lpstr>ثالثا- العوامل الميكانيكية: - الاهتزازات:  </vt:lpstr>
      <vt:lpstr>الزلازل:  </vt:lpstr>
      <vt:lpstr>رابعا- العوامل البيولوجية: - الكائنات الحية الدقيقة:  </vt:lpstr>
      <vt:lpstr>خامسا- العوامل البشرية: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أسباب تلف الأثار وأبرز الأخطار المهددة لها   </dc:title>
  <dc:creator>aicha</dc:creator>
  <cp:lastModifiedBy>pc</cp:lastModifiedBy>
  <cp:revision>14</cp:revision>
  <dcterms:created xsi:type="dcterms:W3CDTF">2021-11-29T10:59:09Z</dcterms:created>
  <dcterms:modified xsi:type="dcterms:W3CDTF">2024-01-07T08:40:09Z</dcterms:modified>
</cp:coreProperties>
</file>